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22" r:id="rId3"/>
    <p:sldId id="258" r:id="rId5"/>
    <p:sldId id="259" r:id="rId6"/>
    <p:sldId id="293" r:id="rId7"/>
    <p:sldId id="295" r:id="rId8"/>
    <p:sldId id="315" r:id="rId9"/>
    <p:sldId id="266" r:id="rId10"/>
    <p:sldId id="297" r:id="rId11"/>
    <p:sldId id="300" r:id="rId12"/>
    <p:sldId id="301" r:id="rId13"/>
    <p:sldId id="273" r:id="rId14"/>
    <p:sldId id="304" r:id="rId15"/>
    <p:sldId id="306" r:id="rId16"/>
    <p:sldId id="307" r:id="rId17"/>
    <p:sldId id="308" r:id="rId18"/>
    <p:sldId id="309" r:id="rId19"/>
    <p:sldId id="280" r:id="rId20"/>
    <p:sldId id="312" r:id="rId21"/>
    <p:sldId id="313" r:id="rId22"/>
    <p:sldId id="314" r:id="rId23"/>
    <p:sldId id="316" r:id="rId24"/>
    <p:sldId id="318" r:id="rId25"/>
    <p:sldId id="319" r:id="rId26"/>
    <p:sldId id="320" r:id="rId27"/>
    <p:sldId id="321" r:id="rId28"/>
    <p:sldId id="323" r:id="rId29"/>
    <p:sldId id="349" r:id="rId30"/>
  </p:sldIdLst>
  <p:sldSz cx="12195175" cy="6858000"/>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0" userDrawn="1">
          <p15:clr>
            <a:srgbClr val="A4A3A4"/>
          </p15:clr>
        </p15:guide>
        <p15:guide id="2" pos="76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90" autoAdjust="0"/>
    <p:restoredTop sz="94660"/>
  </p:normalViewPr>
  <p:slideViewPr>
    <p:cSldViewPr showGuides="1">
      <p:cViewPr varScale="1">
        <p:scale>
          <a:sx n="60" d="100"/>
          <a:sy n="60" d="100"/>
        </p:scale>
        <p:origin x="-72" y="-1488"/>
      </p:cViewPr>
      <p:guideLst>
        <p:guide orient="horz"/>
        <p:guide pos="7681"/>
      </p:guideLst>
    </p:cSldViewPr>
  </p:slideViewPr>
  <p:notesTextViewPr>
    <p:cViewPr>
      <p:scale>
        <a:sx n="1" d="1"/>
        <a:sy n="1" d="1"/>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gs" Target="tags/tag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86139A-A79B-4645-92A0-09FBA3C9B72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906AC1-A2C3-49E6-95F4-01B67F45C1C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2E8203-EB08-4F0D-830A-C288DDF96F60}"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906AC1-A2C3-49E6-95F4-01B67F45C1C1}"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906AC1-A2C3-49E6-95F4-01B67F45C1C1}"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906AC1-A2C3-49E6-95F4-01B67F45C1C1}"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2E8203-EB08-4F0D-830A-C288DDF96F60}"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906AC1-A2C3-49E6-95F4-01B67F45C1C1}"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A906AC1-A2C3-49E6-95F4-01B67F45C1C1}"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BAFBD33-0E80-4B03-BDEC-5ABB56D8691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638" y="2130426"/>
            <a:ext cx="10365899"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9276" y="3886200"/>
            <a:ext cx="853662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D6B058F-3419-4783-A32B-A7489A7A248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43D999-5E8C-487F-9530-973DA5E4756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D6B058F-3419-4783-A32B-A7489A7A248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43D999-5E8C-487F-9530-973DA5E4756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1792903" y="274639"/>
            <a:ext cx="3658553"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13012" y="274639"/>
            <a:ext cx="10776639"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D6B058F-3419-4783-A32B-A7489A7A248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43D999-5E8C-487F-9530-973DA5E47562}"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标题幻灯片">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D6B058F-3419-4783-A32B-A7489A7A248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43D999-5E8C-487F-9530-973DA5E4756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335" y="4406901"/>
            <a:ext cx="10365899"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335" y="2906713"/>
            <a:ext cx="10365899"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1D6B058F-3419-4783-A32B-A7489A7A248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43D999-5E8C-487F-9530-973DA5E4756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13012" y="1600201"/>
            <a:ext cx="721759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8233862" y="1600201"/>
            <a:ext cx="721759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D6B058F-3419-4783-A32B-A7489A7A248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43D999-5E8C-487F-9530-973DA5E4756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759" y="274638"/>
            <a:ext cx="10975658"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759" y="1535113"/>
            <a:ext cx="538832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759" y="2174875"/>
            <a:ext cx="53883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4980" y="1535113"/>
            <a:ext cx="53904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4980" y="2174875"/>
            <a:ext cx="53904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D6B058F-3419-4783-A32B-A7489A7A248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043D999-5E8C-487F-9530-973DA5E4756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D6B058F-3419-4783-A32B-A7489A7A248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043D999-5E8C-487F-9530-973DA5E4756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D6B058F-3419-4783-A32B-A7489A7A248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043D999-5E8C-487F-9530-973DA5E4756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759" y="273050"/>
            <a:ext cx="4012129"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7974" y="273051"/>
            <a:ext cx="681744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759" y="1435101"/>
            <a:ext cx="401212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D6B058F-3419-4783-A32B-A7489A7A248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43D999-5E8C-487F-9530-973DA5E4756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0340" y="4800600"/>
            <a:ext cx="7317105"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90340" y="612775"/>
            <a:ext cx="731710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90340" y="5367338"/>
            <a:ext cx="731710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D6B058F-3419-4783-A32B-A7489A7A248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43D999-5E8C-487F-9530-973DA5E4756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759" y="274638"/>
            <a:ext cx="10975658"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759" y="1600201"/>
            <a:ext cx="10975658"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09759" y="6356351"/>
            <a:ext cx="284554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B058F-3419-4783-A32B-A7489A7A2485}" type="datetimeFigureOut">
              <a:rPr lang="zh-CN" altLang="en-US" smtClean="0"/>
            </a:fld>
            <a:endParaRPr lang="zh-CN" altLang="en-US"/>
          </a:p>
        </p:txBody>
      </p:sp>
      <p:sp>
        <p:nvSpPr>
          <p:cNvPr id="5" name="页脚占位符 4"/>
          <p:cNvSpPr>
            <a:spLocks noGrp="1"/>
          </p:cNvSpPr>
          <p:nvPr>
            <p:ph type="ftr" sz="quarter" idx="3"/>
          </p:nvPr>
        </p:nvSpPr>
        <p:spPr>
          <a:xfrm>
            <a:off x="4166685" y="6356351"/>
            <a:ext cx="386180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9875" y="6356351"/>
            <a:ext cx="284554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3D999-5E8C-487F-9530-973DA5E4756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hyperlink" Target="http://www.rapidesign.cn/"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7"/>
          <p:cNvSpPr/>
          <p:nvPr/>
        </p:nvSpPr>
        <p:spPr bwMode="auto">
          <a:xfrm>
            <a:off x="3772352" y="1216680"/>
            <a:ext cx="911562" cy="2454275"/>
          </a:xfrm>
          <a:custGeom>
            <a:avLst/>
            <a:gdLst>
              <a:gd name="T0" fmla="*/ 362 w 365"/>
              <a:gd name="T1" fmla="*/ 955 h 955"/>
              <a:gd name="T2" fmla="*/ 235 w 365"/>
              <a:gd name="T3" fmla="*/ 417 h 955"/>
              <a:gd name="T4" fmla="*/ 0 w 365"/>
              <a:gd name="T5" fmla="*/ 0 h 955"/>
              <a:gd name="T6" fmla="*/ 1 w 365"/>
              <a:gd name="T7" fmla="*/ 0 h 955"/>
              <a:gd name="T8" fmla="*/ 236 w 365"/>
              <a:gd name="T9" fmla="*/ 416 h 955"/>
              <a:gd name="T10" fmla="*/ 328 w 365"/>
              <a:gd name="T11" fmla="*/ 671 h 955"/>
              <a:gd name="T12" fmla="*/ 363 w 365"/>
              <a:gd name="T13" fmla="*/ 955 h 955"/>
              <a:gd name="T14" fmla="*/ 362 w 365"/>
              <a:gd name="T15" fmla="*/ 955 h 9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5" h="955">
                <a:moveTo>
                  <a:pt x="362" y="955"/>
                </a:moveTo>
                <a:cubicBezTo>
                  <a:pt x="365" y="787"/>
                  <a:pt x="325" y="616"/>
                  <a:pt x="235" y="417"/>
                </a:cubicBezTo>
                <a:cubicBezTo>
                  <a:pt x="176" y="286"/>
                  <a:pt x="104" y="158"/>
                  <a:pt x="0" y="0"/>
                </a:cubicBezTo>
                <a:cubicBezTo>
                  <a:pt x="1" y="0"/>
                  <a:pt x="1" y="0"/>
                  <a:pt x="1" y="0"/>
                </a:cubicBezTo>
                <a:cubicBezTo>
                  <a:pt x="105" y="157"/>
                  <a:pt x="177" y="286"/>
                  <a:pt x="236" y="416"/>
                </a:cubicBezTo>
                <a:cubicBezTo>
                  <a:pt x="277" y="507"/>
                  <a:pt x="307" y="591"/>
                  <a:pt x="328" y="671"/>
                </a:cubicBezTo>
                <a:cubicBezTo>
                  <a:pt x="353" y="770"/>
                  <a:pt x="364" y="863"/>
                  <a:pt x="363" y="955"/>
                </a:cubicBezTo>
                <a:lnTo>
                  <a:pt x="362" y="955"/>
                </a:ln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7" name="Freeform 8"/>
          <p:cNvSpPr/>
          <p:nvPr/>
        </p:nvSpPr>
        <p:spPr bwMode="auto">
          <a:xfrm>
            <a:off x="4091628" y="1361143"/>
            <a:ext cx="587657" cy="2309813"/>
          </a:xfrm>
          <a:custGeom>
            <a:avLst/>
            <a:gdLst>
              <a:gd name="T0" fmla="*/ 234 w 235"/>
              <a:gd name="T1" fmla="*/ 899 h 899"/>
              <a:gd name="T2" fmla="*/ 54 w 235"/>
              <a:gd name="T3" fmla="*/ 544 h 899"/>
              <a:gd name="T4" fmla="*/ 18 w 235"/>
              <a:gd name="T5" fmla="*/ 0 h 899"/>
              <a:gd name="T6" fmla="*/ 19 w 235"/>
              <a:gd name="T7" fmla="*/ 0 h 899"/>
              <a:gd name="T8" fmla="*/ 55 w 235"/>
              <a:gd name="T9" fmla="*/ 544 h 899"/>
              <a:gd name="T10" fmla="*/ 235 w 235"/>
              <a:gd name="T11" fmla="*/ 899 h 899"/>
              <a:gd name="T12" fmla="*/ 234 w 235"/>
              <a:gd name="T13" fmla="*/ 899 h 899"/>
            </a:gdLst>
            <a:ahLst/>
            <a:cxnLst>
              <a:cxn ang="0">
                <a:pos x="T0" y="T1"/>
              </a:cxn>
              <a:cxn ang="0">
                <a:pos x="T2" y="T3"/>
              </a:cxn>
              <a:cxn ang="0">
                <a:pos x="T4" y="T5"/>
              </a:cxn>
              <a:cxn ang="0">
                <a:pos x="T6" y="T7"/>
              </a:cxn>
              <a:cxn ang="0">
                <a:pos x="T8" y="T9"/>
              </a:cxn>
              <a:cxn ang="0">
                <a:pos x="T10" y="T11"/>
              </a:cxn>
              <a:cxn ang="0">
                <a:pos x="T12" y="T13"/>
              </a:cxn>
            </a:cxnLst>
            <a:rect l="0" t="0" r="r" b="b"/>
            <a:pathLst>
              <a:path w="235" h="899">
                <a:moveTo>
                  <a:pt x="234" y="899"/>
                </a:moveTo>
                <a:cubicBezTo>
                  <a:pt x="153" y="802"/>
                  <a:pt x="91" y="679"/>
                  <a:pt x="54" y="544"/>
                </a:cubicBezTo>
                <a:cubicBezTo>
                  <a:pt x="13" y="389"/>
                  <a:pt x="0" y="206"/>
                  <a:pt x="18" y="0"/>
                </a:cubicBezTo>
                <a:cubicBezTo>
                  <a:pt x="19" y="0"/>
                  <a:pt x="19" y="0"/>
                  <a:pt x="19" y="0"/>
                </a:cubicBezTo>
                <a:cubicBezTo>
                  <a:pt x="1" y="206"/>
                  <a:pt x="14" y="389"/>
                  <a:pt x="55" y="544"/>
                </a:cubicBezTo>
                <a:cubicBezTo>
                  <a:pt x="92" y="679"/>
                  <a:pt x="154" y="801"/>
                  <a:pt x="235" y="899"/>
                </a:cubicBezTo>
                <a:lnTo>
                  <a:pt x="234" y="899"/>
                </a:ln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9" name="Freeform 10"/>
          <p:cNvSpPr/>
          <p:nvPr/>
        </p:nvSpPr>
        <p:spPr bwMode="auto">
          <a:xfrm>
            <a:off x="4651522" y="353080"/>
            <a:ext cx="499739" cy="3317875"/>
          </a:xfrm>
          <a:custGeom>
            <a:avLst/>
            <a:gdLst>
              <a:gd name="T0" fmla="*/ 11 w 200"/>
              <a:gd name="T1" fmla="*/ 1291 h 1291"/>
              <a:gd name="T2" fmla="*/ 10 w 200"/>
              <a:gd name="T3" fmla="*/ 1291 h 1291"/>
              <a:gd name="T4" fmla="*/ 189 w 200"/>
              <a:gd name="T5" fmla="*/ 603 h 1291"/>
              <a:gd name="T6" fmla="*/ 0 w 200"/>
              <a:gd name="T7" fmla="*/ 0 h 1291"/>
              <a:gd name="T8" fmla="*/ 1 w 200"/>
              <a:gd name="T9" fmla="*/ 0 h 1291"/>
              <a:gd name="T10" fmla="*/ 132 w 200"/>
              <a:gd name="T11" fmla="*/ 280 h 1291"/>
              <a:gd name="T12" fmla="*/ 189 w 200"/>
              <a:gd name="T13" fmla="*/ 603 h 1291"/>
              <a:gd name="T14" fmla="*/ 11 w 200"/>
              <a:gd name="T15" fmla="*/ 1291 h 12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0" h="1291">
                <a:moveTo>
                  <a:pt x="11" y="1291"/>
                </a:moveTo>
                <a:cubicBezTo>
                  <a:pt x="10" y="1291"/>
                  <a:pt x="10" y="1291"/>
                  <a:pt x="10" y="1291"/>
                </a:cubicBezTo>
                <a:cubicBezTo>
                  <a:pt x="136" y="1091"/>
                  <a:pt x="199" y="846"/>
                  <a:pt x="189" y="603"/>
                </a:cubicBezTo>
                <a:cubicBezTo>
                  <a:pt x="179" y="388"/>
                  <a:pt x="114" y="179"/>
                  <a:pt x="0" y="0"/>
                </a:cubicBezTo>
                <a:cubicBezTo>
                  <a:pt x="1" y="0"/>
                  <a:pt x="1" y="0"/>
                  <a:pt x="1" y="0"/>
                </a:cubicBezTo>
                <a:cubicBezTo>
                  <a:pt x="56" y="86"/>
                  <a:pt x="100" y="180"/>
                  <a:pt x="132" y="280"/>
                </a:cubicBezTo>
                <a:cubicBezTo>
                  <a:pt x="165" y="385"/>
                  <a:pt x="185" y="493"/>
                  <a:pt x="189" y="603"/>
                </a:cubicBezTo>
                <a:cubicBezTo>
                  <a:pt x="200" y="846"/>
                  <a:pt x="137" y="1091"/>
                  <a:pt x="11" y="1291"/>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 name="Freeform 11"/>
          <p:cNvSpPr/>
          <p:nvPr/>
        </p:nvSpPr>
        <p:spPr bwMode="auto">
          <a:xfrm>
            <a:off x="4062323" y="3670956"/>
            <a:ext cx="613878" cy="1398588"/>
          </a:xfrm>
          <a:custGeom>
            <a:avLst/>
            <a:gdLst>
              <a:gd name="T0" fmla="*/ 0 w 246"/>
              <a:gd name="T1" fmla="*/ 544 h 544"/>
              <a:gd name="T2" fmla="*/ 0 w 246"/>
              <a:gd name="T3" fmla="*/ 544 h 544"/>
              <a:gd name="T4" fmla="*/ 180 w 246"/>
              <a:gd name="T5" fmla="*/ 267 h 544"/>
              <a:gd name="T6" fmla="*/ 246 w 246"/>
              <a:gd name="T7" fmla="*/ 0 h 544"/>
              <a:gd name="T8" fmla="*/ 246 w 246"/>
              <a:gd name="T9" fmla="*/ 0 h 544"/>
              <a:gd name="T10" fmla="*/ 181 w 246"/>
              <a:gd name="T11" fmla="*/ 267 h 544"/>
              <a:gd name="T12" fmla="*/ 106 w 246"/>
              <a:gd name="T13" fmla="*/ 409 h 544"/>
              <a:gd name="T14" fmla="*/ 0 w 246"/>
              <a:gd name="T15" fmla="*/ 544 h 5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44">
                <a:moveTo>
                  <a:pt x="0" y="544"/>
                </a:moveTo>
                <a:cubicBezTo>
                  <a:pt x="0" y="544"/>
                  <a:pt x="0" y="544"/>
                  <a:pt x="0" y="544"/>
                </a:cubicBezTo>
                <a:cubicBezTo>
                  <a:pt x="78" y="460"/>
                  <a:pt x="138" y="366"/>
                  <a:pt x="180" y="267"/>
                </a:cubicBezTo>
                <a:cubicBezTo>
                  <a:pt x="216" y="182"/>
                  <a:pt x="238" y="92"/>
                  <a:pt x="246" y="0"/>
                </a:cubicBezTo>
                <a:cubicBezTo>
                  <a:pt x="246" y="0"/>
                  <a:pt x="246" y="0"/>
                  <a:pt x="246" y="0"/>
                </a:cubicBezTo>
                <a:cubicBezTo>
                  <a:pt x="239" y="92"/>
                  <a:pt x="216" y="182"/>
                  <a:pt x="181" y="267"/>
                </a:cubicBezTo>
                <a:cubicBezTo>
                  <a:pt x="160" y="315"/>
                  <a:pt x="135" y="363"/>
                  <a:pt x="106" y="409"/>
                </a:cubicBezTo>
                <a:cubicBezTo>
                  <a:pt x="75" y="456"/>
                  <a:pt x="39" y="502"/>
                  <a:pt x="0" y="544"/>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1" name="Freeform 12"/>
          <p:cNvSpPr/>
          <p:nvPr/>
        </p:nvSpPr>
        <p:spPr bwMode="auto">
          <a:xfrm>
            <a:off x="4062323" y="4002742"/>
            <a:ext cx="871460" cy="1066800"/>
          </a:xfrm>
          <a:custGeom>
            <a:avLst/>
            <a:gdLst>
              <a:gd name="T0" fmla="*/ 0 w 349"/>
              <a:gd name="T1" fmla="*/ 415 h 415"/>
              <a:gd name="T2" fmla="*/ 0 w 349"/>
              <a:gd name="T3" fmla="*/ 415 h 415"/>
              <a:gd name="T4" fmla="*/ 349 w 349"/>
              <a:gd name="T5" fmla="*/ 0 h 415"/>
              <a:gd name="T6" fmla="*/ 349 w 349"/>
              <a:gd name="T7" fmla="*/ 0 h 415"/>
              <a:gd name="T8" fmla="*/ 197 w 349"/>
              <a:gd name="T9" fmla="*/ 219 h 415"/>
              <a:gd name="T10" fmla="*/ 0 w 349"/>
              <a:gd name="T11" fmla="*/ 415 h 415"/>
            </a:gdLst>
            <a:ahLst/>
            <a:cxnLst>
              <a:cxn ang="0">
                <a:pos x="T0" y="T1"/>
              </a:cxn>
              <a:cxn ang="0">
                <a:pos x="T2" y="T3"/>
              </a:cxn>
              <a:cxn ang="0">
                <a:pos x="T4" y="T5"/>
              </a:cxn>
              <a:cxn ang="0">
                <a:pos x="T6" y="T7"/>
              </a:cxn>
              <a:cxn ang="0">
                <a:pos x="T8" y="T9"/>
              </a:cxn>
              <a:cxn ang="0">
                <a:pos x="T10" y="T11"/>
              </a:cxn>
            </a:cxnLst>
            <a:rect l="0" t="0" r="r" b="b"/>
            <a:pathLst>
              <a:path w="349" h="415">
                <a:moveTo>
                  <a:pt x="0" y="415"/>
                </a:moveTo>
                <a:cubicBezTo>
                  <a:pt x="0" y="415"/>
                  <a:pt x="0" y="415"/>
                  <a:pt x="0" y="415"/>
                </a:cubicBezTo>
                <a:cubicBezTo>
                  <a:pt x="142" y="297"/>
                  <a:pt x="263" y="153"/>
                  <a:pt x="349" y="0"/>
                </a:cubicBezTo>
                <a:cubicBezTo>
                  <a:pt x="349" y="0"/>
                  <a:pt x="349" y="0"/>
                  <a:pt x="349" y="0"/>
                </a:cubicBezTo>
                <a:cubicBezTo>
                  <a:pt x="306" y="76"/>
                  <a:pt x="256" y="150"/>
                  <a:pt x="197" y="219"/>
                </a:cubicBezTo>
                <a:cubicBezTo>
                  <a:pt x="138" y="290"/>
                  <a:pt x="72" y="355"/>
                  <a:pt x="0" y="415"/>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5" name="Freeform 16"/>
          <p:cNvSpPr/>
          <p:nvPr/>
        </p:nvSpPr>
        <p:spPr bwMode="auto">
          <a:xfrm>
            <a:off x="2108094" y="2651780"/>
            <a:ext cx="564521" cy="3446463"/>
          </a:xfrm>
          <a:custGeom>
            <a:avLst/>
            <a:gdLst>
              <a:gd name="T0" fmla="*/ 0 w 226"/>
              <a:gd name="T1" fmla="*/ 1341 h 1341"/>
              <a:gd name="T2" fmla="*/ 0 w 226"/>
              <a:gd name="T3" fmla="*/ 1341 h 1341"/>
              <a:gd name="T4" fmla="*/ 76 w 226"/>
              <a:gd name="T5" fmla="*/ 1177 h 1341"/>
              <a:gd name="T6" fmla="*/ 144 w 226"/>
              <a:gd name="T7" fmla="*/ 754 h 1341"/>
              <a:gd name="T8" fmla="*/ 182 w 226"/>
              <a:gd name="T9" fmla="*/ 361 h 1341"/>
              <a:gd name="T10" fmla="*/ 192 w 226"/>
              <a:gd name="T11" fmla="*/ 251 h 1341"/>
              <a:gd name="T12" fmla="*/ 209 w 226"/>
              <a:gd name="T13" fmla="*/ 84 h 1341"/>
              <a:gd name="T14" fmla="*/ 226 w 226"/>
              <a:gd name="T15" fmla="*/ 0 h 1341"/>
              <a:gd name="T16" fmla="*/ 226 w 226"/>
              <a:gd name="T17" fmla="*/ 0 h 1341"/>
              <a:gd name="T18" fmla="*/ 210 w 226"/>
              <a:gd name="T19" fmla="*/ 84 h 1341"/>
              <a:gd name="T20" fmla="*/ 193 w 226"/>
              <a:gd name="T21" fmla="*/ 251 h 1341"/>
              <a:gd name="T22" fmla="*/ 183 w 226"/>
              <a:gd name="T23" fmla="*/ 361 h 1341"/>
              <a:gd name="T24" fmla="*/ 145 w 226"/>
              <a:gd name="T25" fmla="*/ 754 h 1341"/>
              <a:gd name="T26" fmla="*/ 77 w 226"/>
              <a:gd name="T27" fmla="*/ 1178 h 1341"/>
              <a:gd name="T28" fmla="*/ 0 w 226"/>
              <a:gd name="T29" fmla="*/ 1341 h 1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6" h="1341">
                <a:moveTo>
                  <a:pt x="0" y="1341"/>
                </a:moveTo>
                <a:cubicBezTo>
                  <a:pt x="0" y="1341"/>
                  <a:pt x="0" y="1341"/>
                  <a:pt x="0" y="1341"/>
                </a:cubicBezTo>
                <a:cubicBezTo>
                  <a:pt x="28" y="1322"/>
                  <a:pt x="52" y="1272"/>
                  <a:pt x="76" y="1177"/>
                </a:cubicBezTo>
                <a:cubicBezTo>
                  <a:pt x="101" y="1077"/>
                  <a:pt x="122" y="947"/>
                  <a:pt x="144" y="754"/>
                </a:cubicBezTo>
                <a:cubicBezTo>
                  <a:pt x="160" y="618"/>
                  <a:pt x="171" y="487"/>
                  <a:pt x="182" y="361"/>
                </a:cubicBezTo>
                <a:cubicBezTo>
                  <a:pt x="186" y="323"/>
                  <a:pt x="189" y="287"/>
                  <a:pt x="192" y="251"/>
                </a:cubicBezTo>
                <a:cubicBezTo>
                  <a:pt x="198" y="189"/>
                  <a:pt x="203" y="131"/>
                  <a:pt x="209" y="84"/>
                </a:cubicBezTo>
                <a:cubicBezTo>
                  <a:pt x="214" y="45"/>
                  <a:pt x="219" y="18"/>
                  <a:pt x="226" y="0"/>
                </a:cubicBezTo>
                <a:cubicBezTo>
                  <a:pt x="226" y="0"/>
                  <a:pt x="226" y="0"/>
                  <a:pt x="226" y="0"/>
                </a:cubicBezTo>
                <a:cubicBezTo>
                  <a:pt x="219" y="18"/>
                  <a:pt x="215" y="46"/>
                  <a:pt x="210" y="84"/>
                </a:cubicBezTo>
                <a:cubicBezTo>
                  <a:pt x="204" y="131"/>
                  <a:pt x="198" y="189"/>
                  <a:pt x="193" y="251"/>
                </a:cubicBezTo>
                <a:cubicBezTo>
                  <a:pt x="190" y="287"/>
                  <a:pt x="186" y="323"/>
                  <a:pt x="183" y="361"/>
                </a:cubicBezTo>
                <a:cubicBezTo>
                  <a:pt x="172" y="487"/>
                  <a:pt x="161" y="618"/>
                  <a:pt x="145" y="754"/>
                </a:cubicBezTo>
                <a:cubicBezTo>
                  <a:pt x="123" y="947"/>
                  <a:pt x="102" y="1077"/>
                  <a:pt x="77" y="1178"/>
                </a:cubicBezTo>
                <a:cubicBezTo>
                  <a:pt x="53" y="1273"/>
                  <a:pt x="29" y="1323"/>
                  <a:pt x="0" y="1341"/>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9" name="Freeform 21"/>
          <p:cNvSpPr/>
          <p:nvPr/>
        </p:nvSpPr>
        <p:spPr bwMode="auto">
          <a:xfrm>
            <a:off x="368260" y="2651780"/>
            <a:ext cx="2304355" cy="3471863"/>
          </a:xfrm>
          <a:custGeom>
            <a:avLst/>
            <a:gdLst>
              <a:gd name="T0" fmla="*/ 0 w 923"/>
              <a:gd name="T1" fmla="*/ 1351 h 1351"/>
              <a:gd name="T2" fmla="*/ 0 w 923"/>
              <a:gd name="T3" fmla="*/ 1350 h 1351"/>
              <a:gd name="T4" fmla="*/ 51 w 923"/>
              <a:gd name="T5" fmla="*/ 1299 h 1351"/>
              <a:gd name="T6" fmla="*/ 128 w 923"/>
              <a:gd name="T7" fmla="*/ 1187 h 1351"/>
              <a:gd name="T8" fmla="*/ 235 w 923"/>
              <a:gd name="T9" fmla="*/ 1009 h 1351"/>
              <a:gd name="T10" fmla="*/ 303 w 923"/>
              <a:gd name="T11" fmla="*/ 892 h 1351"/>
              <a:gd name="T12" fmla="*/ 370 w 923"/>
              <a:gd name="T13" fmla="*/ 778 h 1351"/>
              <a:gd name="T14" fmla="*/ 674 w 923"/>
              <a:gd name="T15" fmla="*/ 291 h 1351"/>
              <a:gd name="T16" fmla="*/ 810 w 923"/>
              <a:gd name="T17" fmla="*/ 112 h 1351"/>
              <a:gd name="T18" fmla="*/ 923 w 923"/>
              <a:gd name="T19" fmla="*/ 0 h 1351"/>
              <a:gd name="T20" fmla="*/ 923 w 923"/>
              <a:gd name="T21" fmla="*/ 1 h 1351"/>
              <a:gd name="T22" fmla="*/ 811 w 923"/>
              <a:gd name="T23" fmla="*/ 113 h 1351"/>
              <a:gd name="T24" fmla="*/ 675 w 923"/>
              <a:gd name="T25" fmla="*/ 292 h 1351"/>
              <a:gd name="T26" fmla="*/ 370 w 923"/>
              <a:gd name="T27" fmla="*/ 778 h 1351"/>
              <a:gd name="T28" fmla="*/ 304 w 923"/>
              <a:gd name="T29" fmla="*/ 893 h 1351"/>
              <a:gd name="T30" fmla="*/ 235 w 923"/>
              <a:gd name="T31" fmla="*/ 1010 h 1351"/>
              <a:gd name="T32" fmla="*/ 129 w 923"/>
              <a:gd name="T33" fmla="*/ 1188 h 1351"/>
              <a:gd name="T34" fmla="*/ 52 w 923"/>
              <a:gd name="T35" fmla="*/ 1300 h 1351"/>
              <a:gd name="T36" fmla="*/ 0 w 923"/>
              <a:gd name="T37" fmla="*/ 1351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23" h="1351">
                <a:moveTo>
                  <a:pt x="0" y="1351"/>
                </a:moveTo>
                <a:cubicBezTo>
                  <a:pt x="0" y="1350"/>
                  <a:pt x="0" y="1350"/>
                  <a:pt x="0" y="1350"/>
                </a:cubicBezTo>
                <a:cubicBezTo>
                  <a:pt x="14" y="1341"/>
                  <a:pt x="31" y="1325"/>
                  <a:pt x="51" y="1299"/>
                </a:cubicBezTo>
                <a:cubicBezTo>
                  <a:pt x="73" y="1272"/>
                  <a:pt x="97" y="1236"/>
                  <a:pt x="128" y="1187"/>
                </a:cubicBezTo>
                <a:cubicBezTo>
                  <a:pt x="157" y="1141"/>
                  <a:pt x="191" y="1084"/>
                  <a:pt x="235" y="1009"/>
                </a:cubicBezTo>
                <a:cubicBezTo>
                  <a:pt x="257" y="972"/>
                  <a:pt x="279" y="933"/>
                  <a:pt x="303" y="892"/>
                </a:cubicBezTo>
                <a:cubicBezTo>
                  <a:pt x="324" y="855"/>
                  <a:pt x="347" y="817"/>
                  <a:pt x="370" y="778"/>
                </a:cubicBezTo>
                <a:cubicBezTo>
                  <a:pt x="465" y="615"/>
                  <a:pt x="568" y="444"/>
                  <a:pt x="674" y="291"/>
                </a:cubicBezTo>
                <a:cubicBezTo>
                  <a:pt x="724" y="219"/>
                  <a:pt x="769" y="160"/>
                  <a:pt x="810" y="112"/>
                </a:cubicBezTo>
                <a:cubicBezTo>
                  <a:pt x="851" y="64"/>
                  <a:pt x="888" y="27"/>
                  <a:pt x="923" y="0"/>
                </a:cubicBezTo>
                <a:cubicBezTo>
                  <a:pt x="923" y="1"/>
                  <a:pt x="923" y="1"/>
                  <a:pt x="923" y="1"/>
                </a:cubicBezTo>
                <a:cubicBezTo>
                  <a:pt x="889" y="28"/>
                  <a:pt x="852" y="65"/>
                  <a:pt x="811" y="113"/>
                </a:cubicBezTo>
                <a:cubicBezTo>
                  <a:pt x="770" y="161"/>
                  <a:pt x="725" y="219"/>
                  <a:pt x="675" y="292"/>
                </a:cubicBezTo>
                <a:cubicBezTo>
                  <a:pt x="569" y="444"/>
                  <a:pt x="466" y="616"/>
                  <a:pt x="370" y="778"/>
                </a:cubicBezTo>
                <a:cubicBezTo>
                  <a:pt x="348" y="817"/>
                  <a:pt x="325" y="856"/>
                  <a:pt x="304" y="893"/>
                </a:cubicBezTo>
                <a:cubicBezTo>
                  <a:pt x="280" y="934"/>
                  <a:pt x="258" y="972"/>
                  <a:pt x="235" y="1010"/>
                </a:cubicBezTo>
                <a:cubicBezTo>
                  <a:pt x="192" y="1085"/>
                  <a:pt x="158" y="1141"/>
                  <a:pt x="129" y="1188"/>
                </a:cubicBezTo>
                <a:cubicBezTo>
                  <a:pt x="98" y="1237"/>
                  <a:pt x="73" y="1272"/>
                  <a:pt x="52" y="1300"/>
                </a:cubicBezTo>
                <a:cubicBezTo>
                  <a:pt x="31" y="1326"/>
                  <a:pt x="15" y="1342"/>
                  <a:pt x="0" y="1351"/>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30" name="Freeform 22"/>
          <p:cNvSpPr/>
          <p:nvPr/>
        </p:nvSpPr>
        <p:spPr bwMode="auto">
          <a:xfrm>
            <a:off x="368259" y="1837393"/>
            <a:ext cx="3566043" cy="4286251"/>
          </a:xfrm>
          <a:custGeom>
            <a:avLst/>
            <a:gdLst>
              <a:gd name="T0" fmla="*/ 0 w 1428"/>
              <a:gd name="T1" fmla="*/ 1668 h 1668"/>
              <a:gd name="T2" fmla="*/ 0 w 1428"/>
              <a:gd name="T3" fmla="*/ 1667 h 1668"/>
              <a:gd name="T4" fmla="*/ 138 w 1428"/>
              <a:gd name="T5" fmla="*/ 1610 h 1668"/>
              <a:gd name="T6" fmla="*/ 328 w 1428"/>
              <a:gd name="T7" fmla="*/ 1463 h 1668"/>
              <a:gd name="T8" fmla="*/ 563 w 1428"/>
              <a:gd name="T9" fmla="*/ 1219 h 1668"/>
              <a:gd name="T10" fmla="*/ 818 w 1428"/>
              <a:gd name="T11" fmla="*/ 903 h 1668"/>
              <a:gd name="T12" fmla="*/ 1055 w 1428"/>
              <a:gd name="T13" fmla="*/ 573 h 1668"/>
              <a:gd name="T14" fmla="*/ 1239 w 1428"/>
              <a:gd name="T15" fmla="*/ 295 h 1668"/>
              <a:gd name="T16" fmla="*/ 1338 w 1428"/>
              <a:gd name="T17" fmla="*/ 139 h 1668"/>
              <a:gd name="T18" fmla="*/ 1360 w 1428"/>
              <a:gd name="T19" fmla="*/ 104 h 1668"/>
              <a:gd name="T20" fmla="*/ 1427 w 1428"/>
              <a:gd name="T21" fmla="*/ 0 h 1668"/>
              <a:gd name="T22" fmla="*/ 1428 w 1428"/>
              <a:gd name="T23" fmla="*/ 1 h 1668"/>
              <a:gd name="T24" fmla="*/ 1361 w 1428"/>
              <a:gd name="T25" fmla="*/ 104 h 1668"/>
              <a:gd name="T26" fmla="*/ 1339 w 1428"/>
              <a:gd name="T27" fmla="*/ 140 h 1668"/>
              <a:gd name="T28" fmla="*/ 1240 w 1428"/>
              <a:gd name="T29" fmla="*/ 296 h 1668"/>
              <a:gd name="T30" fmla="*/ 1056 w 1428"/>
              <a:gd name="T31" fmla="*/ 574 h 1668"/>
              <a:gd name="T32" fmla="*/ 819 w 1428"/>
              <a:gd name="T33" fmla="*/ 903 h 1668"/>
              <a:gd name="T34" fmla="*/ 564 w 1428"/>
              <a:gd name="T35" fmla="*/ 1220 h 1668"/>
              <a:gd name="T36" fmla="*/ 328 w 1428"/>
              <a:gd name="T37" fmla="*/ 1464 h 1668"/>
              <a:gd name="T38" fmla="*/ 139 w 1428"/>
              <a:gd name="T39" fmla="*/ 1611 h 1668"/>
              <a:gd name="T40" fmla="*/ 0 w 1428"/>
              <a:gd name="T41" fmla="*/ 1668 h 1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8" h="1668">
                <a:moveTo>
                  <a:pt x="0" y="1668"/>
                </a:moveTo>
                <a:cubicBezTo>
                  <a:pt x="0" y="1667"/>
                  <a:pt x="0" y="1667"/>
                  <a:pt x="0" y="1667"/>
                </a:cubicBezTo>
                <a:cubicBezTo>
                  <a:pt x="40" y="1661"/>
                  <a:pt x="86" y="1642"/>
                  <a:pt x="138" y="1610"/>
                </a:cubicBezTo>
                <a:cubicBezTo>
                  <a:pt x="196" y="1576"/>
                  <a:pt x="259" y="1526"/>
                  <a:pt x="328" y="1463"/>
                </a:cubicBezTo>
                <a:cubicBezTo>
                  <a:pt x="398" y="1399"/>
                  <a:pt x="475" y="1319"/>
                  <a:pt x="563" y="1219"/>
                </a:cubicBezTo>
                <a:cubicBezTo>
                  <a:pt x="645" y="1124"/>
                  <a:pt x="731" y="1018"/>
                  <a:pt x="818" y="903"/>
                </a:cubicBezTo>
                <a:cubicBezTo>
                  <a:pt x="899" y="796"/>
                  <a:pt x="978" y="685"/>
                  <a:pt x="1055" y="573"/>
                </a:cubicBezTo>
                <a:cubicBezTo>
                  <a:pt x="1122" y="475"/>
                  <a:pt x="1184" y="382"/>
                  <a:pt x="1239" y="295"/>
                </a:cubicBezTo>
                <a:cubicBezTo>
                  <a:pt x="1277" y="237"/>
                  <a:pt x="1309" y="185"/>
                  <a:pt x="1338" y="139"/>
                </a:cubicBezTo>
                <a:cubicBezTo>
                  <a:pt x="1346" y="127"/>
                  <a:pt x="1353" y="115"/>
                  <a:pt x="1360" y="104"/>
                </a:cubicBezTo>
                <a:cubicBezTo>
                  <a:pt x="1389" y="57"/>
                  <a:pt x="1410" y="25"/>
                  <a:pt x="1427" y="0"/>
                </a:cubicBezTo>
                <a:cubicBezTo>
                  <a:pt x="1428" y="1"/>
                  <a:pt x="1428" y="1"/>
                  <a:pt x="1428" y="1"/>
                </a:cubicBezTo>
                <a:cubicBezTo>
                  <a:pt x="1411" y="26"/>
                  <a:pt x="1390" y="58"/>
                  <a:pt x="1361" y="104"/>
                </a:cubicBezTo>
                <a:cubicBezTo>
                  <a:pt x="1354" y="116"/>
                  <a:pt x="1346" y="127"/>
                  <a:pt x="1339" y="140"/>
                </a:cubicBezTo>
                <a:cubicBezTo>
                  <a:pt x="1310" y="185"/>
                  <a:pt x="1277" y="237"/>
                  <a:pt x="1240" y="296"/>
                </a:cubicBezTo>
                <a:cubicBezTo>
                  <a:pt x="1185" y="382"/>
                  <a:pt x="1123" y="476"/>
                  <a:pt x="1056" y="574"/>
                </a:cubicBezTo>
                <a:cubicBezTo>
                  <a:pt x="979" y="686"/>
                  <a:pt x="900" y="797"/>
                  <a:pt x="819" y="903"/>
                </a:cubicBezTo>
                <a:cubicBezTo>
                  <a:pt x="732" y="1019"/>
                  <a:pt x="646" y="1125"/>
                  <a:pt x="564" y="1220"/>
                </a:cubicBezTo>
                <a:cubicBezTo>
                  <a:pt x="476" y="1320"/>
                  <a:pt x="399" y="1400"/>
                  <a:pt x="328" y="1464"/>
                </a:cubicBezTo>
                <a:cubicBezTo>
                  <a:pt x="260" y="1527"/>
                  <a:pt x="196" y="1576"/>
                  <a:pt x="139" y="1611"/>
                </a:cubicBezTo>
                <a:cubicBezTo>
                  <a:pt x="87" y="1643"/>
                  <a:pt x="40" y="1662"/>
                  <a:pt x="0" y="1668"/>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49" name="Freeform 25"/>
          <p:cNvSpPr/>
          <p:nvPr/>
        </p:nvSpPr>
        <p:spPr bwMode="auto">
          <a:xfrm>
            <a:off x="-1225438" y="4995637"/>
            <a:ext cx="5490966" cy="1219200"/>
          </a:xfrm>
          <a:custGeom>
            <a:avLst/>
            <a:gdLst>
              <a:gd name="T0" fmla="*/ 517 w 2198"/>
              <a:gd name="T1" fmla="*/ 376 h 474"/>
              <a:gd name="T2" fmla="*/ 0 w 2198"/>
              <a:gd name="T3" fmla="*/ 170 h 474"/>
              <a:gd name="T4" fmla="*/ 1 w 2198"/>
              <a:gd name="T5" fmla="*/ 169 h 474"/>
              <a:gd name="T6" fmla="*/ 1259 w 2198"/>
              <a:gd name="T7" fmla="*/ 426 h 474"/>
              <a:gd name="T8" fmla="*/ 1819 w 2198"/>
              <a:gd name="T9" fmla="*/ 271 h 474"/>
              <a:gd name="T10" fmla="*/ 2197 w 2198"/>
              <a:gd name="T11" fmla="*/ 0 h 474"/>
              <a:gd name="T12" fmla="*/ 2198 w 2198"/>
              <a:gd name="T13" fmla="*/ 0 h 474"/>
              <a:gd name="T14" fmla="*/ 2029 w 2198"/>
              <a:gd name="T15" fmla="*/ 147 h 474"/>
              <a:gd name="T16" fmla="*/ 1819 w 2198"/>
              <a:gd name="T17" fmla="*/ 271 h 474"/>
              <a:gd name="T18" fmla="*/ 1554 w 2198"/>
              <a:gd name="T19" fmla="*/ 370 h 474"/>
              <a:gd name="T20" fmla="*/ 1259 w 2198"/>
              <a:gd name="T21" fmla="*/ 427 h 474"/>
              <a:gd name="T22" fmla="*/ 517 w 2198"/>
              <a:gd name="T23" fmla="*/ 376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8" h="474">
                <a:moveTo>
                  <a:pt x="517" y="376"/>
                </a:moveTo>
                <a:cubicBezTo>
                  <a:pt x="334" y="330"/>
                  <a:pt x="159" y="261"/>
                  <a:pt x="0" y="170"/>
                </a:cubicBezTo>
                <a:cubicBezTo>
                  <a:pt x="1" y="169"/>
                  <a:pt x="1" y="169"/>
                  <a:pt x="1" y="169"/>
                </a:cubicBezTo>
                <a:cubicBezTo>
                  <a:pt x="368" y="381"/>
                  <a:pt x="826" y="474"/>
                  <a:pt x="1259" y="426"/>
                </a:cubicBezTo>
                <a:cubicBezTo>
                  <a:pt x="1460" y="404"/>
                  <a:pt x="1653" y="350"/>
                  <a:pt x="1819" y="271"/>
                </a:cubicBezTo>
                <a:cubicBezTo>
                  <a:pt x="1966" y="200"/>
                  <a:pt x="2097" y="107"/>
                  <a:pt x="2197" y="0"/>
                </a:cubicBezTo>
                <a:cubicBezTo>
                  <a:pt x="2198" y="0"/>
                  <a:pt x="2198" y="0"/>
                  <a:pt x="2198" y="0"/>
                </a:cubicBezTo>
                <a:cubicBezTo>
                  <a:pt x="2148" y="53"/>
                  <a:pt x="2091" y="102"/>
                  <a:pt x="2029" y="147"/>
                </a:cubicBezTo>
                <a:cubicBezTo>
                  <a:pt x="1965" y="194"/>
                  <a:pt x="1894" y="236"/>
                  <a:pt x="1819" y="271"/>
                </a:cubicBezTo>
                <a:cubicBezTo>
                  <a:pt x="1737" y="311"/>
                  <a:pt x="1648" y="344"/>
                  <a:pt x="1554" y="370"/>
                </a:cubicBezTo>
                <a:cubicBezTo>
                  <a:pt x="1460" y="397"/>
                  <a:pt x="1360" y="416"/>
                  <a:pt x="1259" y="427"/>
                </a:cubicBezTo>
                <a:cubicBezTo>
                  <a:pt x="1013" y="455"/>
                  <a:pt x="758" y="436"/>
                  <a:pt x="517" y="37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52" name="Freeform 26"/>
          <p:cNvSpPr/>
          <p:nvPr/>
        </p:nvSpPr>
        <p:spPr bwMode="auto">
          <a:xfrm>
            <a:off x="-1225438" y="3928837"/>
            <a:ext cx="6362426" cy="2216150"/>
          </a:xfrm>
          <a:custGeom>
            <a:avLst/>
            <a:gdLst>
              <a:gd name="T0" fmla="*/ 490 w 2547"/>
              <a:gd name="T1" fmla="*/ 780 h 862"/>
              <a:gd name="T2" fmla="*/ 0 w 2547"/>
              <a:gd name="T3" fmla="*/ 585 h 862"/>
              <a:gd name="T4" fmla="*/ 1 w 2547"/>
              <a:gd name="T5" fmla="*/ 584 h 862"/>
              <a:gd name="T6" fmla="*/ 766 w 2547"/>
              <a:gd name="T7" fmla="*/ 829 h 862"/>
              <a:gd name="T8" fmla="*/ 1615 w 2547"/>
              <a:gd name="T9" fmla="*/ 758 h 862"/>
              <a:gd name="T10" fmla="*/ 1971 w 2547"/>
              <a:gd name="T11" fmla="*/ 613 h 862"/>
              <a:gd name="T12" fmla="*/ 2246 w 2547"/>
              <a:gd name="T13" fmla="*/ 423 h 862"/>
              <a:gd name="T14" fmla="*/ 2546 w 2547"/>
              <a:gd name="T15" fmla="*/ 0 h 862"/>
              <a:gd name="T16" fmla="*/ 2547 w 2547"/>
              <a:gd name="T17" fmla="*/ 0 h 862"/>
              <a:gd name="T18" fmla="*/ 2247 w 2547"/>
              <a:gd name="T19" fmla="*/ 424 h 862"/>
              <a:gd name="T20" fmla="*/ 1972 w 2547"/>
              <a:gd name="T21" fmla="*/ 614 h 862"/>
              <a:gd name="T22" fmla="*/ 1616 w 2547"/>
              <a:gd name="T23" fmla="*/ 759 h 862"/>
              <a:gd name="T24" fmla="*/ 766 w 2547"/>
              <a:gd name="T25" fmla="*/ 830 h 862"/>
              <a:gd name="T26" fmla="*/ 490 w 2547"/>
              <a:gd name="T27" fmla="*/ 78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47" h="862">
                <a:moveTo>
                  <a:pt x="490" y="780"/>
                </a:moveTo>
                <a:cubicBezTo>
                  <a:pt x="314" y="736"/>
                  <a:pt x="147" y="670"/>
                  <a:pt x="0" y="585"/>
                </a:cubicBezTo>
                <a:cubicBezTo>
                  <a:pt x="1" y="584"/>
                  <a:pt x="1" y="584"/>
                  <a:pt x="1" y="584"/>
                </a:cubicBezTo>
                <a:cubicBezTo>
                  <a:pt x="222" y="713"/>
                  <a:pt x="487" y="797"/>
                  <a:pt x="766" y="829"/>
                </a:cubicBezTo>
                <a:cubicBezTo>
                  <a:pt x="1052" y="861"/>
                  <a:pt x="1346" y="837"/>
                  <a:pt x="1615" y="758"/>
                </a:cubicBezTo>
                <a:cubicBezTo>
                  <a:pt x="1743" y="721"/>
                  <a:pt x="1863" y="672"/>
                  <a:pt x="1971" y="613"/>
                </a:cubicBezTo>
                <a:cubicBezTo>
                  <a:pt x="2074" y="558"/>
                  <a:pt x="2166" y="494"/>
                  <a:pt x="2246" y="423"/>
                </a:cubicBezTo>
                <a:cubicBezTo>
                  <a:pt x="2385" y="300"/>
                  <a:pt x="2489" y="154"/>
                  <a:pt x="2546" y="0"/>
                </a:cubicBezTo>
                <a:cubicBezTo>
                  <a:pt x="2547" y="0"/>
                  <a:pt x="2547" y="0"/>
                  <a:pt x="2547" y="0"/>
                </a:cubicBezTo>
                <a:cubicBezTo>
                  <a:pt x="2490" y="154"/>
                  <a:pt x="2386" y="301"/>
                  <a:pt x="2247" y="424"/>
                </a:cubicBezTo>
                <a:cubicBezTo>
                  <a:pt x="2167" y="494"/>
                  <a:pt x="2074" y="558"/>
                  <a:pt x="1972" y="614"/>
                </a:cubicBezTo>
                <a:cubicBezTo>
                  <a:pt x="1863" y="673"/>
                  <a:pt x="1744" y="722"/>
                  <a:pt x="1616" y="759"/>
                </a:cubicBezTo>
                <a:cubicBezTo>
                  <a:pt x="1346" y="838"/>
                  <a:pt x="1052" y="862"/>
                  <a:pt x="766" y="830"/>
                </a:cubicBezTo>
                <a:cubicBezTo>
                  <a:pt x="672" y="819"/>
                  <a:pt x="580" y="803"/>
                  <a:pt x="490" y="780"/>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53" name="Freeform 27"/>
          <p:cNvSpPr/>
          <p:nvPr/>
        </p:nvSpPr>
        <p:spPr bwMode="auto">
          <a:xfrm>
            <a:off x="-1225437" y="2577874"/>
            <a:ext cx="4101258" cy="2873375"/>
          </a:xfrm>
          <a:custGeom>
            <a:avLst/>
            <a:gdLst>
              <a:gd name="T0" fmla="*/ 11 w 1642"/>
              <a:gd name="T1" fmla="*/ 1116 h 1118"/>
              <a:gd name="T2" fmla="*/ 0 w 1642"/>
              <a:gd name="T3" fmla="*/ 1111 h 1118"/>
              <a:gd name="T4" fmla="*/ 1 w 1642"/>
              <a:gd name="T5" fmla="*/ 1110 h 1118"/>
              <a:gd name="T6" fmla="*/ 50 w 1642"/>
              <a:gd name="T7" fmla="*/ 1112 h 1118"/>
              <a:gd name="T8" fmla="*/ 154 w 1642"/>
              <a:gd name="T9" fmla="*/ 1062 h 1118"/>
              <a:gd name="T10" fmla="*/ 326 w 1642"/>
              <a:gd name="T11" fmla="*/ 949 h 1118"/>
              <a:gd name="T12" fmla="*/ 565 w 1642"/>
              <a:gd name="T13" fmla="*/ 776 h 1118"/>
              <a:gd name="T14" fmla="*/ 790 w 1642"/>
              <a:gd name="T15" fmla="*/ 607 h 1118"/>
              <a:gd name="T16" fmla="*/ 1148 w 1642"/>
              <a:gd name="T17" fmla="*/ 341 h 1118"/>
              <a:gd name="T18" fmla="*/ 1419 w 1642"/>
              <a:gd name="T19" fmla="*/ 147 h 1118"/>
              <a:gd name="T20" fmla="*/ 1642 w 1642"/>
              <a:gd name="T21" fmla="*/ 0 h 1118"/>
              <a:gd name="T22" fmla="*/ 1642 w 1642"/>
              <a:gd name="T23" fmla="*/ 1 h 1118"/>
              <a:gd name="T24" fmla="*/ 1419 w 1642"/>
              <a:gd name="T25" fmla="*/ 147 h 1118"/>
              <a:gd name="T26" fmla="*/ 1148 w 1642"/>
              <a:gd name="T27" fmla="*/ 341 h 1118"/>
              <a:gd name="T28" fmla="*/ 791 w 1642"/>
              <a:gd name="T29" fmla="*/ 608 h 1118"/>
              <a:gd name="T30" fmla="*/ 565 w 1642"/>
              <a:gd name="T31" fmla="*/ 776 h 1118"/>
              <a:gd name="T32" fmla="*/ 326 w 1642"/>
              <a:gd name="T33" fmla="*/ 950 h 1118"/>
              <a:gd name="T34" fmla="*/ 154 w 1642"/>
              <a:gd name="T35" fmla="*/ 1062 h 1118"/>
              <a:gd name="T36" fmla="*/ 50 w 1642"/>
              <a:gd name="T37" fmla="*/ 1113 h 1118"/>
              <a:gd name="T38" fmla="*/ 11 w 1642"/>
              <a:gd name="T39" fmla="*/ 1116 h 1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42" h="1118">
                <a:moveTo>
                  <a:pt x="11" y="1116"/>
                </a:moveTo>
                <a:cubicBezTo>
                  <a:pt x="6" y="1115"/>
                  <a:pt x="3" y="1113"/>
                  <a:pt x="0" y="1111"/>
                </a:cubicBezTo>
                <a:cubicBezTo>
                  <a:pt x="1" y="1110"/>
                  <a:pt x="1" y="1110"/>
                  <a:pt x="1" y="1110"/>
                </a:cubicBezTo>
                <a:cubicBezTo>
                  <a:pt x="10" y="1118"/>
                  <a:pt x="27" y="1118"/>
                  <a:pt x="50" y="1112"/>
                </a:cubicBezTo>
                <a:cubicBezTo>
                  <a:pt x="75" y="1104"/>
                  <a:pt x="108" y="1088"/>
                  <a:pt x="154" y="1062"/>
                </a:cubicBezTo>
                <a:cubicBezTo>
                  <a:pt x="200" y="1034"/>
                  <a:pt x="257" y="997"/>
                  <a:pt x="326" y="949"/>
                </a:cubicBezTo>
                <a:cubicBezTo>
                  <a:pt x="395" y="901"/>
                  <a:pt x="469" y="847"/>
                  <a:pt x="565" y="776"/>
                </a:cubicBezTo>
                <a:cubicBezTo>
                  <a:pt x="638" y="721"/>
                  <a:pt x="712" y="666"/>
                  <a:pt x="790" y="607"/>
                </a:cubicBezTo>
                <a:cubicBezTo>
                  <a:pt x="907" y="519"/>
                  <a:pt x="1027" y="429"/>
                  <a:pt x="1148" y="341"/>
                </a:cubicBezTo>
                <a:cubicBezTo>
                  <a:pt x="1248" y="267"/>
                  <a:pt x="1337" y="204"/>
                  <a:pt x="1419" y="147"/>
                </a:cubicBezTo>
                <a:cubicBezTo>
                  <a:pt x="1502" y="89"/>
                  <a:pt x="1575" y="41"/>
                  <a:pt x="1642" y="0"/>
                </a:cubicBezTo>
                <a:cubicBezTo>
                  <a:pt x="1642" y="1"/>
                  <a:pt x="1642" y="1"/>
                  <a:pt x="1642" y="1"/>
                </a:cubicBezTo>
                <a:cubicBezTo>
                  <a:pt x="1576" y="42"/>
                  <a:pt x="1503" y="90"/>
                  <a:pt x="1419" y="147"/>
                </a:cubicBezTo>
                <a:cubicBezTo>
                  <a:pt x="1337" y="204"/>
                  <a:pt x="1249" y="268"/>
                  <a:pt x="1148" y="341"/>
                </a:cubicBezTo>
                <a:cubicBezTo>
                  <a:pt x="1028" y="429"/>
                  <a:pt x="907" y="520"/>
                  <a:pt x="791" y="608"/>
                </a:cubicBezTo>
                <a:cubicBezTo>
                  <a:pt x="713" y="666"/>
                  <a:pt x="639" y="722"/>
                  <a:pt x="565" y="776"/>
                </a:cubicBezTo>
                <a:cubicBezTo>
                  <a:pt x="469" y="848"/>
                  <a:pt x="396" y="901"/>
                  <a:pt x="326" y="950"/>
                </a:cubicBezTo>
                <a:cubicBezTo>
                  <a:pt x="257" y="998"/>
                  <a:pt x="201" y="1035"/>
                  <a:pt x="154" y="1062"/>
                </a:cubicBezTo>
                <a:cubicBezTo>
                  <a:pt x="108" y="1089"/>
                  <a:pt x="76" y="1105"/>
                  <a:pt x="50" y="1113"/>
                </a:cubicBezTo>
                <a:cubicBezTo>
                  <a:pt x="34" y="1117"/>
                  <a:pt x="20" y="1118"/>
                  <a:pt x="11" y="111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57" name="Freeform 31"/>
          <p:cNvSpPr/>
          <p:nvPr/>
        </p:nvSpPr>
        <p:spPr bwMode="auto">
          <a:xfrm>
            <a:off x="4558978" y="-933"/>
            <a:ext cx="771203" cy="344488"/>
          </a:xfrm>
          <a:custGeom>
            <a:avLst/>
            <a:gdLst>
              <a:gd name="T0" fmla="*/ 1 w 309"/>
              <a:gd name="T1" fmla="*/ 134 h 134"/>
              <a:gd name="T2" fmla="*/ 0 w 309"/>
              <a:gd name="T3" fmla="*/ 134 h 134"/>
              <a:gd name="T4" fmla="*/ 145 w 309"/>
              <a:gd name="T5" fmla="*/ 43 h 134"/>
              <a:gd name="T6" fmla="*/ 309 w 309"/>
              <a:gd name="T7" fmla="*/ 22 h 134"/>
              <a:gd name="T8" fmla="*/ 309 w 309"/>
              <a:gd name="T9" fmla="*/ 23 h 134"/>
              <a:gd name="T10" fmla="*/ 1 w 309"/>
              <a:gd name="T11" fmla="*/ 134 h 134"/>
            </a:gdLst>
            <a:ahLst/>
            <a:cxnLst>
              <a:cxn ang="0">
                <a:pos x="T0" y="T1"/>
              </a:cxn>
              <a:cxn ang="0">
                <a:pos x="T2" y="T3"/>
              </a:cxn>
              <a:cxn ang="0">
                <a:pos x="T4" y="T5"/>
              </a:cxn>
              <a:cxn ang="0">
                <a:pos x="T6" y="T7"/>
              </a:cxn>
              <a:cxn ang="0">
                <a:pos x="T8" y="T9"/>
              </a:cxn>
              <a:cxn ang="0">
                <a:pos x="T10" y="T11"/>
              </a:cxn>
            </a:cxnLst>
            <a:rect l="0" t="0" r="r" b="b"/>
            <a:pathLst>
              <a:path w="309" h="134">
                <a:moveTo>
                  <a:pt x="1" y="134"/>
                </a:moveTo>
                <a:cubicBezTo>
                  <a:pt x="0" y="134"/>
                  <a:pt x="0" y="134"/>
                  <a:pt x="0" y="134"/>
                </a:cubicBezTo>
                <a:cubicBezTo>
                  <a:pt x="46" y="94"/>
                  <a:pt x="96" y="63"/>
                  <a:pt x="145" y="43"/>
                </a:cubicBezTo>
                <a:cubicBezTo>
                  <a:pt x="202" y="20"/>
                  <a:pt x="257" y="13"/>
                  <a:pt x="309" y="22"/>
                </a:cubicBezTo>
                <a:cubicBezTo>
                  <a:pt x="309" y="23"/>
                  <a:pt x="309" y="23"/>
                  <a:pt x="309" y="23"/>
                </a:cubicBezTo>
                <a:cubicBezTo>
                  <a:pt x="179" y="0"/>
                  <a:pt x="60" y="83"/>
                  <a:pt x="1" y="134"/>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58" name="Freeform 32"/>
          <p:cNvSpPr/>
          <p:nvPr/>
        </p:nvSpPr>
        <p:spPr bwMode="auto">
          <a:xfrm>
            <a:off x="4389314" y="-29507"/>
            <a:ext cx="940867" cy="509588"/>
          </a:xfrm>
          <a:custGeom>
            <a:avLst/>
            <a:gdLst>
              <a:gd name="T0" fmla="*/ 1 w 377"/>
              <a:gd name="T1" fmla="*/ 198 h 198"/>
              <a:gd name="T2" fmla="*/ 0 w 377"/>
              <a:gd name="T3" fmla="*/ 198 h 198"/>
              <a:gd name="T4" fmla="*/ 171 w 377"/>
              <a:gd name="T5" fmla="*/ 67 h 198"/>
              <a:gd name="T6" fmla="*/ 377 w 377"/>
              <a:gd name="T7" fmla="*/ 33 h 198"/>
              <a:gd name="T8" fmla="*/ 377 w 377"/>
              <a:gd name="T9" fmla="*/ 34 h 198"/>
              <a:gd name="T10" fmla="*/ 1 w 377"/>
              <a:gd name="T11" fmla="*/ 198 h 198"/>
            </a:gdLst>
            <a:ahLst/>
            <a:cxnLst>
              <a:cxn ang="0">
                <a:pos x="T0" y="T1"/>
              </a:cxn>
              <a:cxn ang="0">
                <a:pos x="T2" y="T3"/>
              </a:cxn>
              <a:cxn ang="0">
                <a:pos x="T4" y="T5"/>
              </a:cxn>
              <a:cxn ang="0">
                <a:pos x="T6" y="T7"/>
              </a:cxn>
              <a:cxn ang="0">
                <a:pos x="T8" y="T9"/>
              </a:cxn>
              <a:cxn ang="0">
                <a:pos x="T10" y="T11"/>
              </a:cxn>
            </a:cxnLst>
            <a:rect l="0" t="0" r="r" b="b"/>
            <a:pathLst>
              <a:path w="377" h="198">
                <a:moveTo>
                  <a:pt x="1" y="198"/>
                </a:moveTo>
                <a:cubicBezTo>
                  <a:pt x="0" y="198"/>
                  <a:pt x="0" y="198"/>
                  <a:pt x="0" y="198"/>
                </a:cubicBezTo>
                <a:cubicBezTo>
                  <a:pt x="38" y="159"/>
                  <a:pt x="98" y="104"/>
                  <a:pt x="171" y="67"/>
                </a:cubicBezTo>
                <a:cubicBezTo>
                  <a:pt x="243" y="31"/>
                  <a:pt x="312" y="20"/>
                  <a:pt x="377" y="33"/>
                </a:cubicBezTo>
                <a:cubicBezTo>
                  <a:pt x="377" y="34"/>
                  <a:pt x="377" y="34"/>
                  <a:pt x="377" y="34"/>
                </a:cubicBezTo>
                <a:cubicBezTo>
                  <a:pt x="211" y="0"/>
                  <a:pt x="59" y="138"/>
                  <a:pt x="1" y="198"/>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61" name="Freeform 35"/>
          <p:cNvSpPr/>
          <p:nvPr/>
        </p:nvSpPr>
        <p:spPr bwMode="auto">
          <a:xfrm>
            <a:off x="4048441" y="14943"/>
            <a:ext cx="1281740" cy="1046163"/>
          </a:xfrm>
          <a:custGeom>
            <a:avLst/>
            <a:gdLst>
              <a:gd name="T0" fmla="*/ 1 w 513"/>
              <a:gd name="T1" fmla="*/ 407 h 407"/>
              <a:gd name="T2" fmla="*/ 0 w 513"/>
              <a:gd name="T3" fmla="*/ 406 h 407"/>
              <a:gd name="T4" fmla="*/ 177 w 513"/>
              <a:gd name="T5" fmla="*/ 157 h 407"/>
              <a:gd name="T6" fmla="*/ 332 w 513"/>
              <a:gd name="T7" fmla="*/ 46 h 407"/>
              <a:gd name="T8" fmla="*/ 513 w 513"/>
              <a:gd name="T9" fmla="*/ 16 h 407"/>
              <a:gd name="T10" fmla="*/ 513 w 513"/>
              <a:gd name="T11" fmla="*/ 17 h 407"/>
              <a:gd name="T12" fmla="*/ 178 w 513"/>
              <a:gd name="T13" fmla="*/ 157 h 407"/>
              <a:gd name="T14" fmla="*/ 1 w 513"/>
              <a:gd name="T15" fmla="*/ 407 h 4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3" h="407">
                <a:moveTo>
                  <a:pt x="1" y="407"/>
                </a:moveTo>
                <a:cubicBezTo>
                  <a:pt x="0" y="406"/>
                  <a:pt x="0" y="406"/>
                  <a:pt x="0" y="406"/>
                </a:cubicBezTo>
                <a:cubicBezTo>
                  <a:pt x="49" y="307"/>
                  <a:pt x="107" y="225"/>
                  <a:pt x="177" y="157"/>
                </a:cubicBezTo>
                <a:cubicBezTo>
                  <a:pt x="226" y="109"/>
                  <a:pt x="279" y="71"/>
                  <a:pt x="332" y="46"/>
                </a:cubicBezTo>
                <a:cubicBezTo>
                  <a:pt x="395" y="17"/>
                  <a:pt x="455" y="7"/>
                  <a:pt x="513" y="16"/>
                </a:cubicBezTo>
                <a:cubicBezTo>
                  <a:pt x="513" y="17"/>
                  <a:pt x="513" y="17"/>
                  <a:pt x="513" y="17"/>
                </a:cubicBezTo>
                <a:cubicBezTo>
                  <a:pt x="408" y="0"/>
                  <a:pt x="286" y="51"/>
                  <a:pt x="178" y="157"/>
                </a:cubicBezTo>
                <a:cubicBezTo>
                  <a:pt x="108" y="226"/>
                  <a:pt x="50" y="307"/>
                  <a:pt x="1" y="407"/>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63" name="Freeform 37"/>
          <p:cNvSpPr/>
          <p:nvPr/>
        </p:nvSpPr>
        <p:spPr bwMode="auto">
          <a:xfrm>
            <a:off x="2672615" y="56218"/>
            <a:ext cx="2657566" cy="2595563"/>
          </a:xfrm>
          <a:custGeom>
            <a:avLst/>
            <a:gdLst>
              <a:gd name="T0" fmla="*/ 0 w 1064"/>
              <a:gd name="T1" fmla="*/ 1010 h 1010"/>
              <a:gd name="T2" fmla="*/ 0 w 1064"/>
              <a:gd name="T3" fmla="*/ 1010 h 1010"/>
              <a:gd name="T4" fmla="*/ 479 w 1064"/>
              <a:gd name="T5" fmla="*/ 742 h 1010"/>
              <a:gd name="T6" fmla="*/ 821 w 1064"/>
              <a:gd name="T7" fmla="*/ 460 h 1010"/>
              <a:gd name="T8" fmla="*/ 1009 w 1064"/>
              <a:gd name="T9" fmla="*/ 205 h 1010"/>
              <a:gd name="T10" fmla="*/ 1063 w 1064"/>
              <a:gd name="T11" fmla="*/ 0 h 1010"/>
              <a:gd name="T12" fmla="*/ 1064 w 1064"/>
              <a:gd name="T13" fmla="*/ 0 h 1010"/>
              <a:gd name="T14" fmla="*/ 1009 w 1064"/>
              <a:gd name="T15" fmla="*/ 206 h 1010"/>
              <a:gd name="T16" fmla="*/ 822 w 1064"/>
              <a:gd name="T17" fmla="*/ 460 h 1010"/>
              <a:gd name="T18" fmla="*/ 479 w 1064"/>
              <a:gd name="T19" fmla="*/ 743 h 1010"/>
              <a:gd name="T20" fmla="*/ 0 w 1064"/>
              <a:gd name="T21" fmla="*/ 1010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4" h="1010">
                <a:moveTo>
                  <a:pt x="0" y="1010"/>
                </a:moveTo>
                <a:cubicBezTo>
                  <a:pt x="0" y="1010"/>
                  <a:pt x="0" y="1010"/>
                  <a:pt x="0" y="1010"/>
                </a:cubicBezTo>
                <a:cubicBezTo>
                  <a:pt x="175" y="929"/>
                  <a:pt x="336" y="839"/>
                  <a:pt x="479" y="742"/>
                </a:cubicBezTo>
                <a:cubicBezTo>
                  <a:pt x="613" y="651"/>
                  <a:pt x="728" y="556"/>
                  <a:pt x="821" y="460"/>
                </a:cubicBezTo>
                <a:cubicBezTo>
                  <a:pt x="905" y="373"/>
                  <a:pt x="968" y="287"/>
                  <a:pt x="1009" y="205"/>
                </a:cubicBezTo>
                <a:cubicBezTo>
                  <a:pt x="1044" y="133"/>
                  <a:pt x="1063" y="63"/>
                  <a:pt x="1063" y="0"/>
                </a:cubicBezTo>
                <a:cubicBezTo>
                  <a:pt x="1064" y="0"/>
                  <a:pt x="1064" y="0"/>
                  <a:pt x="1064" y="0"/>
                </a:cubicBezTo>
                <a:cubicBezTo>
                  <a:pt x="1064" y="63"/>
                  <a:pt x="1045" y="134"/>
                  <a:pt x="1009" y="206"/>
                </a:cubicBezTo>
                <a:cubicBezTo>
                  <a:pt x="969" y="288"/>
                  <a:pt x="905" y="373"/>
                  <a:pt x="822" y="460"/>
                </a:cubicBezTo>
                <a:cubicBezTo>
                  <a:pt x="728" y="557"/>
                  <a:pt x="613" y="652"/>
                  <a:pt x="479" y="743"/>
                </a:cubicBezTo>
                <a:cubicBezTo>
                  <a:pt x="336" y="840"/>
                  <a:pt x="175" y="930"/>
                  <a:pt x="0" y="1010"/>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64" name="Freeform 38"/>
          <p:cNvSpPr/>
          <p:nvPr/>
        </p:nvSpPr>
        <p:spPr bwMode="auto">
          <a:xfrm>
            <a:off x="3934302" y="56218"/>
            <a:ext cx="1395878" cy="1782763"/>
          </a:xfrm>
          <a:custGeom>
            <a:avLst/>
            <a:gdLst>
              <a:gd name="T0" fmla="*/ 0 w 559"/>
              <a:gd name="T1" fmla="*/ 694 h 694"/>
              <a:gd name="T2" fmla="*/ 0 w 559"/>
              <a:gd name="T3" fmla="*/ 693 h 694"/>
              <a:gd name="T4" fmla="*/ 234 w 559"/>
              <a:gd name="T5" fmla="*/ 497 h 694"/>
              <a:gd name="T6" fmla="*/ 405 w 559"/>
              <a:gd name="T7" fmla="*/ 310 h 694"/>
              <a:gd name="T8" fmla="*/ 558 w 559"/>
              <a:gd name="T9" fmla="*/ 0 h 694"/>
              <a:gd name="T10" fmla="*/ 559 w 559"/>
              <a:gd name="T11" fmla="*/ 0 h 694"/>
              <a:gd name="T12" fmla="*/ 508 w 559"/>
              <a:gd name="T13" fmla="*/ 150 h 694"/>
              <a:gd name="T14" fmla="*/ 406 w 559"/>
              <a:gd name="T15" fmla="*/ 310 h 694"/>
              <a:gd name="T16" fmla="*/ 234 w 559"/>
              <a:gd name="T17" fmla="*/ 498 h 694"/>
              <a:gd name="T18" fmla="*/ 0 w 559"/>
              <a:gd name="T19" fmla="*/ 694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9" h="694">
                <a:moveTo>
                  <a:pt x="0" y="694"/>
                </a:moveTo>
                <a:cubicBezTo>
                  <a:pt x="0" y="693"/>
                  <a:pt x="0" y="693"/>
                  <a:pt x="0" y="693"/>
                </a:cubicBezTo>
                <a:cubicBezTo>
                  <a:pt x="87" y="629"/>
                  <a:pt x="165" y="563"/>
                  <a:pt x="234" y="497"/>
                </a:cubicBezTo>
                <a:cubicBezTo>
                  <a:pt x="301" y="434"/>
                  <a:pt x="358" y="371"/>
                  <a:pt x="405" y="310"/>
                </a:cubicBezTo>
                <a:cubicBezTo>
                  <a:pt x="491" y="200"/>
                  <a:pt x="544" y="93"/>
                  <a:pt x="558" y="0"/>
                </a:cubicBezTo>
                <a:cubicBezTo>
                  <a:pt x="559" y="0"/>
                  <a:pt x="559" y="0"/>
                  <a:pt x="559" y="0"/>
                </a:cubicBezTo>
                <a:cubicBezTo>
                  <a:pt x="552" y="47"/>
                  <a:pt x="535" y="97"/>
                  <a:pt x="508" y="150"/>
                </a:cubicBezTo>
                <a:cubicBezTo>
                  <a:pt x="483" y="202"/>
                  <a:pt x="448" y="256"/>
                  <a:pt x="406" y="310"/>
                </a:cubicBezTo>
                <a:cubicBezTo>
                  <a:pt x="359" y="371"/>
                  <a:pt x="301" y="434"/>
                  <a:pt x="234" y="498"/>
                </a:cubicBezTo>
                <a:cubicBezTo>
                  <a:pt x="166" y="563"/>
                  <a:pt x="87" y="629"/>
                  <a:pt x="0" y="694"/>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65" name="Freeform 39"/>
          <p:cNvSpPr/>
          <p:nvPr/>
        </p:nvSpPr>
        <p:spPr bwMode="auto">
          <a:xfrm>
            <a:off x="4765660" y="56219"/>
            <a:ext cx="564521" cy="549275"/>
          </a:xfrm>
          <a:custGeom>
            <a:avLst/>
            <a:gdLst>
              <a:gd name="T0" fmla="*/ 0 w 226"/>
              <a:gd name="T1" fmla="*/ 214 h 214"/>
              <a:gd name="T2" fmla="*/ 0 w 226"/>
              <a:gd name="T3" fmla="*/ 214 h 214"/>
              <a:gd name="T4" fmla="*/ 226 w 226"/>
              <a:gd name="T5" fmla="*/ 0 h 214"/>
              <a:gd name="T6" fmla="*/ 226 w 226"/>
              <a:gd name="T7" fmla="*/ 1 h 214"/>
              <a:gd name="T8" fmla="*/ 0 w 226"/>
              <a:gd name="T9" fmla="*/ 214 h 214"/>
            </a:gdLst>
            <a:ahLst/>
            <a:cxnLst>
              <a:cxn ang="0">
                <a:pos x="T0" y="T1"/>
              </a:cxn>
              <a:cxn ang="0">
                <a:pos x="T2" y="T3"/>
              </a:cxn>
              <a:cxn ang="0">
                <a:pos x="T4" y="T5"/>
              </a:cxn>
              <a:cxn ang="0">
                <a:pos x="T6" y="T7"/>
              </a:cxn>
              <a:cxn ang="0">
                <a:pos x="T8" y="T9"/>
              </a:cxn>
            </a:cxnLst>
            <a:rect l="0" t="0" r="r" b="b"/>
            <a:pathLst>
              <a:path w="226" h="214">
                <a:moveTo>
                  <a:pt x="0" y="214"/>
                </a:moveTo>
                <a:cubicBezTo>
                  <a:pt x="0" y="214"/>
                  <a:pt x="0" y="214"/>
                  <a:pt x="0" y="214"/>
                </a:cubicBezTo>
                <a:cubicBezTo>
                  <a:pt x="76" y="117"/>
                  <a:pt x="153" y="45"/>
                  <a:pt x="226" y="0"/>
                </a:cubicBezTo>
                <a:cubicBezTo>
                  <a:pt x="226" y="1"/>
                  <a:pt x="226" y="1"/>
                  <a:pt x="226" y="1"/>
                </a:cubicBezTo>
                <a:cubicBezTo>
                  <a:pt x="153" y="45"/>
                  <a:pt x="77" y="117"/>
                  <a:pt x="0" y="214"/>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0" name="Freeform 44"/>
          <p:cNvSpPr/>
          <p:nvPr/>
        </p:nvSpPr>
        <p:spPr bwMode="auto">
          <a:xfrm>
            <a:off x="5330180" y="56218"/>
            <a:ext cx="555266" cy="346075"/>
          </a:xfrm>
          <a:custGeom>
            <a:avLst/>
            <a:gdLst>
              <a:gd name="T0" fmla="*/ 222 w 222"/>
              <a:gd name="T1" fmla="*/ 135 h 135"/>
              <a:gd name="T2" fmla="*/ 0 w 222"/>
              <a:gd name="T3" fmla="*/ 1 h 135"/>
              <a:gd name="T4" fmla="*/ 0 w 222"/>
              <a:gd name="T5" fmla="*/ 0 h 135"/>
              <a:gd name="T6" fmla="*/ 122 w 222"/>
              <a:gd name="T7" fmla="*/ 35 h 135"/>
              <a:gd name="T8" fmla="*/ 222 w 222"/>
              <a:gd name="T9" fmla="*/ 135 h 135"/>
            </a:gdLst>
            <a:ahLst/>
            <a:cxnLst>
              <a:cxn ang="0">
                <a:pos x="T0" y="T1"/>
              </a:cxn>
              <a:cxn ang="0">
                <a:pos x="T2" y="T3"/>
              </a:cxn>
              <a:cxn ang="0">
                <a:pos x="T4" y="T5"/>
              </a:cxn>
              <a:cxn ang="0">
                <a:pos x="T6" y="T7"/>
              </a:cxn>
              <a:cxn ang="0">
                <a:pos x="T8" y="T9"/>
              </a:cxn>
            </a:cxnLst>
            <a:rect l="0" t="0" r="r" b="b"/>
            <a:pathLst>
              <a:path w="222" h="135">
                <a:moveTo>
                  <a:pt x="222" y="135"/>
                </a:moveTo>
                <a:cubicBezTo>
                  <a:pt x="170" y="51"/>
                  <a:pt x="85" y="0"/>
                  <a:pt x="0" y="1"/>
                </a:cubicBezTo>
                <a:cubicBezTo>
                  <a:pt x="0" y="0"/>
                  <a:pt x="0" y="0"/>
                  <a:pt x="0" y="0"/>
                </a:cubicBezTo>
                <a:cubicBezTo>
                  <a:pt x="41" y="0"/>
                  <a:pt x="83" y="12"/>
                  <a:pt x="122" y="35"/>
                </a:cubicBezTo>
                <a:cubicBezTo>
                  <a:pt x="162" y="59"/>
                  <a:pt x="196" y="93"/>
                  <a:pt x="222" y="135"/>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1" name="Freeform 45"/>
          <p:cNvSpPr/>
          <p:nvPr/>
        </p:nvSpPr>
        <p:spPr bwMode="auto">
          <a:xfrm>
            <a:off x="4558978" y="-34270"/>
            <a:ext cx="1326469" cy="436563"/>
          </a:xfrm>
          <a:custGeom>
            <a:avLst/>
            <a:gdLst>
              <a:gd name="T0" fmla="*/ 1 w 531"/>
              <a:gd name="T1" fmla="*/ 147 h 170"/>
              <a:gd name="T2" fmla="*/ 0 w 531"/>
              <a:gd name="T3" fmla="*/ 147 h 170"/>
              <a:gd name="T4" fmla="*/ 261 w 531"/>
              <a:gd name="T5" fmla="*/ 9 h 170"/>
              <a:gd name="T6" fmla="*/ 336 w 531"/>
              <a:gd name="T7" fmla="*/ 15 h 170"/>
              <a:gd name="T8" fmla="*/ 339 w 531"/>
              <a:gd name="T9" fmla="*/ 16 h 170"/>
              <a:gd name="T10" fmla="*/ 410 w 531"/>
              <a:gd name="T11" fmla="*/ 44 h 170"/>
              <a:gd name="T12" fmla="*/ 531 w 531"/>
              <a:gd name="T13" fmla="*/ 170 h 170"/>
              <a:gd name="T14" fmla="*/ 531 w 531"/>
              <a:gd name="T15" fmla="*/ 170 h 170"/>
              <a:gd name="T16" fmla="*/ 261 w 531"/>
              <a:gd name="T17" fmla="*/ 10 h 170"/>
              <a:gd name="T18" fmla="*/ 1 w 531"/>
              <a:gd name="T19" fmla="*/ 147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1" h="170">
                <a:moveTo>
                  <a:pt x="1" y="147"/>
                </a:moveTo>
                <a:cubicBezTo>
                  <a:pt x="0" y="147"/>
                  <a:pt x="0" y="147"/>
                  <a:pt x="0" y="147"/>
                </a:cubicBezTo>
                <a:cubicBezTo>
                  <a:pt x="59" y="90"/>
                  <a:pt x="152" y="20"/>
                  <a:pt x="261" y="9"/>
                </a:cubicBezTo>
                <a:cubicBezTo>
                  <a:pt x="285" y="7"/>
                  <a:pt x="311" y="9"/>
                  <a:pt x="336" y="15"/>
                </a:cubicBezTo>
                <a:cubicBezTo>
                  <a:pt x="337" y="15"/>
                  <a:pt x="338" y="15"/>
                  <a:pt x="339" y="16"/>
                </a:cubicBezTo>
                <a:cubicBezTo>
                  <a:pt x="363" y="22"/>
                  <a:pt x="387" y="31"/>
                  <a:pt x="410" y="44"/>
                </a:cubicBezTo>
                <a:cubicBezTo>
                  <a:pt x="460" y="73"/>
                  <a:pt x="502" y="117"/>
                  <a:pt x="531" y="170"/>
                </a:cubicBezTo>
                <a:cubicBezTo>
                  <a:pt x="531" y="170"/>
                  <a:pt x="531" y="170"/>
                  <a:pt x="531" y="170"/>
                </a:cubicBezTo>
                <a:cubicBezTo>
                  <a:pt x="472" y="65"/>
                  <a:pt x="364" y="0"/>
                  <a:pt x="261" y="10"/>
                </a:cubicBezTo>
                <a:cubicBezTo>
                  <a:pt x="152" y="20"/>
                  <a:pt x="59" y="90"/>
                  <a:pt x="1" y="147"/>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2" name="Freeform 46"/>
          <p:cNvSpPr/>
          <p:nvPr/>
        </p:nvSpPr>
        <p:spPr bwMode="auto">
          <a:xfrm>
            <a:off x="4389314" y="-50145"/>
            <a:ext cx="1496134" cy="530225"/>
          </a:xfrm>
          <a:custGeom>
            <a:avLst/>
            <a:gdLst>
              <a:gd name="T0" fmla="*/ 1 w 599"/>
              <a:gd name="T1" fmla="*/ 206 h 206"/>
              <a:gd name="T2" fmla="*/ 0 w 599"/>
              <a:gd name="T3" fmla="*/ 206 h 206"/>
              <a:gd name="T4" fmla="*/ 125 w 599"/>
              <a:gd name="T5" fmla="*/ 88 h 206"/>
              <a:gd name="T6" fmla="*/ 280 w 599"/>
              <a:gd name="T7" fmla="*/ 14 h 206"/>
              <a:gd name="T8" fmla="*/ 451 w 599"/>
              <a:gd name="T9" fmla="*/ 28 h 206"/>
              <a:gd name="T10" fmla="*/ 599 w 599"/>
              <a:gd name="T11" fmla="*/ 176 h 206"/>
              <a:gd name="T12" fmla="*/ 599 w 599"/>
              <a:gd name="T13" fmla="*/ 176 h 206"/>
              <a:gd name="T14" fmla="*/ 451 w 599"/>
              <a:gd name="T15" fmla="*/ 29 h 206"/>
              <a:gd name="T16" fmla="*/ 280 w 599"/>
              <a:gd name="T17" fmla="*/ 15 h 206"/>
              <a:gd name="T18" fmla="*/ 1 w 599"/>
              <a:gd name="T19" fmla="*/ 20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9" h="206">
                <a:moveTo>
                  <a:pt x="1" y="206"/>
                </a:moveTo>
                <a:cubicBezTo>
                  <a:pt x="0" y="206"/>
                  <a:pt x="0" y="206"/>
                  <a:pt x="0" y="206"/>
                </a:cubicBezTo>
                <a:cubicBezTo>
                  <a:pt x="40" y="159"/>
                  <a:pt x="82" y="119"/>
                  <a:pt x="125" y="88"/>
                </a:cubicBezTo>
                <a:cubicBezTo>
                  <a:pt x="175" y="51"/>
                  <a:pt x="228" y="26"/>
                  <a:pt x="280" y="14"/>
                </a:cubicBezTo>
                <a:cubicBezTo>
                  <a:pt x="339" y="0"/>
                  <a:pt x="400" y="5"/>
                  <a:pt x="451" y="28"/>
                </a:cubicBezTo>
                <a:cubicBezTo>
                  <a:pt x="509" y="54"/>
                  <a:pt x="562" y="106"/>
                  <a:pt x="599" y="176"/>
                </a:cubicBezTo>
                <a:cubicBezTo>
                  <a:pt x="599" y="176"/>
                  <a:pt x="599" y="176"/>
                  <a:pt x="599" y="176"/>
                </a:cubicBezTo>
                <a:cubicBezTo>
                  <a:pt x="561" y="107"/>
                  <a:pt x="509" y="55"/>
                  <a:pt x="451" y="29"/>
                </a:cubicBezTo>
                <a:cubicBezTo>
                  <a:pt x="400" y="6"/>
                  <a:pt x="339" y="1"/>
                  <a:pt x="280" y="15"/>
                </a:cubicBezTo>
                <a:cubicBezTo>
                  <a:pt x="183" y="37"/>
                  <a:pt x="89" y="102"/>
                  <a:pt x="1" y="20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3" name="Freeform 47"/>
          <p:cNvSpPr/>
          <p:nvPr/>
        </p:nvSpPr>
        <p:spPr bwMode="auto">
          <a:xfrm>
            <a:off x="2108094" y="402292"/>
            <a:ext cx="3886863" cy="5697538"/>
          </a:xfrm>
          <a:custGeom>
            <a:avLst/>
            <a:gdLst>
              <a:gd name="T0" fmla="*/ 0 w 1556"/>
              <a:gd name="T1" fmla="*/ 2217 h 2217"/>
              <a:gd name="T2" fmla="*/ 0 w 1556"/>
              <a:gd name="T3" fmla="*/ 2216 h 2217"/>
              <a:gd name="T4" fmla="*/ 299 w 1556"/>
              <a:gd name="T5" fmla="*/ 2104 h 2217"/>
              <a:gd name="T6" fmla="*/ 621 w 1556"/>
              <a:gd name="T7" fmla="*/ 1903 h 2217"/>
              <a:gd name="T8" fmla="*/ 1209 w 1556"/>
              <a:gd name="T9" fmla="*/ 1266 h 2217"/>
              <a:gd name="T10" fmla="*/ 1523 w 1556"/>
              <a:gd name="T11" fmla="*/ 536 h 2217"/>
              <a:gd name="T12" fmla="*/ 1551 w 1556"/>
              <a:gd name="T13" fmla="*/ 234 h 2217"/>
              <a:gd name="T14" fmla="*/ 1511 w 1556"/>
              <a:gd name="T15" fmla="*/ 0 h 2217"/>
              <a:gd name="T16" fmla="*/ 1512 w 1556"/>
              <a:gd name="T17" fmla="*/ 0 h 2217"/>
              <a:gd name="T18" fmla="*/ 1552 w 1556"/>
              <a:gd name="T19" fmla="*/ 233 h 2217"/>
              <a:gd name="T20" fmla="*/ 1524 w 1556"/>
              <a:gd name="T21" fmla="*/ 537 h 2217"/>
              <a:gd name="T22" fmla="*/ 1210 w 1556"/>
              <a:gd name="T23" fmla="*/ 1267 h 2217"/>
              <a:gd name="T24" fmla="*/ 621 w 1556"/>
              <a:gd name="T25" fmla="*/ 1904 h 2217"/>
              <a:gd name="T26" fmla="*/ 300 w 1556"/>
              <a:gd name="T27" fmla="*/ 2104 h 2217"/>
              <a:gd name="T28" fmla="*/ 0 w 1556"/>
              <a:gd name="T29" fmla="*/ 2217 h 2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56" h="2217">
                <a:moveTo>
                  <a:pt x="0" y="2217"/>
                </a:moveTo>
                <a:cubicBezTo>
                  <a:pt x="0" y="2216"/>
                  <a:pt x="0" y="2216"/>
                  <a:pt x="0" y="2216"/>
                </a:cubicBezTo>
                <a:cubicBezTo>
                  <a:pt x="97" y="2191"/>
                  <a:pt x="198" y="2154"/>
                  <a:pt x="299" y="2104"/>
                </a:cubicBezTo>
                <a:cubicBezTo>
                  <a:pt x="407" y="2051"/>
                  <a:pt x="515" y="1983"/>
                  <a:pt x="621" y="1903"/>
                </a:cubicBezTo>
                <a:cubicBezTo>
                  <a:pt x="844" y="1733"/>
                  <a:pt x="1048" y="1513"/>
                  <a:pt x="1209" y="1266"/>
                </a:cubicBezTo>
                <a:cubicBezTo>
                  <a:pt x="1365" y="1027"/>
                  <a:pt x="1474" y="775"/>
                  <a:pt x="1523" y="536"/>
                </a:cubicBezTo>
                <a:cubicBezTo>
                  <a:pt x="1545" y="430"/>
                  <a:pt x="1555" y="328"/>
                  <a:pt x="1551" y="234"/>
                </a:cubicBezTo>
                <a:cubicBezTo>
                  <a:pt x="1548" y="148"/>
                  <a:pt x="1535" y="70"/>
                  <a:pt x="1511" y="0"/>
                </a:cubicBezTo>
                <a:cubicBezTo>
                  <a:pt x="1512" y="0"/>
                  <a:pt x="1512" y="0"/>
                  <a:pt x="1512" y="0"/>
                </a:cubicBezTo>
                <a:cubicBezTo>
                  <a:pt x="1536" y="69"/>
                  <a:pt x="1549" y="148"/>
                  <a:pt x="1552" y="233"/>
                </a:cubicBezTo>
                <a:cubicBezTo>
                  <a:pt x="1556" y="328"/>
                  <a:pt x="1546" y="430"/>
                  <a:pt x="1524" y="537"/>
                </a:cubicBezTo>
                <a:cubicBezTo>
                  <a:pt x="1475" y="775"/>
                  <a:pt x="1366" y="1028"/>
                  <a:pt x="1210" y="1267"/>
                </a:cubicBezTo>
                <a:cubicBezTo>
                  <a:pt x="1048" y="1514"/>
                  <a:pt x="845" y="1734"/>
                  <a:pt x="621" y="1904"/>
                </a:cubicBezTo>
                <a:cubicBezTo>
                  <a:pt x="516" y="1984"/>
                  <a:pt x="407" y="2051"/>
                  <a:pt x="300" y="2104"/>
                </a:cubicBezTo>
                <a:cubicBezTo>
                  <a:pt x="198" y="2154"/>
                  <a:pt x="98" y="2192"/>
                  <a:pt x="0" y="2217"/>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4" name="Freeform 48"/>
          <p:cNvSpPr/>
          <p:nvPr/>
        </p:nvSpPr>
        <p:spPr bwMode="auto">
          <a:xfrm>
            <a:off x="4062323" y="402293"/>
            <a:ext cx="2029806" cy="4667251"/>
          </a:xfrm>
          <a:custGeom>
            <a:avLst/>
            <a:gdLst>
              <a:gd name="T0" fmla="*/ 0 w 813"/>
              <a:gd name="T1" fmla="*/ 1816 h 1816"/>
              <a:gd name="T2" fmla="*/ 0 w 813"/>
              <a:gd name="T3" fmla="*/ 1815 h 1816"/>
              <a:gd name="T4" fmla="*/ 345 w 813"/>
              <a:gd name="T5" fmla="*/ 1532 h 1816"/>
              <a:gd name="T6" fmla="*/ 651 w 813"/>
              <a:gd name="T7" fmla="*/ 1043 h 1816"/>
              <a:gd name="T8" fmla="*/ 800 w 813"/>
              <a:gd name="T9" fmla="*/ 456 h 1816"/>
              <a:gd name="T10" fmla="*/ 730 w 813"/>
              <a:gd name="T11" fmla="*/ 0 h 1816"/>
              <a:gd name="T12" fmla="*/ 730 w 813"/>
              <a:gd name="T13" fmla="*/ 0 h 1816"/>
              <a:gd name="T14" fmla="*/ 801 w 813"/>
              <a:gd name="T15" fmla="*/ 456 h 1816"/>
              <a:gd name="T16" fmla="*/ 652 w 813"/>
              <a:gd name="T17" fmla="*/ 1043 h 1816"/>
              <a:gd name="T18" fmla="*/ 513 w 813"/>
              <a:gd name="T19" fmla="*/ 1307 h 1816"/>
              <a:gd name="T20" fmla="*/ 346 w 813"/>
              <a:gd name="T21" fmla="*/ 1533 h 1816"/>
              <a:gd name="T22" fmla="*/ 176 w 813"/>
              <a:gd name="T23" fmla="*/ 1697 h 1816"/>
              <a:gd name="T24" fmla="*/ 0 w 813"/>
              <a:gd name="T25" fmla="*/ 1816 h 1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3" h="1816">
                <a:moveTo>
                  <a:pt x="0" y="1816"/>
                </a:moveTo>
                <a:cubicBezTo>
                  <a:pt x="0" y="1815"/>
                  <a:pt x="0" y="1815"/>
                  <a:pt x="0" y="1815"/>
                </a:cubicBezTo>
                <a:cubicBezTo>
                  <a:pt x="122" y="1749"/>
                  <a:pt x="238" y="1654"/>
                  <a:pt x="345" y="1532"/>
                </a:cubicBezTo>
                <a:cubicBezTo>
                  <a:pt x="467" y="1394"/>
                  <a:pt x="572" y="1225"/>
                  <a:pt x="651" y="1043"/>
                </a:cubicBezTo>
                <a:cubicBezTo>
                  <a:pt x="735" y="849"/>
                  <a:pt x="787" y="646"/>
                  <a:pt x="800" y="456"/>
                </a:cubicBezTo>
                <a:cubicBezTo>
                  <a:pt x="812" y="274"/>
                  <a:pt x="788" y="116"/>
                  <a:pt x="730" y="0"/>
                </a:cubicBezTo>
                <a:cubicBezTo>
                  <a:pt x="730" y="0"/>
                  <a:pt x="730" y="0"/>
                  <a:pt x="730" y="0"/>
                </a:cubicBezTo>
                <a:cubicBezTo>
                  <a:pt x="789" y="116"/>
                  <a:pt x="813" y="274"/>
                  <a:pt x="801" y="456"/>
                </a:cubicBezTo>
                <a:cubicBezTo>
                  <a:pt x="788" y="646"/>
                  <a:pt x="736" y="849"/>
                  <a:pt x="652" y="1043"/>
                </a:cubicBezTo>
                <a:cubicBezTo>
                  <a:pt x="612" y="1135"/>
                  <a:pt x="566" y="1224"/>
                  <a:pt x="513" y="1307"/>
                </a:cubicBezTo>
                <a:cubicBezTo>
                  <a:pt x="462" y="1389"/>
                  <a:pt x="406" y="1464"/>
                  <a:pt x="346" y="1533"/>
                </a:cubicBezTo>
                <a:cubicBezTo>
                  <a:pt x="292" y="1594"/>
                  <a:pt x="235" y="1649"/>
                  <a:pt x="176" y="1697"/>
                </a:cubicBezTo>
                <a:cubicBezTo>
                  <a:pt x="119" y="1744"/>
                  <a:pt x="60" y="1784"/>
                  <a:pt x="0" y="181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5" name="Freeform 49"/>
          <p:cNvSpPr/>
          <p:nvPr/>
        </p:nvSpPr>
        <p:spPr bwMode="auto">
          <a:xfrm>
            <a:off x="4676201" y="402292"/>
            <a:ext cx="1443692" cy="3271838"/>
          </a:xfrm>
          <a:custGeom>
            <a:avLst/>
            <a:gdLst>
              <a:gd name="T0" fmla="*/ 0 w 578"/>
              <a:gd name="T1" fmla="*/ 1273 h 1273"/>
              <a:gd name="T2" fmla="*/ 0 w 578"/>
              <a:gd name="T3" fmla="*/ 1272 h 1273"/>
              <a:gd name="T4" fmla="*/ 216 w 578"/>
              <a:gd name="T5" fmla="*/ 1134 h 1273"/>
              <a:gd name="T6" fmla="*/ 437 w 578"/>
              <a:gd name="T7" fmla="*/ 825 h 1273"/>
              <a:gd name="T8" fmla="*/ 565 w 578"/>
              <a:gd name="T9" fmla="*/ 379 h 1273"/>
              <a:gd name="T10" fmla="*/ 484 w 578"/>
              <a:gd name="T11" fmla="*/ 0 h 1273"/>
              <a:gd name="T12" fmla="*/ 484 w 578"/>
              <a:gd name="T13" fmla="*/ 0 h 1273"/>
              <a:gd name="T14" fmla="*/ 566 w 578"/>
              <a:gd name="T15" fmla="*/ 379 h 1273"/>
              <a:gd name="T16" fmla="*/ 438 w 578"/>
              <a:gd name="T17" fmla="*/ 825 h 1273"/>
              <a:gd name="T18" fmla="*/ 217 w 578"/>
              <a:gd name="T19" fmla="*/ 1134 h 1273"/>
              <a:gd name="T20" fmla="*/ 0 w 578"/>
              <a:gd name="T21" fmla="*/ 1273 h 1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8" h="1273">
                <a:moveTo>
                  <a:pt x="0" y="1273"/>
                </a:moveTo>
                <a:cubicBezTo>
                  <a:pt x="0" y="1272"/>
                  <a:pt x="0" y="1272"/>
                  <a:pt x="0" y="1272"/>
                </a:cubicBezTo>
                <a:cubicBezTo>
                  <a:pt x="71" y="1249"/>
                  <a:pt x="146" y="1201"/>
                  <a:pt x="216" y="1134"/>
                </a:cubicBezTo>
                <a:cubicBezTo>
                  <a:pt x="301" y="1053"/>
                  <a:pt x="377" y="946"/>
                  <a:pt x="437" y="825"/>
                </a:cubicBezTo>
                <a:cubicBezTo>
                  <a:pt x="509" y="680"/>
                  <a:pt x="553" y="525"/>
                  <a:pt x="565" y="379"/>
                </a:cubicBezTo>
                <a:cubicBezTo>
                  <a:pt x="577" y="219"/>
                  <a:pt x="548" y="85"/>
                  <a:pt x="484" y="0"/>
                </a:cubicBezTo>
                <a:cubicBezTo>
                  <a:pt x="484" y="0"/>
                  <a:pt x="484" y="0"/>
                  <a:pt x="484" y="0"/>
                </a:cubicBezTo>
                <a:cubicBezTo>
                  <a:pt x="549" y="84"/>
                  <a:pt x="578" y="219"/>
                  <a:pt x="566" y="379"/>
                </a:cubicBezTo>
                <a:cubicBezTo>
                  <a:pt x="554" y="526"/>
                  <a:pt x="510" y="680"/>
                  <a:pt x="438" y="825"/>
                </a:cubicBezTo>
                <a:cubicBezTo>
                  <a:pt x="378" y="947"/>
                  <a:pt x="301" y="1054"/>
                  <a:pt x="217" y="1134"/>
                </a:cubicBezTo>
                <a:cubicBezTo>
                  <a:pt x="146" y="1202"/>
                  <a:pt x="71" y="1250"/>
                  <a:pt x="0" y="1273"/>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8" name="Freeform 52"/>
          <p:cNvSpPr/>
          <p:nvPr/>
        </p:nvSpPr>
        <p:spPr bwMode="auto">
          <a:xfrm>
            <a:off x="4048441" y="-46969"/>
            <a:ext cx="1837006" cy="1108075"/>
          </a:xfrm>
          <a:custGeom>
            <a:avLst/>
            <a:gdLst>
              <a:gd name="T0" fmla="*/ 1 w 735"/>
              <a:gd name="T1" fmla="*/ 431 h 431"/>
              <a:gd name="T2" fmla="*/ 0 w 735"/>
              <a:gd name="T3" fmla="*/ 430 h 431"/>
              <a:gd name="T4" fmla="*/ 97 w 735"/>
              <a:gd name="T5" fmla="*/ 260 h 431"/>
              <a:gd name="T6" fmla="*/ 269 w 735"/>
              <a:gd name="T7" fmla="*/ 85 h 431"/>
              <a:gd name="T8" fmla="*/ 507 w 735"/>
              <a:gd name="T9" fmla="*/ 8 h 431"/>
              <a:gd name="T10" fmla="*/ 735 w 735"/>
              <a:gd name="T11" fmla="*/ 175 h 431"/>
              <a:gd name="T12" fmla="*/ 734 w 735"/>
              <a:gd name="T13" fmla="*/ 175 h 431"/>
              <a:gd name="T14" fmla="*/ 507 w 735"/>
              <a:gd name="T15" fmla="*/ 9 h 431"/>
              <a:gd name="T16" fmla="*/ 269 w 735"/>
              <a:gd name="T17" fmla="*/ 85 h 431"/>
              <a:gd name="T18" fmla="*/ 98 w 735"/>
              <a:gd name="T19" fmla="*/ 261 h 431"/>
              <a:gd name="T20" fmla="*/ 1 w 735"/>
              <a:gd name="T21" fmla="*/ 43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5" h="431">
                <a:moveTo>
                  <a:pt x="1" y="431"/>
                </a:moveTo>
                <a:cubicBezTo>
                  <a:pt x="0" y="430"/>
                  <a:pt x="0" y="430"/>
                  <a:pt x="0" y="430"/>
                </a:cubicBezTo>
                <a:cubicBezTo>
                  <a:pt x="27" y="370"/>
                  <a:pt x="60" y="313"/>
                  <a:pt x="97" y="260"/>
                </a:cubicBezTo>
                <a:cubicBezTo>
                  <a:pt x="149" y="188"/>
                  <a:pt x="207" y="129"/>
                  <a:pt x="269" y="85"/>
                </a:cubicBezTo>
                <a:cubicBezTo>
                  <a:pt x="325" y="45"/>
                  <a:pt x="411" y="0"/>
                  <a:pt x="507" y="8"/>
                </a:cubicBezTo>
                <a:cubicBezTo>
                  <a:pt x="596" y="15"/>
                  <a:pt x="684" y="79"/>
                  <a:pt x="735" y="175"/>
                </a:cubicBezTo>
                <a:cubicBezTo>
                  <a:pt x="734" y="175"/>
                  <a:pt x="734" y="175"/>
                  <a:pt x="734" y="175"/>
                </a:cubicBezTo>
                <a:cubicBezTo>
                  <a:pt x="683" y="80"/>
                  <a:pt x="596" y="16"/>
                  <a:pt x="507" y="9"/>
                </a:cubicBezTo>
                <a:cubicBezTo>
                  <a:pt x="412" y="1"/>
                  <a:pt x="325" y="46"/>
                  <a:pt x="269" y="85"/>
                </a:cubicBezTo>
                <a:cubicBezTo>
                  <a:pt x="207" y="129"/>
                  <a:pt x="150" y="188"/>
                  <a:pt x="98" y="261"/>
                </a:cubicBezTo>
                <a:cubicBezTo>
                  <a:pt x="61" y="313"/>
                  <a:pt x="28" y="370"/>
                  <a:pt x="1" y="431"/>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9" name="Freeform 53"/>
          <p:cNvSpPr/>
          <p:nvPr/>
        </p:nvSpPr>
        <p:spPr bwMode="auto">
          <a:xfrm>
            <a:off x="4930697" y="402292"/>
            <a:ext cx="1166059" cy="3603626"/>
          </a:xfrm>
          <a:custGeom>
            <a:avLst/>
            <a:gdLst>
              <a:gd name="T0" fmla="*/ 1 w 467"/>
              <a:gd name="T1" fmla="*/ 1402 h 1402"/>
              <a:gd name="T2" fmla="*/ 0 w 467"/>
              <a:gd name="T3" fmla="*/ 1401 h 1402"/>
              <a:gd name="T4" fmla="*/ 218 w 467"/>
              <a:gd name="T5" fmla="*/ 1146 h 1402"/>
              <a:gd name="T6" fmla="*/ 397 w 467"/>
              <a:gd name="T7" fmla="*/ 766 h 1402"/>
              <a:gd name="T8" fmla="*/ 465 w 467"/>
              <a:gd name="T9" fmla="*/ 335 h 1402"/>
              <a:gd name="T10" fmla="*/ 382 w 467"/>
              <a:gd name="T11" fmla="*/ 0 h 1402"/>
              <a:gd name="T12" fmla="*/ 382 w 467"/>
              <a:gd name="T13" fmla="*/ 0 h 1402"/>
              <a:gd name="T14" fmla="*/ 466 w 467"/>
              <a:gd name="T15" fmla="*/ 335 h 1402"/>
              <a:gd name="T16" fmla="*/ 449 w 467"/>
              <a:gd name="T17" fmla="*/ 550 h 1402"/>
              <a:gd name="T18" fmla="*/ 397 w 467"/>
              <a:gd name="T19" fmla="*/ 766 h 1402"/>
              <a:gd name="T20" fmla="*/ 219 w 467"/>
              <a:gd name="T21" fmla="*/ 1146 h 1402"/>
              <a:gd name="T22" fmla="*/ 1 w 467"/>
              <a:gd name="T23" fmla="*/ 1402 h 1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1402">
                <a:moveTo>
                  <a:pt x="1" y="1402"/>
                </a:moveTo>
                <a:cubicBezTo>
                  <a:pt x="0" y="1401"/>
                  <a:pt x="0" y="1401"/>
                  <a:pt x="0" y="1401"/>
                </a:cubicBezTo>
                <a:cubicBezTo>
                  <a:pt x="80" y="1333"/>
                  <a:pt x="153" y="1247"/>
                  <a:pt x="218" y="1146"/>
                </a:cubicBezTo>
                <a:cubicBezTo>
                  <a:pt x="294" y="1030"/>
                  <a:pt x="354" y="902"/>
                  <a:pt x="397" y="766"/>
                </a:cubicBezTo>
                <a:cubicBezTo>
                  <a:pt x="443" y="619"/>
                  <a:pt x="467" y="470"/>
                  <a:pt x="465" y="335"/>
                </a:cubicBezTo>
                <a:cubicBezTo>
                  <a:pt x="463" y="198"/>
                  <a:pt x="434" y="83"/>
                  <a:pt x="382" y="0"/>
                </a:cubicBezTo>
                <a:cubicBezTo>
                  <a:pt x="382" y="0"/>
                  <a:pt x="382" y="0"/>
                  <a:pt x="382" y="0"/>
                </a:cubicBezTo>
                <a:cubicBezTo>
                  <a:pt x="435" y="82"/>
                  <a:pt x="463" y="198"/>
                  <a:pt x="466" y="335"/>
                </a:cubicBezTo>
                <a:cubicBezTo>
                  <a:pt x="467" y="404"/>
                  <a:pt x="461" y="477"/>
                  <a:pt x="449" y="550"/>
                </a:cubicBezTo>
                <a:cubicBezTo>
                  <a:pt x="438" y="621"/>
                  <a:pt x="420" y="694"/>
                  <a:pt x="397" y="766"/>
                </a:cubicBezTo>
                <a:cubicBezTo>
                  <a:pt x="354" y="903"/>
                  <a:pt x="294" y="1030"/>
                  <a:pt x="219" y="1146"/>
                </a:cubicBezTo>
                <a:cubicBezTo>
                  <a:pt x="154" y="1247"/>
                  <a:pt x="80" y="1333"/>
                  <a:pt x="1" y="1402"/>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24" name="Freeform 54"/>
          <p:cNvSpPr/>
          <p:nvPr/>
        </p:nvSpPr>
        <p:spPr bwMode="auto">
          <a:xfrm>
            <a:off x="4651522" y="173692"/>
            <a:ext cx="1275570" cy="228600"/>
          </a:xfrm>
          <a:custGeom>
            <a:avLst/>
            <a:gdLst>
              <a:gd name="T0" fmla="*/ 1 w 511"/>
              <a:gd name="T1" fmla="*/ 70 h 89"/>
              <a:gd name="T2" fmla="*/ 0 w 511"/>
              <a:gd name="T3" fmla="*/ 70 h 89"/>
              <a:gd name="T4" fmla="*/ 35 w 511"/>
              <a:gd name="T5" fmla="*/ 62 h 89"/>
              <a:gd name="T6" fmla="*/ 364 w 511"/>
              <a:gd name="T7" fmla="*/ 7 h 89"/>
              <a:gd name="T8" fmla="*/ 489 w 511"/>
              <a:gd name="T9" fmla="*/ 14 h 89"/>
              <a:gd name="T10" fmla="*/ 507 w 511"/>
              <a:gd name="T11" fmla="*/ 35 h 89"/>
              <a:gd name="T12" fmla="*/ 494 w 511"/>
              <a:gd name="T13" fmla="*/ 89 h 89"/>
              <a:gd name="T14" fmla="*/ 494 w 511"/>
              <a:gd name="T15" fmla="*/ 89 h 89"/>
              <a:gd name="T16" fmla="*/ 506 w 511"/>
              <a:gd name="T17" fmla="*/ 35 h 89"/>
              <a:gd name="T18" fmla="*/ 488 w 511"/>
              <a:gd name="T19" fmla="*/ 15 h 89"/>
              <a:gd name="T20" fmla="*/ 364 w 511"/>
              <a:gd name="T21" fmla="*/ 8 h 89"/>
              <a:gd name="T22" fmla="*/ 35 w 511"/>
              <a:gd name="T23" fmla="*/ 63 h 89"/>
              <a:gd name="T24" fmla="*/ 1 w 511"/>
              <a:gd name="T25"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1" h="89">
                <a:moveTo>
                  <a:pt x="1" y="70"/>
                </a:moveTo>
                <a:cubicBezTo>
                  <a:pt x="0" y="70"/>
                  <a:pt x="0" y="70"/>
                  <a:pt x="0" y="70"/>
                </a:cubicBezTo>
                <a:cubicBezTo>
                  <a:pt x="12" y="67"/>
                  <a:pt x="23" y="65"/>
                  <a:pt x="35" y="62"/>
                </a:cubicBezTo>
                <a:cubicBezTo>
                  <a:pt x="150" y="38"/>
                  <a:pt x="259" y="16"/>
                  <a:pt x="364" y="7"/>
                </a:cubicBezTo>
                <a:cubicBezTo>
                  <a:pt x="408" y="3"/>
                  <a:pt x="457" y="0"/>
                  <a:pt x="489" y="14"/>
                </a:cubicBezTo>
                <a:cubicBezTo>
                  <a:pt x="498" y="18"/>
                  <a:pt x="504" y="25"/>
                  <a:pt x="507" y="35"/>
                </a:cubicBezTo>
                <a:cubicBezTo>
                  <a:pt x="511" y="51"/>
                  <a:pt x="507" y="71"/>
                  <a:pt x="494" y="89"/>
                </a:cubicBezTo>
                <a:cubicBezTo>
                  <a:pt x="494" y="89"/>
                  <a:pt x="494" y="89"/>
                  <a:pt x="494" y="89"/>
                </a:cubicBezTo>
                <a:cubicBezTo>
                  <a:pt x="506" y="70"/>
                  <a:pt x="510" y="51"/>
                  <a:pt x="506" y="35"/>
                </a:cubicBezTo>
                <a:cubicBezTo>
                  <a:pt x="503" y="26"/>
                  <a:pt x="497" y="19"/>
                  <a:pt x="488" y="15"/>
                </a:cubicBezTo>
                <a:cubicBezTo>
                  <a:pt x="457" y="1"/>
                  <a:pt x="408" y="4"/>
                  <a:pt x="364" y="8"/>
                </a:cubicBezTo>
                <a:cubicBezTo>
                  <a:pt x="259" y="17"/>
                  <a:pt x="150" y="39"/>
                  <a:pt x="35" y="63"/>
                </a:cubicBezTo>
                <a:cubicBezTo>
                  <a:pt x="24" y="66"/>
                  <a:pt x="12" y="68"/>
                  <a:pt x="1" y="70"/>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25" name="Freeform 55"/>
          <p:cNvSpPr/>
          <p:nvPr/>
        </p:nvSpPr>
        <p:spPr bwMode="auto">
          <a:xfrm>
            <a:off x="2672615" y="402292"/>
            <a:ext cx="3212832" cy="2249488"/>
          </a:xfrm>
          <a:custGeom>
            <a:avLst/>
            <a:gdLst>
              <a:gd name="T0" fmla="*/ 0 w 1286"/>
              <a:gd name="T1" fmla="*/ 875 h 875"/>
              <a:gd name="T2" fmla="*/ 0 w 1286"/>
              <a:gd name="T3" fmla="*/ 875 h 875"/>
              <a:gd name="T4" fmla="*/ 491 w 1286"/>
              <a:gd name="T5" fmla="*/ 640 h 875"/>
              <a:gd name="T6" fmla="*/ 713 w 1286"/>
              <a:gd name="T7" fmla="*/ 515 h 875"/>
              <a:gd name="T8" fmla="*/ 813 w 1286"/>
              <a:gd name="T9" fmla="*/ 452 h 875"/>
              <a:gd name="T10" fmla="*/ 842 w 1286"/>
              <a:gd name="T11" fmla="*/ 434 h 875"/>
              <a:gd name="T12" fmla="*/ 904 w 1286"/>
              <a:gd name="T13" fmla="*/ 391 h 875"/>
              <a:gd name="T14" fmla="*/ 999 w 1286"/>
              <a:gd name="T15" fmla="*/ 316 h 875"/>
              <a:gd name="T16" fmla="*/ 1058 w 1286"/>
              <a:gd name="T17" fmla="*/ 274 h 875"/>
              <a:gd name="T18" fmla="*/ 1173 w 1286"/>
              <a:gd name="T19" fmla="*/ 168 h 875"/>
              <a:gd name="T20" fmla="*/ 1286 w 1286"/>
              <a:gd name="T21" fmla="*/ 0 h 875"/>
              <a:gd name="T22" fmla="*/ 1286 w 1286"/>
              <a:gd name="T23" fmla="*/ 0 h 875"/>
              <a:gd name="T24" fmla="*/ 1173 w 1286"/>
              <a:gd name="T25" fmla="*/ 169 h 875"/>
              <a:gd name="T26" fmla="*/ 1059 w 1286"/>
              <a:gd name="T27" fmla="*/ 274 h 875"/>
              <a:gd name="T28" fmla="*/ 999 w 1286"/>
              <a:gd name="T29" fmla="*/ 317 h 875"/>
              <a:gd name="T30" fmla="*/ 904 w 1286"/>
              <a:gd name="T31" fmla="*/ 391 h 875"/>
              <a:gd name="T32" fmla="*/ 843 w 1286"/>
              <a:gd name="T33" fmla="*/ 435 h 875"/>
              <a:gd name="T34" fmla="*/ 813 w 1286"/>
              <a:gd name="T35" fmla="*/ 453 h 875"/>
              <a:gd name="T36" fmla="*/ 713 w 1286"/>
              <a:gd name="T37" fmla="*/ 515 h 875"/>
              <a:gd name="T38" fmla="*/ 491 w 1286"/>
              <a:gd name="T39" fmla="*/ 641 h 875"/>
              <a:gd name="T40" fmla="*/ 0 w 1286"/>
              <a:gd name="T41" fmla="*/ 875 h 875"/>
              <a:gd name="connsiteX0" fmla="*/ 0 w 10000"/>
              <a:gd name="connsiteY0" fmla="*/ 10000 h 10000"/>
              <a:gd name="connsiteX1" fmla="*/ 0 w 10000"/>
              <a:gd name="connsiteY1" fmla="*/ 10000 h 10000"/>
              <a:gd name="connsiteX2" fmla="*/ 3818 w 10000"/>
              <a:gd name="connsiteY2" fmla="*/ 7314 h 10000"/>
              <a:gd name="connsiteX3" fmla="*/ 5544 w 10000"/>
              <a:gd name="connsiteY3" fmla="*/ 5886 h 10000"/>
              <a:gd name="connsiteX4" fmla="*/ 6322 w 10000"/>
              <a:gd name="connsiteY4" fmla="*/ 5166 h 10000"/>
              <a:gd name="connsiteX5" fmla="*/ 6547 w 10000"/>
              <a:gd name="connsiteY5" fmla="*/ 4960 h 10000"/>
              <a:gd name="connsiteX6" fmla="*/ 7030 w 10000"/>
              <a:gd name="connsiteY6" fmla="*/ 4469 h 10000"/>
              <a:gd name="connsiteX7" fmla="*/ 7768 w 10000"/>
              <a:gd name="connsiteY7" fmla="*/ 3611 h 10000"/>
              <a:gd name="connsiteX8" fmla="*/ 8227 w 10000"/>
              <a:gd name="connsiteY8" fmla="*/ 3131 h 10000"/>
              <a:gd name="connsiteX9" fmla="*/ 9121 w 10000"/>
              <a:gd name="connsiteY9" fmla="*/ 1920 h 10000"/>
              <a:gd name="connsiteX10" fmla="*/ 10000 w 10000"/>
              <a:gd name="connsiteY10" fmla="*/ 0 h 10000"/>
              <a:gd name="connsiteX11" fmla="*/ 10000 w 10000"/>
              <a:gd name="connsiteY11" fmla="*/ 0 h 10000"/>
              <a:gd name="connsiteX12" fmla="*/ 9121 w 10000"/>
              <a:gd name="connsiteY12" fmla="*/ 1931 h 10000"/>
              <a:gd name="connsiteX13" fmla="*/ 8235 w 10000"/>
              <a:gd name="connsiteY13" fmla="*/ 3131 h 10000"/>
              <a:gd name="connsiteX14" fmla="*/ 7030 w 10000"/>
              <a:gd name="connsiteY14" fmla="*/ 4469 h 10000"/>
              <a:gd name="connsiteX15" fmla="*/ 6555 w 10000"/>
              <a:gd name="connsiteY15" fmla="*/ 4971 h 10000"/>
              <a:gd name="connsiteX16" fmla="*/ 6322 w 10000"/>
              <a:gd name="connsiteY16" fmla="*/ 5177 h 10000"/>
              <a:gd name="connsiteX17" fmla="*/ 5544 w 10000"/>
              <a:gd name="connsiteY17" fmla="*/ 5886 h 10000"/>
              <a:gd name="connsiteX18" fmla="*/ 3818 w 10000"/>
              <a:gd name="connsiteY18" fmla="*/ 7326 h 10000"/>
              <a:gd name="connsiteX19" fmla="*/ 0 w 10000"/>
              <a:gd name="connsiteY19" fmla="*/ 10000 h 10000"/>
              <a:gd name="connsiteX0-1" fmla="*/ 0 w 10000"/>
              <a:gd name="connsiteY0-2" fmla="*/ 10000 h 10000"/>
              <a:gd name="connsiteX1-3" fmla="*/ 0 w 10000"/>
              <a:gd name="connsiteY1-4" fmla="*/ 10000 h 10000"/>
              <a:gd name="connsiteX2-5" fmla="*/ 3818 w 10000"/>
              <a:gd name="connsiteY2-6" fmla="*/ 7314 h 10000"/>
              <a:gd name="connsiteX3-7" fmla="*/ 5544 w 10000"/>
              <a:gd name="connsiteY3-8" fmla="*/ 5886 h 10000"/>
              <a:gd name="connsiteX4-9" fmla="*/ 6322 w 10000"/>
              <a:gd name="connsiteY4-10" fmla="*/ 5166 h 10000"/>
              <a:gd name="connsiteX5-11" fmla="*/ 6547 w 10000"/>
              <a:gd name="connsiteY5-12" fmla="*/ 4960 h 10000"/>
              <a:gd name="connsiteX6-13" fmla="*/ 7030 w 10000"/>
              <a:gd name="connsiteY6-14" fmla="*/ 4469 h 10000"/>
              <a:gd name="connsiteX7-15" fmla="*/ 8227 w 10000"/>
              <a:gd name="connsiteY7-16" fmla="*/ 3131 h 10000"/>
              <a:gd name="connsiteX8-17" fmla="*/ 9121 w 10000"/>
              <a:gd name="connsiteY8-18" fmla="*/ 1920 h 10000"/>
              <a:gd name="connsiteX9-19" fmla="*/ 10000 w 10000"/>
              <a:gd name="connsiteY9-20" fmla="*/ 0 h 10000"/>
              <a:gd name="connsiteX10-21" fmla="*/ 10000 w 10000"/>
              <a:gd name="connsiteY10-22" fmla="*/ 0 h 10000"/>
              <a:gd name="connsiteX11-23" fmla="*/ 9121 w 10000"/>
              <a:gd name="connsiteY11-24" fmla="*/ 1931 h 10000"/>
              <a:gd name="connsiteX12-25" fmla="*/ 8235 w 10000"/>
              <a:gd name="connsiteY12-26" fmla="*/ 3131 h 10000"/>
              <a:gd name="connsiteX13-27" fmla="*/ 7030 w 10000"/>
              <a:gd name="connsiteY13-28" fmla="*/ 4469 h 10000"/>
              <a:gd name="connsiteX14-29" fmla="*/ 6555 w 10000"/>
              <a:gd name="connsiteY14-30" fmla="*/ 4971 h 10000"/>
              <a:gd name="connsiteX15-31" fmla="*/ 6322 w 10000"/>
              <a:gd name="connsiteY15-32" fmla="*/ 5177 h 10000"/>
              <a:gd name="connsiteX16-33" fmla="*/ 5544 w 10000"/>
              <a:gd name="connsiteY16-34" fmla="*/ 5886 h 10000"/>
              <a:gd name="connsiteX17-35" fmla="*/ 3818 w 10000"/>
              <a:gd name="connsiteY17-36" fmla="*/ 7326 h 10000"/>
              <a:gd name="connsiteX18-37" fmla="*/ 0 w 10000"/>
              <a:gd name="connsiteY18-38" fmla="*/ 10000 h 10000"/>
              <a:gd name="connsiteX0-39" fmla="*/ 0 w 10000"/>
              <a:gd name="connsiteY0-40" fmla="*/ 10000 h 10000"/>
              <a:gd name="connsiteX1-41" fmla="*/ 0 w 10000"/>
              <a:gd name="connsiteY1-42" fmla="*/ 10000 h 10000"/>
              <a:gd name="connsiteX2-43" fmla="*/ 3818 w 10000"/>
              <a:gd name="connsiteY2-44" fmla="*/ 7314 h 10000"/>
              <a:gd name="connsiteX3-45" fmla="*/ 5544 w 10000"/>
              <a:gd name="connsiteY3-46" fmla="*/ 5886 h 10000"/>
              <a:gd name="connsiteX4-47" fmla="*/ 6322 w 10000"/>
              <a:gd name="connsiteY4-48" fmla="*/ 5166 h 10000"/>
              <a:gd name="connsiteX5-49" fmla="*/ 6547 w 10000"/>
              <a:gd name="connsiteY5-50" fmla="*/ 4960 h 10000"/>
              <a:gd name="connsiteX6-51" fmla="*/ 7030 w 10000"/>
              <a:gd name="connsiteY6-52" fmla="*/ 4469 h 10000"/>
              <a:gd name="connsiteX7-53" fmla="*/ 8227 w 10000"/>
              <a:gd name="connsiteY7-54" fmla="*/ 3131 h 10000"/>
              <a:gd name="connsiteX8-55" fmla="*/ 9121 w 10000"/>
              <a:gd name="connsiteY8-56" fmla="*/ 1920 h 10000"/>
              <a:gd name="connsiteX9-57" fmla="*/ 10000 w 10000"/>
              <a:gd name="connsiteY9-58" fmla="*/ 0 h 10000"/>
              <a:gd name="connsiteX10-59" fmla="*/ 10000 w 10000"/>
              <a:gd name="connsiteY10-60" fmla="*/ 0 h 10000"/>
              <a:gd name="connsiteX11-61" fmla="*/ 9121 w 10000"/>
              <a:gd name="connsiteY11-62" fmla="*/ 1931 h 10000"/>
              <a:gd name="connsiteX12-63" fmla="*/ 8235 w 10000"/>
              <a:gd name="connsiteY12-64" fmla="*/ 3131 h 10000"/>
              <a:gd name="connsiteX13-65" fmla="*/ 7030 w 10000"/>
              <a:gd name="connsiteY13-66" fmla="*/ 4469 h 10000"/>
              <a:gd name="connsiteX14-67" fmla="*/ 6322 w 10000"/>
              <a:gd name="connsiteY14-68" fmla="*/ 5177 h 10000"/>
              <a:gd name="connsiteX15-69" fmla="*/ 5544 w 10000"/>
              <a:gd name="connsiteY15-70" fmla="*/ 5886 h 10000"/>
              <a:gd name="connsiteX16-71" fmla="*/ 3818 w 10000"/>
              <a:gd name="connsiteY16-72" fmla="*/ 7326 h 10000"/>
              <a:gd name="connsiteX17-73" fmla="*/ 0 w 10000"/>
              <a:gd name="connsiteY17-74" fmla="*/ 10000 h 10000"/>
              <a:gd name="connsiteX0-75" fmla="*/ 0 w 10000"/>
              <a:gd name="connsiteY0-76" fmla="*/ 10000 h 10000"/>
              <a:gd name="connsiteX1-77" fmla="*/ 0 w 10000"/>
              <a:gd name="connsiteY1-78" fmla="*/ 10000 h 10000"/>
              <a:gd name="connsiteX2-79" fmla="*/ 3818 w 10000"/>
              <a:gd name="connsiteY2-80" fmla="*/ 7314 h 10000"/>
              <a:gd name="connsiteX3-81" fmla="*/ 5544 w 10000"/>
              <a:gd name="connsiteY3-82" fmla="*/ 5886 h 10000"/>
              <a:gd name="connsiteX4-83" fmla="*/ 6322 w 10000"/>
              <a:gd name="connsiteY4-84" fmla="*/ 5166 h 10000"/>
              <a:gd name="connsiteX5-85" fmla="*/ 7030 w 10000"/>
              <a:gd name="connsiteY5-86" fmla="*/ 4469 h 10000"/>
              <a:gd name="connsiteX6-87" fmla="*/ 8227 w 10000"/>
              <a:gd name="connsiteY6-88" fmla="*/ 3131 h 10000"/>
              <a:gd name="connsiteX7-89" fmla="*/ 9121 w 10000"/>
              <a:gd name="connsiteY7-90" fmla="*/ 1920 h 10000"/>
              <a:gd name="connsiteX8-91" fmla="*/ 10000 w 10000"/>
              <a:gd name="connsiteY8-92" fmla="*/ 0 h 10000"/>
              <a:gd name="connsiteX9-93" fmla="*/ 10000 w 10000"/>
              <a:gd name="connsiteY9-94" fmla="*/ 0 h 10000"/>
              <a:gd name="connsiteX10-95" fmla="*/ 9121 w 10000"/>
              <a:gd name="connsiteY10-96" fmla="*/ 1931 h 10000"/>
              <a:gd name="connsiteX11-97" fmla="*/ 8235 w 10000"/>
              <a:gd name="connsiteY11-98" fmla="*/ 3131 h 10000"/>
              <a:gd name="connsiteX12-99" fmla="*/ 7030 w 10000"/>
              <a:gd name="connsiteY12-100" fmla="*/ 4469 h 10000"/>
              <a:gd name="connsiteX13-101" fmla="*/ 6322 w 10000"/>
              <a:gd name="connsiteY13-102" fmla="*/ 5177 h 10000"/>
              <a:gd name="connsiteX14-103" fmla="*/ 5544 w 10000"/>
              <a:gd name="connsiteY14-104" fmla="*/ 5886 h 10000"/>
              <a:gd name="connsiteX15-105" fmla="*/ 3818 w 10000"/>
              <a:gd name="connsiteY15-106" fmla="*/ 7326 h 10000"/>
              <a:gd name="connsiteX16-107" fmla="*/ 0 w 10000"/>
              <a:gd name="connsiteY16-108"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Lst>
            <a:rect l="l" t="t" r="r" b="b"/>
            <a:pathLst>
              <a:path w="10000" h="10000">
                <a:moveTo>
                  <a:pt x="0" y="10000"/>
                </a:moveTo>
                <a:lnTo>
                  <a:pt x="0" y="10000"/>
                </a:lnTo>
                <a:cubicBezTo>
                  <a:pt x="1337" y="9166"/>
                  <a:pt x="2621" y="8263"/>
                  <a:pt x="3818" y="7314"/>
                </a:cubicBezTo>
                <a:cubicBezTo>
                  <a:pt x="4417" y="6846"/>
                  <a:pt x="5000" y="6366"/>
                  <a:pt x="5544" y="5886"/>
                </a:cubicBezTo>
                <a:cubicBezTo>
                  <a:pt x="5801" y="5657"/>
                  <a:pt x="6074" y="5402"/>
                  <a:pt x="6322" y="5166"/>
                </a:cubicBezTo>
                <a:cubicBezTo>
                  <a:pt x="6570" y="4930"/>
                  <a:pt x="6713" y="4808"/>
                  <a:pt x="7030" y="4469"/>
                </a:cubicBezTo>
                <a:cubicBezTo>
                  <a:pt x="7347" y="4130"/>
                  <a:pt x="7879" y="3556"/>
                  <a:pt x="8227" y="3131"/>
                </a:cubicBezTo>
                <a:cubicBezTo>
                  <a:pt x="8576" y="2706"/>
                  <a:pt x="8872" y="2309"/>
                  <a:pt x="9121" y="1920"/>
                </a:cubicBezTo>
                <a:cubicBezTo>
                  <a:pt x="9580" y="1211"/>
                  <a:pt x="9876" y="560"/>
                  <a:pt x="10000" y="0"/>
                </a:cubicBezTo>
                <a:lnTo>
                  <a:pt x="10000" y="0"/>
                </a:lnTo>
                <a:cubicBezTo>
                  <a:pt x="9883" y="560"/>
                  <a:pt x="9588" y="1211"/>
                  <a:pt x="9121" y="1931"/>
                </a:cubicBezTo>
                <a:cubicBezTo>
                  <a:pt x="8872" y="2320"/>
                  <a:pt x="8577" y="2720"/>
                  <a:pt x="8235" y="3131"/>
                </a:cubicBezTo>
                <a:cubicBezTo>
                  <a:pt x="7887" y="3554"/>
                  <a:pt x="7310" y="4162"/>
                  <a:pt x="7030" y="4469"/>
                </a:cubicBezTo>
                <a:cubicBezTo>
                  <a:pt x="6711" y="4810"/>
                  <a:pt x="6570" y="4941"/>
                  <a:pt x="6322" y="5177"/>
                </a:cubicBezTo>
                <a:cubicBezTo>
                  <a:pt x="6065" y="5417"/>
                  <a:pt x="5801" y="5657"/>
                  <a:pt x="5544" y="5886"/>
                </a:cubicBezTo>
                <a:cubicBezTo>
                  <a:pt x="5000" y="6366"/>
                  <a:pt x="4425" y="6857"/>
                  <a:pt x="3818" y="7326"/>
                </a:cubicBezTo>
                <a:cubicBezTo>
                  <a:pt x="2621" y="8263"/>
                  <a:pt x="1337" y="9166"/>
                  <a:pt x="0" y="10000"/>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26" name="Freeform 56"/>
          <p:cNvSpPr/>
          <p:nvPr/>
        </p:nvSpPr>
        <p:spPr bwMode="auto">
          <a:xfrm>
            <a:off x="3934302" y="402292"/>
            <a:ext cx="1951144" cy="1436688"/>
          </a:xfrm>
          <a:custGeom>
            <a:avLst/>
            <a:gdLst>
              <a:gd name="T0" fmla="*/ 0 w 781"/>
              <a:gd name="T1" fmla="*/ 559 h 559"/>
              <a:gd name="T2" fmla="*/ 0 w 781"/>
              <a:gd name="T3" fmla="*/ 558 h 559"/>
              <a:gd name="T4" fmla="*/ 163 w 781"/>
              <a:gd name="T5" fmla="*/ 446 h 559"/>
              <a:gd name="T6" fmla="*/ 273 w 781"/>
              <a:gd name="T7" fmla="*/ 369 h 559"/>
              <a:gd name="T8" fmla="*/ 511 w 781"/>
              <a:gd name="T9" fmla="*/ 205 h 559"/>
              <a:gd name="T10" fmla="*/ 685 w 781"/>
              <a:gd name="T11" fmla="*/ 79 h 559"/>
              <a:gd name="T12" fmla="*/ 781 w 781"/>
              <a:gd name="T13" fmla="*/ 0 h 559"/>
              <a:gd name="T14" fmla="*/ 781 w 781"/>
              <a:gd name="T15" fmla="*/ 0 h 559"/>
              <a:gd name="T16" fmla="*/ 685 w 781"/>
              <a:gd name="T17" fmla="*/ 80 h 559"/>
              <a:gd name="T18" fmla="*/ 511 w 781"/>
              <a:gd name="T19" fmla="*/ 205 h 559"/>
              <a:gd name="T20" fmla="*/ 274 w 781"/>
              <a:gd name="T21" fmla="*/ 370 h 559"/>
              <a:gd name="T22" fmla="*/ 163 w 781"/>
              <a:gd name="T23" fmla="*/ 446 h 559"/>
              <a:gd name="T24" fmla="*/ 0 w 781"/>
              <a:gd name="T25" fmla="*/ 559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1" h="559">
                <a:moveTo>
                  <a:pt x="0" y="559"/>
                </a:moveTo>
                <a:cubicBezTo>
                  <a:pt x="0" y="558"/>
                  <a:pt x="0" y="558"/>
                  <a:pt x="0" y="558"/>
                </a:cubicBezTo>
                <a:cubicBezTo>
                  <a:pt x="55" y="520"/>
                  <a:pt x="110" y="482"/>
                  <a:pt x="163" y="446"/>
                </a:cubicBezTo>
                <a:cubicBezTo>
                  <a:pt x="199" y="420"/>
                  <a:pt x="237" y="395"/>
                  <a:pt x="273" y="369"/>
                </a:cubicBezTo>
                <a:cubicBezTo>
                  <a:pt x="347" y="319"/>
                  <a:pt x="433" y="260"/>
                  <a:pt x="511" y="205"/>
                </a:cubicBezTo>
                <a:cubicBezTo>
                  <a:pt x="582" y="155"/>
                  <a:pt x="639" y="114"/>
                  <a:pt x="685" y="79"/>
                </a:cubicBezTo>
                <a:cubicBezTo>
                  <a:pt x="720" y="52"/>
                  <a:pt x="757" y="24"/>
                  <a:pt x="781" y="0"/>
                </a:cubicBezTo>
                <a:cubicBezTo>
                  <a:pt x="781" y="0"/>
                  <a:pt x="781" y="0"/>
                  <a:pt x="781" y="0"/>
                </a:cubicBezTo>
                <a:cubicBezTo>
                  <a:pt x="757" y="24"/>
                  <a:pt x="721" y="53"/>
                  <a:pt x="685" y="80"/>
                </a:cubicBezTo>
                <a:cubicBezTo>
                  <a:pt x="639" y="114"/>
                  <a:pt x="582" y="155"/>
                  <a:pt x="511" y="205"/>
                </a:cubicBezTo>
                <a:cubicBezTo>
                  <a:pt x="433" y="260"/>
                  <a:pt x="347" y="319"/>
                  <a:pt x="274" y="370"/>
                </a:cubicBezTo>
                <a:cubicBezTo>
                  <a:pt x="237" y="395"/>
                  <a:pt x="200" y="421"/>
                  <a:pt x="163" y="446"/>
                </a:cubicBezTo>
                <a:cubicBezTo>
                  <a:pt x="110" y="483"/>
                  <a:pt x="55" y="521"/>
                  <a:pt x="0" y="559"/>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27" name="Freeform 57"/>
          <p:cNvSpPr/>
          <p:nvPr/>
        </p:nvSpPr>
        <p:spPr bwMode="auto">
          <a:xfrm>
            <a:off x="4765662" y="189568"/>
            <a:ext cx="1119786" cy="415925"/>
          </a:xfrm>
          <a:custGeom>
            <a:avLst/>
            <a:gdLst>
              <a:gd name="T0" fmla="*/ 0 w 448"/>
              <a:gd name="T1" fmla="*/ 162 h 162"/>
              <a:gd name="T2" fmla="*/ 0 w 448"/>
              <a:gd name="T3" fmla="*/ 162 h 162"/>
              <a:gd name="T4" fmla="*/ 111 w 448"/>
              <a:gd name="T5" fmla="*/ 70 h 162"/>
              <a:gd name="T6" fmla="*/ 235 w 448"/>
              <a:gd name="T7" fmla="*/ 17 h 162"/>
              <a:gd name="T8" fmla="*/ 341 w 448"/>
              <a:gd name="T9" fmla="*/ 18 h 162"/>
              <a:gd name="T10" fmla="*/ 351 w 448"/>
              <a:gd name="T11" fmla="*/ 21 h 162"/>
              <a:gd name="T12" fmla="*/ 448 w 448"/>
              <a:gd name="T13" fmla="*/ 83 h 162"/>
              <a:gd name="T14" fmla="*/ 448 w 448"/>
              <a:gd name="T15" fmla="*/ 83 h 162"/>
              <a:gd name="T16" fmla="*/ 235 w 448"/>
              <a:gd name="T17" fmla="*/ 18 h 162"/>
              <a:gd name="T18" fmla="*/ 0 w 448"/>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162">
                <a:moveTo>
                  <a:pt x="0" y="162"/>
                </a:moveTo>
                <a:cubicBezTo>
                  <a:pt x="0" y="162"/>
                  <a:pt x="0" y="162"/>
                  <a:pt x="0" y="162"/>
                </a:cubicBezTo>
                <a:cubicBezTo>
                  <a:pt x="36" y="125"/>
                  <a:pt x="74" y="94"/>
                  <a:pt x="111" y="70"/>
                </a:cubicBezTo>
                <a:cubicBezTo>
                  <a:pt x="153" y="44"/>
                  <a:pt x="194" y="26"/>
                  <a:pt x="235" y="17"/>
                </a:cubicBezTo>
                <a:cubicBezTo>
                  <a:pt x="270" y="9"/>
                  <a:pt x="306" y="10"/>
                  <a:pt x="341" y="18"/>
                </a:cubicBezTo>
                <a:cubicBezTo>
                  <a:pt x="344" y="19"/>
                  <a:pt x="348" y="20"/>
                  <a:pt x="351" y="21"/>
                </a:cubicBezTo>
                <a:cubicBezTo>
                  <a:pt x="390" y="33"/>
                  <a:pt x="423" y="54"/>
                  <a:pt x="448" y="83"/>
                </a:cubicBezTo>
                <a:cubicBezTo>
                  <a:pt x="448" y="83"/>
                  <a:pt x="448" y="83"/>
                  <a:pt x="448" y="83"/>
                </a:cubicBezTo>
                <a:cubicBezTo>
                  <a:pt x="398" y="26"/>
                  <a:pt x="315" y="0"/>
                  <a:pt x="235" y="18"/>
                </a:cubicBezTo>
                <a:cubicBezTo>
                  <a:pt x="158" y="35"/>
                  <a:pt x="76" y="85"/>
                  <a:pt x="0" y="162"/>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1" name="Freeform 61"/>
          <p:cNvSpPr/>
          <p:nvPr/>
        </p:nvSpPr>
        <p:spPr bwMode="auto">
          <a:xfrm>
            <a:off x="5885446" y="402293"/>
            <a:ext cx="223650" cy="925513"/>
          </a:xfrm>
          <a:custGeom>
            <a:avLst/>
            <a:gdLst>
              <a:gd name="T0" fmla="*/ 83 w 90"/>
              <a:gd name="T1" fmla="*/ 360 h 360"/>
              <a:gd name="T2" fmla="*/ 0 w 90"/>
              <a:gd name="T3" fmla="*/ 0 h 360"/>
              <a:gd name="T4" fmla="*/ 0 w 90"/>
              <a:gd name="T5" fmla="*/ 0 h 360"/>
              <a:gd name="T6" fmla="*/ 68 w 90"/>
              <a:gd name="T7" fmla="*/ 160 h 360"/>
              <a:gd name="T8" fmla="*/ 83 w 90"/>
              <a:gd name="T9" fmla="*/ 360 h 360"/>
            </a:gdLst>
            <a:ahLst/>
            <a:cxnLst>
              <a:cxn ang="0">
                <a:pos x="T0" y="T1"/>
              </a:cxn>
              <a:cxn ang="0">
                <a:pos x="T2" y="T3"/>
              </a:cxn>
              <a:cxn ang="0">
                <a:pos x="T4" y="T5"/>
              </a:cxn>
              <a:cxn ang="0">
                <a:pos x="T6" y="T7"/>
              </a:cxn>
              <a:cxn ang="0">
                <a:pos x="T8" y="T9"/>
              </a:cxn>
            </a:cxnLst>
            <a:rect l="0" t="0" r="r" b="b"/>
            <a:pathLst>
              <a:path w="90" h="360">
                <a:moveTo>
                  <a:pt x="83" y="360"/>
                </a:moveTo>
                <a:cubicBezTo>
                  <a:pt x="90" y="210"/>
                  <a:pt x="60" y="82"/>
                  <a:pt x="0" y="0"/>
                </a:cubicBezTo>
                <a:cubicBezTo>
                  <a:pt x="0" y="0"/>
                  <a:pt x="0" y="0"/>
                  <a:pt x="0" y="0"/>
                </a:cubicBezTo>
                <a:cubicBezTo>
                  <a:pt x="31" y="42"/>
                  <a:pt x="54" y="96"/>
                  <a:pt x="68" y="160"/>
                </a:cubicBezTo>
                <a:cubicBezTo>
                  <a:pt x="82" y="220"/>
                  <a:pt x="87" y="288"/>
                  <a:pt x="83" y="360"/>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2" name="Freeform 62"/>
          <p:cNvSpPr/>
          <p:nvPr/>
        </p:nvSpPr>
        <p:spPr bwMode="auto">
          <a:xfrm>
            <a:off x="5330182" y="35580"/>
            <a:ext cx="777372" cy="1292225"/>
          </a:xfrm>
          <a:custGeom>
            <a:avLst/>
            <a:gdLst>
              <a:gd name="T0" fmla="*/ 305 w 311"/>
              <a:gd name="T1" fmla="*/ 503 h 503"/>
              <a:gd name="T2" fmla="*/ 224 w 311"/>
              <a:gd name="T3" fmla="*/ 125 h 503"/>
              <a:gd name="T4" fmla="*/ 0 w 311"/>
              <a:gd name="T5" fmla="*/ 9 h 503"/>
              <a:gd name="T6" fmla="*/ 0 w 311"/>
              <a:gd name="T7" fmla="*/ 8 h 503"/>
              <a:gd name="T8" fmla="*/ 225 w 311"/>
              <a:gd name="T9" fmla="*/ 124 h 503"/>
              <a:gd name="T10" fmla="*/ 291 w 311"/>
              <a:gd name="T11" fmla="*/ 294 h 503"/>
              <a:gd name="T12" fmla="*/ 305 w 311"/>
              <a:gd name="T13" fmla="*/ 503 h 503"/>
            </a:gdLst>
            <a:ahLst/>
            <a:cxnLst>
              <a:cxn ang="0">
                <a:pos x="T0" y="T1"/>
              </a:cxn>
              <a:cxn ang="0">
                <a:pos x="T2" y="T3"/>
              </a:cxn>
              <a:cxn ang="0">
                <a:pos x="T4" y="T5"/>
              </a:cxn>
              <a:cxn ang="0">
                <a:pos x="T6" y="T7"/>
              </a:cxn>
              <a:cxn ang="0">
                <a:pos x="T8" y="T9"/>
              </a:cxn>
              <a:cxn ang="0">
                <a:pos x="T10" y="T11"/>
              </a:cxn>
              <a:cxn ang="0">
                <a:pos x="T12" y="T13"/>
              </a:cxn>
            </a:cxnLst>
            <a:rect l="0" t="0" r="r" b="b"/>
            <a:pathLst>
              <a:path w="311" h="503">
                <a:moveTo>
                  <a:pt x="305" y="503"/>
                </a:moveTo>
                <a:cubicBezTo>
                  <a:pt x="311" y="346"/>
                  <a:pt x="284" y="215"/>
                  <a:pt x="224" y="125"/>
                </a:cubicBezTo>
                <a:cubicBezTo>
                  <a:pt x="173" y="46"/>
                  <a:pt x="85" y="1"/>
                  <a:pt x="0" y="9"/>
                </a:cubicBezTo>
                <a:cubicBezTo>
                  <a:pt x="0" y="8"/>
                  <a:pt x="0" y="8"/>
                  <a:pt x="0" y="8"/>
                </a:cubicBezTo>
                <a:cubicBezTo>
                  <a:pt x="85" y="0"/>
                  <a:pt x="173" y="46"/>
                  <a:pt x="225" y="124"/>
                </a:cubicBezTo>
                <a:cubicBezTo>
                  <a:pt x="255" y="170"/>
                  <a:pt x="277" y="227"/>
                  <a:pt x="291" y="294"/>
                </a:cubicBezTo>
                <a:cubicBezTo>
                  <a:pt x="304" y="357"/>
                  <a:pt x="309" y="428"/>
                  <a:pt x="305" y="503"/>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3" name="Freeform 63"/>
          <p:cNvSpPr/>
          <p:nvPr/>
        </p:nvSpPr>
        <p:spPr bwMode="auto">
          <a:xfrm>
            <a:off x="4558978" y="-142220"/>
            <a:ext cx="1548575" cy="1470025"/>
          </a:xfrm>
          <a:custGeom>
            <a:avLst/>
            <a:gdLst>
              <a:gd name="T0" fmla="*/ 614 w 620"/>
              <a:gd name="T1" fmla="*/ 572 h 572"/>
              <a:gd name="T2" fmla="*/ 556 w 620"/>
              <a:gd name="T3" fmla="*/ 214 h 572"/>
              <a:gd name="T4" fmla="*/ 385 w 620"/>
              <a:gd name="T5" fmla="*/ 39 h 572"/>
              <a:gd name="T6" fmla="*/ 366 w 620"/>
              <a:gd name="T7" fmla="*/ 33 h 572"/>
              <a:gd name="T8" fmla="*/ 1 w 620"/>
              <a:gd name="T9" fmla="*/ 189 h 572"/>
              <a:gd name="T10" fmla="*/ 0 w 620"/>
              <a:gd name="T11" fmla="*/ 189 h 572"/>
              <a:gd name="T12" fmla="*/ 182 w 620"/>
              <a:gd name="T13" fmla="*/ 55 h 572"/>
              <a:gd name="T14" fmla="*/ 284 w 620"/>
              <a:gd name="T15" fmla="*/ 27 h 572"/>
              <a:gd name="T16" fmla="*/ 386 w 620"/>
              <a:gd name="T17" fmla="*/ 38 h 572"/>
              <a:gd name="T18" fmla="*/ 557 w 620"/>
              <a:gd name="T19" fmla="*/ 213 h 572"/>
              <a:gd name="T20" fmla="*/ 615 w 620"/>
              <a:gd name="T21" fmla="*/ 572 h 572"/>
              <a:gd name="T22" fmla="*/ 614 w 620"/>
              <a:gd name="T23" fmla="*/ 572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20" h="572">
                <a:moveTo>
                  <a:pt x="614" y="572"/>
                </a:moveTo>
                <a:cubicBezTo>
                  <a:pt x="619" y="433"/>
                  <a:pt x="599" y="309"/>
                  <a:pt x="556" y="214"/>
                </a:cubicBezTo>
                <a:cubicBezTo>
                  <a:pt x="518" y="127"/>
                  <a:pt x="455" y="63"/>
                  <a:pt x="385" y="39"/>
                </a:cubicBezTo>
                <a:cubicBezTo>
                  <a:pt x="379" y="36"/>
                  <a:pt x="372" y="35"/>
                  <a:pt x="366" y="33"/>
                </a:cubicBezTo>
                <a:cubicBezTo>
                  <a:pt x="234" y="0"/>
                  <a:pt x="88" y="95"/>
                  <a:pt x="1" y="189"/>
                </a:cubicBezTo>
                <a:cubicBezTo>
                  <a:pt x="0" y="189"/>
                  <a:pt x="0" y="189"/>
                  <a:pt x="0" y="189"/>
                </a:cubicBezTo>
                <a:cubicBezTo>
                  <a:pt x="54" y="130"/>
                  <a:pt x="119" y="83"/>
                  <a:pt x="182" y="55"/>
                </a:cubicBezTo>
                <a:cubicBezTo>
                  <a:pt x="217" y="39"/>
                  <a:pt x="251" y="30"/>
                  <a:pt x="284" y="27"/>
                </a:cubicBezTo>
                <a:cubicBezTo>
                  <a:pt x="320" y="23"/>
                  <a:pt x="354" y="27"/>
                  <a:pt x="386" y="38"/>
                </a:cubicBezTo>
                <a:cubicBezTo>
                  <a:pt x="456" y="63"/>
                  <a:pt x="518" y="127"/>
                  <a:pt x="557" y="213"/>
                </a:cubicBezTo>
                <a:cubicBezTo>
                  <a:pt x="600" y="308"/>
                  <a:pt x="620" y="433"/>
                  <a:pt x="615" y="572"/>
                </a:cubicBezTo>
                <a:lnTo>
                  <a:pt x="614" y="572"/>
                </a:ln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4" name="Freeform 64"/>
          <p:cNvSpPr/>
          <p:nvPr/>
        </p:nvSpPr>
        <p:spPr bwMode="auto">
          <a:xfrm>
            <a:off x="4389314" y="-180320"/>
            <a:ext cx="1718241" cy="1508125"/>
          </a:xfrm>
          <a:custGeom>
            <a:avLst/>
            <a:gdLst>
              <a:gd name="T0" fmla="*/ 682 w 688"/>
              <a:gd name="T1" fmla="*/ 587 h 587"/>
              <a:gd name="T2" fmla="*/ 608 w 688"/>
              <a:gd name="T3" fmla="*/ 190 h 587"/>
              <a:gd name="T4" fmla="*/ 423 w 688"/>
              <a:gd name="T5" fmla="*/ 33 h 587"/>
              <a:gd name="T6" fmla="*/ 404 w 688"/>
              <a:gd name="T7" fmla="*/ 29 h 587"/>
              <a:gd name="T8" fmla="*/ 1 w 688"/>
              <a:gd name="T9" fmla="*/ 258 h 587"/>
              <a:gd name="T10" fmla="*/ 0 w 688"/>
              <a:gd name="T11" fmla="*/ 257 h 587"/>
              <a:gd name="T12" fmla="*/ 180 w 688"/>
              <a:gd name="T13" fmla="*/ 85 h 587"/>
              <a:gd name="T14" fmla="*/ 404 w 688"/>
              <a:gd name="T15" fmla="*/ 29 h 587"/>
              <a:gd name="T16" fmla="*/ 518 w 688"/>
              <a:gd name="T17" fmla="*/ 80 h 587"/>
              <a:gd name="T18" fmla="*/ 609 w 688"/>
              <a:gd name="T19" fmla="*/ 190 h 587"/>
              <a:gd name="T20" fmla="*/ 683 w 688"/>
              <a:gd name="T21" fmla="*/ 587 h 587"/>
              <a:gd name="T22" fmla="*/ 682 w 688"/>
              <a:gd name="T23" fmla="*/ 587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88" h="587">
                <a:moveTo>
                  <a:pt x="682" y="587"/>
                </a:moveTo>
                <a:cubicBezTo>
                  <a:pt x="688" y="429"/>
                  <a:pt x="662" y="291"/>
                  <a:pt x="608" y="190"/>
                </a:cubicBezTo>
                <a:cubicBezTo>
                  <a:pt x="564" y="109"/>
                  <a:pt x="496" y="51"/>
                  <a:pt x="423" y="33"/>
                </a:cubicBezTo>
                <a:cubicBezTo>
                  <a:pt x="416" y="32"/>
                  <a:pt x="410" y="30"/>
                  <a:pt x="404" y="29"/>
                </a:cubicBezTo>
                <a:cubicBezTo>
                  <a:pt x="211" y="0"/>
                  <a:pt x="47" y="197"/>
                  <a:pt x="1" y="258"/>
                </a:cubicBezTo>
                <a:cubicBezTo>
                  <a:pt x="0" y="257"/>
                  <a:pt x="0" y="257"/>
                  <a:pt x="0" y="257"/>
                </a:cubicBezTo>
                <a:cubicBezTo>
                  <a:pt x="38" y="207"/>
                  <a:pt x="100" y="136"/>
                  <a:pt x="180" y="85"/>
                </a:cubicBezTo>
                <a:cubicBezTo>
                  <a:pt x="257" y="37"/>
                  <a:pt x="332" y="18"/>
                  <a:pt x="404" y="29"/>
                </a:cubicBezTo>
                <a:cubicBezTo>
                  <a:pt x="443" y="35"/>
                  <a:pt x="482" y="52"/>
                  <a:pt x="518" y="80"/>
                </a:cubicBezTo>
                <a:cubicBezTo>
                  <a:pt x="554" y="108"/>
                  <a:pt x="585" y="146"/>
                  <a:pt x="609" y="190"/>
                </a:cubicBezTo>
                <a:cubicBezTo>
                  <a:pt x="663" y="291"/>
                  <a:pt x="688" y="428"/>
                  <a:pt x="683" y="587"/>
                </a:cubicBezTo>
                <a:lnTo>
                  <a:pt x="682" y="587"/>
                </a:ln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5" name="Freeform 65"/>
          <p:cNvSpPr/>
          <p:nvPr/>
        </p:nvSpPr>
        <p:spPr bwMode="auto">
          <a:xfrm>
            <a:off x="368260" y="1327804"/>
            <a:ext cx="5726955" cy="4816476"/>
          </a:xfrm>
          <a:custGeom>
            <a:avLst/>
            <a:gdLst>
              <a:gd name="T0" fmla="*/ 0 w 2293"/>
              <a:gd name="T1" fmla="*/ 1866 h 1874"/>
              <a:gd name="T2" fmla="*/ 0 w 2293"/>
              <a:gd name="T3" fmla="*/ 1865 h 1874"/>
              <a:gd name="T4" fmla="*/ 360 w 2293"/>
              <a:gd name="T5" fmla="*/ 1851 h 1874"/>
              <a:gd name="T6" fmla="*/ 770 w 2293"/>
              <a:gd name="T7" fmla="*/ 1748 h 1874"/>
              <a:gd name="T8" fmla="*/ 1586 w 2293"/>
              <a:gd name="T9" fmla="*/ 1274 h 1874"/>
              <a:gd name="T10" fmla="*/ 2129 w 2293"/>
              <a:gd name="T11" fmla="*/ 607 h 1874"/>
              <a:gd name="T12" fmla="*/ 2292 w 2293"/>
              <a:gd name="T13" fmla="*/ 0 h 1874"/>
              <a:gd name="T14" fmla="*/ 2293 w 2293"/>
              <a:gd name="T15" fmla="*/ 0 h 1874"/>
              <a:gd name="T16" fmla="*/ 2130 w 2293"/>
              <a:gd name="T17" fmla="*/ 607 h 1874"/>
              <a:gd name="T18" fmla="*/ 1586 w 2293"/>
              <a:gd name="T19" fmla="*/ 1275 h 1874"/>
              <a:gd name="T20" fmla="*/ 770 w 2293"/>
              <a:gd name="T21" fmla="*/ 1748 h 1874"/>
              <a:gd name="T22" fmla="*/ 360 w 2293"/>
              <a:gd name="T23" fmla="*/ 1852 h 1874"/>
              <a:gd name="T24" fmla="*/ 0 w 2293"/>
              <a:gd name="T25" fmla="*/ 1866 h 18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3" h="1874">
                <a:moveTo>
                  <a:pt x="0" y="1866"/>
                </a:moveTo>
                <a:cubicBezTo>
                  <a:pt x="0" y="1865"/>
                  <a:pt x="0" y="1865"/>
                  <a:pt x="0" y="1865"/>
                </a:cubicBezTo>
                <a:cubicBezTo>
                  <a:pt x="113" y="1873"/>
                  <a:pt x="235" y="1869"/>
                  <a:pt x="360" y="1851"/>
                </a:cubicBezTo>
                <a:cubicBezTo>
                  <a:pt x="496" y="1831"/>
                  <a:pt x="634" y="1796"/>
                  <a:pt x="770" y="1748"/>
                </a:cubicBezTo>
                <a:cubicBezTo>
                  <a:pt x="1061" y="1644"/>
                  <a:pt x="1343" y="1481"/>
                  <a:pt x="1586" y="1274"/>
                </a:cubicBezTo>
                <a:cubicBezTo>
                  <a:pt x="1818" y="1076"/>
                  <a:pt x="2006" y="845"/>
                  <a:pt x="2129" y="607"/>
                </a:cubicBezTo>
                <a:cubicBezTo>
                  <a:pt x="2235" y="402"/>
                  <a:pt x="2291" y="192"/>
                  <a:pt x="2292" y="0"/>
                </a:cubicBezTo>
                <a:cubicBezTo>
                  <a:pt x="2293" y="0"/>
                  <a:pt x="2293" y="0"/>
                  <a:pt x="2293" y="0"/>
                </a:cubicBezTo>
                <a:cubicBezTo>
                  <a:pt x="2292" y="192"/>
                  <a:pt x="2236" y="402"/>
                  <a:pt x="2130" y="607"/>
                </a:cubicBezTo>
                <a:cubicBezTo>
                  <a:pt x="2007" y="846"/>
                  <a:pt x="1819" y="1077"/>
                  <a:pt x="1586" y="1275"/>
                </a:cubicBezTo>
                <a:cubicBezTo>
                  <a:pt x="1343" y="1481"/>
                  <a:pt x="1061" y="1645"/>
                  <a:pt x="770" y="1748"/>
                </a:cubicBezTo>
                <a:cubicBezTo>
                  <a:pt x="634" y="1797"/>
                  <a:pt x="496" y="1832"/>
                  <a:pt x="360" y="1852"/>
                </a:cubicBezTo>
                <a:cubicBezTo>
                  <a:pt x="235" y="1870"/>
                  <a:pt x="113" y="1874"/>
                  <a:pt x="0" y="186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6" name="Freeform 66"/>
          <p:cNvSpPr/>
          <p:nvPr/>
        </p:nvSpPr>
        <p:spPr bwMode="auto">
          <a:xfrm>
            <a:off x="2108094" y="1327804"/>
            <a:ext cx="3987120" cy="4770438"/>
          </a:xfrm>
          <a:custGeom>
            <a:avLst/>
            <a:gdLst>
              <a:gd name="T0" fmla="*/ 0 w 1596"/>
              <a:gd name="T1" fmla="*/ 1856 h 1856"/>
              <a:gd name="T2" fmla="*/ 0 w 1596"/>
              <a:gd name="T3" fmla="*/ 1856 h 1856"/>
              <a:gd name="T4" fmla="*/ 584 w 1596"/>
              <a:gd name="T5" fmla="*/ 1603 h 1856"/>
              <a:gd name="T6" fmla="*/ 1127 w 1596"/>
              <a:gd name="T7" fmla="*/ 1127 h 1856"/>
              <a:gd name="T8" fmla="*/ 1481 w 1596"/>
              <a:gd name="T9" fmla="*/ 541 h 1856"/>
              <a:gd name="T10" fmla="*/ 1595 w 1596"/>
              <a:gd name="T11" fmla="*/ 0 h 1856"/>
              <a:gd name="T12" fmla="*/ 1596 w 1596"/>
              <a:gd name="T13" fmla="*/ 0 h 1856"/>
              <a:gd name="T14" fmla="*/ 1566 w 1596"/>
              <a:gd name="T15" fmla="*/ 264 h 1856"/>
              <a:gd name="T16" fmla="*/ 1482 w 1596"/>
              <a:gd name="T17" fmla="*/ 542 h 1856"/>
              <a:gd name="T18" fmla="*/ 1332 w 1596"/>
              <a:gd name="T19" fmla="*/ 842 h 1856"/>
              <a:gd name="T20" fmla="*/ 1127 w 1596"/>
              <a:gd name="T21" fmla="*/ 1128 h 1856"/>
              <a:gd name="T22" fmla="*/ 872 w 1596"/>
              <a:gd name="T23" fmla="*/ 1388 h 1856"/>
              <a:gd name="T24" fmla="*/ 585 w 1596"/>
              <a:gd name="T25" fmla="*/ 1604 h 1856"/>
              <a:gd name="T26" fmla="*/ 293 w 1596"/>
              <a:gd name="T27" fmla="*/ 1759 h 1856"/>
              <a:gd name="T28" fmla="*/ 0 w 1596"/>
              <a:gd name="T29" fmla="*/ 1856 h 1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6" h="1856">
                <a:moveTo>
                  <a:pt x="0" y="1856"/>
                </a:moveTo>
                <a:cubicBezTo>
                  <a:pt x="0" y="1856"/>
                  <a:pt x="0" y="1856"/>
                  <a:pt x="0" y="1856"/>
                </a:cubicBezTo>
                <a:cubicBezTo>
                  <a:pt x="193" y="1810"/>
                  <a:pt x="395" y="1723"/>
                  <a:pt x="584" y="1603"/>
                </a:cubicBezTo>
                <a:cubicBezTo>
                  <a:pt x="784" y="1477"/>
                  <a:pt x="971" y="1312"/>
                  <a:pt x="1127" y="1127"/>
                </a:cubicBezTo>
                <a:cubicBezTo>
                  <a:pt x="1278" y="946"/>
                  <a:pt x="1401" y="744"/>
                  <a:pt x="1481" y="541"/>
                </a:cubicBezTo>
                <a:cubicBezTo>
                  <a:pt x="1554" y="358"/>
                  <a:pt x="1593" y="171"/>
                  <a:pt x="1595" y="0"/>
                </a:cubicBezTo>
                <a:cubicBezTo>
                  <a:pt x="1596" y="0"/>
                  <a:pt x="1596" y="0"/>
                  <a:pt x="1596" y="0"/>
                </a:cubicBezTo>
                <a:cubicBezTo>
                  <a:pt x="1595" y="85"/>
                  <a:pt x="1585" y="174"/>
                  <a:pt x="1566" y="264"/>
                </a:cubicBezTo>
                <a:cubicBezTo>
                  <a:pt x="1547" y="355"/>
                  <a:pt x="1519" y="449"/>
                  <a:pt x="1482" y="542"/>
                </a:cubicBezTo>
                <a:cubicBezTo>
                  <a:pt x="1442" y="643"/>
                  <a:pt x="1391" y="744"/>
                  <a:pt x="1332" y="842"/>
                </a:cubicBezTo>
                <a:cubicBezTo>
                  <a:pt x="1272" y="940"/>
                  <a:pt x="1203" y="1037"/>
                  <a:pt x="1127" y="1128"/>
                </a:cubicBezTo>
                <a:cubicBezTo>
                  <a:pt x="1049" y="1221"/>
                  <a:pt x="963" y="1308"/>
                  <a:pt x="872" y="1388"/>
                </a:cubicBezTo>
                <a:cubicBezTo>
                  <a:pt x="781" y="1468"/>
                  <a:pt x="684" y="1541"/>
                  <a:pt x="585" y="1604"/>
                </a:cubicBezTo>
                <a:cubicBezTo>
                  <a:pt x="489" y="1664"/>
                  <a:pt x="391" y="1716"/>
                  <a:pt x="293" y="1759"/>
                </a:cubicBezTo>
                <a:cubicBezTo>
                  <a:pt x="195" y="1801"/>
                  <a:pt x="97" y="1834"/>
                  <a:pt x="0" y="185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7" name="Freeform 67"/>
          <p:cNvSpPr/>
          <p:nvPr/>
        </p:nvSpPr>
        <p:spPr bwMode="auto">
          <a:xfrm>
            <a:off x="4062323" y="1327804"/>
            <a:ext cx="2032892" cy="3741738"/>
          </a:xfrm>
          <a:custGeom>
            <a:avLst/>
            <a:gdLst>
              <a:gd name="T0" fmla="*/ 0 w 814"/>
              <a:gd name="T1" fmla="*/ 1456 h 1456"/>
              <a:gd name="T2" fmla="*/ 0 w 814"/>
              <a:gd name="T3" fmla="*/ 1456 h 1456"/>
              <a:gd name="T4" fmla="*/ 285 w 814"/>
              <a:gd name="T5" fmla="*/ 1228 h 1456"/>
              <a:gd name="T6" fmla="*/ 547 w 814"/>
              <a:gd name="T7" fmla="*/ 881 h 1456"/>
              <a:gd name="T8" fmla="*/ 813 w 814"/>
              <a:gd name="T9" fmla="*/ 0 h 1456"/>
              <a:gd name="T10" fmla="*/ 814 w 814"/>
              <a:gd name="T11" fmla="*/ 0 h 1456"/>
              <a:gd name="T12" fmla="*/ 548 w 814"/>
              <a:gd name="T13" fmla="*/ 881 h 1456"/>
              <a:gd name="T14" fmla="*/ 286 w 814"/>
              <a:gd name="T15" fmla="*/ 1228 h 1456"/>
              <a:gd name="T16" fmla="*/ 0 w 814"/>
              <a:gd name="T17" fmla="*/ 1456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4" h="1456">
                <a:moveTo>
                  <a:pt x="0" y="1456"/>
                </a:moveTo>
                <a:cubicBezTo>
                  <a:pt x="0" y="1456"/>
                  <a:pt x="0" y="1456"/>
                  <a:pt x="0" y="1456"/>
                </a:cubicBezTo>
                <a:cubicBezTo>
                  <a:pt x="100" y="1396"/>
                  <a:pt x="196" y="1320"/>
                  <a:pt x="285" y="1228"/>
                </a:cubicBezTo>
                <a:cubicBezTo>
                  <a:pt x="384" y="1126"/>
                  <a:pt x="472" y="1009"/>
                  <a:pt x="547" y="881"/>
                </a:cubicBezTo>
                <a:cubicBezTo>
                  <a:pt x="711" y="602"/>
                  <a:pt x="805" y="289"/>
                  <a:pt x="813" y="0"/>
                </a:cubicBezTo>
                <a:cubicBezTo>
                  <a:pt x="814" y="0"/>
                  <a:pt x="814" y="0"/>
                  <a:pt x="814" y="0"/>
                </a:cubicBezTo>
                <a:cubicBezTo>
                  <a:pt x="806" y="290"/>
                  <a:pt x="712" y="602"/>
                  <a:pt x="548" y="881"/>
                </a:cubicBezTo>
                <a:cubicBezTo>
                  <a:pt x="473" y="1010"/>
                  <a:pt x="384" y="1127"/>
                  <a:pt x="286" y="1228"/>
                </a:cubicBezTo>
                <a:cubicBezTo>
                  <a:pt x="196" y="1320"/>
                  <a:pt x="100" y="1397"/>
                  <a:pt x="0" y="145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8" name="Freeform 68"/>
          <p:cNvSpPr/>
          <p:nvPr/>
        </p:nvSpPr>
        <p:spPr bwMode="auto">
          <a:xfrm>
            <a:off x="4676200" y="1327805"/>
            <a:ext cx="1419014" cy="2346325"/>
          </a:xfrm>
          <a:custGeom>
            <a:avLst/>
            <a:gdLst>
              <a:gd name="T0" fmla="*/ 0 w 568"/>
              <a:gd name="T1" fmla="*/ 913 h 913"/>
              <a:gd name="T2" fmla="*/ 0 w 568"/>
              <a:gd name="T3" fmla="*/ 912 h 913"/>
              <a:gd name="T4" fmla="*/ 163 w 568"/>
              <a:gd name="T5" fmla="*/ 823 h 913"/>
              <a:gd name="T6" fmla="*/ 337 w 568"/>
              <a:gd name="T7" fmla="*/ 638 h 913"/>
              <a:gd name="T8" fmla="*/ 567 w 568"/>
              <a:gd name="T9" fmla="*/ 0 h 913"/>
              <a:gd name="T10" fmla="*/ 568 w 568"/>
              <a:gd name="T11" fmla="*/ 0 h 913"/>
              <a:gd name="T12" fmla="*/ 495 w 568"/>
              <a:gd name="T13" fmla="*/ 345 h 913"/>
              <a:gd name="T14" fmla="*/ 338 w 568"/>
              <a:gd name="T15" fmla="*/ 639 h 913"/>
              <a:gd name="T16" fmla="*/ 163 w 568"/>
              <a:gd name="T17" fmla="*/ 824 h 913"/>
              <a:gd name="T18" fmla="*/ 0 w 568"/>
              <a:gd name="T19" fmla="*/ 913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8" h="913">
                <a:moveTo>
                  <a:pt x="0" y="913"/>
                </a:moveTo>
                <a:cubicBezTo>
                  <a:pt x="0" y="912"/>
                  <a:pt x="0" y="912"/>
                  <a:pt x="0" y="912"/>
                </a:cubicBezTo>
                <a:cubicBezTo>
                  <a:pt x="53" y="895"/>
                  <a:pt x="108" y="866"/>
                  <a:pt x="163" y="823"/>
                </a:cubicBezTo>
                <a:cubicBezTo>
                  <a:pt x="225" y="775"/>
                  <a:pt x="284" y="712"/>
                  <a:pt x="337" y="638"/>
                </a:cubicBezTo>
                <a:cubicBezTo>
                  <a:pt x="473" y="451"/>
                  <a:pt x="557" y="218"/>
                  <a:pt x="567" y="0"/>
                </a:cubicBezTo>
                <a:cubicBezTo>
                  <a:pt x="568" y="0"/>
                  <a:pt x="568" y="0"/>
                  <a:pt x="568" y="0"/>
                </a:cubicBezTo>
                <a:cubicBezTo>
                  <a:pt x="562" y="115"/>
                  <a:pt x="538" y="231"/>
                  <a:pt x="495" y="345"/>
                </a:cubicBezTo>
                <a:cubicBezTo>
                  <a:pt x="456" y="449"/>
                  <a:pt x="402" y="550"/>
                  <a:pt x="338" y="639"/>
                </a:cubicBezTo>
                <a:cubicBezTo>
                  <a:pt x="285" y="713"/>
                  <a:pt x="226" y="775"/>
                  <a:pt x="163" y="824"/>
                </a:cubicBezTo>
                <a:cubicBezTo>
                  <a:pt x="109" y="866"/>
                  <a:pt x="54" y="896"/>
                  <a:pt x="0" y="913"/>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54" name="Freeform 69"/>
          <p:cNvSpPr/>
          <p:nvPr/>
        </p:nvSpPr>
        <p:spPr bwMode="auto">
          <a:xfrm>
            <a:off x="4930697" y="1327805"/>
            <a:ext cx="1164517" cy="2674938"/>
          </a:xfrm>
          <a:custGeom>
            <a:avLst/>
            <a:gdLst>
              <a:gd name="T0" fmla="*/ 1 w 466"/>
              <a:gd name="T1" fmla="*/ 1041 h 1041"/>
              <a:gd name="T2" fmla="*/ 0 w 466"/>
              <a:gd name="T3" fmla="*/ 1041 h 1041"/>
              <a:gd name="T4" fmla="*/ 307 w 466"/>
              <a:gd name="T5" fmla="*/ 613 h 1041"/>
              <a:gd name="T6" fmla="*/ 465 w 466"/>
              <a:gd name="T7" fmla="*/ 0 h 1041"/>
              <a:gd name="T8" fmla="*/ 466 w 466"/>
              <a:gd name="T9" fmla="*/ 0 h 1041"/>
              <a:gd name="T10" fmla="*/ 308 w 466"/>
              <a:gd name="T11" fmla="*/ 613 h 1041"/>
              <a:gd name="T12" fmla="*/ 1 w 466"/>
              <a:gd name="T13" fmla="*/ 1041 h 1041"/>
            </a:gdLst>
            <a:ahLst/>
            <a:cxnLst>
              <a:cxn ang="0">
                <a:pos x="T0" y="T1"/>
              </a:cxn>
              <a:cxn ang="0">
                <a:pos x="T2" y="T3"/>
              </a:cxn>
              <a:cxn ang="0">
                <a:pos x="T4" y="T5"/>
              </a:cxn>
              <a:cxn ang="0">
                <a:pos x="T6" y="T7"/>
              </a:cxn>
              <a:cxn ang="0">
                <a:pos x="T8" y="T9"/>
              </a:cxn>
              <a:cxn ang="0">
                <a:pos x="T10" y="T11"/>
              </a:cxn>
              <a:cxn ang="0">
                <a:pos x="T12" y="T13"/>
              </a:cxn>
            </a:cxnLst>
            <a:rect l="0" t="0" r="r" b="b"/>
            <a:pathLst>
              <a:path w="466" h="1041">
                <a:moveTo>
                  <a:pt x="1" y="1041"/>
                </a:moveTo>
                <a:cubicBezTo>
                  <a:pt x="0" y="1041"/>
                  <a:pt x="0" y="1041"/>
                  <a:pt x="0" y="1041"/>
                </a:cubicBezTo>
                <a:cubicBezTo>
                  <a:pt x="120" y="932"/>
                  <a:pt x="226" y="784"/>
                  <a:pt x="307" y="613"/>
                </a:cubicBezTo>
                <a:cubicBezTo>
                  <a:pt x="403" y="412"/>
                  <a:pt x="458" y="200"/>
                  <a:pt x="465" y="0"/>
                </a:cubicBezTo>
                <a:cubicBezTo>
                  <a:pt x="466" y="0"/>
                  <a:pt x="466" y="0"/>
                  <a:pt x="466" y="0"/>
                </a:cubicBezTo>
                <a:cubicBezTo>
                  <a:pt x="458" y="200"/>
                  <a:pt x="404" y="412"/>
                  <a:pt x="308" y="613"/>
                </a:cubicBezTo>
                <a:cubicBezTo>
                  <a:pt x="226" y="784"/>
                  <a:pt x="120" y="932"/>
                  <a:pt x="1" y="1041"/>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55" name="Freeform 70"/>
          <p:cNvSpPr/>
          <p:nvPr/>
        </p:nvSpPr>
        <p:spPr bwMode="auto">
          <a:xfrm>
            <a:off x="4651522" y="353080"/>
            <a:ext cx="1443692" cy="974725"/>
          </a:xfrm>
          <a:custGeom>
            <a:avLst/>
            <a:gdLst>
              <a:gd name="T0" fmla="*/ 577 w 578"/>
              <a:gd name="T1" fmla="*/ 379 h 379"/>
              <a:gd name="T2" fmla="*/ 359 w 578"/>
              <a:gd name="T3" fmla="*/ 108 h 379"/>
              <a:gd name="T4" fmla="*/ 0 w 578"/>
              <a:gd name="T5" fmla="*/ 0 h 379"/>
              <a:gd name="T6" fmla="*/ 1 w 578"/>
              <a:gd name="T7" fmla="*/ 0 h 379"/>
              <a:gd name="T8" fmla="*/ 360 w 578"/>
              <a:gd name="T9" fmla="*/ 107 h 379"/>
              <a:gd name="T10" fmla="*/ 508 w 578"/>
              <a:gd name="T11" fmla="*/ 219 h 379"/>
              <a:gd name="T12" fmla="*/ 578 w 578"/>
              <a:gd name="T13" fmla="*/ 379 h 379"/>
              <a:gd name="T14" fmla="*/ 577 w 578"/>
              <a:gd name="T15" fmla="*/ 379 h 3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8" h="379">
                <a:moveTo>
                  <a:pt x="577" y="379"/>
                </a:moveTo>
                <a:cubicBezTo>
                  <a:pt x="570" y="231"/>
                  <a:pt x="422" y="140"/>
                  <a:pt x="359" y="108"/>
                </a:cubicBezTo>
                <a:cubicBezTo>
                  <a:pt x="262" y="58"/>
                  <a:pt x="148" y="24"/>
                  <a:pt x="0" y="0"/>
                </a:cubicBezTo>
                <a:cubicBezTo>
                  <a:pt x="1" y="0"/>
                  <a:pt x="1" y="0"/>
                  <a:pt x="1" y="0"/>
                </a:cubicBezTo>
                <a:cubicBezTo>
                  <a:pt x="148" y="23"/>
                  <a:pt x="262" y="57"/>
                  <a:pt x="360" y="107"/>
                </a:cubicBezTo>
                <a:cubicBezTo>
                  <a:pt x="419" y="138"/>
                  <a:pt x="470" y="176"/>
                  <a:pt x="508" y="219"/>
                </a:cubicBezTo>
                <a:cubicBezTo>
                  <a:pt x="551" y="269"/>
                  <a:pt x="575" y="323"/>
                  <a:pt x="578" y="379"/>
                </a:cubicBezTo>
                <a:lnTo>
                  <a:pt x="577" y="379"/>
                </a:ln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80" name="Freeform 71"/>
          <p:cNvSpPr/>
          <p:nvPr/>
        </p:nvSpPr>
        <p:spPr bwMode="auto">
          <a:xfrm>
            <a:off x="2672615" y="1327805"/>
            <a:ext cx="3422600" cy="1325563"/>
          </a:xfrm>
          <a:custGeom>
            <a:avLst/>
            <a:gdLst>
              <a:gd name="T0" fmla="*/ 0 w 1370"/>
              <a:gd name="T1" fmla="*/ 516 h 516"/>
              <a:gd name="T2" fmla="*/ 0 w 1370"/>
              <a:gd name="T3" fmla="*/ 515 h 516"/>
              <a:gd name="T4" fmla="*/ 529 w 1370"/>
              <a:gd name="T5" fmla="*/ 319 h 516"/>
              <a:gd name="T6" fmla="*/ 860 w 1370"/>
              <a:gd name="T7" fmla="*/ 204 h 516"/>
              <a:gd name="T8" fmla="*/ 1008 w 1370"/>
              <a:gd name="T9" fmla="*/ 153 h 516"/>
              <a:gd name="T10" fmla="*/ 1034 w 1370"/>
              <a:gd name="T11" fmla="*/ 144 h 516"/>
              <a:gd name="T12" fmla="*/ 1180 w 1370"/>
              <a:gd name="T13" fmla="*/ 92 h 516"/>
              <a:gd name="T14" fmla="*/ 1296 w 1370"/>
              <a:gd name="T15" fmla="*/ 48 h 516"/>
              <a:gd name="T16" fmla="*/ 1369 w 1370"/>
              <a:gd name="T17" fmla="*/ 5 h 516"/>
              <a:gd name="T18" fmla="*/ 1369 w 1370"/>
              <a:gd name="T19" fmla="*/ 1 h 516"/>
              <a:gd name="T20" fmla="*/ 1370 w 1370"/>
              <a:gd name="T21" fmla="*/ 0 h 516"/>
              <a:gd name="T22" fmla="*/ 1370 w 1370"/>
              <a:gd name="T23" fmla="*/ 5 h 516"/>
              <a:gd name="T24" fmla="*/ 1296 w 1370"/>
              <a:gd name="T25" fmla="*/ 48 h 516"/>
              <a:gd name="T26" fmla="*/ 1180 w 1370"/>
              <a:gd name="T27" fmla="*/ 93 h 516"/>
              <a:gd name="T28" fmla="*/ 1035 w 1370"/>
              <a:gd name="T29" fmla="*/ 144 h 516"/>
              <a:gd name="T30" fmla="*/ 1008 w 1370"/>
              <a:gd name="T31" fmla="*/ 154 h 516"/>
              <a:gd name="T32" fmla="*/ 860 w 1370"/>
              <a:gd name="T33" fmla="*/ 205 h 516"/>
              <a:gd name="T34" fmla="*/ 530 w 1370"/>
              <a:gd name="T35" fmla="*/ 320 h 516"/>
              <a:gd name="T36" fmla="*/ 0 w 1370"/>
              <a:gd name="T37" fmla="*/ 516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0" h="516">
                <a:moveTo>
                  <a:pt x="0" y="516"/>
                </a:moveTo>
                <a:cubicBezTo>
                  <a:pt x="0" y="515"/>
                  <a:pt x="0" y="515"/>
                  <a:pt x="0" y="515"/>
                </a:cubicBezTo>
                <a:cubicBezTo>
                  <a:pt x="161" y="452"/>
                  <a:pt x="334" y="388"/>
                  <a:pt x="529" y="319"/>
                </a:cubicBezTo>
                <a:cubicBezTo>
                  <a:pt x="645" y="278"/>
                  <a:pt x="754" y="240"/>
                  <a:pt x="860" y="204"/>
                </a:cubicBezTo>
                <a:cubicBezTo>
                  <a:pt x="912" y="186"/>
                  <a:pt x="960" y="169"/>
                  <a:pt x="1008" y="153"/>
                </a:cubicBezTo>
                <a:cubicBezTo>
                  <a:pt x="1017" y="150"/>
                  <a:pt x="1026" y="147"/>
                  <a:pt x="1034" y="144"/>
                </a:cubicBezTo>
                <a:cubicBezTo>
                  <a:pt x="1087" y="125"/>
                  <a:pt x="1136" y="108"/>
                  <a:pt x="1180" y="92"/>
                </a:cubicBezTo>
                <a:cubicBezTo>
                  <a:pt x="1230" y="74"/>
                  <a:pt x="1267" y="60"/>
                  <a:pt x="1296" y="48"/>
                </a:cubicBezTo>
                <a:cubicBezTo>
                  <a:pt x="1341" y="29"/>
                  <a:pt x="1366" y="14"/>
                  <a:pt x="1369" y="5"/>
                </a:cubicBezTo>
                <a:cubicBezTo>
                  <a:pt x="1370" y="3"/>
                  <a:pt x="1370" y="2"/>
                  <a:pt x="1369" y="1"/>
                </a:cubicBezTo>
                <a:cubicBezTo>
                  <a:pt x="1370" y="0"/>
                  <a:pt x="1370" y="0"/>
                  <a:pt x="1370" y="0"/>
                </a:cubicBezTo>
                <a:cubicBezTo>
                  <a:pt x="1370" y="2"/>
                  <a:pt x="1370" y="3"/>
                  <a:pt x="1370" y="5"/>
                </a:cubicBezTo>
                <a:cubicBezTo>
                  <a:pt x="1366" y="15"/>
                  <a:pt x="1342" y="29"/>
                  <a:pt x="1296" y="48"/>
                </a:cubicBezTo>
                <a:cubicBezTo>
                  <a:pt x="1267" y="60"/>
                  <a:pt x="1230" y="74"/>
                  <a:pt x="1180" y="93"/>
                </a:cubicBezTo>
                <a:cubicBezTo>
                  <a:pt x="1137" y="109"/>
                  <a:pt x="1087" y="126"/>
                  <a:pt x="1035" y="144"/>
                </a:cubicBezTo>
                <a:cubicBezTo>
                  <a:pt x="1026" y="147"/>
                  <a:pt x="1017" y="150"/>
                  <a:pt x="1008" y="154"/>
                </a:cubicBezTo>
                <a:cubicBezTo>
                  <a:pt x="961" y="170"/>
                  <a:pt x="912" y="187"/>
                  <a:pt x="860" y="205"/>
                </a:cubicBezTo>
                <a:cubicBezTo>
                  <a:pt x="755" y="241"/>
                  <a:pt x="646" y="279"/>
                  <a:pt x="530" y="320"/>
                </a:cubicBezTo>
                <a:cubicBezTo>
                  <a:pt x="335" y="389"/>
                  <a:pt x="161" y="453"/>
                  <a:pt x="0" y="51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81" name="Freeform 72"/>
          <p:cNvSpPr/>
          <p:nvPr/>
        </p:nvSpPr>
        <p:spPr bwMode="auto">
          <a:xfrm>
            <a:off x="3934303" y="1103968"/>
            <a:ext cx="2170166" cy="735013"/>
          </a:xfrm>
          <a:custGeom>
            <a:avLst/>
            <a:gdLst>
              <a:gd name="T0" fmla="*/ 0 w 869"/>
              <a:gd name="T1" fmla="*/ 286 h 286"/>
              <a:gd name="T2" fmla="*/ 0 w 869"/>
              <a:gd name="T3" fmla="*/ 285 h 286"/>
              <a:gd name="T4" fmla="*/ 332 w 869"/>
              <a:gd name="T5" fmla="*/ 106 h 286"/>
              <a:gd name="T6" fmla="*/ 631 w 869"/>
              <a:gd name="T7" fmla="*/ 14 h 286"/>
              <a:gd name="T8" fmla="*/ 817 w 869"/>
              <a:gd name="T9" fmla="*/ 18 h 286"/>
              <a:gd name="T10" fmla="*/ 865 w 869"/>
              <a:gd name="T11" fmla="*/ 88 h 286"/>
              <a:gd name="T12" fmla="*/ 864 w 869"/>
              <a:gd name="T13" fmla="*/ 87 h 286"/>
              <a:gd name="T14" fmla="*/ 817 w 869"/>
              <a:gd name="T15" fmla="*/ 19 h 286"/>
              <a:gd name="T16" fmla="*/ 631 w 869"/>
              <a:gd name="T17" fmla="*/ 14 h 286"/>
              <a:gd name="T18" fmla="*/ 332 w 869"/>
              <a:gd name="T19" fmla="*/ 107 h 286"/>
              <a:gd name="T20" fmla="*/ 0 w 869"/>
              <a:gd name="T21" fmla="*/ 286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9" h="286">
                <a:moveTo>
                  <a:pt x="0" y="286"/>
                </a:moveTo>
                <a:cubicBezTo>
                  <a:pt x="0" y="285"/>
                  <a:pt x="0" y="285"/>
                  <a:pt x="0" y="285"/>
                </a:cubicBezTo>
                <a:cubicBezTo>
                  <a:pt x="110" y="213"/>
                  <a:pt x="221" y="153"/>
                  <a:pt x="332" y="106"/>
                </a:cubicBezTo>
                <a:cubicBezTo>
                  <a:pt x="441" y="59"/>
                  <a:pt x="542" y="28"/>
                  <a:pt x="631" y="14"/>
                </a:cubicBezTo>
                <a:cubicBezTo>
                  <a:pt x="712" y="0"/>
                  <a:pt x="775" y="2"/>
                  <a:pt x="817" y="18"/>
                </a:cubicBezTo>
                <a:cubicBezTo>
                  <a:pt x="850" y="31"/>
                  <a:pt x="869" y="60"/>
                  <a:pt x="865" y="88"/>
                </a:cubicBezTo>
                <a:cubicBezTo>
                  <a:pt x="864" y="87"/>
                  <a:pt x="864" y="87"/>
                  <a:pt x="864" y="87"/>
                </a:cubicBezTo>
                <a:cubicBezTo>
                  <a:pt x="869" y="60"/>
                  <a:pt x="849" y="31"/>
                  <a:pt x="817" y="19"/>
                </a:cubicBezTo>
                <a:cubicBezTo>
                  <a:pt x="775" y="3"/>
                  <a:pt x="712" y="1"/>
                  <a:pt x="631" y="14"/>
                </a:cubicBezTo>
                <a:cubicBezTo>
                  <a:pt x="542" y="29"/>
                  <a:pt x="441" y="60"/>
                  <a:pt x="332" y="107"/>
                </a:cubicBezTo>
                <a:cubicBezTo>
                  <a:pt x="222" y="154"/>
                  <a:pt x="110" y="214"/>
                  <a:pt x="0" y="28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82" name="Freeform 73"/>
          <p:cNvSpPr/>
          <p:nvPr/>
        </p:nvSpPr>
        <p:spPr bwMode="auto">
          <a:xfrm>
            <a:off x="4764117" y="235604"/>
            <a:ext cx="1340351" cy="1092200"/>
          </a:xfrm>
          <a:custGeom>
            <a:avLst/>
            <a:gdLst>
              <a:gd name="T0" fmla="*/ 532 w 537"/>
              <a:gd name="T1" fmla="*/ 425 h 425"/>
              <a:gd name="T2" fmla="*/ 494 w 537"/>
              <a:gd name="T3" fmla="*/ 175 h 425"/>
              <a:gd name="T4" fmla="*/ 363 w 537"/>
              <a:gd name="T5" fmla="*/ 23 h 425"/>
              <a:gd name="T6" fmla="*/ 180 w 537"/>
              <a:gd name="T7" fmla="*/ 28 h 425"/>
              <a:gd name="T8" fmla="*/ 1 w 537"/>
              <a:gd name="T9" fmla="*/ 144 h 425"/>
              <a:gd name="T10" fmla="*/ 0 w 537"/>
              <a:gd name="T11" fmla="*/ 144 h 425"/>
              <a:gd name="T12" fmla="*/ 179 w 537"/>
              <a:gd name="T13" fmla="*/ 27 h 425"/>
              <a:gd name="T14" fmla="*/ 363 w 537"/>
              <a:gd name="T15" fmla="*/ 23 h 425"/>
              <a:gd name="T16" fmla="*/ 495 w 537"/>
              <a:gd name="T17" fmla="*/ 175 h 425"/>
              <a:gd name="T18" fmla="*/ 533 w 537"/>
              <a:gd name="T19" fmla="*/ 425 h 425"/>
              <a:gd name="T20" fmla="*/ 532 w 537"/>
              <a:gd name="T21"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7" h="425">
                <a:moveTo>
                  <a:pt x="532" y="425"/>
                </a:moveTo>
                <a:cubicBezTo>
                  <a:pt x="536" y="335"/>
                  <a:pt x="523" y="246"/>
                  <a:pt x="494" y="175"/>
                </a:cubicBezTo>
                <a:cubicBezTo>
                  <a:pt x="464" y="99"/>
                  <a:pt x="418" y="47"/>
                  <a:pt x="363" y="23"/>
                </a:cubicBezTo>
                <a:cubicBezTo>
                  <a:pt x="311" y="1"/>
                  <a:pt x="247" y="3"/>
                  <a:pt x="180" y="28"/>
                </a:cubicBezTo>
                <a:cubicBezTo>
                  <a:pt x="119" y="50"/>
                  <a:pt x="55" y="91"/>
                  <a:pt x="1" y="144"/>
                </a:cubicBezTo>
                <a:cubicBezTo>
                  <a:pt x="0" y="144"/>
                  <a:pt x="0" y="144"/>
                  <a:pt x="0" y="144"/>
                </a:cubicBezTo>
                <a:cubicBezTo>
                  <a:pt x="55" y="91"/>
                  <a:pt x="118" y="49"/>
                  <a:pt x="179" y="27"/>
                </a:cubicBezTo>
                <a:cubicBezTo>
                  <a:pt x="247" y="2"/>
                  <a:pt x="311" y="0"/>
                  <a:pt x="363" y="23"/>
                </a:cubicBezTo>
                <a:cubicBezTo>
                  <a:pt x="419" y="46"/>
                  <a:pt x="464" y="99"/>
                  <a:pt x="495" y="175"/>
                </a:cubicBezTo>
                <a:cubicBezTo>
                  <a:pt x="524" y="246"/>
                  <a:pt x="537" y="335"/>
                  <a:pt x="533" y="425"/>
                </a:cubicBezTo>
                <a:lnTo>
                  <a:pt x="532" y="425"/>
                </a:ln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grpSp>
        <p:nvGrpSpPr>
          <p:cNvPr id="2" name="组合 1"/>
          <p:cNvGrpSpPr/>
          <p:nvPr/>
        </p:nvGrpSpPr>
        <p:grpSpPr>
          <a:xfrm>
            <a:off x="1456054" y="1431887"/>
            <a:ext cx="2238554" cy="2304000"/>
            <a:chOff x="1479136" y="1653961"/>
            <a:chExt cx="2585737" cy="2661333"/>
          </a:xfrm>
        </p:grpSpPr>
        <p:grpSp>
          <p:nvGrpSpPr>
            <p:cNvPr id="2087" name="组合 2086"/>
            <p:cNvGrpSpPr/>
            <p:nvPr/>
          </p:nvGrpSpPr>
          <p:grpSpPr>
            <a:xfrm>
              <a:off x="1479136" y="1653961"/>
              <a:ext cx="2585737" cy="2661333"/>
              <a:chOff x="1827622" y="1343919"/>
              <a:chExt cx="2304000" cy="2304000"/>
            </a:xfrm>
          </p:grpSpPr>
          <p:sp>
            <p:nvSpPr>
              <p:cNvPr id="25" name="椭圆 24"/>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635000" dist="762000" dir="7800000" sx="88000" sy="88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22" name="椭圆 21"/>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sp>
          <p:nvSpPr>
            <p:cNvPr id="23" name="椭圆 22"/>
            <p:cNvSpPr/>
            <p:nvPr/>
          </p:nvSpPr>
          <p:spPr>
            <a:xfrm>
              <a:off x="1848139" y="2083438"/>
              <a:ext cx="1824046" cy="187737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4885" rIns="0" bIns="44885" rtlCol="0" anchor="ctr"/>
            <a:lstStyle/>
            <a:p>
              <a:pPr algn="ctr"/>
              <a:r>
                <a:rPr lang="en-US" altLang="zh-CN" sz="3465" dirty="0" smtClean="0">
                  <a:solidFill>
                    <a:schemeClr val="bg1"/>
                  </a:solidFill>
                  <a:latin typeface="DIN Mittelschrift Std" pitchFamily="50" charset="0"/>
                  <a:ea typeface="微软雅黑" panose="020B0503020204020204" pitchFamily="34" charset="-122"/>
                </a:rPr>
                <a:t>LOGO</a:t>
              </a:r>
              <a:endParaRPr lang="zh-CN" altLang="en-US" sz="3465" dirty="0">
                <a:solidFill>
                  <a:schemeClr val="bg1"/>
                </a:solidFill>
                <a:latin typeface="DIN Mittelschrift Std" pitchFamily="50" charset="0"/>
                <a:ea typeface="微软雅黑" panose="020B0503020204020204" pitchFamily="34" charset="-122"/>
              </a:endParaRPr>
            </a:p>
          </p:txBody>
        </p:sp>
      </p:grpSp>
      <p:sp>
        <p:nvSpPr>
          <p:cNvPr id="106" name="椭圆 105"/>
          <p:cNvSpPr/>
          <p:nvPr/>
        </p:nvSpPr>
        <p:spPr>
          <a:xfrm>
            <a:off x="4413094" y="3384840"/>
            <a:ext cx="468542" cy="482240"/>
          </a:xfrm>
          <a:prstGeom prst="ellipse">
            <a:avLst/>
          </a:prstGeom>
          <a:solidFill>
            <a:srgbClr val="C00000"/>
          </a:solidFill>
          <a:ln w="12700">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2088" name="同心圆 2087"/>
          <p:cNvSpPr/>
          <p:nvPr/>
        </p:nvSpPr>
        <p:spPr>
          <a:xfrm>
            <a:off x="4012761" y="1832739"/>
            <a:ext cx="338106" cy="347990"/>
          </a:xfrm>
          <a:prstGeom prst="donu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9770" tIns="44885" rIns="89770" bIns="44885" rtlCol="0" anchor="ctr"/>
          <a:lstStyle/>
          <a:p>
            <a:pPr algn="ctr"/>
            <a:endParaRPr lang="zh-CN" altLang="en-US" sz="1560">
              <a:solidFill>
                <a:schemeClr val="tx1"/>
              </a:solidFill>
            </a:endParaRPr>
          </a:p>
        </p:txBody>
      </p:sp>
      <p:sp>
        <p:nvSpPr>
          <p:cNvPr id="108" name="同心圆 107"/>
          <p:cNvSpPr/>
          <p:nvPr/>
        </p:nvSpPr>
        <p:spPr>
          <a:xfrm>
            <a:off x="5026313" y="1669900"/>
            <a:ext cx="174009" cy="179096"/>
          </a:xfrm>
          <a:prstGeom prst="donu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44885" rIns="0" bIns="44885" rtlCol="0" anchor="ctr"/>
          <a:lstStyle/>
          <a:p>
            <a:pPr algn="ctr"/>
            <a:endParaRPr lang="zh-CN" altLang="en-US" sz="3550">
              <a:solidFill>
                <a:schemeClr val="bg1"/>
              </a:solidFill>
              <a:latin typeface="微软雅黑" panose="020B0503020204020204" pitchFamily="34" charset="-122"/>
              <a:ea typeface="微软雅黑" panose="020B0503020204020204" pitchFamily="34" charset="-122"/>
            </a:endParaRPr>
          </a:p>
        </p:txBody>
      </p:sp>
      <p:sp>
        <p:nvSpPr>
          <p:cNvPr id="109" name="同心圆 108"/>
          <p:cNvSpPr/>
          <p:nvPr/>
        </p:nvSpPr>
        <p:spPr>
          <a:xfrm>
            <a:off x="4592281" y="287993"/>
            <a:ext cx="174009" cy="179096"/>
          </a:xfrm>
          <a:prstGeom prst="donu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89770" tIns="44885" rIns="89770" bIns="44885" rtlCol="0" anchor="ctr"/>
          <a:lstStyle/>
          <a:p>
            <a:pPr algn="ctr"/>
            <a:endParaRPr lang="zh-CN" altLang="en-US" sz="1560">
              <a:solidFill>
                <a:schemeClr val="tx1"/>
              </a:solidFill>
            </a:endParaRPr>
          </a:p>
        </p:txBody>
      </p:sp>
      <p:sp>
        <p:nvSpPr>
          <p:cNvPr id="110" name="同心圆 109"/>
          <p:cNvSpPr/>
          <p:nvPr/>
        </p:nvSpPr>
        <p:spPr>
          <a:xfrm>
            <a:off x="5480873" y="573741"/>
            <a:ext cx="174009" cy="179096"/>
          </a:xfrm>
          <a:prstGeom prst="donu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89770" tIns="44885" rIns="89770" bIns="44885" rtlCol="0" anchor="ctr"/>
          <a:lstStyle/>
          <a:p>
            <a:pPr algn="ctr"/>
            <a:endParaRPr lang="zh-CN" altLang="en-US" sz="1560">
              <a:solidFill>
                <a:schemeClr val="tx1"/>
              </a:solidFill>
            </a:endParaRPr>
          </a:p>
        </p:txBody>
      </p:sp>
      <p:sp>
        <p:nvSpPr>
          <p:cNvPr id="111" name="同心圆 110"/>
          <p:cNvSpPr/>
          <p:nvPr/>
        </p:nvSpPr>
        <p:spPr>
          <a:xfrm>
            <a:off x="4866200" y="3909371"/>
            <a:ext cx="174009" cy="179096"/>
          </a:xfrm>
          <a:prstGeom prst="donu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44885" rIns="0" bIns="44885" rtlCol="0" anchor="ctr"/>
          <a:lstStyle/>
          <a:p>
            <a:pPr algn="ctr"/>
            <a:endParaRPr lang="zh-CN" altLang="en-US" sz="3550">
              <a:solidFill>
                <a:schemeClr val="bg1"/>
              </a:solidFill>
              <a:latin typeface="微软雅黑" panose="020B0503020204020204" pitchFamily="34" charset="-122"/>
              <a:ea typeface="微软雅黑" panose="020B0503020204020204" pitchFamily="34" charset="-122"/>
            </a:endParaRPr>
          </a:p>
        </p:txBody>
      </p:sp>
      <p:sp>
        <p:nvSpPr>
          <p:cNvPr id="112" name="同心圆 111"/>
          <p:cNvSpPr/>
          <p:nvPr/>
        </p:nvSpPr>
        <p:spPr>
          <a:xfrm>
            <a:off x="2064276" y="5975502"/>
            <a:ext cx="174009" cy="179096"/>
          </a:xfrm>
          <a:prstGeom prst="donu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770" tIns="44885" rIns="89770" bIns="44885" numCol="1" spcCol="0" rtlCol="0" fromWordArt="0" anchor="ctr" anchorCtr="0" forceAA="0" compatLnSpc="1">
            <a:noAutofit/>
          </a:bodyPr>
          <a:lstStyle/>
          <a:p>
            <a:pPr algn="ctr"/>
            <a:endParaRPr lang="zh-CN" altLang="en-US" sz="1560">
              <a:solidFill>
                <a:schemeClr val="tx1"/>
              </a:solidFill>
            </a:endParaRPr>
          </a:p>
        </p:txBody>
      </p:sp>
      <p:sp>
        <p:nvSpPr>
          <p:cNvPr id="113" name="同心圆 112"/>
          <p:cNvSpPr/>
          <p:nvPr/>
        </p:nvSpPr>
        <p:spPr>
          <a:xfrm>
            <a:off x="293595" y="6031860"/>
            <a:ext cx="174009" cy="179096"/>
          </a:xfrm>
          <a:prstGeom prst="donu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770" tIns="44885" rIns="89770" bIns="44885" numCol="1" spcCol="0" rtlCol="0" fromWordArt="0" anchor="ctr" anchorCtr="0" forceAA="0" compatLnSpc="1">
            <a:noAutofit/>
          </a:bodyPr>
          <a:lstStyle/>
          <a:p>
            <a:pPr algn="ctr"/>
            <a:endParaRPr lang="zh-CN" altLang="en-US" sz="1560">
              <a:solidFill>
                <a:schemeClr val="tx1"/>
              </a:solidFill>
            </a:endParaRPr>
          </a:p>
        </p:txBody>
      </p:sp>
      <p:grpSp>
        <p:nvGrpSpPr>
          <p:cNvPr id="114" name="组合 113"/>
          <p:cNvGrpSpPr/>
          <p:nvPr/>
        </p:nvGrpSpPr>
        <p:grpSpPr>
          <a:xfrm>
            <a:off x="5847260" y="1022981"/>
            <a:ext cx="489738" cy="504056"/>
            <a:chOff x="1827622" y="1343919"/>
            <a:chExt cx="2304000" cy="2304000"/>
          </a:xfrm>
          <a:solidFill>
            <a:srgbClr val="C00000"/>
          </a:solidFill>
        </p:grpSpPr>
        <p:sp>
          <p:nvSpPr>
            <p:cNvPr id="115" name="椭圆 114"/>
            <p:cNvSpPr/>
            <p:nvPr/>
          </p:nvSpPr>
          <p:spPr>
            <a:xfrm>
              <a:off x="1827622" y="1343919"/>
              <a:ext cx="2304000" cy="2304000"/>
            </a:xfrm>
            <a:prstGeom prst="ellipse">
              <a:avLst/>
            </a:prstGeom>
            <a:grp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16" name="椭圆 115"/>
            <p:cNvSpPr/>
            <p:nvPr/>
          </p:nvSpPr>
          <p:spPr>
            <a:xfrm>
              <a:off x="1877481" y="1393778"/>
              <a:ext cx="2204282" cy="2204282"/>
            </a:xfrm>
            <a:prstGeom prst="ellipse">
              <a:avLst/>
            </a:prstGeom>
            <a:grp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117" name="组合 116"/>
          <p:cNvGrpSpPr/>
          <p:nvPr/>
        </p:nvGrpSpPr>
        <p:grpSpPr>
          <a:xfrm>
            <a:off x="5236005" y="2747006"/>
            <a:ext cx="489738" cy="504056"/>
            <a:chOff x="1827622" y="1343919"/>
            <a:chExt cx="2304000" cy="2304000"/>
          </a:xfrm>
          <a:solidFill>
            <a:srgbClr val="C00000"/>
          </a:solidFill>
        </p:grpSpPr>
        <p:sp>
          <p:nvSpPr>
            <p:cNvPr id="118" name="椭圆 117"/>
            <p:cNvSpPr/>
            <p:nvPr/>
          </p:nvSpPr>
          <p:spPr>
            <a:xfrm>
              <a:off x="1827622" y="1343919"/>
              <a:ext cx="2304000" cy="2304000"/>
            </a:xfrm>
            <a:prstGeom prst="ellipse">
              <a:avLst/>
            </a:prstGeom>
            <a:grp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19" name="椭圆 118"/>
            <p:cNvSpPr/>
            <p:nvPr/>
          </p:nvSpPr>
          <p:spPr>
            <a:xfrm>
              <a:off x="1877481" y="1393778"/>
              <a:ext cx="2204282" cy="2204282"/>
            </a:xfrm>
            <a:prstGeom prst="ellipse">
              <a:avLst/>
            </a:prstGeom>
            <a:grp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120" name="组合 119"/>
          <p:cNvGrpSpPr/>
          <p:nvPr/>
        </p:nvGrpSpPr>
        <p:grpSpPr>
          <a:xfrm>
            <a:off x="4246950" y="4375011"/>
            <a:ext cx="489738" cy="504056"/>
            <a:chOff x="1827622" y="1343919"/>
            <a:chExt cx="2304000" cy="2304000"/>
          </a:xfrm>
          <a:solidFill>
            <a:srgbClr val="C00000"/>
          </a:solidFill>
        </p:grpSpPr>
        <p:sp>
          <p:nvSpPr>
            <p:cNvPr id="121" name="椭圆 120"/>
            <p:cNvSpPr/>
            <p:nvPr/>
          </p:nvSpPr>
          <p:spPr>
            <a:xfrm>
              <a:off x="1827622" y="1343919"/>
              <a:ext cx="2304000" cy="2304000"/>
            </a:xfrm>
            <a:prstGeom prst="ellipse">
              <a:avLst/>
            </a:prstGeom>
            <a:grp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22" name="椭圆 121"/>
            <p:cNvSpPr/>
            <p:nvPr/>
          </p:nvSpPr>
          <p:spPr>
            <a:xfrm>
              <a:off x="1877481" y="1393778"/>
              <a:ext cx="2204282" cy="2204282"/>
            </a:xfrm>
            <a:prstGeom prst="ellipse">
              <a:avLst/>
            </a:prstGeom>
            <a:grp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123" name="组合 122"/>
          <p:cNvGrpSpPr/>
          <p:nvPr/>
        </p:nvGrpSpPr>
        <p:grpSpPr>
          <a:xfrm>
            <a:off x="3620818" y="826746"/>
            <a:ext cx="724889" cy="746082"/>
            <a:chOff x="1827622" y="1343919"/>
            <a:chExt cx="2304000" cy="2304000"/>
          </a:xfrm>
          <a:solidFill>
            <a:srgbClr val="C00000"/>
          </a:solidFill>
        </p:grpSpPr>
        <p:sp>
          <p:nvSpPr>
            <p:cNvPr id="124" name="椭圆 123"/>
            <p:cNvSpPr/>
            <p:nvPr/>
          </p:nvSpPr>
          <p:spPr>
            <a:xfrm>
              <a:off x="1827622" y="1343919"/>
              <a:ext cx="2304000" cy="2304000"/>
            </a:xfrm>
            <a:prstGeom prst="ellipse">
              <a:avLst/>
            </a:prstGeom>
            <a:grp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25" name="椭圆 124"/>
            <p:cNvSpPr/>
            <p:nvPr/>
          </p:nvSpPr>
          <p:spPr>
            <a:xfrm>
              <a:off x="1877481" y="1393778"/>
              <a:ext cx="2204282" cy="2204282"/>
            </a:xfrm>
            <a:prstGeom prst="ellipse">
              <a:avLst/>
            </a:prstGeom>
            <a:grp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81" name="组合 80"/>
          <p:cNvGrpSpPr/>
          <p:nvPr/>
        </p:nvGrpSpPr>
        <p:grpSpPr>
          <a:xfrm>
            <a:off x="10722914" y="122472"/>
            <a:ext cx="544440" cy="540817"/>
            <a:chOff x="5196486" y="5946187"/>
            <a:chExt cx="305647" cy="305644"/>
          </a:xfrm>
        </p:grpSpPr>
        <p:grpSp>
          <p:nvGrpSpPr>
            <p:cNvPr id="82" name="组合 81"/>
            <p:cNvGrpSpPr/>
            <p:nvPr/>
          </p:nvGrpSpPr>
          <p:grpSpPr>
            <a:xfrm>
              <a:off x="5196486" y="5946187"/>
              <a:ext cx="305647" cy="305644"/>
              <a:chOff x="1517330" y="1125257"/>
              <a:chExt cx="2204282" cy="2204282"/>
            </a:xfrm>
          </p:grpSpPr>
          <p:sp>
            <p:nvSpPr>
              <p:cNvPr id="84" name="椭圆 83"/>
              <p:cNvSpPr/>
              <p:nvPr/>
            </p:nvSpPr>
            <p:spPr>
              <a:xfrm>
                <a:off x="1517330" y="1125257"/>
                <a:ext cx="2204282" cy="2204282"/>
              </a:xfrm>
              <a:prstGeom prst="ellipse">
                <a:avLst/>
              </a:prstGeom>
              <a:solidFill>
                <a:schemeClr val="bg1">
                  <a:lumMod val="50000"/>
                </a:schemeClr>
              </a:soli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85" name="椭圆 84"/>
              <p:cNvSpPr/>
              <p:nvPr/>
            </p:nvSpPr>
            <p:spPr>
              <a:xfrm>
                <a:off x="1719372" y="1327298"/>
                <a:ext cx="1800200" cy="18002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solidFill>
                    <a:schemeClr val="tx1"/>
                  </a:solidFill>
                </a:endParaRPr>
              </a:p>
            </p:txBody>
          </p:sp>
        </p:grpSp>
        <p:sp>
          <p:nvSpPr>
            <p:cNvPr id="83" name="Freeform 44"/>
            <p:cNvSpPr>
              <a:spLocks noEditPoints="1"/>
            </p:cNvSpPr>
            <p:nvPr/>
          </p:nvSpPr>
          <p:spPr bwMode="auto">
            <a:xfrm>
              <a:off x="5276888" y="6030324"/>
              <a:ext cx="170620" cy="137369"/>
            </a:xfrm>
            <a:custGeom>
              <a:avLst/>
              <a:gdLst>
                <a:gd name="T0" fmla="*/ 41 w 62"/>
                <a:gd name="T1" fmla="*/ 31 h 54"/>
                <a:gd name="T2" fmla="*/ 34 w 62"/>
                <a:gd name="T3" fmla="*/ 23 h 54"/>
                <a:gd name="T4" fmla="*/ 33 w 62"/>
                <a:gd name="T5" fmla="*/ 17 h 54"/>
                <a:gd name="T6" fmla="*/ 30 w 62"/>
                <a:gd name="T7" fmla="*/ 20 h 54"/>
                <a:gd name="T8" fmla="*/ 23 w 62"/>
                <a:gd name="T9" fmla="*/ 13 h 54"/>
                <a:gd name="T10" fmla="*/ 18 w 62"/>
                <a:gd name="T11" fmla="*/ 17 h 54"/>
                <a:gd name="T12" fmla="*/ 7 w 62"/>
                <a:gd name="T13" fmla="*/ 17 h 54"/>
                <a:gd name="T14" fmla="*/ 7 w 62"/>
                <a:gd name="T15" fmla="*/ 23 h 54"/>
                <a:gd name="T16" fmla="*/ 0 w 62"/>
                <a:gd name="T17" fmla="*/ 31 h 54"/>
                <a:gd name="T18" fmla="*/ 4 w 62"/>
                <a:gd name="T19" fmla="*/ 36 h 54"/>
                <a:gd name="T20" fmla="*/ 4 w 62"/>
                <a:gd name="T21" fmla="*/ 46 h 54"/>
                <a:gd name="T22" fmla="*/ 10 w 62"/>
                <a:gd name="T23" fmla="*/ 47 h 54"/>
                <a:gd name="T24" fmla="*/ 18 w 62"/>
                <a:gd name="T25" fmla="*/ 54 h 54"/>
                <a:gd name="T26" fmla="*/ 23 w 62"/>
                <a:gd name="T27" fmla="*/ 50 h 54"/>
                <a:gd name="T28" fmla="*/ 32 w 62"/>
                <a:gd name="T29" fmla="*/ 48 h 54"/>
                <a:gd name="T30" fmla="*/ 37 w 62"/>
                <a:gd name="T31" fmla="*/ 46 h 54"/>
                <a:gd name="T32" fmla="*/ 37 w 62"/>
                <a:gd name="T33" fmla="*/ 36 h 54"/>
                <a:gd name="T34" fmla="*/ 32 w 62"/>
                <a:gd name="T35" fmla="*/ 38 h 54"/>
                <a:gd name="T36" fmla="*/ 20 w 62"/>
                <a:gd name="T37" fmla="*/ 46 h 54"/>
                <a:gd name="T38" fmla="*/ 20 w 62"/>
                <a:gd name="T39" fmla="*/ 21 h 54"/>
                <a:gd name="T40" fmla="*/ 33 w 62"/>
                <a:gd name="T41" fmla="*/ 33 h 54"/>
                <a:gd name="T42" fmla="*/ 58 w 62"/>
                <a:gd name="T43" fmla="*/ 35 h 54"/>
                <a:gd name="T44" fmla="*/ 62 w 62"/>
                <a:gd name="T45" fmla="*/ 38 h 54"/>
                <a:gd name="T46" fmla="*/ 60 w 62"/>
                <a:gd name="T47" fmla="*/ 41 h 54"/>
                <a:gd name="T48" fmla="*/ 59 w 62"/>
                <a:gd name="T49" fmla="*/ 46 h 54"/>
                <a:gd name="T50" fmla="*/ 56 w 62"/>
                <a:gd name="T51" fmla="*/ 47 h 54"/>
                <a:gd name="T52" fmla="*/ 52 w 62"/>
                <a:gd name="T53" fmla="*/ 50 h 54"/>
                <a:gd name="T54" fmla="*/ 50 w 62"/>
                <a:gd name="T55" fmla="*/ 48 h 54"/>
                <a:gd name="T56" fmla="*/ 45 w 62"/>
                <a:gd name="T57" fmla="*/ 48 h 54"/>
                <a:gd name="T58" fmla="*/ 44 w 62"/>
                <a:gd name="T59" fmla="*/ 45 h 54"/>
                <a:gd name="T60" fmla="*/ 41 w 62"/>
                <a:gd name="T61" fmla="*/ 41 h 54"/>
                <a:gd name="T62" fmla="*/ 43 w 62"/>
                <a:gd name="T63" fmla="*/ 39 h 54"/>
                <a:gd name="T64" fmla="*/ 43 w 62"/>
                <a:gd name="T65" fmla="*/ 33 h 54"/>
                <a:gd name="T66" fmla="*/ 46 w 62"/>
                <a:gd name="T67" fmla="*/ 33 h 54"/>
                <a:gd name="T68" fmla="*/ 50 w 62"/>
                <a:gd name="T69" fmla="*/ 29 h 54"/>
                <a:gd name="T70" fmla="*/ 52 w 62"/>
                <a:gd name="T71" fmla="*/ 31 h 54"/>
                <a:gd name="T72" fmla="*/ 58 w 62"/>
                <a:gd name="T73" fmla="*/ 31 h 54"/>
                <a:gd name="T74" fmla="*/ 58 w 62"/>
                <a:gd name="T75" fmla="*/ 35 h 54"/>
                <a:gd name="T76" fmla="*/ 57 w 62"/>
                <a:gd name="T77" fmla="*/ 40 h 54"/>
                <a:gd name="T78" fmla="*/ 45 w 62"/>
                <a:gd name="T79" fmla="*/ 40 h 54"/>
                <a:gd name="T80" fmla="*/ 51 w 62"/>
                <a:gd name="T81" fmla="*/ 46 h 54"/>
                <a:gd name="T82" fmla="*/ 62 w 62"/>
                <a:gd name="T83" fmla="*/ 12 h 54"/>
                <a:gd name="T84" fmla="*/ 59 w 62"/>
                <a:gd name="T85" fmla="*/ 15 h 54"/>
                <a:gd name="T86" fmla="*/ 59 w 62"/>
                <a:gd name="T87" fmla="*/ 22 h 54"/>
                <a:gd name="T88" fmla="*/ 55 w 62"/>
                <a:gd name="T89" fmla="*/ 23 h 54"/>
                <a:gd name="T90" fmla="*/ 50 w 62"/>
                <a:gd name="T91" fmla="*/ 28 h 54"/>
                <a:gd name="T92" fmla="*/ 46 w 62"/>
                <a:gd name="T93" fmla="*/ 25 h 54"/>
                <a:gd name="T94" fmla="*/ 39 w 62"/>
                <a:gd name="T95" fmla="*/ 25 h 54"/>
                <a:gd name="T96" fmla="*/ 39 w 62"/>
                <a:gd name="T97" fmla="*/ 20 h 54"/>
                <a:gd name="T98" fmla="*/ 34 w 62"/>
                <a:gd name="T99" fmla="*/ 15 h 54"/>
                <a:gd name="T100" fmla="*/ 37 w 62"/>
                <a:gd name="T101" fmla="*/ 12 h 54"/>
                <a:gd name="T102" fmla="*/ 37 w 62"/>
                <a:gd name="T103" fmla="*/ 5 h 54"/>
                <a:gd name="T104" fmla="*/ 41 w 62"/>
                <a:gd name="T105" fmla="*/ 5 h 54"/>
                <a:gd name="T106" fmla="*/ 46 w 62"/>
                <a:gd name="T107" fmla="*/ 0 h 54"/>
                <a:gd name="T108" fmla="*/ 49 w 62"/>
                <a:gd name="T109" fmla="*/ 3 h 54"/>
                <a:gd name="T110" fmla="*/ 56 w 62"/>
                <a:gd name="T111" fmla="*/ 3 h 54"/>
                <a:gd name="T112" fmla="*/ 57 w 62"/>
                <a:gd name="T113" fmla="*/ 7 h 54"/>
                <a:gd name="T114" fmla="*/ 48 w 62"/>
                <a:gd name="T115" fmla="*/ 22 h 54"/>
                <a:gd name="T116" fmla="*/ 40 w 62"/>
                <a:gd name="T117" fmla="*/ 14 h 54"/>
                <a:gd name="T118" fmla="*/ 56 w 62"/>
                <a:gd name="T119" fmla="*/ 1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2" h="54">
                  <a:moveTo>
                    <a:pt x="41" y="36"/>
                  </a:moveTo>
                  <a:cubicBezTo>
                    <a:pt x="41" y="31"/>
                    <a:pt x="41" y="31"/>
                    <a:pt x="41" y="31"/>
                  </a:cubicBezTo>
                  <a:cubicBezTo>
                    <a:pt x="37" y="31"/>
                    <a:pt x="37" y="31"/>
                    <a:pt x="37" y="31"/>
                  </a:cubicBezTo>
                  <a:cubicBezTo>
                    <a:pt x="37" y="28"/>
                    <a:pt x="36" y="25"/>
                    <a:pt x="34" y="23"/>
                  </a:cubicBezTo>
                  <a:cubicBezTo>
                    <a:pt x="37" y="20"/>
                    <a:pt x="37" y="20"/>
                    <a:pt x="37" y="20"/>
                  </a:cubicBezTo>
                  <a:cubicBezTo>
                    <a:pt x="33" y="17"/>
                    <a:pt x="33" y="17"/>
                    <a:pt x="33" y="17"/>
                  </a:cubicBezTo>
                  <a:cubicBezTo>
                    <a:pt x="32" y="18"/>
                    <a:pt x="32" y="18"/>
                    <a:pt x="32" y="18"/>
                  </a:cubicBezTo>
                  <a:cubicBezTo>
                    <a:pt x="30" y="20"/>
                    <a:pt x="30" y="20"/>
                    <a:pt x="30" y="20"/>
                  </a:cubicBezTo>
                  <a:cubicBezTo>
                    <a:pt x="28" y="18"/>
                    <a:pt x="26" y="17"/>
                    <a:pt x="23" y="17"/>
                  </a:cubicBezTo>
                  <a:cubicBezTo>
                    <a:pt x="23" y="13"/>
                    <a:pt x="23" y="13"/>
                    <a:pt x="23" y="13"/>
                  </a:cubicBezTo>
                  <a:cubicBezTo>
                    <a:pt x="18" y="13"/>
                    <a:pt x="18" y="13"/>
                    <a:pt x="18" y="13"/>
                  </a:cubicBezTo>
                  <a:cubicBezTo>
                    <a:pt x="18" y="17"/>
                    <a:pt x="18" y="17"/>
                    <a:pt x="18" y="17"/>
                  </a:cubicBezTo>
                  <a:cubicBezTo>
                    <a:pt x="15" y="17"/>
                    <a:pt x="12" y="18"/>
                    <a:pt x="10" y="20"/>
                  </a:cubicBezTo>
                  <a:cubicBezTo>
                    <a:pt x="7" y="17"/>
                    <a:pt x="7" y="17"/>
                    <a:pt x="7" y="17"/>
                  </a:cubicBezTo>
                  <a:cubicBezTo>
                    <a:pt x="4" y="20"/>
                    <a:pt x="4" y="20"/>
                    <a:pt x="4" y="20"/>
                  </a:cubicBezTo>
                  <a:cubicBezTo>
                    <a:pt x="7" y="23"/>
                    <a:pt x="7" y="23"/>
                    <a:pt x="7" y="23"/>
                  </a:cubicBezTo>
                  <a:cubicBezTo>
                    <a:pt x="5" y="26"/>
                    <a:pt x="4" y="28"/>
                    <a:pt x="4" y="31"/>
                  </a:cubicBezTo>
                  <a:cubicBezTo>
                    <a:pt x="0" y="31"/>
                    <a:pt x="0" y="31"/>
                    <a:pt x="0" y="31"/>
                  </a:cubicBezTo>
                  <a:cubicBezTo>
                    <a:pt x="0" y="36"/>
                    <a:pt x="0" y="36"/>
                    <a:pt x="0" y="36"/>
                  </a:cubicBezTo>
                  <a:cubicBezTo>
                    <a:pt x="4" y="36"/>
                    <a:pt x="4" y="36"/>
                    <a:pt x="4" y="36"/>
                  </a:cubicBezTo>
                  <a:cubicBezTo>
                    <a:pt x="4" y="39"/>
                    <a:pt x="5" y="41"/>
                    <a:pt x="7" y="44"/>
                  </a:cubicBezTo>
                  <a:cubicBezTo>
                    <a:pt x="4" y="46"/>
                    <a:pt x="4" y="46"/>
                    <a:pt x="4" y="46"/>
                  </a:cubicBezTo>
                  <a:cubicBezTo>
                    <a:pt x="7" y="50"/>
                    <a:pt x="7" y="50"/>
                    <a:pt x="7" y="50"/>
                  </a:cubicBezTo>
                  <a:cubicBezTo>
                    <a:pt x="10" y="47"/>
                    <a:pt x="10" y="47"/>
                    <a:pt x="10" y="47"/>
                  </a:cubicBezTo>
                  <a:cubicBezTo>
                    <a:pt x="12" y="49"/>
                    <a:pt x="15" y="50"/>
                    <a:pt x="18" y="50"/>
                  </a:cubicBezTo>
                  <a:cubicBezTo>
                    <a:pt x="18" y="54"/>
                    <a:pt x="18" y="54"/>
                    <a:pt x="18" y="54"/>
                  </a:cubicBezTo>
                  <a:cubicBezTo>
                    <a:pt x="23" y="54"/>
                    <a:pt x="23" y="54"/>
                    <a:pt x="23" y="54"/>
                  </a:cubicBezTo>
                  <a:cubicBezTo>
                    <a:pt x="23" y="50"/>
                    <a:pt x="23" y="50"/>
                    <a:pt x="23" y="50"/>
                  </a:cubicBezTo>
                  <a:cubicBezTo>
                    <a:pt x="26" y="50"/>
                    <a:pt x="28" y="49"/>
                    <a:pt x="31" y="47"/>
                  </a:cubicBezTo>
                  <a:cubicBezTo>
                    <a:pt x="32" y="48"/>
                    <a:pt x="32" y="48"/>
                    <a:pt x="32" y="48"/>
                  </a:cubicBezTo>
                  <a:cubicBezTo>
                    <a:pt x="33" y="50"/>
                    <a:pt x="33" y="50"/>
                    <a:pt x="33" y="50"/>
                  </a:cubicBezTo>
                  <a:cubicBezTo>
                    <a:pt x="37" y="46"/>
                    <a:pt x="37" y="46"/>
                    <a:pt x="37" y="46"/>
                  </a:cubicBezTo>
                  <a:cubicBezTo>
                    <a:pt x="34" y="43"/>
                    <a:pt x="34" y="43"/>
                    <a:pt x="34" y="43"/>
                  </a:cubicBezTo>
                  <a:cubicBezTo>
                    <a:pt x="36" y="41"/>
                    <a:pt x="37" y="39"/>
                    <a:pt x="37" y="36"/>
                  </a:cubicBezTo>
                  <a:cubicBezTo>
                    <a:pt x="41" y="36"/>
                    <a:pt x="41" y="36"/>
                    <a:pt x="41" y="36"/>
                  </a:cubicBezTo>
                  <a:close/>
                  <a:moveTo>
                    <a:pt x="32" y="38"/>
                  </a:moveTo>
                  <a:cubicBezTo>
                    <a:pt x="32" y="38"/>
                    <a:pt x="32" y="38"/>
                    <a:pt x="32" y="38"/>
                  </a:cubicBezTo>
                  <a:cubicBezTo>
                    <a:pt x="30" y="43"/>
                    <a:pt x="26" y="46"/>
                    <a:pt x="20" y="46"/>
                  </a:cubicBezTo>
                  <a:cubicBezTo>
                    <a:pt x="14" y="46"/>
                    <a:pt x="8" y="40"/>
                    <a:pt x="8" y="33"/>
                  </a:cubicBezTo>
                  <a:cubicBezTo>
                    <a:pt x="8" y="27"/>
                    <a:pt x="14" y="21"/>
                    <a:pt x="20" y="21"/>
                  </a:cubicBezTo>
                  <a:cubicBezTo>
                    <a:pt x="26" y="21"/>
                    <a:pt x="30" y="24"/>
                    <a:pt x="32" y="29"/>
                  </a:cubicBezTo>
                  <a:cubicBezTo>
                    <a:pt x="32" y="30"/>
                    <a:pt x="33" y="32"/>
                    <a:pt x="33" y="33"/>
                  </a:cubicBezTo>
                  <a:cubicBezTo>
                    <a:pt x="33" y="35"/>
                    <a:pt x="32" y="37"/>
                    <a:pt x="32" y="38"/>
                  </a:cubicBezTo>
                  <a:close/>
                  <a:moveTo>
                    <a:pt x="58" y="35"/>
                  </a:moveTo>
                  <a:cubicBezTo>
                    <a:pt x="59" y="36"/>
                    <a:pt x="59" y="37"/>
                    <a:pt x="60" y="38"/>
                  </a:cubicBezTo>
                  <a:cubicBezTo>
                    <a:pt x="62" y="38"/>
                    <a:pt x="62" y="38"/>
                    <a:pt x="62" y="38"/>
                  </a:cubicBezTo>
                  <a:cubicBezTo>
                    <a:pt x="62" y="41"/>
                    <a:pt x="62" y="41"/>
                    <a:pt x="62" y="41"/>
                  </a:cubicBezTo>
                  <a:cubicBezTo>
                    <a:pt x="60" y="41"/>
                    <a:pt x="60" y="41"/>
                    <a:pt x="60" y="41"/>
                  </a:cubicBezTo>
                  <a:cubicBezTo>
                    <a:pt x="59" y="42"/>
                    <a:pt x="59" y="44"/>
                    <a:pt x="58" y="45"/>
                  </a:cubicBezTo>
                  <a:cubicBezTo>
                    <a:pt x="59" y="46"/>
                    <a:pt x="59" y="46"/>
                    <a:pt x="59" y="46"/>
                  </a:cubicBezTo>
                  <a:cubicBezTo>
                    <a:pt x="58" y="48"/>
                    <a:pt x="58" y="48"/>
                    <a:pt x="58" y="48"/>
                  </a:cubicBezTo>
                  <a:cubicBezTo>
                    <a:pt x="56" y="47"/>
                    <a:pt x="56" y="47"/>
                    <a:pt x="56" y="47"/>
                  </a:cubicBezTo>
                  <a:cubicBezTo>
                    <a:pt x="55" y="47"/>
                    <a:pt x="54" y="48"/>
                    <a:pt x="52" y="48"/>
                  </a:cubicBezTo>
                  <a:cubicBezTo>
                    <a:pt x="52" y="50"/>
                    <a:pt x="52" y="50"/>
                    <a:pt x="52" y="50"/>
                  </a:cubicBezTo>
                  <a:cubicBezTo>
                    <a:pt x="50" y="50"/>
                    <a:pt x="50" y="50"/>
                    <a:pt x="50" y="50"/>
                  </a:cubicBezTo>
                  <a:cubicBezTo>
                    <a:pt x="50" y="48"/>
                    <a:pt x="50" y="48"/>
                    <a:pt x="50" y="48"/>
                  </a:cubicBezTo>
                  <a:cubicBezTo>
                    <a:pt x="49" y="48"/>
                    <a:pt x="47" y="47"/>
                    <a:pt x="46" y="47"/>
                  </a:cubicBezTo>
                  <a:cubicBezTo>
                    <a:pt x="45" y="48"/>
                    <a:pt x="45" y="48"/>
                    <a:pt x="45" y="48"/>
                  </a:cubicBezTo>
                  <a:cubicBezTo>
                    <a:pt x="43" y="46"/>
                    <a:pt x="43" y="46"/>
                    <a:pt x="43" y="46"/>
                  </a:cubicBezTo>
                  <a:cubicBezTo>
                    <a:pt x="44" y="45"/>
                    <a:pt x="44" y="45"/>
                    <a:pt x="44" y="45"/>
                  </a:cubicBezTo>
                  <a:cubicBezTo>
                    <a:pt x="43" y="44"/>
                    <a:pt x="43" y="42"/>
                    <a:pt x="43" y="41"/>
                  </a:cubicBezTo>
                  <a:cubicBezTo>
                    <a:pt x="41" y="41"/>
                    <a:pt x="41" y="41"/>
                    <a:pt x="41" y="41"/>
                  </a:cubicBezTo>
                  <a:cubicBezTo>
                    <a:pt x="41" y="39"/>
                    <a:pt x="41" y="39"/>
                    <a:pt x="41" y="39"/>
                  </a:cubicBezTo>
                  <a:cubicBezTo>
                    <a:pt x="43" y="39"/>
                    <a:pt x="43" y="39"/>
                    <a:pt x="43" y="39"/>
                  </a:cubicBezTo>
                  <a:cubicBezTo>
                    <a:pt x="43" y="37"/>
                    <a:pt x="43" y="36"/>
                    <a:pt x="44" y="35"/>
                  </a:cubicBezTo>
                  <a:cubicBezTo>
                    <a:pt x="43" y="33"/>
                    <a:pt x="43" y="33"/>
                    <a:pt x="43" y="33"/>
                  </a:cubicBezTo>
                  <a:cubicBezTo>
                    <a:pt x="45" y="32"/>
                    <a:pt x="45" y="32"/>
                    <a:pt x="45" y="32"/>
                  </a:cubicBezTo>
                  <a:cubicBezTo>
                    <a:pt x="46" y="33"/>
                    <a:pt x="46" y="33"/>
                    <a:pt x="46" y="33"/>
                  </a:cubicBezTo>
                  <a:cubicBezTo>
                    <a:pt x="47" y="32"/>
                    <a:pt x="48" y="32"/>
                    <a:pt x="50" y="31"/>
                  </a:cubicBezTo>
                  <a:cubicBezTo>
                    <a:pt x="50" y="29"/>
                    <a:pt x="50" y="29"/>
                    <a:pt x="50" y="29"/>
                  </a:cubicBezTo>
                  <a:cubicBezTo>
                    <a:pt x="52" y="29"/>
                    <a:pt x="52" y="29"/>
                    <a:pt x="52" y="29"/>
                  </a:cubicBezTo>
                  <a:cubicBezTo>
                    <a:pt x="52" y="31"/>
                    <a:pt x="52" y="31"/>
                    <a:pt x="52" y="31"/>
                  </a:cubicBezTo>
                  <a:cubicBezTo>
                    <a:pt x="54" y="32"/>
                    <a:pt x="55" y="32"/>
                    <a:pt x="56" y="33"/>
                  </a:cubicBezTo>
                  <a:cubicBezTo>
                    <a:pt x="58" y="31"/>
                    <a:pt x="58" y="31"/>
                    <a:pt x="58" y="31"/>
                  </a:cubicBezTo>
                  <a:cubicBezTo>
                    <a:pt x="59" y="33"/>
                    <a:pt x="59" y="33"/>
                    <a:pt x="59" y="33"/>
                  </a:cubicBezTo>
                  <a:cubicBezTo>
                    <a:pt x="58" y="35"/>
                    <a:pt x="58" y="35"/>
                    <a:pt x="58" y="35"/>
                  </a:cubicBezTo>
                  <a:close/>
                  <a:moveTo>
                    <a:pt x="51" y="46"/>
                  </a:moveTo>
                  <a:cubicBezTo>
                    <a:pt x="55" y="46"/>
                    <a:pt x="57" y="43"/>
                    <a:pt x="57" y="40"/>
                  </a:cubicBezTo>
                  <a:cubicBezTo>
                    <a:pt x="57" y="36"/>
                    <a:pt x="55" y="34"/>
                    <a:pt x="51" y="34"/>
                  </a:cubicBezTo>
                  <a:cubicBezTo>
                    <a:pt x="48" y="34"/>
                    <a:pt x="45" y="36"/>
                    <a:pt x="45" y="40"/>
                  </a:cubicBezTo>
                  <a:cubicBezTo>
                    <a:pt x="45" y="43"/>
                    <a:pt x="48" y="46"/>
                    <a:pt x="51" y="46"/>
                  </a:cubicBezTo>
                  <a:cubicBezTo>
                    <a:pt x="51" y="46"/>
                    <a:pt x="51" y="46"/>
                    <a:pt x="51" y="46"/>
                  </a:cubicBezTo>
                  <a:close/>
                  <a:moveTo>
                    <a:pt x="59" y="12"/>
                  </a:moveTo>
                  <a:cubicBezTo>
                    <a:pt x="62" y="12"/>
                    <a:pt x="62" y="12"/>
                    <a:pt x="62" y="12"/>
                  </a:cubicBezTo>
                  <a:cubicBezTo>
                    <a:pt x="62" y="15"/>
                    <a:pt x="62" y="15"/>
                    <a:pt x="62" y="15"/>
                  </a:cubicBezTo>
                  <a:cubicBezTo>
                    <a:pt x="59" y="15"/>
                    <a:pt x="59" y="15"/>
                    <a:pt x="59" y="15"/>
                  </a:cubicBezTo>
                  <a:cubicBezTo>
                    <a:pt x="59" y="17"/>
                    <a:pt x="58" y="19"/>
                    <a:pt x="57" y="20"/>
                  </a:cubicBezTo>
                  <a:cubicBezTo>
                    <a:pt x="59" y="22"/>
                    <a:pt x="59" y="22"/>
                    <a:pt x="59" y="22"/>
                  </a:cubicBezTo>
                  <a:cubicBezTo>
                    <a:pt x="56" y="25"/>
                    <a:pt x="56" y="25"/>
                    <a:pt x="56" y="25"/>
                  </a:cubicBezTo>
                  <a:cubicBezTo>
                    <a:pt x="55" y="23"/>
                    <a:pt x="55" y="23"/>
                    <a:pt x="55" y="23"/>
                  </a:cubicBezTo>
                  <a:cubicBezTo>
                    <a:pt x="53" y="24"/>
                    <a:pt x="51" y="25"/>
                    <a:pt x="50" y="25"/>
                  </a:cubicBezTo>
                  <a:cubicBezTo>
                    <a:pt x="50" y="28"/>
                    <a:pt x="50" y="28"/>
                    <a:pt x="50" y="28"/>
                  </a:cubicBezTo>
                  <a:cubicBezTo>
                    <a:pt x="46" y="28"/>
                    <a:pt x="46" y="28"/>
                    <a:pt x="46" y="28"/>
                  </a:cubicBezTo>
                  <a:cubicBezTo>
                    <a:pt x="46" y="25"/>
                    <a:pt x="46" y="25"/>
                    <a:pt x="46" y="25"/>
                  </a:cubicBezTo>
                  <a:cubicBezTo>
                    <a:pt x="44" y="25"/>
                    <a:pt x="43" y="24"/>
                    <a:pt x="41" y="23"/>
                  </a:cubicBezTo>
                  <a:cubicBezTo>
                    <a:pt x="39" y="25"/>
                    <a:pt x="39" y="25"/>
                    <a:pt x="39" y="25"/>
                  </a:cubicBezTo>
                  <a:cubicBezTo>
                    <a:pt x="37" y="22"/>
                    <a:pt x="37" y="22"/>
                    <a:pt x="37" y="22"/>
                  </a:cubicBezTo>
                  <a:cubicBezTo>
                    <a:pt x="39" y="20"/>
                    <a:pt x="39" y="20"/>
                    <a:pt x="39" y="20"/>
                  </a:cubicBezTo>
                  <a:cubicBezTo>
                    <a:pt x="38" y="19"/>
                    <a:pt x="37" y="17"/>
                    <a:pt x="37" y="15"/>
                  </a:cubicBezTo>
                  <a:cubicBezTo>
                    <a:pt x="34" y="15"/>
                    <a:pt x="34" y="15"/>
                    <a:pt x="34" y="15"/>
                  </a:cubicBezTo>
                  <a:cubicBezTo>
                    <a:pt x="34" y="12"/>
                    <a:pt x="34" y="12"/>
                    <a:pt x="34" y="12"/>
                  </a:cubicBezTo>
                  <a:cubicBezTo>
                    <a:pt x="37" y="12"/>
                    <a:pt x="37" y="12"/>
                    <a:pt x="37" y="12"/>
                  </a:cubicBezTo>
                  <a:cubicBezTo>
                    <a:pt x="37" y="10"/>
                    <a:pt x="38" y="9"/>
                    <a:pt x="39" y="7"/>
                  </a:cubicBezTo>
                  <a:cubicBezTo>
                    <a:pt x="37" y="5"/>
                    <a:pt x="37" y="5"/>
                    <a:pt x="37" y="5"/>
                  </a:cubicBezTo>
                  <a:cubicBezTo>
                    <a:pt x="39" y="3"/>
                    <a:pt x="39" y="3"/>
                    <a:pt x="39" y="3"/>
                  </a:cubicBezTo>
                  <a:cubicBezTo>
                    <a:pt x="41" y="5"/>
                    <a:pt x="41" y="5"/>
                    <a:pt x="41" y="5"/>
                  </a:cubicBezTo>
                  <a:cubicBezTo>
                    <a:pt x="43" y="4"/>
                    <a:pt x="44" y="3"/>
                    <a:pt x="46" y="3"/>
                  </a:cubicBezTo>
                  <a:cubicBezTo>
                    <a:pt x="46" y="0"/>
                    <a:pt x="46" y="0"/>
                    <a:pt x="46" y="0"/>
                  </a:cubicBezTo>
                  <a:cubicBezTo>
                    <a:pt x="49" y="0"/>
                    <a:pt x="49" y="0"/>
                    <a:pt x="49" y="0"/>
                  </a:cubicBezTo>
                  <a:cubicBezTo>
                    <a:pt x="49" y="3"/>
                    <a:pt x="49" y="3"/>
                    <a:pt x="49" y="3"/>
                  </a:cubicBezTo>
                  <a:cubicBezTo>
                    <a:pt x="51" y="3"/>
                    <a:pt x="53" y="4"/>
                    <a:pt x="54" y="5"/>
                  </a:cubicBezTo>
                  <a:cubicBezTo>
                    <a:pt x="56" y="3"/>
                    <a:pt x="56" y="3"/>
                    <a:pt x="56" y="3"/>
                  </a:cubicBezTo>
                  <a:cubicBezTo>
                    <a:pt x="59" y="5"/>
                    <a:pt x="59" y="5"/>
                    <a:pt x="59" y="5"/>
                  </a:cubicBezTo>
                  <a:cubicBezTo>
                    <a:pt x="57" y="7"/>
                    <a:pt x="57" y="7"/>
                    <a:pt x="57" y="7"/>
                  </a:cubicBezTo>
                  <a:cubicBezTo>
                    <a:pt x="58" y="8"/>
                    <a:pt x="59" y="10"/>
                    <a:pt x="59" y="12"/>
                  </a:cubicBezTo>
                  <a:close/>
                  <a:moveTo>
                    <a:pt x="48" y="22"/>
                  </a:moveTo>
                  <a:cubicBezTo>
                    <a:pt x="48" y="22"/>
                    <a:pt x="48" y="22"/>
                    <a:pt x="48" y="22"/>
                  </a:cubicBezTo>
                  <a:cubicBezTo>
                    <a:pt x="43" y="22"/>
                    <a:pt x="40" y="18"/>
                    <a:pt x="40" y="14"/>
                  </a:cubicBezTo>
                  <a:cubicBezTo>
                    <a:pt x="40" y="9"/>
                    <a:pt x="43" y="6"/>
                    <a:pt x="48" y="6"/>
                  </a:cubicBezTo>
                  <a:cubicBezTo>
                    <a:pt x="52" y="6"/>
                    <a:pt x="56" y="9"/>
                    <a:pt x="56" y="14"/>
                  </a:cubicBezTo>
                  <a:cubicBezTo>
                    <a:pt x="56" y="18"/>
                    <a:pt x="52" y="22"/>
                    <a:pt x="48" y="22"/>
                  </a:cubicBezTo>
                  <a:close/>
                </a:path>
              </a:pathLst>
            </a:custGeom>
            <a:solidFill>
              <a:schemeClr val="bg1">
                <a:lumMod val="95000"/>
              </a:schemeClr>
            </a:solidFill>
            <a:ln>
              <a:noFill/>
            </a:ln>
          </p:spPr>
          <p:txBody>
            <a:bodyPr vert="horz" wrap="square" lIns="70137" tIns="35068" rIns="70137" bIns="35068" numCol="1" anchor="t" anchorCtr="0" compatLnSpc="1"/>
            <a:lstStyle/>
            <a:p>
              <a:endParaRPr lang="zh-CN" altLang="en-US" sz="1560"/>
            </a:p>
          </p:txBody>
        </p:sp>
      </p:grpSp>
      <p:grpSp>
        <p:nvGrpSpPr>
          <p:cNvPr id="86" name="组合 85"/>
          <p:cNvGrpSpPr/>
          <p:nvPr/>
        </p:nvGrpSpPr>
        <p:grpSpPr>
          <a:xfrm>
            <a:off x="11379952" y="100654"/>
            <a:ext cx="544440" cy="540817"/>
            <a:chOff x="5638883" y="5946187"/>
            <a:chExt cx="305647" cy="305644"/>
          </a:xfrm>
        </p:grpSpPr>
        <p:grpSp>
          <p:nvGrpSpPr>
            <p:cNvPr id="87" name="组合 86"/>
            <p:cNvGrpSpPr/>
            <p:nvPr/>
          </p:nvGrpSpPr>
          <p:grpSpPr>
            <a:xfrm>
              <a:off x="5638883" y="5946187"/>
              <a:ext cx="305647" cy="305644"/>
              <a:chOff x="1517330" y="1125257"/>
              <a:chExt cx="2204282" cy="2204282"/>
            </a:xfrm>
          </p:grpSpPr>
          <p:sp>
            <p:nvSpPr>
              <p:cNvPr id="89" name="椭圆 88"/>
              <p:cNvSpPr/>
              <p:nvPr/>
            </p:nvSpPr>
            <p:spPr>
              <a:xfrm>
                <a:off x="1517330" y="1125257"/>
                <a:ext cx="2204282" cy="2204282"/>
              </a:xfrm>
              <a:prstGeom prst="ellipse">
                <a:avLst/>
              </a:prstGeom>
              <a:solidFill>
                <a:schemeClr val="bg1">
                  <a:lumMod val="50000"/>
                </a:schemeClr>
              </a:soli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90" name="椭圆 89"/>
              <p:cNvSpPr/>
              <p:nvPr/>
            </p:nvSpPr>
            <p:spPr>
              <a:xfrm>
                <a:off x="1719372" y="1327298"/>
                <a:ext cx="1800200" cy="18002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solidFill>
                    <a:schemeClr val="tx1"/>
                  </a:solidFill>
                </a:endParaRPr>
              </a:p>
            </p:txBody>
          </p:sp>
        </p:grpSp>
        <p:sp>
          <p:nvSpPr>
            <p:cNvPr id="88" name="Freeform 6"/>
            <p:cNvSpPr>
              <a:spLocks noEditPoints="1"/>
            </p:cNvSpPr>
            <p:nvPr/>
          </p:nvSpPr>
          <p:spPr bwMode="auto">
            <a:xfrm>
              <a:off x="5694390" y="6035130"/>
              <a:ext cx="194632" cy="113061"/>
            </a:xfrm>
            <a:custGeom>
              <a:avLst/>
              <a:gdLst>
                <a:gd name="T0" fmla="*/ 107 w 165"/>
                <a:gd name="T1" fmla="*/ 104 h 104"/>
                <a:gd name="T2" fmla="*/ 124 w 165"/>
                <a:gd name="T3" fmla="*/ 104 h 104"/>
                <a:gd name="T4" fmla="*/ 124 w 165"/>
                <a:gd name="T5" fmla="*/ 45 h 104"/>
                <a:gd name="T6" fmla="*/ 107 w 165"/>
                <a:gd name="T7" fmla="*/ 61 h 104"/>
                <a:gd name="T8" fmla="*/ 107 w 165"/>
                <a:gd name="T9" fmla="*/ 104 h 104"/>
                <a:gd name="T10" fmla="*/ 132 w 165"/>
                <a:gd name="T11" fmla="*/ 104 h 104"/>
                <a:gd name="T12" fmla="*/ 149 w 165"/>
                <a:gd name="T13" fmla="*/ 104 h 104"/>
                <a:gd name="T14" fmla="*/ 149 w 165"/>
                <a:gd name="T15" fmla="*/ 22 h 104"/>
                <a:gd name="T16" fmla="*/ 132 w 165"/>
                <a:gd name="T17" fmla="*/ 38 h 104"/>
                <a:gd name="T18" fmla="*/ 132 w 165"/>
                <a:gd name="T19" fmla="*/ 104 h 104"/>
                <a:gd name="T20" fmla="*/ 161 w 165"/>
                <a:gd name="T21" fmla="*/ 0 h 104"/>
                <a:gd name="T22" fmla="*/ 164 w 165"/>
                <a:gd name="T23" fmla="*/ 4 h 104"/>
                <a:gd name="T24" fmla="*/ 164 w 165"/>
                <a:gd name="T25" fmla="*/ 5 h 104"/>
                <a:gd name="T26" fmla="*/ 161 w 165"/>
                <a:gd name="T27" fmla="*/ 15 h 104"/>
                <a:gd name="T28" fmla="*/ 161 w 165"/>
                <a:gd name="T29" fmla="*/ 16 h 104"/>
                <a:gd name="T30" fmla="*/ 156 w 165"/>
                <a:gd name="T31" fmla="*/ 17 h 104"/>
                <a:gd name="T32" fmla="*/ 155 w 165"/>
                <a:gd name="T33" fmla="*/ 17 h 104"/>
                <a:gd name="T34" fmla="*/ 153 w 165"/>
                <a:gd name="T35" fmla="*/ 14 h 104"/>
                <a:gd name="T36" fmla="*/ 103 w 165"/>
                <a:gd name="T37" fmla="*/ 61 h 104"/>
                <a:gd name="T38" fmla="*/ 87 w 165"/>
                <a:gd name="T39" fmla="*/ 44 h 104"/>
                <a:gd name="T40" fmla="*/ 74 w 165"/>
                <a:gd name="T41" fmla="*/ 30 h 104"/>
                <a:gd name="T42" fmla="*/ 3 w 165"/>
                <a:gd name="T43" fmla="*/ 96 h 104"/>
                <a:gd name="T44" fmla="*/ 0 w 165"/>
                <a:gd name="T45" fmla="*/ 93 h 104"/>
                <a:gd name="T46" fmla="*/ 74 w 165"/>
                <a:gd name="T47" fmla="*/ 24 h 104"/>
                <a:gd name="T48" fmla="*/ 87 w 165"/>
                <a:gd name="T49" fmla="*/ 37 h 104"/>
                <a:gd name="T50" fmla="*/ 103 w 165"/>
                <a:gd name="T51" fmla="*/ 55 h 104"/>
                <a:gd name="T52" fmla="*/ 150 w 165"/>
                <a:gd name="T53" fmla="*/ 11 h 104"/>
                <a:gd name="T54" fmla="*/ 148 w 165"/>
                <a:gd name="T55" fmla="*/ 9 h 104"/>
                <a:gd name="T56" fmla="*/ 147 w 165"/>
                <a:gd name="T57" fmla="*/ 8 h 104"/>
                <a:gd name="T58" fmla="*/ 149 w 165"/>
                <a:gd name="T59" fmla="*/ 3 h 104"/>
                <a:gd name="T60" fmla="*/ 150 w 165"/>
                <a:gd name="T61" fmla="*/ 3 h 104"/>
                <a:gd name="T62" fmla="*/ 160 w 165"/>
                <a:gd name="T63" fmla="*/ 1 h 104"/>
                <a:gd name="T64" fmla="*/ 161 w 165"/>
                <a:gd name="T65" fmla="*/ 0 h 104"/>
                <a:gd name="T66" fmla="*/ 7 w 165"/>
                <a:gd name="T67" fmla="*/ 104 h 104"/>
                <a:gd name="T68" fmla="*/ 24 w 165"/>
                <a:gd name="T69" fmla="*/ 104 h 104"/>
                <a:gd name="T70" fmla="*/ 24 w 165"/>
                <a:gd name="T71" fmla="*/ 81 h 104"/>
                <a:gd name="T72" fmla="*/ 7 w 165"/>
                <a:gd name="T73" fmla="*/ 97 h 104"/>
                <a:gd name="T74" fmla="*/ 7 w 165"/>
                <a:gd name="T75" fmla="*/ 104 h 104"/>
                <a:gd name="T76" fmla="*/ 32 w 165"/>
                <a:gd name="T77" fmla="*/ 104 h 104"/>
                <a:gd name="T78" fmla="*/ 49 w 165"/>
                <a:gd name="T79" fmla="*/ 104 h 104"/>
                <a:gd name="T80" fmla="*/ 49 w 165"/>
                <a:gd name="T81" fmla="*/ 58 h 104"/>
                <a:gd name="T82" fmla="*/ 32 w 165"/>
                <a:gd name="T83" fmla="*/ 74 h 104"/>
                <a:gd name="T84" fmla="*/ 32 w 165"/>
                <a:gd name="T85" fmla="*/ 104 h 104"/>
                <a:gd name="T86" fmla="*/ 57 w 165"/>
                <a:gd name="T87" fmla="*/ 50 h 104"/>
                <a:gd name="T88" fmla="*/ 57 w 165"/>
                <a:gd name="T89" fmla="*/ 104 h 104"/>
                <a:gd name="T90" fmla="*/ 74 w 165"/>
                <a:gd name="T91" fmla="*/ 104 h 104"/>
                <a:gd name="T92" fmla="*/ 74 w 165"/>
                <a:gd name="T93" fmla="*/ 34 h 104"/>
                <a:gd name="T94" fmla="*/ 74 w 165"/>
                <a:gd name="T95" fmla="*/ 34 h 104"/>
                <a:gd name="T96" fmla="*/ 57 w 165"/>
                <a:gd name="T97" fmla="*/ 50 h 104"/>
                <a:gd name="T98" fmla="*/ 82 w 165"/>
                <a:gd name="T99" fmla="*/ 43 h 104"/>
                <a:gd name="T100" fmla="*/ 82 w 165"/>
                <a:gd name="T101" fmla="*/ 104 h 104"/>
                <a:gd name="T102" fmla="*/ 87 w 165"/>
                <a:gd name="T103" fmla="*/ 104 h 104"/>
                <a:gd name="T104" fmla="*/ 99 w 165"/>
                <a:gd name="T105" fmla="*/ 104 h 104"/>
                <a:gd name="T106" fmla="*/ 99 w 165"/>
                <a:gd name="T107" fmla="*/ 61 h 104"/>
                <a:gd name="T108" fmla="*/ 87 w 165"/>
                <a:gd name="T109" fmla="*/ 48 h 104"/>
                <a:gd name="T110" fmla="*/ 82 w 165"/>
                <a:gd name="T111" fmla="*/ 4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5" h="104">
                  <a:moveTo>
                    <a:pt x="107" y="104"/>
                  </a:moveTo>
                  <a:cubicBezTo>
                    <a:pt x="124" y="104"/>
                    <a:pt x="124" y="104"/>
                    <a:pt x="124" y="104"/>
                  </a:cubicBezTo>
                  <a:cubicBezTo>
                    <a:pt x="124" y="45"/>
                    <a:pt x="124" y="45"/>
                    <a:pt x="124" y="45"/>
                  </a:cubicBezTo>
                  <a:cubicBezTo>
                    <a:pt x="107" y="61"/>
                    <a:pt x="107" y="61"/>
                    <a:pt x="107" y="61"/>
                  </a:cubicBezTo>
                  <a:cubicBezTo>
                    <a:pt x="107" y="104"/>
                    <a:pt x="107" y="104"/>
                    <a:pt x="107" y="104"/>
                  </a:cubicBezTo>
                  <a:close/>
                  <a:moveTo>
                    <a:pt x="132" y="104"/>
                  </a:moveTo>
                  <a:cubicBezTo>
                    <a:pt x="149" y="104"/>
                    <a:pt x="149" y="104"/>
                    <a:pt x="149" y="104"/>
                  </a:cubicBezTo>
                  <a:cubicBezTo>
                    <a:pt x="149" y="22"/>
                    <a:pt x="149" y="22"/>
                    <a:pt x="149" y="22"/>
                  </a:cubicBezTo>
                  <a:cubicBezTo>
                    <a:pt x="132" y="38"/>
                    <a:pt x="132" y="38"/>
                    <a:pt x="132" y="38"/>
                  </a:cubicBezTo>
                  <a:cubicBezTo>
                    <a:pt x="132" y="104"/>
                    <a:pt x="132" y="104"/>
                    <a:pt x="132" y="104"/>
                  </a:cubicBezTo>
                  <a:close/>
                  <a:moveTo>
                    <a:pt x="161" y="0"/>
                  </a:moveTo>
                  <a:cubicBezTo>
                    <a:pt x="164" y="0"/>
                    <a:pt x="165" y="2"/>
                    <a:pt x="164" y="4"/>
                  </a:cubicBezTo>
                  <a:cubicBezTo>
                    <a:pt x="164" y="5"/>
                    <a:pt x="164" y="5"/>
                    <a:pt x="164" y="5"/>
                  </a:cubicBezTo>
                  <a:cubicBezTo>
                    <a:pt x="163" y="8"/>
                    <a:pt x="162" y="12"/>
                    <a:pt x="161" y="15"/>
                  </a:cubicBezTo>
                  <a:cubicBezTo>
                    <a:pt x="161" y="16"/>
                    <a:pt x="161" y="16"/>
                    <a:pt x="161" y="16"/>
                  </a:cubicBezTo>
                  <a:cubicBezTo>
                    <a:pt x="160" y="19"/>
                    <a:pt x="158" y="19"/>
                    <a:pt x="156" y="17"/>
                  </a:cubicBezTo>
                  <a:cubicBezTo>
                    <a:pt x="155" y="17"/>
                    <a:pt x="155" y="17"/>
                    <a:pt x="155" y="17"/>
                  </a:cubicBezTo>
                  <a:cubicBezTo>
                    <a:pt x="154" y="16"/>
                    <a:pt x="154" y="15"/>
                    <a:pt x="153" y="14"/>
                  </a:cubicBezTo>
                  <a:cubicBezTo>
                    <a:pt x="103" y="61"/>
                    <a:pt x="103" y="61"/>
                    <a:pt x="103" y="61"/>
                  </a:cubicBezTo>
                  <a:cubicBezTo>
                    <a:pt x="87" y="44"/>
                    <a:pt x="87" y="44"/>
                    <a:pt x="87" y="44"/>
                  </a:cubicBezTo>
                  <a:cubicBezTo>
                    <a:pt x="74" y="30"/>
                    <a:pt x="74" y="30"/>
                    <a:pt x="74" y="30"/>
                  </a:cubicBezTo>
                  <a:cubicBezTo>
                    <a:pt x="3" y="96"/>
                    <a:pt x="3" y="96"/>
                    <a:pt x="3" y="96"/>
                  </a:cubicBezTo>
                  <a:cubicBezTo>
                    <a:pt x="0" y="93"/>
                    <a:pt x="0" y="93"/>
                    <a:pt x="0" y="93"/>
                  </a:cubicBezTo>
                  <a:cubicBezTo>
                    <a:pt x="74" y="24"/>
                    <a:pt x="74" y="24"/>
                    <a:pt x="74" y="24"/>
                  </a:cubicBezTo>
                  <a:cubicBezTo>
                    <a:pt x="87" y="37"/>
                    <a:pt x="87" y="37"/>
                    <a:pt x="87" y="37"/>
                  </a:cubicBezTo>
                  <a:cubicBezTo>
                    <a:pt x="103" y="55"/>
                    <a:pt x="103" y="55"/>
                    <a:pt x="103" y="55"/>
                  </a:cubicBezTo>
                  <a:cubicBezTo>
                    <a:pt x="150" y="11"/>
                    <a:pt x="150" y="11"/>
                    <a:pt x="150" y="11"/>
                  </a:cubicBezTo>
                  <a:cubicBezTo>
                    <a:pt x="149" y="10"/>
                    <a:pt x="148" y="9"/>
                    <a:pt x="148" y="9"/>
                  </a:cubicBezTo>
                  <a:cubicBezTo>
                    <a:pt x="147" y="8"/>
                    <a:pt x="147" y="8"/>
                    <a:pt x="147" y="8"/>
                  </a:cubicBezTo>
                  <a:cubicBezTo>
                    <a:pt x="145" y="6"/>
                    <a:pt x="146" y="4"/>
                    <a:pt x="149" y="3"/>
                  </a:cubicBezTo>
                  <a:cubicBezTo>
                    <a:pt x="150" y="3"/>
                    <a:pt x="150" y="3"/>
                    <a:pt x="150" y="3"/>
                  </a:cubicBezTo>
                  <a:cubicBezTo>
                    <a:pt x="152" y="2"/>
                    <a:pt x="157" y="1"/>
                    <a:pt x="160" y="1"/>
                  </a:cubicBezTo>
                  <a:cubicBezTo>
                    <a:pt x="161" y="0"/>
                    <a:pt x="161" y="0"/>
                    <a:pt x="161" y="0"/>
                  </a:cubicBezTo>
                  <a:close/>
                  <a:moveTo>
                    <a:pt x="7" y="104"/>
                  </a:moveTo>
                  <a:cubicBezTo>
                    <a:pt x="24" y="104"/>
                    <a:pt x="24" y="104"/>
                    <a:pt x="24" y="104"/>
                  </a:cubicBezTo>
                  <a:cubicBezTo>
                    <a:pt x="24" y="81"/>
                    <a:pt x="24" y="81"/>
                    <a:pt x="24" y="81"/>
                  </a:cubicBezTo>
                  <a:cubicBezTo>
                    <a:pt x="7" y="97"/>
                    <a:pt x="7" y="97"/>
                    <a:pt x="7" y="97"/>
                  </a:cubicBezTo>
                  <a:cubicBezTo>
                    <a:pt x="7" y="104"/>
                    <a:pt x="7" y="104"/>
                    <a:pt x="7" y="104"/>
                  </a:cubicBezTo>
                  <a:close/>
                  <a:moveTo>
                    <a:pt x="32" y="104"/>
                  </a:moveTo>
                  <a:cubicBezTo>
                    <a:pt x="49" y="104"/>
                    <a:pt x="49" y="104"/>
                    <a:pt x="49" y="104"/>
                  </a:cubicBezTo>
                  <a:cubicBezTo>
                    <a:pt x="49" y="58"/>
                    <a:pt x="49" y="58"/>
                    <a:pt x="49" y="58"/>
                  </a:cubicBezTo>
                  <a:cubicBezTo>
                    <a:pt x="32" y="74"/>
                    <a:pt x="32" y="74"/>
                    <a:pt x="32" y="74"/>
                  </a:cubicBezTo>
                  <a:cubicBezTo>
                    <a:pt x="32" y="104"/>
                    <a:pt x="32" y="104"/>
                    <a:pt x="32" y="104"/>
                  </a:cubicBezTo>
                  <a:close/>
                  <a:moveTo>
                    <a:pt x="57" y="50"/>
                  </a:moveTo>
                  <a:cubicBezTo>
                    <a:pt x="57" y="104"/>
                    <a:pt x="57" y="104"/>
                    <a:pt x="57" y="104"/>
                  </a:cubicBezTo>
                  <a:cubicBezTo>
                    <a:pt x="74" y="104"/>
                    <a:pt x="74" y="104"/>
                    <a:pt x="74" y="104"/>
                  </a:cubicBezTo>
                  <a:cubicBezTo>
                    <a:pt x="74" y="34"/>
                    <a:pt x="74" y="34"/>
                    <a:pt x="74" y="34"/>
                  </a:cubicBezTo>
                  <a:cubicBezTo>
                    <a:pt x="74" y="34"/>
                    <a:pt x="74" y="34"/>
                    <a:pt x="74" y="34"/>
                  </a:cubicBezTo>
                  <a:cubicBezTo>
                    <a:pt x="57" y="50"/>
                    <a:pt x="57" y="50"/>
                    <a:pt x="57" y="50"/>
                  </a:cubicBezTo>
                  <a:close/>
                  <a:moveTo>
                    <a:pt x="82" y="43"/>
                  </a:moveTo>
                  <a:cubicBezTo>
                    <a:pt x="82" y="104"/>
                    <a:pt x="82" y="104"/>
                    <a:pt x="82" y="104"/>
                  </a:cubicBezTo>
                  <a:cubicBezTo>
                    <a:pt x="87" y="104"/>
                    <a:pt x="87" y="104"/>
                    <a:pt x="87" y="104"/>
                  </a:cubicBezTo>
                  <a:cubicBezTo>
                    <a:pt x="99" y="104"/>
                    <a:pt x="99" y="104"/>
                    <a:pt x="99" y="104"/>
                  </a:cubicBezTo>
                  <a:cubicBezTo>
                    <a:pt x="99" y="61"/>
                    <a:pt x="99" y="61"/>
                    <a:pt x="99" y="61"/>
                  </a:cubicBezTo>
                  <a:cubicBezTo>
                    <a:pt x="87" y="48"/>
                    <a:pt x="87" y="48"/>
                    <a:pt x="87" y="48"/>
                  </a:cubicBezTo>
                  <a:lnTo>
                    <a:pt x="82" y="43"/>
                  </a:lnTo>
                  <a:close/>
                </a:path>
              </a:pathLst>
            </a:custGeom>
            <a:solidFill>
              <a:schemeClr val="bg1">
                <a:lumMod val="95000"/>
              </a:schemeClr>
            </a:solidFill>
            <a:ln>
              <a:noFill/>
            </a:ln>
          </p:spPr>
          <p:txBody>
            <a:bodyPr vert="horz" wrap="square" lIns="79162" tIns="39581" rIns="79162" bIns="39581" numCol="1" anchor="t" anchorCtr="0" compatLnSpc="1"/>
            <a:lstStyle/>
            <a:p>
              <a:endParaRPr lang="zh-CN" altLang="en-US" sz="1560"/>
            </a:p>
          </p:txBody>
        </p:sp>
      </p:grpSp>
      <p:grpSp>
        <p:nvGrpSpPr>
          <p:cNvPr id="91" name="组合 90"/>
          <p:cNvGrpSpPr/>
          <p:nvPr/>
        </p:nvGrpSpPr>
        <p:grpSpPr>
          <a:xfrm>
            <a:off x="9270200" y="107132"/>
            <a:ext cx="544440" cy="540817"/>
            <a:chOff x="4299766" y="5946187"/>
            <a:chExt cx="305647" cy="305644"/>
          </a:xfrm>
        </p:grpSpPr>
        <p:grpSp>
          <p:nvGrpSpPr>
            <p:cNvPr id="92" name="组合 91"/>
            <p:cNvGrpSpPr/>
            <p:nvPr/>
          </p:nvGrpSpPr>
          <p:grpSpPr>
            <a:xfrm>
              <a:off x="4299766" y="5946187"/>
              <a:ext cx="305647" cy="305644"/>
              <a:chOff x="1517330" y="1125257"/>
              <a:chExt cx="2204282" cy="2204282"/>
            </a:xfrm>
          </p:grpSpPr>
          <p:sp>
            <p:nvSpPr>
              <p:cNvPr id="94" name="椭圆 93"/>
              <p:cNvSpPr/>
              <p:nvPr/>
            </p:nvSpPr>
            <p:spPr>
              <a:xfrm>
                <a:off x="1517330" y="1125257"/>
                <a:ext cx="2204282" cy="2204282"/>
              </a:xfrm>
              <a:prstGeom prst="ellipse">
                <a:avLst/>
              </a:prstGeom>
              <a:solidFill>
                <a:schemeClr val="bg1">
                  <a:lumMod val="50000"/>
                </a:schemeClr>
              </a:soli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95" name="椭圆 94"/>
              <p:cNvSpPr/>
              <p:nvPr/>
            </p:nvSpPr>
            <p:spPr>
              <a:xfrm>
                <a:off x="1762893" y="1327296"/>
                <a:ext cx="1800200" cy="1800199"/>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solidFill>
                    <a:schemeClr val="tx1"/>
                  </a:solidFill>
                </a:endParaRPr>
              </a:p>
            </p:txBody>
          </p:sp>
        </p:grpSp>
        <p:sp>
          <p:nvSpPr>
            <p:cNvPr id="93" name="Freeform 45"/>
            <p:cNvSpPr>
              <a:spLocks noEditPoints="1"/>
            </p:cNvSpPr>
            <p:nvPr/>
          </p:nvSpPr>
          <p:spPr bwMode="auto">
            <a:xfrm>
              <a:off x="4381353" y="6022165"/>
              <a:ext cx="142472" cy="146367"/>
            </a:xfrm>
            <a:custGeom>
              <a:avLst/>
              <a:gdLst>
                <a:gd name="T0" fmla="*/ 40 w 46"/>
                <a:gd name="T1" fmla="*/ 28 h 51"/>
                <a:gd name="T2" fmla="*/ 35 w 46"/>
                <a:gd name="T3" fmla="*/ 41 h 51"/>
                <a:gd name="T4" fmla="*/ 34 w 46"/>
                <a:gd name="T5" fmla="*/ 34 h 51"/>
                <a:gd name="T6" fmla="*/ 29 w 46"/>
                <a:gd name="T7" fmla="*/ 30 h 51"/>
                <a:gd name="T8" fmla="*/ 29 w 46"/>
                <a:gd name="T9" fmla="*/ 30 h 51"/>
                <a:gd name="T10" fmla="*/ 27 w 46"/>
                <a:gd name="T11" fmla="*/ 30 h 51"/>
                <a:gd name="T12" fmla="*/ 25 w 46"/>
                <a:gd name="T13" fmla="*/ 35 h 51"/>
                <a:gd name="T14" fmla="*/ 24 w 46"/>
                <a:gd name="T15" fmla="*/ 38 h 51"/>
                <a:gd name="T16" fmla="*/ 24 w 46"/>
                <a:gd name="T17" fmla="*/ 32 h 51"/>
                <a:gd name="T18" fmla="*/ 24 w 46"/>
                <a:gd name="T19" fmla="*/ 31 h 51"/>
                <a:gd name="T20" fmla="*/ 23 w 46"/>
                <a:gd name="T21" fmla="*/ 30 h 51"/>
                <a:gd name="T22" fmla="*/ 22 w 46"/>
                <a:gd name="T23" fmla="*/ 31 h 51"/>
                <a:gd name="T24" fmla="*/ 22 w 46"/>
                <a:gd name="T25" fmla="*/ 32 h 51"/>
                <a:gd name="T26" fmla="*/ 21 w 46"/>
                <a:gd name="T27" fmla="*/ 38 h 51"/>
                <a:gd name="T28" fmla="*/ 20 w 46"/>
                <a:gd name="T29" fmla="*/ 35 h 51"/>
                <a:gd name="T30" fmla="*/ 19 w 46"/>
                <a:gd name="T31" fmla="*/ 30 h 51"/>
                <a:gd name="T32" fmla="*/ 15 w 46"/>
                <a:gd name="T33" fmla="*/ 30 h 51"/>
                <a:gd name="T34" fmla="*/ 15 w 46"/>
                <a:gd name="T35" fmla="*/ 30 h 51"/>
                <a:gd name="T36" fmla="*/ 11 w 46"/>
                <a:gd name="T37" fmla="*/ 34 h 51"/>
                <a:gd name="T38" fmla="*/ 10 w 46"/>
                <a:gd name="T39" fmla="*/ 41 h 51"/>
                <a:gd name="T40" fmla="*/ 5 w 46"/>
                <a:gd name="T41" fmla="*/ 28 h 51"/>
                <a:gd name="T42" fmla="*/ 23 w 46"/>
                <a:gd name="T43" fmla="*/ 11 h 51"/>
                <a:gd name="T44" fmla="*/ 23 w 46"/>
                <a:gd name="T45" fmla="*/ 14 h 51"/>
                <a:gd name="T46" fmla="*/ 25 w 46"/>
                <a:gd name="T47" fmla="*/ 15 h 51"/>
                <a:gd name="T48" fmla="*/ 28 w 46"/>
                <a:gd name="T49" fmla="*/ 13 h 51"/>
                <a:gd name="T50" fmla="*/ 32 w 46"/>
                <a:gd name="T51" fmla="*/ 11 h 51"/>
                <a:gd name="T52" fmla="*/ 34 w 46"/>
                <a:gd name="T53" fmla="*/ 9 h 51"/>
                <a:gd name="T54" fmla="*/ 34 w 46"/>
                <a:gd name="T55" fmla="*/ 7 h 51"/>
                <a:gd name="T56" fmla="*/ 32 w 46"/>
                <a:gd name="T57" fmla="*/ 5 h 51"/>
                <a:gd name="T58" fmla="*/ 28 w 46"/>
                <a:gd name="T59" fmla="*/ 3 h 51"/>
                <a:gd name="T60" fmla="*/ 25 w 46"/>
                <a:gd name="T61" fmla="*/ 1 h 51"/>
                <a:gd name="T62" fmla="*/ 23 w 46"/>
                <a:gd name="T63" fmla="*/ 2 h 51"/>
                <a:gd name="T64" fmla="*/ 23 w 46"/>
                <a:gd name="T65" fmla="*/ 5 h 51"/>
                <a:gd name="T66" fmla="*/ 0 w 46"/>
                <a:gd name="T67" fmla="*/ 28 h 51"/>
                <a:gd name="T68" fmla="*/ 23 w 46"/>
                <a:gd name="T69" fmla="*/ 51 h 51"/>
                <a:gd name="T70" fmla="*/ 46 w 46"/>
                <a:gd name="T71" fmla="*/ 28 h 51"/>
                <a:gd name="T72" fmla="*/ 40 w 46"/>
                <a:gd name="T73" fmla="*/ 28 h 51"/>
                <a:gd name="T74" fmla="*/ 23 w 46"/>
                <a:gd name="T75" fmla="*/ 19 h 51"/>
                <a:gd name="T76" fmla="*/ 28 w 46"/>
                <a:gd name="T77" fmla="*/ 24 h 51"/>
                <a:gd name="T78" fmla="*/ 23 w 46"/>
                <a:gd name="T79" fmla="*/ 29 h 51"/>
                <a:gd name="T80" fmla="*/ 17 w 46"/>
                <a:gd name="T81" fmla="*/ 24 h 51"/>
                <a:gd name="T82" fmla="*/ 23 w 46"/>
                <a:gd name="T83" fmla="*/ 19 h 51"/>
                <a:gd name="T84" fmla="*/ 30 w 46"/>
                <a:gd name="T85" fmla="*/ 37 h 51"/>
                <a:gd name="T86" fmla="*/ 30 w 46"/>
                <a:gd name="T87" fmla="*/ 37 h 51"/>
                <a:gd name="T88" fmla="*/ 30 w 46"/>
                <a:gd name="T89" fmla="*/ 37 h 51"/>
                <a:gd name="T90" fmla="*/ 30 w 46"/>
                <a:gd name="T91" fmla="*/ 44 h 51"/>
                <a:gd name="T92" fmla="*/ 30 w 46"/>
                <a:gd name="T93" fmla="*/ 44 h 51"/>
                <a:gd name="T94" fmla="*/ 29 w 46"/>
                <a:gd name="T95" fmla="*/ 37 h 51"/>
                <a:gd name="T96" fmla="*/ 30 w 46"/>
                <a:gd name="T97" fmla="*/ 37 h 51"/>
                <a:gd name="T98" fmla="*/ 15 w 46"/>
                <a:gd name="T99" fmla="*/ 37 h 51"/>
                <a:gd name="T100" fmla="*/ 15 w 46"/>
                <a:gd name="T101" fmla="*/ 37 h 51"/>
                <a:gd name="T102" fmla="*/ 15 w 46"/>
                <a:gd name="T103" fmla="*/ 44 h 51"/>
                <a:gd name="T104" fmla="*/ 14 w 46"/>
                <a:gd name="T105" fmla="*/ 44 h 51"/>
                <a:gd name="T106" fmla="*/ 14 w 46"/>
                <a:gd name="T107" fmla="*/ 37 h 51"/>
                <a:gd name="T108" fmla="*/ 15 w 46"/>
                <a:gd name="T109" fmla="*/ 3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 h="51">
                  <a:moveTo>
                    <a:pt x="40" y="28"/>
                  </a:moveTo>
                  <a:cubicBezTo>
                    <a:pt x="40" y="33"/>
                    <a:pt x="38" y="38"/>
                    <a:pt x="35" y="41"/>
                  </a:cubicBezTo>
                  <a:cubicBezTo>
                    <a:pt x="34" y="38"/>
                    <a:pt x="34" y="35"/>
                    <a:pt x="34" y="34"/>
                  </a:cubicBezTo>
                  <a:cubicBezTo>
                    <a:pt x="33" y="31"/>
                    <a:pt x="30" y="30"/>
                    <a:pt x="29" y="30"/>
                  </a:cubicBezTo>
                  <a:cubicBezTo>
                    <a:pt x="29" y="30"/>
                    <a:pt x="29" y="30"/>
                    <a:pt x="29" y="30"/>
                  </a:cubicBezTo>
                  <a:cubicBezTo>
                    <a:pt x="27" y="30"/>
                    <a:pt x="27" y="30"/>
                    <a:pt x="27" y="30"/>
                  </a:cubicBezTo>
                  <a:cubicBezTo>
                    <a:pt x="25" y="35"/>
                    <a:pt x="25" y="35"/>
                    <a:pt x="25" y="35"/>
                  </a:cubicBezTo>
                  <a:cubicBezTo>
                    <a:pt x="24" y="38"/>
                    <a:pt x="24" y="38"/>
                    <a:pt x="24" y="38"/>
                  </a:cubicBezTo>
                  <a:cubicBezTo>
                    <a:pt x="24" y="32"/>
                    <a:pt x="24" y="32"/>
                    <a:pt x="24" y="32"/>
                  </a:cubicBezTo>
                  <a:cubicBezTo>
                    <a:pt x="24" y="32"/>
                    <a:pt x="24" y="31"/>
                    <a:pt x="24" y="31"/>
                  </a:cubicBezTo>
                  <a:cubicBezTo>
                    <a:pt x="24" y="31"/>
                    <a:pt x="23" y="30"/>
                    <a:pt x="23" y="30"/>
                  </a:cubicBezTo>
                  <a:cubicBezTo>
                    <a:pt x="22" y="30"/>
                    <a:pt x="22" y="31"/>
                    <a:pt x="22" y="31"/>
                  </a:cubicBezTo>
                  <a:cubicBezTo>
                    <a:pt x="22" y="31"/>
                    <a:pt x="22" y="32"/>
                    <a:pt x="22" y="32"/>
                  </a:cubicBezTo>
                  <a:cubicBezTo>
                    <a:pt x="21" y="38"/>
                    <a:pt x="21" y="38"/>
                    <a:pt x="21" y="38"/>
                  </a:cubicBezTo>
                  <a:cubicBezTo>
                    <a:pt x="20" y="35"/>
                    <a:pt x="20" y="35"/>
                    <a:pt x="20" y="35"/>
                  </a:cubicBezTo>
                  <a:cubicBezTo>
                    <a:pt x="19" y="30"/>
                    <a:pt x="19" y="30"/>
                    <a:pt x="19" y="30"/>
                  </a:cubicBezTo>
                  <a:cubicBezTo>
                    <a:pt x="15" y="30"/>
                    <a:pt x="15" y="30"/>
                    <a:pt x="15" y="30"/>
                  </a:cubicBezTo>
                  <a:cubicBezTo>
                    <a:pt x="15" y="30"/>
                    <a:pt x="15" y="30"/>
                    <a:pt x="15" y="30"/>
                  </a:cubicBezTo>
                  <a:cubicBezTo>
                    <a:pt x="13" y="31"/>
                    <a:pt x="11" y="31"/>
                    <a:pt x="11" y="34"/>
                  </a:cubicBezTo>
                  <a:cubicBezTo>
                    <a:pt x="10" y="35"/>
                    <a:pt x="10" y="37"/>
                    <a:pt x="10" y="41"/>
                  </a:cubicBezTo>
                  <a:cubicBezTo>
                    <a:pt x="7" y="37"/>
                    <a:pt x="5" y="33"/>
                    <a:pt x="5" y="28"/>
                  </a:cubicBezTo>
                  <a:cubicBezTo>
                    <a:pt x="5" y="19"/>
                    <a:pt x="13" y="11"/>
                    <a:pt x="23" y="11"/>
                  </a:cubicBezTo>
                  <a:cubicBezTo>
                    <a:pt x="23" y="14"/>
                    <a:pt x="23" y="14"/>
                    <a:pt x="23" y="14"/>
                  </a:cubicBezTo>
                  <a:cubicBezTo>
                    <a:pt x="23" y="15"/>
                    <a:pt x="24" y="15"/>
                    <a:pt x="25" y="15"/>
                  </a:cubicBezTo>
                  <a:cubicBezTo>
                    <a:pt x="28" y="13"/>
                    <a:pt x="28" y="13"/>
                    <a:pt x="28" y="13"/>
                  </a:cubicBezTo>
                  <a:cubicBezTo>
                    <a:pt x="29" y="12"/>
                    <a:pt x="30" y="11"/>
                    <a:pt x="32" y="11"/>
                  </a:cubicBezTo>
                  <a:cubicBezTo>
                    <a:pt x="34" y="9"/>
                    <a:pt x="34" y="9"/>
                    <a:pt x="34" y="9"/>
                  </a:cubicBezTo>
                  <a:cubicBezTo>
                    <a:pt x="36" y="8"/>
                    <a:pt x="36" y="7"/>
                    <a:pt x="34" y="7"/>
                  </a:cubicBezTo>
                  <a:cubicBezTo>
                    <a:pt x="32" y="5"/>
                    <a:pt x="32" y="5"/>
                    <a:pt x="32" y="5"/>
                  </a:cubicBezTo>
                  <a:cubicBezTo>
                    <a:pt x="30" y="4"/>
                    <a:pt x="29" y="3"/>
                    <a:pt x="28" y="3"/>
                  </a:cubicBezTo>
                  <a:cubicBezTo>
                    <a:pt x="25" y="1"/>
                    <a:pt x="25" y="1"/>
                    <a:pt x="25" y="1"/>
                  </a:cubicBezTo>
                  <a:cubicBezTo>
                    <a:pt x="24" y="0"/>
                    <a:pt x="23" y="1"/>
                    <a:pt x="23" y="2"/>
                  </a:cubicBezTo>
                  <a:cubicBezTo>
                    <a:pt x="23" y="5"/>
                    <a:pt x="23" y="5"/>
                    <a:pt x="23" y="5"/>
                  </a:cubicBezTo>
                  <a:cubicBezTo>
                    <a:pt x="10" y="5"/>
                    <a:pt x="0" y="16"/>
                    <a:pt x="0" y="28"/>
                  </a:cubicBezTo>
                  <a:cubicBezTo>
                    <a:pt x="0" y="41"/>
                    <a:pt x="10" y="51"/>
                    <a:pt x="23" y="51"/>
                  </a:cubicBezTo>
                  <a:cubicBezTo>
                    <a:pt x="35" y="51"/>
                    <a:pt x="46" y="41"/>
                    <a:pt x="46" y="28"/>
                  </a:cubicBezTo>
                  <a:cubicBezTo>
                    <a:pt x="40" y="28"/>
                    <a:pt x="40" y="28"/>
                    <a:pt x="40" y="28"/>
                  </a:cubicBezTo>
                  <a:close/>
                  <a:moveTo>
                    <a:pt x="23" y="19"/>
                  </a:moveTo>
                  <a:cubicBezTo>
                    <a:pt x="26" y="19"/>
                    <a:pt x="28" y="21"/>
                    <a:pt x="28" y="24"/>
                  </a:cubicBezTo>
                  <a:cubicBezTo>
                    <a:pt x="28" y="27"/>
                    <a:pt x="26" y="29"/>
                    <a:pt x="23" y="29"/>
                  </a:cubicBezTo>
                  <a:cubicBezTo>
                    <a:pt x="20" y="29"/>
                    <a:pt x="17" y="27"/>
                    <a:pt x="17" y="24"/>
                  </a:cubicBezTo>
                  <a:cubicBezTo>
                    <a:pt x="17" y="21"/>
                    <a:pt x="20" y="19"/>
                    <a:pt x="23" y="19"/>
                  </a:cubicBezTo>
                  <a:close/>
                  <a:moveTo>
                    <a:pt x="30" y="37"/>
                  </a:moveTo>
                  <a:cubicBezTo>
                    <a:pt x="30" y="37"/>
                    <a:pt x="30" y="37"/>
                    <a:pt x="30" y="37"/>
                  </a:cubicBezTo>
                  <a:cubicBezTo>
                    <a:pt x="30" y="37"/>
                    <a:pt x="30" y="37"/>
                    <a:pt x="30" y="37"/>
                  </a:cubicBezTo>
                  <a:cubicBezTo>
                    <a:pt x="30" y="44"/>
                    <a:pt x="30" y="44"/>
                    <a:pt x="30" y="44"/>
                  </a:cubicBezTo>
                  <a:cubicBezTo>
                    <a:pt x="30" y="44"/>
                    <a:pt x="30" y="44"/>
                    <a:pt x="30" y="44"/>
                  </a:cubicBezTo>
                  <a:cubicBezTo>
                    <a:pt x="29" y="37"/>
                    <a:pt x="29" y="37"/>
                    <a:pt x="29" y="37"/>
                  </a:cubicBezTo>
                  <a:cubicBezTo>
                    <a:pt x="30" y="37"/>
                    <a:pt x="30" y="37"/>
                    <a:pt x="30" y="37"/>
                  </a:cubicBezTo>
                  <a:close/>
                  <a:moveTo>
                    <a:pt x="15" y="37"/>
                  </a:moveTo>
                  <a:cubicBezTo>
                    <a:pt x="15" y="37"/>
                    <a:pt x="15" y="37"/>
                    <a:pt x="15" y="37"/>
                  </a:cubicBezTo>
                  <a:cubicBezTo>
                    <a:pt x="15" y="44"/>
                    <a:pt x="15" y="44"/>
                    <a:pt x="15" y="44"/>
                  </a:cubicBezTo>
                  <a:cubicBezTo>
                    <a:pt x="15" y="44"/>
                    <a:pt x="14" y="44"/>
                    <a:pt x="14" y="44"/>
                  </a:cubicBezTo>
                  <a:cubicBezTo>
                    <a:pt x="14" y="37"/>
                    <a:pt x="14" y="37"/>
                    <a:pt x="14" y="37"/>
                  </a:cubicBezTo>
                  <a:cubicBezTo>
                    <a:pt x="14" y="37"/>
                    <a:pt x="14" y="37"/>
                    <a:pt x="15" y="37"/>
                  </a:cubicBezTo>
                  <a:close/>
                </a:path>
              </a:pathLst>
            </a:custGeom>
            <a:solidFill>
              <a:schemeClr val="bg1">
                <a:lumMod val="95000"/>
              </a:schemeClr>
            </a:solidFill>
            <a:ln>
              <a:noFill/>
            </a:ln>
          </p:spPr>
          <p:txBody>
            <a:bodyPr vert="horz" wrap="square" lIns="70137" tIns="35068" rIns="70137" bIns="35068" numCol="1" anchor="t" anchorCtr="0" compatLnSpc="1"/>
            <a:lstStyle/>
            <a:p>
              <a:endParaRPr lang="zh-CN" altLang="en-US" sz="1560"/>
            </a:p>
          </p:txBody>
        </p:sp>
      </p:grpSp>
      <p:grpSp>
        <p:nvGrpSpPr>
          <p:cNvPr id="96" name="组合 95"/>
          <p:cNvGrpSpPr/>
          <p:nvPr/>
        </p:nvGrpSpPr>
        <p:grpSpPr>
          <a:xfrm>
            <a:off x="10029639" y="109823"/>
            <a:ext cx="544440" cy="540817"/>
            <a:chOff x="4740390" y="5946187"/>
            <a:chExt cx="305647" cy="305644"/>
          </a:xfrm>
        </p:grpSpPr>
        <p:grpSp>
          <p:nvGrpSpPr>
            <p:cNvPr id="97" name="组合 96"/>
            <p:cNvGrpSpPr/>
            <p:nvPr/>
          </p:nvGrpSpPr>
          <p:grpSpPr>
            <a:xfrm>
              <a:off x="4740390" y="5946187"/>
              <a:ext cx="305647" cy="305644"/>
              <a:chOff x="1517330" y="1125257"/>
              <a:chExt cx="2204282" cy="2204282"/>
            </a:xfrm>
          </p:grpSpPr>
          <p:sp>
            <p:nvSpPr>
              <p:cNvPr id="99" name="椭圆 98"/>
              <p:cNvSpPr/>
              <p:nvPr/>
            </p:nvSpPr>
            <p:spPr>
              <a:xfrm>
                <a:off x="1517330" y="1125257"/>
                <a:ext cx="2204282" cy="2204282"/>
              </a:xfrm>
              <a:prstGeom prst="ellipse">
                <a:avLst/>
              </a:prstGeom>
              <a:solidFill>
                <a:schemeClr val="bg1">
                  <a:lumMod val="50000"/>
                </a:schemeClr>
              </a:soli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00" name="椭圆 99"/>
              <p:cNvSpPr/>
              <p:nvPr/>
            </p:nvSpPr>
            <p:spPr>
              <a:xfrm>
                <a:off x="1757884" y="1359104"/>
                <a:ext cx="1800200" cy="1800199"/>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solidFill>
                    <a:schemeClr val="tx1"/>
                  </a:solidFill>
                </a:endParaRPr>
              </a:p>
            </p:txBody>
          </p:sp>
        </p:grpSp>
        <p:sp>
          <p:nvSpPr>
            <p:cNvPr id="98" name="Freeform 39"/>
            <p:cNvSpPr>
              <a:spLocks noEditPoints="1"/>
            </p:cNvSpPr>
            <p:nvPr/>
          </p:nvSpPr>
          <p:spPr bwMode="auto">
            <a:xfrm>
              <a:off x="4814511" y="6022165"/>
              <a:ext cx="157403" cy="145529"/>
            </a:xfrm>
            <a:custGeom>
              <a:avLst/>
              <a:gdLst>
                <a:gd name="T0" fmla="*/ 43 w 57"/>
                <a:gd name="T1" fmla="*/ 9 h 58"/>
                <a:gd name="T2" fmla="*/ 4 w 57"/>
                <a:gd name="T3" fmla="*/ 22 h 58"/>
                <a:gd name="T4" fmla="*/ 5 w 57"/>
                <a:gd name="T5" fmla="*/ 25 h 58"/>
                <a:gd name="T6" fmla="*/ 6 w 57"/>
                <a:gd name="T7" fmla="*/ 30 h 58"/>
                <a:gd name="T8" fmla="*/ 7 w 57"/>
                <a:gd name="T9" fmla="*/ 35 h 58"/>
                <a:gd name="T10" fmla="*/ 10 w 57"/>
                <a:gd name="T11" fmla="*/ 39 h 58"/>
                <a:gd name="T12" fmla="*/ 12 w 57"/>
                <a:gd name="T13" fmla="*/ 41 h 58"/>
                <a:gd name="T14" fmla="*/ 13 w 57"/>
                <a:gd name="T15" fmla="*/ 49 h 58"/>
                <a:gd name="T16" fmla="*/ 16 w 57"/>
                <a:gd name="T17" fmla="*/ 52 h 58"/>
                <a:gd name="T18" fmla="*/ 17 w 57"/>
                <a:gd name="T19" fmla="*/ 51 h 58"/>
                <a:gd name="T20" fmla="*/ 18 w 57"/>
                <a:gd name="T21" fmla="*/ 47 h 58"/>
                <a:gd name="T22" fmla="*/ 20 w 57"/>
                <a:gd name="T23" fmla="*/ 41 h 58"/>
                <a:gd name="T24" fmla="*/ 24 w 57"/>
                <a:gd name="T25" fmla="*/ 36 h 58"/>
                <a:gd name="T26" fmla="*/ 26 w 57"/>
                <a:gd name="T27" fmla="*/ 33 h 58"/>
                <a:gd name="T28" fmla="*/ 22 w 57"/>
                <a:gd name="T29" fmla="*/ 30 h 58"/>
                <a:gd name="T30" fmla="*/ 19 w 57"/>
                <a:gd name="T31" fmla="*/ 29 h 58"/>
                <a:gd name="T32" fmla="*/ 16 w 57"/>
                <a:gd name="T33" fmla="*/ 26 h 58"/>
                <a:gd name="T34" fmla="*/ 12 w 57"/>
                <a:gd name="T35" fmla="*/ 24 h 58"/>
                <a:gd name="T36" fmla="*/ 8 w 57"/>
                <a:gd name="T37" fmla="*/ 24 h 58"/>
                <a:gd name="T38" fmla="*/ 6 w 57"/>
                <a:gd name="T39" fmla="*/ 22 h 58"/>
                <a:gd name="T40" fmla="*/ 6 w 57"/>
                <a:gd name="T41" fmla="*/ 18 h 58"/>
                <a:gd name="T42" fmla="*/ 4 w 57"/>
                <a:gd name="T43" fmla="*/ 19 h 58"/>
                <a:gd name="T44" fmla="*/ 6 w 57"/>
                <a:gd name="T45" fmla="*/ 15 h 58"/>
                <a:gd name="T46" fmla="*/ 9 w 57"/>
                <a:gd name="T47" fmla="*/ 15 h 58"/>
                <a:gd name="T48" fmla="*/ 11 w 57"/>
                <a:gd name="T49" fmla="*/ 13 h 58"/>
                <a:gd name="T50" fmla="*/ 15 w 57"/>
                <a:gd name="T51" fmla="*/ 9 h 58"/>
                <a:gd name="T52" fmla="*/ 16 w 57"/>
                <a:gd name="T53" fmla="*/ 8 h 58"/>
                <a:gd name="T54" fmla="*/ 21 w 57"/>
                <a:gd name="T55" fmla="*/ 6 h 58"/>
                <a:gd name="T56" fmla="*/ 17 w 57"/>
                <a:gd name="T57" fmla="*/ 4 h 58"/>
                <a:gd name="T58" fmla="*/ 16 w 57"/>
                <a:gd name="T59" fmla="*/ 4 h 58"/>
                <a:gd name="T60" fmla="*/ 24 w 57"/>
                <a:gd name="T61" fmla="*/ 1 h 58"/>
                <a:gd name="T62" fmla="*/ 27 w 57"/>
                <a:gd name="T63" fmla="*/ 3 h 58"/>
                <a:gd name="T64" fmla="*/ 41 w 57"/>
                <a:gd name="T65" fmla="*/ 3 h 58"/>
                <a:gd name="T66" fmla="*/ 39 w 57"/>
                <a:gd name="T67" fmla="*/ 6 h 58"/>
                <a:gd name="T68" fmla="*/ 42 w 57"/>
                <a:gd name="T69" fmla="*/ 10 h 58"/>
                <a:gd name="T70" fmla="*/ 44 w 57"/>
                <a:gd name="T71" fmla="*/ 10 h 58"/>
                <a:gd name="T72" fmla="*/ 46 w 57"/>
                <a:gd name="T73" fmla="*/ 9 h 58"/>
                <a:gd name="T74" fmla="*/ 48 w 57"/>
                <a:gd name="T75" fmla="*/ 12 h 58"/>
                <a:gd name="T76" fmla="*/ 50 w 57"/>
                <a:gd name="T77" fmla="*/ 13 h 58"/>
                <a:gd name="T78" fmla="*/ 47 w 57"/>
                <a:gd name="T79" fmla="*/ 14 h 58"/>
                <a:gd name="T80" fmla="*/ 44 w 57"/>
                <a:gd name="T81" fmla="*/ 12 h 58"/>
                <a:gd name="T82" fmla="*/ 40 w 57"/>
                <a:gd name="T83" fmla="*/ 12 h 58"/>
                <a:gd name="T84" fmla="*/ 36 w 57"/>
                <a:gd name="T85" fmla="*/ 15 h 58"/>
                <a:gd name="T86" fmla="*/ 34 w 57"/>
                <a:gd name="T87" fmla="*/ 20 h 58"/>
                <a:gd name="T88" fmla="*/ 36 w 57"/>
                <a:gd name="T89" fmla="*/ 25 h 58"/>
                <a:gd name="T90" fmla="*/ 40 w 57"/>
                <a:gd name="T91" fmla="*/ 27 h 58"/>
                <a:gd name="T92" fmla="*/ 45 w 57"/>
                <a:gd name="T93" fmla="*/ 27 h 58"/>
                <a:gd name="T94" fmla="*/ 47 w 57"/>
                <a:gd name="T95" fmla="*/ 30 h 58"/>
                <a:gd name="T96" fmla="*/ 47 w 57"/>
                <a:gd name="T97" fmla="*/ 35 h 58"/>
                <a:gd name="T98" fmla="*/ 47 w 57"/>
                <a:gd name="T99" fmla="*/ 40 h 58"/>
                <a:gd name="T100" fmla="*/ 50 w 57"/>
                <a:gd name="T101" fmla="*/ 45 h 58"/>
                <a:gd name="T102" fmla="*/ 53 w 57"/>
                <a:gd name="T103" fmla="*/ 41 h 58"/>
                <a:gd name="T104" fmla="*/ 56 w 57"/>
                <a:gd name="T105" fmla="*/ 34 h 58"/>
                <a:gd name="T106" fmla="*/ 56 w 57"/>
                <a:gd name="T107" fmla="*/ 26 h 58"/>
                <a:gd name="T108" fmla="*/ 54 w 57"/>
                <a:gd name="T109" fmla="*/ 19 h 58"/>
                <a:gd name="T110" fmla="*/ 52 w 57"/>
                <a:gd name="T111" fmla="*/ 16 h 58"/>
                <a:gd name="T112" fmla="*/ 55 w 57"/>
                <a:gd name="T113" fmla="*/ 20 h 58"/>
                <a:gd name="T114" fmla="*/ 39 w 57"/>
                <a:gd name="T115" fmla="*/ 5 h 58"/>
                <a:gd name="T116" fmla="*/ 37 w 57"/>
                <a:gd name="T117" fmla="*/ 3 h 58"/>
                <a:gd name="T118" fmla="*/ 38 w 57"/>
                <a:gd name="T119" fmla="*/ 5 h 58"/>
                <a:gd name="T120" fmla="*/ 36 w 57"/>
                <a:gd name="T121" fmla="*/ 2 h 58"/>
                <a:gd name="T122" fmla="*/ 54 w 57"/>
                <a:gd name="T123" fmla="*/ 4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 h="58">
                  <a:moveTo>
                    <a:pt x="3" y="17"/>
                  </a:moveTo>
                  <a:cubicBezTo>
                    <a:pt x="3" y="17"/>
                    <a:pt x="3" y="17"/>
                    <a:pt x="3" y="17"/>
                  </a:cubicBezTo>
                  <a:cubicBezTo>
                    <a:pt x="3" y="17"/>
                    <a:pt x="2" y="17"/>
                    <a:pt x="2" y="17"/>
                  </a:cubicBezTo>
                  <a:cubicBezTo>
                    <a:pt x="3" y="17"/>
                    <a:pt x="3" y="17"/>
                    <a:pt x="3" y="17"/>
                  </a:cubicBezTo>
                  <a:cubicBezTo>
                    <a:pt x="3" y="17"/>
                    <a:pt x="3" y="17"/>
                    <a:pt x="3" y="17"/>
                  </a:cubicBezTo>
                  <a:cubicBezTo>
                    <a:pt x="3" y="17"/>
                    <a:pt x="3" y="17"/>
                    <a:pt x="3" y="17"/>
                  </a:cubicBezTo>
                  <a:close/>
                  <a:moveTo>
                    <a:pt x="2" y="17"/>
                  </a:moveTo>
                  <a:cubicBezTo>
                    <a:pt x="2" y="17"/>
                    <a:pt x="2" y="17"/>
                    <a:pt x="2" y="17"/>
                  </a:cubicBezTo>
                  <a:cubicBezTo>
                    <a:pt x="2" y="17"/>
                    <a:pt x="2" y="17"/>
                    <a:pt x="2" y="17"/>
                  </a:cubicBezTo>
                  <a:cubicBezTo>
                    <a:pt x="2" y="17"/>
                    <a:pt x="2" y="17"/>
                    <a:pt x="2" y="17"/>
                  </a:cubicBezTo>
                  <a:cubicBezTo>
                    <a:pt x="2" y="17"/>
                    <a:pt x="2" y="17"/>
                    <a:pt x="2" y="17"/>
                  </a:cubicBezTo>
                  <a:cubicBezTo>
                    <a:pt x="2" y="17"/>
                    <a:pt x="2" y="17"/>
                    <a:pt x="2" y="17"/>
                  </a:cubicBezTo>
                  <a:close/>
                  <a:moveTo>
                    <a:pt x="43" y="9"/>
                  </a:move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2" y="9"/>
                    <a:pt x="42" y="9"/>
                    <a:pt x="42" y="9"/>
                  </a:cubicBezTo>
                  <a:cubicBezTo>
                    <a:pt x="42" y="8"/>
                    <a:pt x="42" y="8"/>
                    <a:pt x="42" y="8"/>
                  </a:cubicBezTo>
                  <a:cubicBezTo>
                    <a:pt x="42" y="8"/>
                    <a:pt x="42" y="8"/>
                    <a:pt x="42" y="8"/>
                  </a:cubicBezTo>
                  <a:cubicBezTo>
                    <a:pt x="42" y="8"/>
                    <a:pt x="42" y="8"/>
                    <a:pt x="42" y="8"/>
                  </a:cubicBezTo>
                  <a:cubicBezTo>
                    <a:pt x="42" y="8"/>
                    <a:pt x="42" y="8"/>
                    <a:pt x="42" y="8"/>
                  </a:cubicBezTo>
                  <a:cubicBezTo>
                    <a:pt x="42" y="8"/>
                    <a:pt x="42" y="8"/>
                    <a:pt x="42" y="8"/>
                  </a:cubicBezTo>
                  <a:cubicBezTo>
                    <a:pt x="42" y="9"/>
                    <a:pt x="42"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lose/>
                  <a:moveTo>
                    <a:pt x="55" y="19"/>
                  </a:moveTo>
                  <a:cubicBezTo>
                    <a:pt x="56" y="22"/>
                    <a:pt x="57" y="25"/>
                    <a:pt x="57" y="29"/>
                  </a:cubicBezTo>
                  <a:cubicBezTo>
                    <a:pt x="57" y="45"/>
                    <a:pt x="44" y="58"/>
                    <a:pt x="28" y="58"/>
                  </a:cubicBezTo>
                  <a:cubicBezTo>
                    <a:pt x="13" y="58"/>
                    <a:pt x="0" y="45"/>
                    <a:pt x="0" y="29"/>
                  </a:cubicBezTo>
                  <a:cubicBezTo>
                    <a:pt x="0" y="25"/>
                    <a:pt x="1" y="21"/>
                    <a:pt x="2" y="18"/>
                  </a:cubicBezTo>
                  <a:cubicBezTo>
                    <a:pt x="2" y="21"/>
                    <a:pt x="2" y="21"/>
                    <a:pt x="2" y="21"/>
                  </a:cubicBezTo>
                  <a:cubicBezTo>
                    <a:pt x="2" y="21"/>
                    <a:pt x="2" y="21"/>
                    <a:pt x="2" y="21"/>
                  </a:cubicBezTo>
                  <a:cubicBezTo>
                    <a:pt x="2" y="21"/>
                    <a:pt x="2" y="21"/>
                    <a:pt x="2" y="21"/>
                  </a:cubicBezTo>
                  <a:cubicBezTo>
                    <a:pt x="2" y="21"/>
                    <a:pt x="2" y="21"/>
                    <a:pt x="2" y="21"/>
                  </a:cubicBezTo>
                  <a:cubicBezTo>
                    <a:pt x="2" y="21"/>
                    <a:pt x="2" y="21"/>
                    <a:pt x="3" y="21"/>
                  </a:cubicBezTo>
                  <a:cubicBezTo>
                    <a:pt x="3" y="21"/>
                    <a:pt x="3" y="21"/>
                    <a:pt x="3" y="21"/>
                  </a:cubicBezTo>
                  <a:cubicBezTo>
                    <a:pt x="3" y="21"/>
                    <a:pt x="3" y="21"/>
                    <a:pt x="3" y="21"/>
                  </a:cubicBezTo>
                  <a:cubicBezTo>
                    <a:pt x="3" y="21"/>
                    <a:pt x="3" y="21"/>
                    <a:pt x="3" y="21"/>
                  </a:cubicBezTo>
                  <a:cubicBezTo>
                    <a:pt x="3" y="22"/>
                    <a:pt x="3" y="22"/>
                    <a:pt x="3" y="22"/>
                  </a:cubicBezTo>
                  <a:cubicBezTo>
                    <a:pt x="3" y="22"/>
                    <a:pt x="3" y="22"/>
                    <a:pt x="3" y="22"/>
                  </a:cubicBezTo>
                  <a:cubicBezTo>
                    <a:pt x="3" y="22"/>
                    <a:pt x="3" y="22"/>
                    <a:pt x="3" y="22"/>
                  </a:cubicBezTo>
                  <a:cubicBezTo>
                    <a:pt x="3" y="22"/>
                    <a:pt x="3" y="22"/>
                    <a:pt x="3" y="22"/>
                  </a:cubicBezTo>
                  <a:cubicBezTo>
                    <a:pt x="3"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3"/>
                    <a:pt x="4" y="23"/>
                    <a:pt x="4" y="23"/>
                  </a:cubicBezTo>
                  <a:cubicBezTo>
                    <a:pt x="4" y="23"/>
                    <a:pt x="4" y="23"/>
                    <a:pt x="4" y="23"/>
                  </a:cubicBezTo>
                  <a:cubicBezTo>
                    <a:pt x="4" y="23"/>
                    <a:pt x="4" y="23"/>
                    <a:pt x="4" y="23"/>
                  </a:cubicBezTo>
                  <a:cubicBezTo>
                    <a:pt x="4" y="23"/>
                    <a:pt x="4" y="23"/>
                    <a:pt x="4" y="23"/>
                  </a:cubicBezTo>
                  <a:cubicBezTo>
                    <a:pt x="4" y="23"/>
                    <a:pt x="4" y="23"/>
                    <a:pt x="4" y="23"/>
                  </a:cubicBezTo>
                  <a:cubicBezTo>
                    <a:pt x="5" y="23"/>
                    <a:pt x="5" y="23"/>
                    <a:pt x="5" y="23"/>
                  </a:cubicBezTo>
                  <a:cubicBezTo>
                    <a:pt x="5" y="23"/>
                    <a:pt x="5" y="23"/>
                    <a:pt x="5" y="23"/>
                  </a:cubicBezTo>
                  <a:cubicBezTo>
                    <a:pt x="5" y="23"/>
                    <a:pt x="5" y="23"/>
                    <a:pt x="5" y="23"/>
                  </a:cubicBezTo>
                  <a:cubicBezTo>
                    <a:pt x="5" y="23"/>
                    <a:pt x="5" y="23"/>
                    <a:pt x="5" y="23"/>
                  </a:cubicBezTo>
                  <a:cubicBezTo>
                    <a:pt x="5" y="23"/>
                    <a:pt x="5" y="23"/>
                    <a:pt x="5" y="23"/>
                  </a:cubicBezTo>
                  <a:cubicBezTo>
                    <a:pt x="5" y="23"/>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6" y="25"/>
                    <a:pt x="6" y="25"/>
                    <a:pt x="6" y="25"/>
                  </a:cubicBezTo>
                  <a:cubicBezTo>
                    <a:pt x="6" y="25"/>
                    <a:pt x="6" y="25"/>
                    <a:pt x="6" y="25"/>
                  </a:cubicBezTo>
                  <a:cubicBezTo>
                    <a:pt x="6" y="25"/>
                    <a:pt x="6" y="25"/>
                    <a:pt x="6" y="25"/>
                  </a:cubicBezTo>
                  <a:cubicBezTo>
                    <a:pt x="6" y="25"/>
                    <a:pt x="6" y="25"/>
                    <a:pt x="6" y="25"/>
                  </a:cubicBezTo>
                  <a:cubicBezTo>
                    <a:pt x="6" y="25"/>
                    <a:pt x="6" y="25"/>
                    <a:pt x="6" y="25"/>
                  </a:cubicBezTo>
                  <a:cubicBezTo>
                    <a:pt x="6" y="26"/>
                    <a:pt x="7" y="26"/>
                    <a:pt x="7" y="26"/>
                  </a:cubicBezTo>
                  <a:cubicBezTo>
                    <a:pt x="7" y="26"/>
                    <a:pt x="7" y="26"/>
                    <a:pt x="7" y="26"/>
                  </a:cubicBezTo>
                  <a:cubicBezTo>
                    <a:pt x="7" y="26"/>
                    <a:pt x="7" y="26"/>
                    <a:pt x="7" y="26"/>
                  </a:cubicBezTo>
                  <a:cubicBezTo>
                    <a:pt x="7" y="26"/>
                    <a:pt x="7" y="26"/>
                    <a:pt x="7" y="26"/>
                  </a:cubicBezTo>
                  <a:cubicBezTo>
                    <a:pt x="7" y="27"/>
                    <a:pt x="7" y="27"/>
                    <a:pt x="7" y="27"/>
                  </a:cubicBezTo>
                  <a:cubicBezTo>
                    <a:pt x="7" y="26"/>
                    <a:pt x="7" y="26"/>
                    <a:pt x="7" y="26"/>
                  </a:cubicBezTo>
                  <a:cubicBezTo>
                    <a:pt x="7" y="26"/>
                    <a:pt x="7" y="27"/>
                    <a:pt x="7" y="27"/>
                  </a:cubicBezTo>
                  <a:cubicBezTo>
                    <a:pt x="7" y="27"/>
                    <a:pt x="7" y="27"/>
                    <a:pt x="7" y="27"/>
                  </a:cubicBezTo>
                  <a:cubicBezTo>
                    <a:pt x="7" y="27"/>
                    <a:pt x="7" y="27"/>
                    <a:pt x="7" y="27"/>
                  </a:cubicBezTo>
                  <a:cubicBezTo>
                    <a:pt x="7" y="28"/>
                    <a:pt x="7" y="28"/>
                    <a:pt x="7" y="28"/>
                  </a:cubicBezTo>
                  <a:cubicBezTo>
                    <a:pt x="7" y="28"/>
                    <a:pt x="7" y="28"/>
                    <a:pt x="7" y="28"/>
                  </a:cubicBezTo>
                  <a:cubicBezTo>
                    <a:pt x="7" y="28"/>
                    <a:pt x="7" y="28"/>
                    <a:pt x="7" y="28"/>
                  </a:cubicBezTo>
                  <a:cubicBezTo>
                    <a:pt x="6" y="28"/>
                    <a:pt x="6" y="28"/>
                    <a:pt x="6" y="28"/>
                  </a:cubicBezTo>
                  <a:cubicBezTo>
                    <a:pt x="6" y="28"/>
                    <a:pt x="6" y="28"/>
                    <a:pt x="6" y="28"/>
                  </a:cubicBezTo>
                  <a:cubicBezTo>
                    <a:pt x="6" y="28"/>
                    <a:pt x="6" y="28"/>
                    <a:pt x="6" y="29"/>
                  </a:cubicBezTo>
                  <a:cubicBezTo>
                    <a:pt x="6" y="29"/>
                    <a:pt x="6" y="29"/>
                    <a:pt x="6" y="29"/>
                  </a:cubicBezTo>
                  <a:cubicBezTo>
                    <a:pt x="6" y="29"/>
                    <a:pt x="6" y="29"/>
                    <a:pt x="6" y="29"/>
                  </a:cubicBezTo>
                  <a:cubicBezTo>
                    <a:pt x="6" y="29"/>
                    <a:pt x="6" y="29"/>
                    <a:pt x="6" y="29"/>
                  </a:cubicBezTo>
                  <a:cubicBezTo>
                    <a:pt x="6" y="29"/>
                    <a:pt x="6" y="29"/>
                    <a:pt x="6" y="29"/>
                  </a:cubicBezTo>
                  <a:cubicBezTo>
                    <a:pt x="6" y="29"/>
                    <a:pt x="6" y="29"/>
                    <a:pt x="6" y="29"/>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1"/>
                  </a:cubicBezTo>
                  <a:cubicBezTo>
                    <a:pt x="6" y="31"/>
                    <a:pt x="6" y="31"/>
                    <a:pt x="6" y="31"/>
                  </a:cubicBezTo>
                  <a:cubicBezTo>
                    <a:pt x="6" y="31"/>
                    <a:pt x="6" y="31"/>
                    <a:pt x="6" y="31"/>
                  </a:cubicBezTo>
                  <a:cubicBezTo>
                    <a:pt x="6" y="31"/>
                    <a:pt x="6" y="31"/>
                    <a:pt x="6" y="31"/>
                  </a:cubicBezTo>
                  <a:cubicBezTo>
                    <a:pt x="6" y="31"/>
                    <a:pt x="6" y="31"/>
                    <a:pt x="6" y="31"/>
                  </a:cubicBezTo>
                  <a:cubicBezTo>
                    <a:pt x="6" y="32"/>
                    <a:pt x="6" y="32"/>
                    <a:pt x="6" y="32"/>
                  </a:cubicBezTo>
                  <a:cubicBezTo>
                    <a:pt x="6" y="32"/>
                    <a:pt x="6" y="32"/>
                    <a:pt x="6" y="32"/>
                  </a:cubicBezTo>
                  <a:cubicBezTo>
                    <a:pt x="6" y="32"/>
                    <a:pt x="6" y="32"/>
                    <a:pt x="6" y="32"/>
                  </a:cubicBezTo>
                  <a:cubicBezTo>
                    <a:pt x="6" y="32"/>
                    <a:pt x="6" y="32"/>
                    <a:pt x="6" y="32"/>
                  </a:cubicBezTo>
                  <a:cubicBezTo>
                    <a:pt x="6" y="32"/>
                    <a:pt x="6" y="33"/>
                    <a:pt x="6" y="33"/>
                  </a:cubicBezTo>
                  <a:cubicBezTo>
                    <a:pt x="7" y="33"/>
                    <a:pt x="7" y="33"/>
                    <a:pt x="7" y="33"/>
                  </a:cubicBezTo>
                  <a:cubicBezTo>
                    <a:pt x="7" y="33"/>
                    <a:pt x="7" y="33"/>
                    <a:pt x="7" y="33"/>
                  </a:cubicBezTo>
                  <a:cubicBezTo>
                    <a:pt x="7" y="33"/>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5"/>
                    <a:pt x="7" y="35"/>
                    <a:pt x="7" y="35"/>
                  </a:cubicBezTo>
                  <a:cubicBezTo>
                    <a:pt x="7" y="35"/>
                    <a:pt x="7" y="35"/>
                    <a:pt x="7" y="35"/>
                  </a:cubicBezTo>
                  <a:cubicBezTo>
                    <a:pt x="7" y="35"/>
                    <a:pt x="7" y="35"/>
                    <a:pt x="7" y="35"/>
                  </a:cubicBezTo>
                  <a:cubicBezTo>
                    <a:pt x="8" y="35"/>
                    <a:pt x="8" y="35"/>
                    <a:pt x="8" y="35"/>
                  </a:cubicBezTo>
                  <a:cubicBezTo>
                    <a:pt x="8" y="35"/>
                    <a:pt x="8" y="35"/>
                    <a:pt x="8" y="35"/>
                  </a:cubicBezTo>
                  <a:cubicBezTo>
                    <a:pt x="8" y="35"/>
                    <a:pt x="8" y="35"/>
                    <a:pt x="8" y="35"/>
                  </a:cubicBezTo>
                  <a:cubicBezTo>
                    <a:pt x="8" y="35"/>
                    <a:pt x="8" y="35"/>
                    <a:pt x="8" y="36"/>
                  </a:cubicBezTo>
                  <a:cubicBezTo>
                    <a:pt x="8" y="36"/>
                    <a:pt x="8" y="36"/>
                    <a:pt x="8" y="36"/>
                  </a:cubicBezTo>
                  <a:cubicBezTo>
                    <a:pt x="8" y="36"/>
                    <a:pt x="8" y="36"/>
                    <a:pt x="8" y="36"/>
                  </a:cubicBezTo>
                  <a:cubicBezTo>
                    <a:pt x="8" y="36"/>
                    <a:pt x="8" y="36"/>
                    <a:pt x="8" y="36"/>
                  </a:cubicBezTo>
                  <a:cubicBezTo>
                    <a:pt x="8" y="36"/>
                    <a:pt x="8" y="36"/>
                    <a:pt x="8" y="36"/>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9" y="37"/>
                    <a:pt x="9" y="38"/>
                    <a:pt x="9" y="38"/>
                  </a:cubicBezTo>
                  <a:cubicBezTo>
                    <a:pt x="8" y="38"/>
                    <a:pt x="8" y="38"/>
                    <a:pt x="8" y="38"/>
                  </a:cubicBezTo>
                  <a:cubicBezTo>
                    <a:pt x="9" y="38"/>
                    <a:pt x="9" y="38"/>
                    <a:pt x="9" y="38"/>
                  </a:cubicBezTo>
                  <a:cubicBezTo>
                    <a:pt x="9" y="38"/>
                    <a:pt x="10" y="38"/>
                    <a:pt x="10" y="38"/>
                  </a:cubicBezTo>
                  <a:cubicBezTo>
                    <a:pt x="10" y="38"/>
                    <a:pt x="10" y="38"/>
                    <a:pt x="10" y="38"/>
                  </a:cubicBezTo>
                  <a:cubicBezTo>
                    <a:pt x="10" y="38"/>
                    <a:pt x="10" y="38"/>
                    <a:pt x="10" y="38"/>
                  </a:cubicBezTo>
                  <a:cubicBezTo>
                    <a:pt x="10" y="38"/>
                    <a:pt x="10" y="38"/>
                    <a:pt x="10" y="38"/>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40"/>
                    <a:pt x="11" y="40"/>
                  </a:cubicBezTo>
                  <a:cubicBezTo>
                    <a:pt x="11" y="40"/>
                    <a:pt x="11" y="40"/>
                    <a:pt x="11" y="40"/>
                  </a:cubicBezTo>
                  <a:cubicBezTo>
                    <a:pt x="11" y="40"/>
                    <a:pt x="11" y="40"/>
                    <a:pt x="11" y="40"/>
                  </a:cubicBezTo>
                  <a:cubicBezTo>
                    <a:pt x="11" y="40"/>
                    <a:pt x="11" y="40"/>
                    <a:pt x="11" y="40"/>
                  </a:cubicBezTo>
                  <a:cubicBezTo>
                    <a:pt x="11" y="40"/>
                    <a:pt x="11" y="40"/>
                    <a:pt x="11" y="40"/>
                  </a:cubicBezTo>
                  <a:cubicBezTo>
                    <a:pt x="11" y="40"/>
                    <a:pt x="11" y="40"/>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2" y="41"/>
                    <a:pt x="12" y="41"/>
                    <a:pt x="12" y="41"/>
                  </a:cubicBezTo>
                  <a:cubicBezTo>
                    <a:pt x="12" y="41"/>
                    <a:pt x="12" y="42"/>
                    <a:pt x="12" y="42"/>
                  </a:cubicBezTo>
                  <a:cubicBezTo>
                    <a:pt x="12" y="42"/>
                    <a:pt x="12" y="42"/>
                    <a:pt x="12" y="42"/>
                  </a:cubicBezTo>
                  <a:cubicBezTo>
                    <a:pt x="12" y="42"/>
                    <a:pt x="12" y="42"/>
                    <a:pt x="12" y="42"/>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7"/>
                  </a:cubicBezTo>
                  <a:cubicBezTo>
                    <a:pt x="12" y="47"/>
                    <a:pt x="12" y="47"/>
                    <a:pt x="12" y="47"/>
                  </a:cubicBezTo>
                  <a:cubicBezTo>
                    <a:pt x="12" y="47"/>
                    <a:pt x="12" y="47"/>
                    <a:pt x="12" y="47"/>
                  </a:cubicBezTo>
                  <a:cubicBezTo>
                    <a:pt x="12" y="47"/>
                    <a:pt x="12" y="47"/>
                    <a:pt x="12" y="47"/>
                  </a:cubicBezTo>
                  <a:cubicBezTo>
                    <a:pt x="12" y="47"/>
                    <a:pt x="12" y="47"/>
                    <a:pt x="12" y="47"/>
                  </a:cubicBezTo>
                  <a:cubicBezTo>
                    <a:pt x="12" y="48"/>
                    <a:pt x="12" y="48"/>
                    <a:pt x="13" y="48"/>
                  </a:cubicBezTo>
                  <a:cubicBezTo>
                    <a:pt x="13" y="48"/>
                    <a:pt x="13" y="48"/>
                    <a:pt x="13" y="48"/>
                  </a:cubicBezTo>
                  <a:cubicBezTo>
                    <a:pt x="13" y="48"/>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4" y="49"/>
                  </a:cubicBezTo>
                  <a:cubicBezTo>
                    <a:pt x="14" y="49"/>
                    <a:pt x="14" y="49"/>
                    <a:pt x="14" y="49"/>
                  </a:cubicBezTo>
                  <a:cubicBezTo>
                    <a:pt x="14" y="50"/>
                    <a:pt x="14" y="50"/>
                    <a:pt x="14" y="50"/>
                  </a:cubicBezTo>
                  <a:cubicBezTo>
                    <a:pt x="14" y="50"/>
                    <a:pt x="14" y="50"/>
                    <a:pt x="14" y="50"/>
                  </a:cubicBezTo>
                  <a:cubicBezTo>
                    <a:pt x="14" y="50"/>
                    <a:pt x="14" y="50"/>
                    <a:pt x="14" y="50"/>
                  </a:cubicBezTo>
                  <a:cubicBezTo>
                    <a:pt x="14" y="50"/>
                    <a:pt x="14" y="50"/>
                    <a:pt x="14" y="50"/>
                  </a:cubicBezTo>
                  <a:cubicBezTo>
                    <a:pt x="14" y="50"/>
                    <a:pt x="14" y="50"/>
                    <a:pt x="14" y="50"/>
                  </a:cubicBezTo>
                  <a:cubicBezTo>
                    <a:pt x="15" y="50"/>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2"/>
                    <a:pt x="15" y="52"/>
                    <a:pt x="15" y="52"/>
                  </a:cubicBezTo>
                  <a:cubicBezTo>
                    <a:pt x="15" y="52"/>
                    <a:pt x="15" y="52"/>
                    <a:pt x="15" y="52"/>
                  </a:cubicBezTo>
                  <a:cubicBezTo>
                    <a:pt x="15" y="52"/>
                    <a:pt x="15" y="52"/>
                    <a:pt x="15" y="52"/>
                  </a:cubicBezTo>
                  <a:cubicBezTo>
                    <a:pt x="15" y="52"/>
                    <a:pt x="15" y="52"/>
                    <a:pt x="15"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3"/>
                    <a:pt x="16" y="53"/>
                    <a:pt x="16" y="53"/>
                  </a:cubicBezTo>
                  <a:cubicBezTo>
                    <a:pt x="17" y="53"/>
                    <a:pt x="17" y="53"/>
                    <a:pt x="17" y="53"/>
                  </a:cubicBezTo>
                  <a:cubicBezTo>
                    <a:pt x="17" y="53"/>
                    <a:pt x="17" y="53"/>
                    <a:pt x="17" y="53"/>
                  </a:cubicBezTo>
                  <a:cubicBezTo>
                    <a:pt x="17" y="53"/>
                    <a:pt x="17" y="53"/>
                    <a:pt x="17" y="53"/>
                  </a:cubicBezTo>
                  <a:cubicBezTo>
                    <a:pt x="17" y="53"/>
                    <a:pt x="17" y="53"/>
                    <a:pt x="17" y="53"/>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0"/>
                    <a:pt x="17" y="50"/>
                  </a:cubicBezTo>
                  <a:cubicBezTo>
                    <a:pt x="17" y="50"/>
                    <a:pt x="17" y="50"/>
                    <a:pt x="17" y="50"/>
                  </a:cubicBezTo>
                  <a:cubicBezTo>
                    <a:pt x="17" y="50"/>
                    <a:pt x="17" y="50"/>
                    <a:pt x="17" y="50"/>
                  </a:cubicBezTo>
                  <a:cubicBezTo>
                    <a:pt x="17" y="50"/>
                    <a:pt x="17" y="50"/>
                    <a:pt x="17" y="50"/>
                  </a:cubicBezTo>
                  <a:cubicBezTo>
                    <a:pt x="17" y="50"/>
                    <a:pt x="17" y="50"/>
                    <a:pt x="17" y="49"/>
                  </a:cubicBezTo>
                  <a:cubicBezTo>
                    <a:pt x="17"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8" y="48"/>
                  </a:cubicBezTo>
                  <a:cubicBezTo>
                    <a:pt x="18" y="48"/>
                    <a:pt x="18" y="47"/>
                    <a:pt x="18" y="47"/>
                  </a:cubicBezTo>
                  <a:cubicBezTo>
                    <a:pt x="18" y="47"/>
                    <a:pt x="18" y="47"/>
                    <a:pt x="18" y="47"/>
                  </a:cubicBezTo>
                  <a:cubicBezTo>
                    <a:pt x="18" y="47"/>
                    <a:pt x="18" y="46"/>
                    <a:pt x="18" y="46"/>
                  </a:cubicBezTo>
                  <a:cubicBezTo>
                    <a:pt x="18" y="46"/>
                    <a:pt x="18" y="46"/>
                    <a:pt x="18" y="46"/>
                  </a:cubicBezTo>
                  <a:cubicBezTo>
                    <a:pt x="18" y="46"/>
                    <a:pt x="18" y="46"/>
                    <a:pt x="18" y="46"/>
                  </a:cubicBezTo>
                  <a:cubicBezTo>
                    <a:pt x="18" y="46"/>
                    <a:pt x="18" y="46"/>
                    <a:pt x="18" y="46"/>
                  </a:cubicBezTo>
                  <a:cubicBezTo>
                    <a:pt x="17" y="46"/>
                    <a:pt x="17" y="46"/>
                    <a:pt x="17" y="46"/>
                  </a:cubicBezTo>
                  <a:cubicBezTo>
                    <a:pt x="17" y="46"/>
                    <a:pt x="17" y="46"/>
                    <a:pt x="17" y="46"/>
                  </a:cubicBezTo>
                  <a:cubicBezTo>
                    <a:pt x="18" y="46"/>
                    <a:pt x="18" y="46"/>
                    <a:pt x="18" y="46"/>
                  </a:cubicBezTo>
                  <a:cubicBezTo>
                    <a:pt x="18" y="46"/>
                    <a:pt x="18" y="46"/>
                    <a:pt x="18" y="46"/>
                  </a:cubicBezTo>
                  <a:cubicBezTo>
                    <a:pt x="18" y="46"/>
                    <a:pt x="18" y="46"/>
                    <a:pt x="18" y="46"/>
                  </a:cubicBezTo>
                  <a:cubicBezTo>
                    <a:pt x="18" y="46"/>
                    <a:pt x="18" y="46"/>
                    <a:pt x="18" y="46"/>
                  </a:cubicBezTo>
                  <a:cubicBezTo>
                    <a:pt x="19" y="46"/>
                    <a:pt x="19" y="46"/>
                    <a:pt x="19" y="46"/>
                  </a:cubicBezTo>
                  <a:cubicBezTo>
                    <a:pt x="19" y="46"/>
                    <a:pt x="19" y="46"/>
                    <a:pt x="19" y="46"/>
                  </a:cubicBezTo>
                  <a:cubicBezTo>
                    <a:pt x="19" y="46"/>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20" y="44"/>
                  </a:cubicBezTo>
                  <a:cubicBezTo>
                    <a:pt x="20" y="44"/>
                    <a:pt x="20" y="44"/>
                    <a:pt x="20" y="44"/>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1"/>
                  </a:cubicBezTo>
                  <a:cubicBezTo>
                    <a:pt x="20" y="41"/>
                    <a:pt x="20" y="41"/>
                    <a:pt x="20" y="41"/>
                  </a:cubicBezTo>
                  <a:cubicBezTo>
                    <a:pt x="20" y="41"/>
                    <a:pt x="20" y="41"/>
                    <a:pt x="20" y="41"/>
                  </a:cubicBezTo>
                  <a:cubicBezTo>
                    <a:pt x="21" y="41"/>
                    <a:pt x="21" y="41"/>
                    <a:pt x="21" y="41"/>
                  </a:cubicBezTo>
                  <a:cubicBezTo>
                    <a:pt x="21" y="41"/>
                    <a:pt x="21" y="41"/>
                    <a:pt x="21" y="41"/>
                  </a:cubicBezTo>
                  <a:cubicBezTo>
                    <a:pt x="21" y="41"/>
                    <a:pt x="21" y="41"/>
                    <a:pt x="21"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0"/>
                    <a:pt x="22" y="40"/>
                  </a:cubicBezTo>
                  <a:cubicBezTo>
                    <a:pt x="22" y="40"/>
                    <a:pt x="22" y="40"/>
                    <a:pt x="22" y="40"/>
                  </a:cubicBezTo>
                  <a:cubicBezTo>
                    <a:pt x="22" y="40"/>
                    <a:pt x="22"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39"/>
                    <a:pt x="24" y="39"/>
                    <a:pt x="24" y="39"/>
                  </a:cubicBezTo>
                  <a:cubicBezTo>
                    <a:pt x="24" y="39"/>
                    <a:pt x="24" y="39"/>
                    <a:pt x="24" y="39"/>
                  </a:cubicBezTo>
                  <a:cubicBezTo>
                    <a:pt x="24" y="39"/>
                    <a:pt x="24" y="39"/>
                    <a:pt x="24" y="39"/>
                  </a:cubicBezTo>
                  <a:cubicBezTo>
                    <a:pt x="24" y="38"/>
                    <a:pt x="24" y="38"/>
                    <a:pt x="24" y="38"/>
                  </a:cubicBezTo>
                  <a:cubicBezTo>
                    <a:pt x="24" y="38"/>
                    <a:pt x="24" y="38"/>
                    <a:pt x="24" y="37"/>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5" y="36"/>
                    <a:pt x="25" y="36"/>
                    <a:pt x="25" y="36"/>
                  </a:cubicBezTo>
                  <a:cubicBezTo>
                    <a:pt x="25" y="36"/>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6" y="34"/>
                    <a:pt x="26" y="34"/>
                    <a:pt x="26" y="34"/>
                  </a:cubicBezTo>
                  <a:cubicBezTo>
                    <a:pt x="26" y="34"/>
                    <a:pt x="26" y="34"/>
                    <a:pt x="26" y="34"/>
                  </a:cubicBezTo>
                  <a:cubicBezTo>
                    <a:pt x="26" y="34"/>
                    <a:pt x="26" y="34"/>
                    <a:pt x="26" y="34"/>
                  </a:cubicBezTo>
                  <a:cubicBezTo>
                    <a:pt x="26" y="34"/>
                    <a:pt x="26" y="34"/>
                    <a:pt x="26" y="34"/>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5" y="32"/>
                  </a:cubicBezTo>
                  <a:cubicBezTo>
                    <a:pt x="25" y="32"/>
                    <a:pt x="25" y="32"/>
                    <a:pt x="25" y="31"/>
                  </a:cubicBezTo>
                  <a:cubicBezTo>
                    <a:pt x="25" y="31"/>
                    <a:pt x="25" y="31"/>
                    <a:pt x="25" y="31"/>
                  </a:cubicBezTo>
                  <a:cubicBezTo>
                    <a:pt x="25" y="31"/>
                    <a:pt x="25" y="31"/>
                    <a:pt x="25" y="31"/>
                  </a:cubicBezTo>
                  <a:cubicBezTo>
                    <a:pt x="25" y="31"/>
                    <a:pt x="25" y="31"/>
                    <a:pt x="25"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3" y="31"/>
                    <a:pt x="23" y="31"/>
                    <a:pt x="23" y="31"/>
                  </a:cubicBezTo>
                  <a:cubicBezTo>
                    <a:pt x="23" y="31"/>
                    <a:pt x="23" y="31"/>
                    <a:pt x="23" y="31"/>
                  </a:cubicBezTo>
                  <a:cubicBezTo>
                    <a:pt x="23" y="31"/>
                    <a:pt x="23" y="31"/>
                    <a:pt x="23" y="31"/>
                  </a:cubicBezTo>
                  <a:cubicBezTo>
                    <a:pt x="23" y="31"/>
                    <a:pt x="23" y="31"/>
                    <a:pt x="23" y="31"/>
                  </a:cubicBezTo>
                  <a:cubicBezTo>
                    <a:pt x="23" y="30"/>
                    <a:pt x="23" y="30"/>
                    <a:pt x="23" y="30"/>
                  </a:cubicBezTo>
                  <a:cubicBezTo>
                    <a:pt x="23" y="30"/>
                    <a:pt x="22" y="30"/>
                    <a:pt x="22" y="30"/>
                  </a:cubicBezTo>
                  <a:cubicBezTo>
                    <a:pt x="22" y="30"/>
                    <a:pt x="22" y="30"/>
                    <a:pt x="22" y="30"/>
                  </a:cubicBezTo>
                  <a:cubicBezTo>
                    <a:pt x="22" y="30"/>
                    <a:pt x="22" y="30"/>
                    <a:pt x="22" y="30"/>
                  </a:cubicBezTo>
                  <a:cubicBezTo>
                    <a:pt x="22" y="30"/>
                    <a:pt x="22" y="30"/>
                    <a:pt x="22"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0" y="30"/>
                  </a:cubicBezTo>
                  <a:cubicBezTo>
                    <a:pt x="20" y="30"/>
                    <a:pt x="20" y="30"/>
                    <a:pt x="20" y="30"/>
                  </a:cubicBezTo>
                  <a:cubicBezTo>
                    <a:pt x="20" y="30"/>
                    <a:pt x="20" y="30"/>
                    <a:pt x="20" y="30"/>
                  </a:cubicBezTo>
                  <a:cubicBezTo>
                    <a:pt x="20" y="30"/>
                    <a:pt x="20" y="30"/>
                    <a:pt x="20" y="30"/>
                  </a:cubicBezTo>
                  <a:cubicBezTo>
                    <a:pt x="20" y="30"/>
                    <a:pt x="20" y="29"/>
                    <a:pt x="20" y="29"/>
                  </a:cubicBezTo>
                  <a:cubicBezTo>
                    <a:pt x="20" y="29"/>
                    <a:pt x="20" y="29"/>
                    <a:pt x="20" y="29"/>
                  </a:cubicBezTo>
                  <a:cubicBezTo>
                    <a:pt x="20" y="29"/>
                    <a:pt x="20" y="29"/>
                    <a:pt x="20" y="29"/>
                  </a:cubicBezTo>
                  <a:cubicBezTo>
                    <a:pt x="19" y="29"/>
                    <a:pt x="19" y="29"/>
                    <a:pt x="19" y="29"/>
                  </a:cubicBezTo>
                  <a:cubicBezTo>
                    <a:pt x="19" y="29"/>
                    <a:pt x="19" y="29"/>
                    <a:pt x="19" y="29"/>
                  </a:cubicBezTo>
                  <a:cubicBezTo>
                    <a:pt x="19" y="29"/>
                    <a:pt x="19" y="29"/>
                    <a:pt x="19" y="30"/>
                  </a:cubicBezTo>
                  <a:cubicBezTo>
                    <a:pt x="19" y="30"/>
                    <a:pt x="19" y="30"/>
                    <a:pt x="19" y="30"/>
                  </a:cubicBezTo>
                  <a:cubicBezTo>
                    <a:pt x="19" y="30"/>
                    <a:pt x="18" y="30"/>
                    <a:pt x="18" y="30"/>
                  </a:cubicBezTo>
                  <a:cubicBezTo>
                    <a:pt x="18" y="30"/>
                    <a:pt x="18" y="30"/>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8"/>
                    <a:pt x="19" y="28"/>
                  </a:cubicBezTo>
                  <a:cubicBezTo>
                    <a:pt x="19" y="28"/>
                    <a:pt x="19" y="28"/>
                    <a:pt x="19" y="28"/>
                  </a:cubicBezTo>
                  <a:cubicBezTo>
                    <a:pt x="19" y="28"/>
                    <a:pt x="19" y="28"/>
                    <a:pt x="19" y="28"/>
                  </a:cubicBezTo>
                  <a:cubicBezTo>
                    <a:pt x="18" y="28"/>
                    <a:pt x="18" y="28"/>
                    <a:pt x="18" y="28"/>
                  </a:cubicBezTo>
                  <a:cubicBezTo>
                    <a:pt x="18" y="28"/>
                    <a:pt x="18" y="28"/>
                    <a:pt x="18" y="28"/>
                  </a:cubicBezTo>
                  <a:cubicBezTo>
                    <a:pt x="18" y="28"/>
                    <a:pt x="18" y="28"/>
                    <a:pt x="18" y="28"/>
                  </a:cubicBezTo>
                  <a:cubicBezTo>
                    <a:pt x="18" y="28"/>
                    <a:pt x="18" y="28"/>
                    <a:pt x="18" y="28"/>
                  </a:cubicBezTo>
                  <a:cubicBezTo>
                    <a:pt x="18" y="28"/>
                    <a:pt x="18" y="28"/>
                    <a:pt x="18" y="28"/>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7" y="27"/>
                    <a:pt x="17" y="26"/>
                  </a:cubicBezTo>
                  <a:cubicBezTo>
                    <a:pt x="17" y="26"/>
                    <a:pt x="17" y="26"/>
                    <a:pt x="17" y="26"/>
                  </a:cubicBezTo>
                  <a:cubicBezTo>
                    <a:pt x="17" y="26"/>
                    <a:pt x="17" y="26"/>
                    <a:pt x="17" y="26"/>
                  </a:cubicBezTo>
                  <a:cubicBezTo>
                    <a:pt x="17" y="26"/>
                    <a:pt x="17" y="26"/>
                    <a:pt x="17" y="26"/>
                  </a:cubicBezTo>
                  <a:cubicBezTo>
                    <a:pt x="17" y="26"/>
                    <a:pt x="17" y="26"/>
                    <a:pt x="17" y="26"/>
                  </a:cubicBezTo>
                  <a:cubicBezTo>
                    <a:pt x="16" y="26"/>
                    <a:pt x="16" y="26"/>
                    <a:pt x="16" y="26"/>
                  </a:cubicBezTo>
                  <a:cubicBezTo>
                    <a:pt x="16" y="26"/>
                    <a:pt x="16" y="26"/>
                    <a:pt x="16" y="26"/>
                  </a:cubicBezTo>
                  <a:cubicBezTo>
                    <a:pt x="16" y="26"/>
                    <a:pt x="16" y="26"/>
                    <a:pt x="16" y="26"/>
                  </a:cubicBezTo>
                  <a:cubicBezTo>
                    <a:pt x="16" y="26"/>
                    <a:pt x="16" y="26"/>
                    <a:pt x="16" y="26"/>
                  </a:cubicBezTo>
                  <a:cubicBezTo>
                    <a:pt x="16" y="26"/>
                    <a:pt x="16" y="26"/>
                    <a:pt x="16" y="26"/>
                  </a:cubicBezTo>
                  <a:cubicBezTo>
                    <a:pt x="15" y="26"/>
                    <a:pt x="15" y="26"/>
                    <a:pt x="15" y="26"/>
                  </a:cubicBezTo>
                  <a:cubicBezTo>
                    <a:pt x="15" y="26"/>
                    <a:pt x="15" y="26"/>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4" y="25"/>
                    <a:pt x="14" y="25"/>
                  </a:cubicBezTo>
                  <a:cubicBezTo>
                    <a:pt x="14" y="25"/>
                    <a:pt x="14" y="25"/>
                    <a:pt x="14" y="25"/>
                  </a:cubicBezTo>
                  <a:cubicBezTo>
                    <a:pt x="14" y="25"/>
                    <a:pt x="14" y="25"/>
                    <a:pt x="14" y="25"/>
                  </a:cubicBezTo>
                  <a:cubicBezTo>
                    <a:pt x="14" y="25"/>
                    <a:pt x="14" y="25"/>
                    <a:pt x="13" y="25"/>
                  </a:cubicBezTo>
                  <a:cubicBezTo>
                    <a:pt x="14" y="25"/>
                    <a:pt x="14" y="24"/>
                    <a:pt x="14" y="24"/>
                  </a:cubicBezTo>
                  <a:cubicBezTo>
                    <a:pt x="14" y="24"/>
                    <a:pt x="14" y="24"/>
                    <a:pt x="14" y="24"/>
                  </a:cubicBezTo>
                  <a:cubicBezTo>
                    <a:pt x="14" y="24"/>
                    <a:pt x="14" y="24"/>
                    <a:pt x="14"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2" y="24"/>
                    <a:pt x="12" y="24"/>
                  </a:cubicBezTo>
                  <a:cubicBezTo>
                    <a:pt x="12" y="24"/>
                    <a:pt x="12" y="24"/>
                    <a:pt x="12" y="24"/>
                  </a:cubicBezTo>
                  <a:cubicBezTo>
                    <a:pt x="12" y="24"/>
                    <a:pt x="12" y="24"/>
                    <a:pt x="12" y="24"/>
                  </a:cubicBezTo>
                  <a:cubicBezTo>
                    <a:pt x="12" y="24"/>
                    <a:pt x="12" y="24"/>
                    <a:pt x="12" y="24"/>
                  </a:cubicBezTo>
                  <a:cubicBezTo>
                    <a:pt x="12" y="24"/>
                    <a:pt x="11" y="24"/>
                    <a:pt x="11" y="24"/>
                  </a:cubicBezTo>
                  <a:cubicBezTo>
                    <a:pt x="11" y="24"/>
                    <a:pt x="11" y="23"/>
                    <a:pt x="11" y="23"/>
                  </a:cubicBezTo>
                  <a:cubicBezTo>
                    <a:pt x="11" y="23"/>
                    <a:pt x="11" y="23"/>
                    <a:pt x="11" y="23"/>
                  </a:cubicBezTo>
                  <a:cubicBezTo>
                    <a:pt x="11"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7" y="25"/>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3"/>
                  </a:cubicBezTo>
                  <a:cubicBezTo>
                    <a:pt x="6" y="23"/>
                    <a:pt x="6" y="23"/>
                    <a:pt x="6" y="23"/>
                  </a:cubicBezTo>
                  <a:cubicBezTo>
                    <a:pt x="6" y="23"/>
                    <a:pt x="6" y="23"/>
                    <a:pt x="5" y="23"/>
                  </a:cubicBezTo>
                  <a:cubicBezTo>
                    <a:pt x="6" y="23"/>
                    <a:pt x="6" y="23"/>
                    <a:pt x="6" y="23"/>
                  </a:cubicBezTo>
                  <a:cubicBezTo>
                    <a:pt x="6" y="23"/>
                    <a:pt x="6" y="23"/>
                    <a:pt x="6" y="23"/>
                  </a:cubicBezTo>
                  <a:cubicBezTo>
                    <a:pt x="6" y="23"/>
                    <a:pt x="6" y="23"/>
                    <a:pt x="6" y="23"/>
                  </a:cubicBezTo>
                  <a:cubicBezTo>
                    <a:pt x="6" y="23"/>
                    <a:pt x="6" y="22"/>
                    <a:pt x="6" y="22"/>
                  </a:cubicBezTo>
                  <a:cubicBezTo>
                    <a:pt x="6" y="22"/>
                    <a:pt x="6" y="22"/>
                    <a:pt x="6" y="22"/>
                  </a:cubicBezTo>
                  <a:cubicBezTo>
                    <a:pt x="6" y="22"/>
                    <a:pt x="6" y="22"/>
                    <a:pt x="6" y="22"/>
                  </a:cubicBezTo>
                  <a:cubicBezTo>
                    <a:pt x="6" y="22"/>
                    <a:pt x="6" y="22"/>
                    <a:pt x="6" y="22"/>
                  </a:cubicBezTo>
                  <a:cubicBezTo>
                    <a:pt x="6" y="22"/>
                    <a:pt x="6" y="22"/>
                    <a:pt x="6" y="22"/>
                  </a:cubicBezTo>
                  <a:cubicBezTo>
                    <a:pt x="6" y="21"/>
                    <a:pt x="6" y="21"/>
                    <a:pt x="6" y="21"/>
                  </a:cubicBezTo>
                  <a:cubicBezTo>
                    <a:pt x="6" y="21"/>
                    <a:pt x="6" y="21"/>
                    <a:pt x="6" y="21"/>
                  </a:cubicBezTo>
                  <a:cubicBezTo>
                    <a:pt x="6" y="21"/>
                    <a:pt x="6" y="21"/>
                    <a:pt x="6" y="21"/>
                  </a:cubicBezTo>
                  <a:cubicBezTo>
                    <a:pt x="6" y="21"/>
                    <a:pt x="6" y="21"/>
                    <a:pt x="6" y="21"/>
                  </a:cubicBezTo>
                  <a:cubicBezTo>
                    <a:pt x="6" y="21"/>
                    <a:pt x="6" y="21"/>
                    <a:pt x="6"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6" y="20"/>
                    <a:pt x="6" y="20"/>
                    <a:pt x="6" y="19"/>
                  </a:cubicBezTo>
                  <a:cubicBezTo>
                    <a:pt x="6" y="19"/>
                    <a:pt x="6" y="19"/>
                    <a:pt x="6" y="19"/>
                  </a:cubicBezTo>
                  <a:cubicBezTo>
                    <a:pt x="6" y="19"/>
                    <a:pt x="6" y="19"/>
                    <a:pt x="6" y="19"/>
                  </a:cubicBezTo>
                  <a:cubicBezTo>
                    <a:pt x="6" y="18"/>
                    <a:pt x="6" y="18"/>
                    <a:pt x="6" y="18"/>
                  </a:cubicBezTo>
                  <a:cubicBezTo>
                    <a:pt x="6" y="18"/>
                    <a:pt x="6" y="18"/>
                    <a:pt x="6" y="18"/>
                  </a:cubicBezTo>
                  <a:cubicBezTo>
                    <a:pt x="6" y="18"/>
                    <a:pt x="6" y="18"/>
                    <a:pt x="6" y="18"/>
                  </a:cubicBezTo>
                  <a:cubicBezTo>
                    <a:pt x="5" y="18"/>
                    <a:pt x="5" y="18"/>
                    <a:pt x="5" y="18"/>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4" y="19"/>
                    <a:pt x="4" y="19"/>
                    <a:pt x="4" y="19"/>
                  </a:cubicBezTo>
                  <a:cubicBezTo>
                    <a:pt x="4" y="19"/>
                    <a:pt x="4" y="19"/>
                    <a:pt x="4" y="19"/>
                  </a:cubicBezTo>
                  <a:cubicBezTo>
                    <a:pt x="4" y="19"/>
                    <a:pt x="4" y="19"/>
                    <a:pt x="4" y="19"/>
                  </a:cubicBezTo>
                  <a:cubicBezTo>
                    <a:pt x="4" y="20"/>
                    <a:pt x="4" y="20"/>
                    <a:pt x="4" y="20"/>
                  </a:cubicBezTo>
                  <a:cubicBezTo>
                    <a:pt x="4" y="20"/>
                    <a:pt x="4" y="20"/>
                    <a:pt x="4" y="20"/>
                  </a:cubicBezTo>
                  <a:cubicBezTo>
                    <a:pt x="4" y="20"/>
                    <a:pt x="4" y="20"/>
                    <a:pt x="4" y="20"/>
                  </a:cubicBezTo>
                  <a:cubicBezTo>
                    <a:pt x="4" y="20"/>
                    <a:pt x="4" y="20"/>
                    <a:pt x="4" y="20"/>
                  </a:cubicBezTo>
                  <a:cubicBezTo>
                    <a:pt x="4" y="19"/>
                    <a:pt x="4" y="19"/>
                    <a:pt x="4" y="19"/>
                  </a:cubicBezTo>
                  <a:cubicBezTo>
                    <a:pt x="4" y="19"/>
                    <a:pt x="4"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5" y="17"/>
                    <a:pt x="5" y="17"/>
                  </a:cubicBezTo>
                  <a:cubicBezTo>
                    <a:pt x="5" y="17"/>
                    <a:pt x="5" y="17"/>
                    <a:pt x="5" y="17"/>
                  </a:cubicBezTo>
                  <a:cubicBezTo>
                    <a:pt x="5" y="17"/>
                    <a:pt x="5" y="17"/>
                    <a:pt x="5" y="17"/>
                  </a:cubicBezTo>
                  <a:cubicBezTo>
                    <a:pt x="5" y="17"/>
                    <a:pt x="5" y="17"/>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7" y="15"/>
                    <a:pt x="7" y="15"/>
                    <a:pt x="7" y="15"/>
                  </a:cubicBezTo>
                  <a:cubicBezTo>
                    <a:pt x="7" y="15"/>
                    <a:pt x="7" y="15"/>
                    <a:pt x="7" y="15"/>
                  </a:cubicBezTo>
                  <a:cubicBezTo>
                    <a:pt x="7" y="15"/>
                    <a:pt x="7" y="15"/>
                    <a:pt x="7" y="15"/>
                  </a:cubicBezTo>
                  <a:cubicBezTo>
                    <a:pt x="7" y="15"/>
                    <a:pt x="8" y="15"/>
                    <a:pt x="8" y="15"/>
                  </a:cubicBezTo>
                  <a:cubicBezTo>
                    <a:pt x="8" y="15"/>
                    <a:pt x="8" y="15"/>
                    <a:pt x="8" y="15"/>
                  </a:cubicBezTo>
                  <a:cubicBezTo>
                    <a:pt x="8" y="15"/>
                    <a:pt x="8" y="15"/>
                    <a:pt x="8" y="15"/>
                  </a:cubicBezTo>
                  <a:cubicBezTo>
                    <a:pt x="8" y="15"/>
                    <a:pt x="8" y="15"/>
                    <a:pt x="8" y="15"/>
                  </a:cubicBezTo>
                  <a:cubicBezTo>
                    <a:pt x="8" y="15"/>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7"/>
                    <a:pt x="8" y="17"/>
                  </a:cubicBezTo>
                  <a:cubicBezTo>
                    <a:pt x="8" y="17"/>
                    <a:pt x="8" y="17"/>
                    <a:pt x="8" y="17"/>
                  </a:cubicBezTo>
                  <a:cubicBezTo>
                    <a:pt x="8" y="17"/>
                    <a:pt x="8" y="17"/>
                    <a:pt x="8" y="17"/>
                  </a:cubicBezTo>
                  <a:cubicBezTo>
                    <a:pt x="8" y="17"/>
                    <a:pt x="8" y="17"/>
                    <a:pt x="8" y="17"/>
                  </a:cubicBezTo>
                  <a:cubicBezTo>
                    <a:pt x="9" y="17"/>
                    <a:pt x="9" y="16"/>
                    <a:pt x="9" y="16"/>
                  </a:cubicBezTo>
                  <a:cubicBezTo>
                    <a:pt x="9" y="16"/>
                    <a:pt x="9" y="16"/>
                    <a:pt x="9" y="16"/>
                  </a:cubicBezTo>
                  <a:cubicBezTo>
                    <a:pt x="9" y="16"/>
                    <a:pt x="9" y="16"/>
                    <a:pt x="9" y="16"/>
                  </a:cubicBezTo>
                  <a:cubicBezTo>
                    <a:pt x="9" y="16"/>
                    <a:pt x="9" y="16"/>
                    <a:pt x="9" y="16"/>
                  </a:cubicBezTo>
                  <a:cubicBezTo>
                    <a:pt x="9" y="16"/>
                    <a:pt x="9" y="16"/>
                    <a:pt x="9" y="16"/>
                  </a:cubicBezTo>
                  <a:cubicBezTo>
                    <a:pt x="9" y="16"/>
                    <a:pt x="9" y="16"/>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1" y="13"/>
                    <a:pt x="11" y="13"/>
                  </a:cubicBezTo>
                  <a:cubicBezTo>
                    <a:pt x="11" y="13"/>
                    <a:pt x="11" y="13"/>
                    <a:pt x="11" y="13"/>
                  </a:cubicBezTo>
                  <a:cubicBezTo>
                    <a:pt x="11" y="13"/>
                    <a:pt x="11" y="13"/>
                    <a:pt x="11" y="13"/>
                  </a:cubicBezTo>
                  <a:cubicBezTo>
                    <a:pt x="11" y="13"/>
                    <a:pt x="11" y="13"/>
                    <a:pt x="11" y="13"/>
                  </a:cubicBezTo>
                  <a:cubicBezTo>
                    <a:pt x="12" y="13"/>
                    <a:pt x="12" y="13"/>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1"/>
                    <a:pt x="12" y="11"/>
                    <a:pt x="12" y="11"/>
                  </a:cubicBezTo>
                  <a:cubicBezTo>
                    <a:pt x="12" y="11"/>
                    <a:pt x="12" y="11"/>
                    <a:pt x="12" y="11"/>
                  </a:cubicBezTo>
                  <a:cubicBezTo>
                    <a:pt x="12" y="11"/>
                    <a:pt x="13" y="11"/>
                    <a:pt x="13" y="11"/>
                  </a:cubicBezTo>
                  <a:cubicBezTo>
                    <a:pt x="13" y="11"/>
                    <a:pt x="13" y="11"/>
                    <a:pt x="13" y="11"/>
                  </a:cubicBezTo>
                  <a:cubicBezTo>
                    <a:pt x="13" y="11"/>
                    <a:pt x="13" y="10"/>
                    <a:pt x="13" y="10"/>
                  </a:cubicBezTo>
                  <a:cubicBezTo>
                    <a:pt x="13" y="10"/>
                    <a:pt x="13" y="10"/>
                    <a:pt x="13" y="10"/>
                  </a:cubicBezTo>
                  <a:cubicBezTo>
                    <a:pt x="13"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5" y="10"/>
                    <a:pt x="15" y="10"/>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7" y="8"/>
                    <a:pt x="17" y="8"/>
                    <a:pt x="17" y="8"/>
                  </a:cubicBezTo>
                  <a:cubicBezTo>
                    <a:pt x="17" y="8"/>
                    <a:pt x="17" y="8"/>
                    <a:pt x="17" y="8"/>
                  </a:cubicBezTo>
                  <a:cubicBezTo>
                    <a:pt x="17" y="8"/>
                    <a:pt x="17" y="8"/>
                    <a:pt x="17" y="8"/>
                  </a:cubicBezTo>
                  <a:cubicBezTo>
                    <a:pt x="17" y="8"/>
                    <a:pt x="17" y="8"/>
                    <a:pt x="17" y="8"/>
                  </a:cubicBezTo>
                  <a:cubicBezTo>
                    <a:pt x="17" y="7"/>
                    <a:pt x="17" y="7"/>
                    <a:pt x="17" y="7"/>
                  </a:cubicBezTo>
                  <a:cubicBezTo>
                    <a:pt x="16" y="7"/>
                    <a:pt x="16" y="7"/>
                    <a:pt x="16" y="7"/>
                  </a:cubicBezTo>
                  <a:cubicBezTo>
                    <a:pt x="16" y="7"/>
                    <a:pt x="16" y="7"/>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7"/>
                    <a:pt x="16" y="7"/>
                    <a:pt x="16" y="7"/>
                  </a:cubicBezTo>
                  <a:cubicBezTo>
                    <a:pt x="16" y="7"/>
                    <a:pt x="16" y="7"/>
                    <a:pt x="16" y="7"/>
                  </a:cubicBezTo>
                  <a:cubicBezTo>
                    <a:pt x="16" y="7"/>
                    <a:pt x="16" y="7"/>
                    <a:pt x="16" y="7"/>
                  </a:cubicBezTo>
                  <a:cubicBezTo>
                    <a:pt x="16" y="7"/>
                    <a:pt x="16" y="7"/>
                    <a:pt x="16" y="7"/>
                  </a:cubicBezTo>
                  <a:cubicBezTo>
                    <a:pt x="16" y="7"/>
                    <a:pt x="16" y="7"/>
                    <a:pt x="16"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6"/>
                    <a:pt x="19" y="6"/>
                  </a:cubicBezTo>
                  <a:cubicBezTo>
                    <a:pt x="19" y="6"/>
                    <a:pt x="19" y="6"/>
                    <a:pt x="19" y="6"/>
                  </a:cubicBezTo>
                  <a:cubicBezTo>
                    <a:pt x="19" y="6"/>
                    <a:pt x="19" y="6"/>
                    <a:pt x="19" y="6"/>
                  </a:cubicBezTo>
                  <a:cubicBezTo>
                    <a:pt x="19" y="6"/>
                    <a:pt x="19" y="6"/>
                    <a:pt x="19" y="6"/>
                  </a:cubicBezTo>
                  <a:cubicBezTo>
                    <a:pt x="19" y="6"/>
                    <a:pt x="19" y="6"/>
                    <a:pt x="19" y="6"/>
                  </a:cubicBezTo>
                  <a:cubicBezTo>
                    <a:pt x="19"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1" y="6"/>
                    <a:pt x="21" y="6"/>
                    <a:pt x="21" y="6"/>
                  </a:cubicBezTo>
                  <a:cubicBezTo>
                    <a:pt x="21" y="6"/>
                    <a:pt x="21" y="6"/>
                    <a:pt x="21" y="6"/>
                  </a:cubicBezTo>
                  <a:cubicBezTo>
                    <a:pt x="21" y="6"/>
                    <a:pt x="21" y="5"/>
                    <a:pt x="21" y="5"/>
                  </a:cubicBezTo>
                  <a:cubicBezTo>
                    <a:pt x="20" y="5"/>
                    <a:pt x="20" y="5"/>
                    <a:pt x="20" y="5"/>
                  </a:cubicBezTo>
                  <a:cubicBezTo>
                    <a:pt x="20" y="5"/>
                    <a:pt x="20" y="5"/>
                    <a:pt x="20" y="5"/>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9" y="4"/>
                    <a:pt x="19" y="4"/>
                    <a:pt x="19"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8" y="4"/>
                    <a:pt x="18" y="4"/>
                    <a:pt x="18" y="4"/>
                  </a:cubicBezTo>
                  <a:cubicBezTo>
                    <a:pt x="18" y="4"/>
                    <a:pt x="18" y="4"/>
                    <a:pt x="18" y="4"/>
                  </a:cubicBezTo>
                  <a:cubicBezTo>
                    <a:pt x="18" y="4"/>
                    <a:pt x="18" y="4"/>
                    <a:pt x="18" y="4"/>
                  </a:cubicBezTo>
                  <a:cubicBezTo>
                    <a:pt x="18" y="4"/>
                    <a:pt x="18" y="4"/>
                    <a:pt x="18"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5"/>
                    <a:pt x="17" y="5"/>
                    <a:pt x="17" y="5"/>
                  </a:cubicBezTo>
                  <a:cubicBezTo>
                    <a:pt x="17" y="5"/>
                    <a:pt x="17" y="5"/>
                    <a:pt x="17"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6"/>
                  </a:cubicBezTo>
                  <a:cubicBezTo>
                    <a:pt x="16" y="6"/>
                    <a:pt x="16" y="6"/>
                    <a:pt x="16" y="6"/>
                  </a:cubicBezTo>
                  <a:cubicBezTo>
                    <a:pt x="16"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6" y="5"/>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7" y="4"/>
                    <a:pt x="17" y="4"/>
                  </a:cubicBezTo>
                  <a:cubicBezTo>
                    <a:pt x="17" y="4"/>
                    <a:pt x="17" y="4"/>
                    <a:pt x="17" y="3"/>
                  </a:cubicBezTo>
                  <a:cubicBezTo>
                    <a:pt x="17" y="3"/>
                    <a:pt x="17" y="3"/>
                    <a:pt x="17" y="3"/>
                  </a:cubicBezTo>
                  <a:cubicBezTo>
                    <a:pt x="17" y="3"/>
                    <a:pt x="17" y="3"/>
                    <a:pt x="17" y="3"/>
                  </a:cubicBezTo>
                  <a:cubicBezTo>
                    <a:pt x="17" y="3"/>
                    <a:pt x="17" y="3"/>
                    <a:pt x="17" y="3"/>
                  </a:cubicBezTo>
                  <a:cubicBezTo>
                    <a:pt x="17"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2"/>
                  </a:cubicBezTo>
                  <a:cubicBezTo>
                    <a:pt x="18" y="2"/>
                    <a:pt x="18" y="2"/>
                    <a:pt x="18" y="2"/>
                  </a:cubicBezTo>
                  <a:cubicBezTo>
                    <a:pt x="20" y="2"/>
                    <a:pt x="22"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2"/>
                    <a:pt x="24" y="2"/>
                  </a:cubicBezTo>
                  <a:cubicBezTo>
                    <a:pt x="24" y="2"/>
                    <a:pt x="24" y="2"/>
                    <a:pt x="24" y="2"/>
                  </a:cubicBezTo>
                  <a:cubicBezTo>
                    <a:pt x="24" y="2"/>
                    <a:pt x="24" y="2"/>
                    <a:pt x="24" y="2"/>
                  </a:cubicBezTo>
                  <a:cubicBezTo>
                    <a:pt x="24" y="2"/>
                    <a:pt x="24" y="2"/>
                    <a:pt x="24" y="2"/>
                  </a:cubicBezTo>
                  <a:cubicBezTo>
                    <a:pt x="24" y="2"/>
                    <a:pt x="24" y="2"/>
                    <a:pt x="24" y="2"/>
                  </a:cubicBezTo>
                  <a:cubicBezTo>
                    <a:pt x="24" y="2"/>
                    <a:pt x="24" y="3"/>
                    <a:pt x="24" y="3"/>
                  </a:cubicBezTo>
                  <a:cubicBezTo>
                    <a:pt x="24" y="3"/>
                    <a:pt x="24" y="3"/>
                    <a:pt x="24" y="3"/>
                  </a:cubicBezTo>
                  <a:cubicBezTo>
                    <a:pt x="24" y="3"/>
                    <a:pt x="24" y="3"/>
                    <a:pt x="24" y="3"/>
                  </a:cubicBezTo>
                  <a:cubicBezTo>
                    <a:pt x="24" y="3"/>
                    <a:pt x="24" y="3"/>
                    <a:pt x="24" y="3"/>
                  </a:cubicBezTo>
                  <a:cubicBezTo>
                    <a:pt x="24" y="3"/>
                    <a:pt x="24" y="3"/>
                    <a:pt x="24" y="3"/>
                  </a:cubicBezTo>
                  <a:cubicBezTo>
                    <a:pt x="24" y="3"/>
                    <a:pt x="24" y="4"/>
                    <a:pt x="24" y="4"/>
                  </a:cubicBezTo>
                  <a:cubicBezTo>
                    <a:pt x="24" y="4"/>
                    <a:pt x="24" y="4"/>
                    <a:pt x="24" y="4"/>
                  </a:cubicBezTo>
                  <a:cubicBezTo>
                    <a:pt x="25" y="4"/>
                    <a:pt x="25" y="4"/>
                    <a:pt x="25" y="4"/>
                  </a:cubicBezTo>
                  <a:cubicBezTo>
                    <a:pt x="25" y="4"/>
                    <a:pt x="25" y="4"/>
                    <a:pt x="25" y="4"/>
                  </a:cubicBezTo>
                  <a:cubicBezTo>
                    <a:pt x="25" y="4"/>
                    <a:pt x="25" y="4"/>
                    <a:pt x="26" y="4"/>
                  </a:cubicBezTo>
                  <a:cubicBezTo>
                    <a:pt x="26" y="4"/>
                    <a:pt x="26" y="4"/>
                    <a:pt x="26" y="4"/>
                  </a:cubicBezTo>
                  <a:cubicBezTo>
                    <a:pt x="26" y="4"/>
                    <a:pt x="26" y="4"/>
                    <a:pt x="26" y="4"/>
                  </a:cubicBezTo>
                  <a:cubicBezTo>
                    <a:pt x="26" y="4"/>
                    <a:pt x="26" y="4"/>
                    <a:pt x="26" y="4"/>
                  </a:cubicBezTo>
                  <a:cubicBezTo>
                    <a:pt x="26" y="4"/>
                    <a:pt x="26" y="4"/>
                    <a:pt x="26" y="3"/>
                  </a:cubicBezTo>
                  <a:cubicBezTo>
                    <a:pt x="26" y="3"/>
                    <a:pt x="26" y="3"/>
                    <a:pt x="26" y="3"/>
                  </a:cubicBezTo>
                  <a:cubicBezTo>
                    <a:pt x="26" y="3"/>
                    <a:pt x="26" y="3"/>
                    <a:pt x="26" y="3"/>
                  </a:cubicBezTo>
                  <a:cubicBezTo>
                    <a:pt x="26" y="3"/>
                    <a:pt x="26" y="3"/>
                    <a:pt x="26" y="3"/>
                  </a:cubicBezTo>
                  <a:cubicBezTo>
                    <a:pt x="26" y="3"/>
                    <a:pt x="26" y="3"/>
                    <a:pt x="26" y="3"/>
                  </a:cubicBezTo>
                  <a:cubicBezTo>
                    <a:pt x="26"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8" y="3"/>
                  </a:cubicBezTo>
                  <a:cubicBezTo>
                    <a:pt x="28" y="3"/>
                    <a:pt x="28" y="3"/>
                    <a:pt x="28" y="3"/>
                  </a:cubicBezTo>
                  <a:cubicBezTo>
                    <a:pt x="28" y="3"/>
                    <a:pt x="28" y="3"/>
                    <a:pt x="28" y="3"/>
                  </a:cubicBezTo>
                  <a:cubicBezTo>
                    <a:pt x="28" y="3"/>
                    <a:pt x="28" y="2"/>
                    <a:pt x="28" y="2"/>
                  </a:cubicBezTo>
                  <a:cubicBezTo>
                    <a:pt x="28" y="2"/>
                    <a:pt x="28" y="2"/>
                    <a:pt x="28"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1"/>
                    <a:pt x="29" y="1"/>
                    <a:pt x="29" y="1"/>
                  </a:cubicBezTo>
                  <a:cubicBezTo>
                    <a:pt x="29" y="1"/>
                    <a:pt x="29" y="1"/>
                    <a:pt x="29" y="1"/>
                  </a:cubicBezTo>
                  <a:cubicBezTo>
                    <a:pt x="29" y="1"/>
                    <a:pt x="29" y="1"/>
                    <a:pt x="29" y="1"/>
                  </a:cubicBezTo>
                  <a:cubicBezTo>
                    <a:pt x="30" y="1"/>
                    <a:pt x="30" y="1"/>
                    <a:pt x="30" y="0"/>
                  </a:cubicBezTo>
                  <a:cubicBezTo>
                    <a:pt x="30" y="0"/>
                    <a:pt x="30" y="0"/>
                    <a:pt x="30" y="0"/>
                  </a:cubicBezTo>
                  <a:cubicBezTo>
                    <a:pt x="33" y="1"/>
                    <a:pt x="37" y="1"/>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1" y="3"/>
                  </a:cubicBezTo>
                  <a:cubicBezTo>
                    <a:pt x="41" y="3"/>
                    <a:pt x="41" y="3"/>
                    <a:pt x="41" y="3"/>
                  </a:cubicBezTo>
                  <a:cubicBezTo>
                    <a:pt x="41" y="3"/>
                    <a:pt x="41" y="4"/>
                    <a:pt x="41" y="4"/>
                  </a:cubicBezTo>
                  <a:cubicBezTo>
                    <a:pt x="41" y="4"/>
                    <a:pt x="41" y="4"/>
                    <a:pt x="41" y="4"/>
                  </a:cubicBezTo>
                  <a:cubicBezTo>
                    <a:pt x="41" y="4"/>
                    <a:pt x="41" y="4"/>
                    <a:pt x="41" y="4"/>
                  </a:cubicBezTo>
                  <a:cubicBezTo>
                    <a:pt x="41" y="4"/>
                    <a:pt x="41" y="4"/>
                    <a:pt x="41" y="4"/>
                  </a:cubicBezTo>
                  <a:cubicBezTo>
                    <a:pt x="40" y="4"/>
                    <a:pt x="40" y="4"/>
                    <a:pt x="40" y="4"/>
                  </a:cubicBezTo>
                  <a:cubicBezTo>
                    <a:pt x="40" y="4"/>
                    <a:pt x="40" y="4"/>
                    <a:pt x="40" y="4"/>
                  </a:cubicBezTo>
                  <a:cubicBezTo>
                    <a:pt x="40" y="4"/>
                    <a:pt x="40" y="4"/>
                    <a:pt x="40" y="4"/>
                  </a:cubicBezTo>
                  <a:cubicBezTo>
                    <a:pt x="40" y="4"/>
                    <a:pt x="40"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0" y="5"/>
                    <a:pt x="40" y="5"/>
                    <a:pt x="40" y="5"/>
                  </a:cubicBezTo>
                  <a:cubicBezTo>
                    <a:pt x="40" y="5"/>
                    <a:pt x="40" y="5"/>
                    <a:pt x="40" y="5"/>
                  </a:cubicBezTo>
                  <a:cubicBezTo>
                    <a:pt x="40" y="5"/>
                    <a:pt x="40" y="5"/>
                    <a:pt x="40" y="5"/>
                  </a:cubicBezTo>
                  <a:cubicBezTo>
                    <a:pt x="40" y="5"/>
                    <a:pt x="40" y="5"/>
                    <a:pt x="40" y="6"/>
                  </a:cubicBezTo>
                  <a:cubicBezTo>
                    <a:pt x="40" y="6"/>
                    <a:pt x="40" y="6"/>
                    <a:pt x="40" y="6"/>
                  </a:cubicBezTo>
                  <a:cubicBezTo>
                    <a:pt x="40" y="6"/>
                    <a:pt x="40" y="6"/>
                    <a:pt x="40" y="6"/>
                  </a:cubicBezTo>
                  <a:cubicBezTo>
                    <a:pt x="40" y="6"/>
                    <a:pt x="40" y="6"/>
                    <a:pt x="40" y="6"/>
                  </a:cubicBezTo>
                  <a:cubicBezTo>
                    <a:pt x="40" y="6"/>
                    <a:pt x="40" y="6"/>
                    <a:pt x="40"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8" y="6"/>
                  </a:cubicBezTo>
                  <a:cubicBezTo>
                    <a:pt x="38" y="6"/>
                    <a:pt x="38" y="6"/>
                    <a:pt x="38" y="6"/>
                  </a:cubicBezTo>
                  <a:cubicBezTo>
                    <a:pt x="38" y="6"/>
                    <a:pt x="38" y="7"/>
                    <a:pt x="38" y="7"/>
                  </a:cubicBezTo>
                  <a:cubicBezTo>
                    <a:pt x="38" y="7"/>
                    <a:pt x="38" y="7"/>
                    <a:pt x="38" y="7"/>
                  </a:cubicBezTo>
                  <a:cubicBezTo>
                    <a:pt x="38" y="7"/>
                    <a:pt x="38" y="7"/>
                    <a:pt x="38" y="7"/>
                  </a:cubicBezTo>
                  <a:cubicBezTo>
                    <a:pt x="37" y="7"/>
                    <a:pt x="37" y="7"/>
                    <a:pt x="37" y="7"/>
                  </a:cubicBezTo>
                  <a:cubicBezTo>
                    <a:pt x="38" y="7"/>
                    <a:pt x="38" y="7"/>
                    <a:pt x="38" y="7"/>
                  </a:cubicBezTo>
                  <a:cubicBezTo>
                    <a:pt x="38" y="8"/>
                    <a:pt x="38" y="8"/>
                    <a:pt x="38" y="8"/>
                  </a:cubicBezTo>
                  <a:cubicBezTo>
                    <a:pt x="39" y="8"/>
                    <a:pt x="39" y="8"/>
                    <a:pt x="39" y="9"/>
                  </a:cubicBezTo>
                  <a:cubicBezTo>
                    <a:pt x="39" y="9"/>
                    <a:pt x="39"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1" y="10"/>
                    <a:pt x="41" y="10"/>
                  </a:cubicBezTo>
                  <a:cubicBezTo>
                    <a:pt x="41" y="10"/>
                    <a:pt x="41" y="10"/>
                    <a:pt x="41" y="9"/>
                  </a:cubicBezTo>
                  <a:cubicBezTo>
                    <a:pt x="41" y="9"/>
                    <a:pt x="41" y="9"/>
                    <a:pt x="41" y="9"/>
                  </a:cubicBezTo>
                  <a:cubicBezTo>
                    <a:pt x="41" y="9"/>
                    <a:pt x="41" y="9"/>
                    <a:pt x="41" y="9"/>
                  </a:cubicBezTo>
                  <a:cubicBezTo>
                    <a:pt x="41" y="9"/>
                    <a:pt x="42" y="9"/>
                    <a:pt x="42" y="9"/>
                  </a:cubicBezTo>
                  <a:cubicBezTo>
                    <a:pt x="42" y="9"/>
                    <a:pt x="42" y="9"/>
                    <a:pt x="42" y="9"/>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4" y="11"/>
                    <a:pt x="44" y="11"/>
                    <a:pt x="44" y="11"/>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5" y="12"/>
                    <a:pt x="45" y="12"/>
                    <a:pt x="45" y="12"/>
                  </a:cubicBezTo>
                  <a:cubicBezTo>
                    <a:pt x="45" y="12"/>
                    <a:pt x="45" y="12"/>
                    <a:pt x="45" y="12"/>
                  </a:cubicBezTo>
                  <a:cubicBezTo>
                    <a:pt x="45" y="12"/>
                    <a:pt x="45" y="12"/>
                    <a:pt x="45" y="12"/>
                  </a:cubicBezTo>
                  <a:cubicBezTo>
                    <a:pt x="45" y="12"/>
                    <a:pt x="45" y="12"/>
                    <a:pt x="45" y="11"/>
                  </a:cubicBezTo>
                  <a:cubicBezTo>
                    <a:pt x="45" y="11"/>
                    <a:pt x="45" y="11"/>
                    <a:pt x="45" y="11"/>
                  </a:cubicBezTo>
                  <a:cubicBezTo>
                    <a:pt x="45" y="11"/>
                    <a:pt x="45" y="11"/>
                    <a:pt x="45" y="11"/>
                  </a:cubicBezTo>
                  <a:cubicBezTo>
                    <a:pt x="45" y="10"/>
                    <a:pt x="45" y="10"/>
                    <a:pt x="45" y="10"/>
                  </a:cubicBezTo>
                  <a:cubicBezTo>
                    <a:pt x="45" y="10"/>
                    <a:pt x="45" y="10"/>
                    <a:pt x="45" y="10"/>
                  </a:cubicBezTo>
                  <a:cubicBezTo>
                    <a:pt x="45" y="10"/>
                    <a:pt x="45" y="10"/>
                    <a:pt x="45"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1"/>
                    <a:pt x="45" y="11"/>
                    <a:pt x="45" y="11"/>
                  </a:cubicBezTo>
                  <a:cubicBezTo>
                    <a:pt x="45" y="11"/>
                    <a:pt x="45" y="11"/>
                    <a:pt x="45" y="11"/>
                  </a:cubicBezTo>
                  <a:cubicBezTo>
                    <a:pt x="45" y="11"/>
                    <a:pt x="45"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0"/>
                    <a:pt x="47" y="10"/>
                    <a:pt x="47" y="10"/>
                  </a:cubicBezTo>
                  <a:cubicBezTo>
                    <a:pt x="47" y="10"/>
                    <a:pt x="46" y="9"/>
                    <a:pt x="46" y="9"/>
                  </a:cubicBezTo>
                  <a:cubicBezTo>
                    <a:pt x="46" y="9"/>
                    <a:pt x="46" y="9"/>
                    <a:pt x="46" y="9"/>
                  </a:cubicBezTo>
                  <a:cubicBezTo>
                    <a:pt x="46" y="9"/>
                    <a:pt x="46" y="9"/>
                    <a:pt x="46" y="9"/>
                  </a:cubicBezTo>
                  <a:cubicBezTo>
                    <a:pt x="46" y="9"/>
                    <a:pt x="46" y="9"/>
                    <a:pt x="46" y="9"/>
                  </a:cubicBezTo>
                  <a:cubicBezTo>
                    <a:pt x="46" y="8"/>
                    <a:pt x="46" y="8"/>
                    <a:pt x="46" y="8"/>
                  </a:cubicBezTo>
                  <a:cubicBezTo>
                    <a:pt x="46" y="8"/>
                    <a:pt x="46" y="8"/>
                    <a:pt x="46" y="8"/>
                  </a:cubicBezTo>
                  <a:cubicBezTo>
                    <a:pt x="46" y="8"/>
                    <a:pt x="46" y="8"/>
                    <a:pt x="46" y="8"/>
                  </a:cubicBezTo>
                  <a:cubicBezTo>
                    <a:pt x="46" y="8"/>
                    <a:pt x="46" y="8"/>
                    <a:pt x="47" y="8"/>
                  </a:cubicBezTo>
                  <a:cubicBezTo>
                    <a:pt x="47" y="8"/>
                    <a:pt x="47" y="9"/>
                    <a:pt x="47" y="9"/>
                  </a:cubicBezTo>
                  <a:cubicBezTo>
                    <a:pt x="47" y="9"/>
                    <a:pt x="47" y="9"/>
                    <a:pt x="47" y="9"/>
                  </a:cubicBezTo>
                  <a:cubicBezTo>
                    <a:pt x="47" y="9"/>
                    <a:pt x="47" y="9"/>
                    <a:pt x="47" y="9"/>
                  </a:cubicBezTo>
                  <a:cubicBezTo>
                    <a:pt x="47" y="9"/>
                    <a:pt x="47" y="9"/>
                    <a:pt x="47" y="9"/>
                  </a:cubicBezTo>
                  <a:cubicBezTo>
                    <a:pt x="47" y="9"/>
                    <a:pt x="47" y="9"/>
                    <a:pt x="47" y="9"/>
                  </a:cubicBezTo>
                  <a:cubicBezTo>
                    <a:pt x="47" y="9"/>
                    <a:pt x="47" y="9"/>
                    <a:pt x="48" y="9"/>
                  </a:cubicBezTo>
                  <a:cubicBezTo>
                    <a:pt x="48" y="9"/>
                    <a:pt x="48" y="9"/>
                    <a:pt x="48" y="9"/>
                  </a:cubicBezTo>
                  <a:cubicBezTo>
                    <a:pt x="48" y="9"/>
                    <a:pt x="48" y="9"/>
                    <a:pt x="48" y="10"/>
                  </a:cubicBezTo>
                  <a:cubicBezTo>
                    <a:pt x="48" y="10"/>
                    <a:pt x="48" y="10"/>
                    <a:pt x="48" y="10"/>
                  </a:cubicBezTo>
                  <a:cubicBezTo>
                    <a:pt x="48" y="10"/>
                    <a:pt x="48" y="10"/>
                    <a:pt x="48"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1"/>
                    <a:pt x="47" y="11"/>
                  </a:cubicBezTo>
                  <a:cubicBezTo>
                    <a:pt x="47" y="11"/>
                    <a:pt x="47" y="11"/>
                    <a:pt x="47" y="11"/>
                  </a:cubicBezTo>
                  <a:cubicBezTo>
                    <a:pt x="47" y="11"/>
                    <a:pt x="47" y="11"/>
                    <a:pt x="47" y="11"/>
                  </a:cubicBezTo>
                  <a:cubicBezTo>
                    <a:pt x="48" y="11"/>
                    <a:pt x="48" y="11"/>
                    <a:pt x="48" y="11"/>
                  </a:cubicBezTo>
                  <a:cubicBezTo>
                    <a:pt x="48" y="11"/>
                    <a:pt x="48" y="11"/>
                    <a:pt x="48" y="11"/>
                  </a:cubicBezTo>
                  <a:cubicBezTo>
                    <a:pt x="48" y="11"/>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50" y="12"/>
                    <a:pt x="50" y="12"/>
                  </a:cubicBezTo>
                  <a:cubicBezTo>
                    <a:pt x="50" y="12"/>
                    <a:pt x="50" y="12"/>
                    <a:pt x="50" y="12"/>
                  </a:cubicBezTo>
                  <a:cubicBezTo>
                    <a:pt x="50" y="12"/>
                    <a:pt x="50" y="12"/>
                    <a:pt x="50" y="12"/>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8" y="14"/>
                    <a:pt x="48" y="14"/>
                  </a:cubicBezTo>
                  <a:cubicBezTo>
                    <a:pt x="48" y="14"/>
                    <a:pt x="48" y="14"/>
                    <a:pt x="48" y="14"/>
                  </a:cubicBezTo>
                  <a:cubicBezTo>
                    <a:pt x="48" y="14"/>
                    <a:pt x="48" y="14"/>
                    <a:pt x="48" y="14"/>
                  </a:cubicBezTo>
                  <a:cubicBezTo>
                    <a:pt x="48" y="14"/>
                    <a:pt x="48" y="14"/>
                    <a:pt x="48" y="14"/>
                  </a:cubicBezTo>
                  <a:cubicBezTo>
                    <a:pt x="48" y="14"/>
                    <a:pt x="48" y="14"/>
                    <a:pt x="48" y="13"/>
                  </a:cubicBezTo>
                  <a:cubicBezTo>
                    <a:pt x="48" y="13"/>
                    <a:pt x="48" y="13"/>
                    <a:pt x="48" y="13"/>
                  </a:cubicBezTo>
                  <a:cubicBezTo>
                    <a:pt x="48" y="13"/>
                    <a:pt x="48" y="13"/>
                    <a:pt x="48" y="13"/>
                  </a:cubicBezTo>
                  <a:cubicBezTo>
                    <a:pt x="48" y="14"/>
                    <a:pt x="48" y="14"/>
                    <a:pt x="48" y="14"/>
                  </a:cubicBezTo>
                  <a:cubicBezTo>
                    <a:pt x="48" y="14"/>
                    <a:pt x="48"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3"/>
                    <a:pt x="46" y="13"/>
                    <a:pt x="46" y="13"/>
                  </a:cubicBezTo>
                  <a:cubicBezTo>
                    <a:pt x="46" y="13"/>
                    <a:pt x="46" y="13"/>
                    <a:pt x="46" y="13"/>
                  </a:cubicBezTo>
                  <a:cubicBezTo>
                    <a:pt x="46" y="13"/>
                    <a:pt x="46" y="13"/>
                    <a:pt x="46" y="13"/>
                  </a:cubicBezTo>
                  <a:cubicBezTo>
                    <a:pt x="46" y="13"/>
                    <a:pt x="46" y="13"/>
                    <a:pt x="46"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3" y="12"/>
                    <a:pt x="43" y="12"/>
                  </a:cubicBezTo>
                  <a:cubicBezTo>
                    <a:pt x="43" y="12"/>
                    <a:pt x="43" y="12"/>
                    <a:pt x="43" y="12"/>
                  </a:cubicBezTo>
                  <a:cubicBezTo>
                    <a:pt x="43" y="12"/>
                    <a:pt x="43" y="12"/>
                    <a:pt x="43" y="11"/>
                  </a:cubicBezTo>
                  <a:cubicBezTo>
                    <a:pt x="43" y="11"/>
                    <a:pt x="43" y="11"/>
                    <a:pt x="43" y="11"/>
                  </a:cubicBezTo>
                  <a:cubicBezTo>
                    <a:pt x="43" y="11"/>
                    <a:pt x="43" y="11"/>
                    <a:pt x="43" y="11"/>
                  </a:cubicBezTo>
                  <a:cubicBezTo>
                    <a:pt x="43" y="11"/>
                    <a:pt x="43" y="11"/>
                    <a:pt x="43" y="12"/>
                  </a:cubicBezTo>
                  <a:cubicBezTo>
                    <a:pt x="42" y="12"/>
                    <a:pt x="42" y="12"/>
                    <a:pt x="42" y="12"/>
                  </a:cubicBezTo>
                  <a:cubicBezTo>
                    <a:pt x="42" y="12"/>
                    <a:pt x="42" y="12"/>
                    <a:pt x="42" y="12"/>
                  </a:cubicBezTo>
                  <a:cubicBezTo>
                    <a:pt x="42" y="12"/>
                    <a:pt x="42" y="12"/>
                    <a:pt x="42" y="12"/>
                  </a:cubicBezTo>
                  <a:cubicBezTo>
                    <a:pt x="42" y="12"/>
                    <a:pt x="42" y="12"/>
                    <a:pt x="42" y="12"/>
                  </a:cubicBezTo>
                  <a:cubicBezTo>
                    <a:pt x="41" y="12"/>
                    <a:pt x="41" y="12"/>
                    <a:pt x="41" y="12"/>
                  </a:cubicBezTo>
                  <a:cubicBezTo>
                    <a:pt x="41" y="12"/>
                    <a:pt x="41" y="12"/>
                    <a:pt x="41" y="12"/>
                  </a:cubicBezTo>
                  <a:cubicBezTo>
                    <a:pt x="41" y="12"/>
                    <a:pt x="41"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8" y="12"/>
                    <a:pt x="38" y="12"/>
                  </a:cubicBezTo>
                  <a:cubicBezTo>
                    <a:pt x="38" y="12"/>
                    <a:pt x="38" y="12"/>
                    <a:pt x="38" y="12"/>
                  </a:cubicBezTo>
                  <a:cubicBezTo>
                    <a:pt x="38" y="12"/>
                    <a:pt x="38" y="12"/>
                    <a:pt x="38" y="13"/>
                  </a:cubicBezTo>
                  <a:cubicBezTo>
                    <a:pt x="38" y="13"/>
                    <a:pt x="38" y="13"/>
                    <a:pt x="38" y="13"/>
                  </a:cubicBezTo>
                  <a:cubicBezTo>
                    <a:pt x="38" y="13"/>
                    <a:pt x="38" y="13"/>
                    <a:pt x="38" y="13"/>
                  </a:cubicBezTo>
                  <a:cubicBezTo>
                    <a:pt x="38" y="13"/>
                    <a:pt x="38"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4"/>
                    <a:pt x="37" y="14"/>
                  </a:cubicBezTo>
                  <a:cubicBezTo>
                    <a:pt x="37" y="14"/>
                    <a:pt x="37" y="14"/>
                    <a:pt x="37" y="14"/>
                  </a:cubicBezTo>
                  <a:cubicBezTo>
                    <a:pt x="37" y="14"/>
                    <a:pt x="37" y="14"/>
                    <a:pt x="37" y="14"/>
                  </a:cubicBezTo>
                  <a:cubicBezTo>
                    <a:pt x="37" y="14"/>
                    <a:pt x="37" y="14"/>
                    <a:pt x="37" y="14"/>
                  </a:cubicBezTo>
                  <a:cubicBezTo>
                    <a:pt x="37" y="14"/>
                    <a:pt x="37" y="14"/>
                    <a:pt x="37" y="14"/>
                  </a:cubicBezTo>
                  <a:cubicBezTo>
                    <a:pt x="37" y="15"/>
                    <a:pt x="37" y="15"/>
                    <a:pt x="37" y="15"/>
                  </a:cubicBezTo>
                  <a:cubicBezTo>
                    <a:pt x="37" y="15"/>
                    <a:pt x="37"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5" y="15"/>
                  </a:cubicBezTo>
                  <a:cubicBezTo>
                    <a:pt x="35" y="15"/>
                    <a:pt x="35" y="15"/>
                    <a:pt x="35" y="15"/>
                  </a:cubicBezTo>
                  <a:cubicBezTo>
                    <a:pt x="35" y="16"/>
                    <a:pt x="35" y="16"/>
                    <a:pt x="35" y="16"/>
                  </a:cubicBezTo>
                  <a:cubicBezTo>
                    <a:pt x="35" y="16"/>
                    <a:pt x="35" y="16"/>
                    <a:pt x="35" y="16"/>
                  </a:cubicBezTo>
                  <a:cubicBezTo>
                    <a:pt x="35" y="16"/>
                    <a:pt x="35" y="16"/>
                    <a:pt x="35" y="16"/>
                  </a:cubicBezTo>
                  <a:cubicBezTo>
                    <a:pt x="35" y="16"/>
                    <a:pt x="35" y="16"/>
                    <a:pt x="35" y="16"/>
                  </a:cubicBezTo>
                  <a:cubicBezTo>
                    <a:pt x="35" y="16"/>
                    <a:pt x="35" y="16"/>
                    <a:pt x="35" y="16"/>
                  </a:cubicBezTo>
                  <a:cubicBezTo>
                    <a:pt x="35" y="17"/>
                    <a:pt x="35" y="17"/>
                    <a:pt x="35" y="17"/>
                  </a:cubicBezTo>
                  <a:cubicBezTo>
                    <a:pt x="35" y="17"/>
                    <a:pt x="35" y="17"/>
                    <a:pt x="35" y="17"/>
                  </a:cubicBezTo>
                  <a:cubicBezTo>
                    <a:pt x="35" y="17"/>
                    <a:pt x="35" y="17"/>
                    <a:pt x="35" y="17"/>
                  </a:cubicBezTo>
                  <a:cubicBezTo>
                    <a:pt x="34" y="17"/>
                    <a:pt x="34" y="17"/>
                    <a:pt x="34" y="17"/>
                  </a:cubicBezTo>
                  <a:cubicBezTo>
                    <a:pt x="34" y="18"/>
                    <a:pt x="34" y="18"/>
                    <a:pt x="34" y="18"/>
                  </a:cubicBezTo>
                  <a:cubicBezTo>
                    <a:pt x="34" y="18"/>
                    <a:pt x="34" y="18"/>
                    <a:pt x="34" y="18"/>
                  </a:cubicBezTo>
                  <a:cubicBezTo>
                    <a:pt x="34" y="18"/>
                    <a:pt x="34" y="18"/>
                    <a:pt x="34" y="18"/>
                  </a:cubicBezTo>
                  <a:cubicBezTo>
                    <a:pt x="34" y="18"/>
                    <a:pt x="34" y="18"/>
                    <a:pt x="34" y="18"/>
                  </a:cubicBezTo>
                  <a:cubicBezTo>
                    <a:pt x="34" y="18"/>
                    <a:pt x="34" y="18"/>
                    <a:pt x="34" y="18"/>
                  </a:cubicBezTo>
                  <a:cubicBezTo>
                    <a:pt x="34" y="19"/>
                    <a:pt x="34" y="19"/>
                    <a:pt x="34" y="19"/>
                  </a:cubicBezTo>
                  <a:cubicBezTo>
                    <a:pt x="34" y="19"/>
                    <a:pt x="34" y="19"/>
                    <a:pt x="34" y="19"/>
                  </a:cubicBezTo>
                  <a:cubicBezTo>
                    <a:pt x="34" y="19"/>
                    <a:pt x="34" y="19"/>
                    <a:pt x="34" y="19"/>
                  </a:cubicBezTo>
                  <a:cubicBezTo>
                    <a:pt x="34" y="19"/>
                    <a:pt x="34" y="19"/>
                    <a:pt x="34" y="19"/>
                  </a:cubicBezTo>
                  <a:cubicBezTo>
                    <a:pt x="34" y="19"/>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5" y="20"/>
                  </a:cubicBezTo>
                  <a:cubicBezTo>
                    <a:pt x="35" y="20"/>
                    <a:pt x="35" y="20"/>
                    <a:pt x="35" y="20"/>
                  </a:cubicBezTo>
                  <a:cubicBezTo>
                    <a:pt x="35" y="20"/>
                    <a:pt x="35" y="20"/>
                    <a:pt x="35" y="20"/>
                  </a:cubicBezTo>
                  <a:cubicBezTo>
                    <a:pt x="35" y="20"/>
                    <a:pt x="35" y="20"/>
                    <a:pt x="35" y="20"/>
                  </a:cubicBezTo>
                  <a:cubicBezTo>
                    <a:pt x="35" y="21"/>
                    <a:pt x="35" y="21"/>
                    <a:pt x="35" y="21"/>
                  </a:cubicBezTo>
                  <a:cubicBezTo>
                    <a:pt x="35" y="21"/>
                    <a:pt x="34" y="21"/>
                    <a:pt x="34" y="21"/>
                  </a:cubicBezTo>
                  <a:cubicBezTo>
                    <a:pt x="34" y="21"/>
                    <a:pt x="34" y="21"/>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5" y="22"/>
                  </a:cubicBezTo>
                  <a:cubicBezTo>
                    <a:pt x="35" y="22"/>
                    <a:pt x="35" y="22"/>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6" y="23"/>
                    <a:pt x="36" y="24"/>
                  </a:cubicBezTo>
                  <a:cubicBezTo>
                    <a:pt x="36" y="24"/>
                    <a:pt x="36" y="24"/>
                    <a:pt x="36" y="24"/>
                  </a:cubicBezTo>
                  <a:cubicBezTo>
                    <a:pt x="36" y="24"/>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7" y="25"/>
                    <a:pt x="37" y="25"/>
                    <a:pt x="37" y="25"/>
                  </a:cubicBezTo>
                  <a:cubicBezTo>
                    <a:pt x="37" y="25"/>
                    <a:pt x="37" y="25"/>
                    <a:pt x="37" y="25"/>
                  </a:cubicBezTo>
                  <a:cubicBezTo>
                    <a:pt x="37" y="25"/>
                    <a:pt x="37" y="26"/>
                    <a:pt x="37" y="26"/>
                  </a:cubicBezTo>
                  <a:cubicBezTo>
                    <a:pt x="37" y="26"/>
                    <a:pt x="37"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6"/>
                    <a:pt x="42" y="26"/>
                    <a:pt x="43" y="26"/>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6"/>
                  </a:cubicBezTo>
                  <a:cubicBezTo>
                    <a:pt x="44" y="26"/>
                    <a:pt x="44" y="26"/>
                    <a:pt x="44" y="26"/>
                  </a:cubicBezTo>
                  <a:cubicBezTo>
                    <a:pt x="44" y="26"/>
                    <a:pt x="44" y="26"/>
                    <a:pt x="44" y="26"/>
                  </a:cubicBezTo>
                  <a:cubicBezTo>
                    <a:pt x="45" y="26"/>
                    <a:pt x="45" y="26"/>
                    <a:pt x="45" y="26"/>
                  </a:cubicBezTo>
                  <a:cubicBezTo>
                    <a:pt x="45" y="26"/>
                    <a:pt x="45" y="26"/>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6" y="27"/>
                    <a:pt x="46" y="27"/>
                    <a:pt x="46" y="27"/>
                  </a:cubicBezTo>
                  <a:cubicBezTo>
                    <a:pt x="46" y="27"/>
                    <a:pt x="46" y="27"/>
                    <a:pt x="46" y="27"/>
                  </a:cubicBezTo>
                  <a:cubicBezTo>
                    <a:pt x="46" y="27"/>
                    <a:pt x="46" y="27"/>
                    <a:pt x="46" y="27"/>
                  </a:cubicBezTo>
                  <a:cubicBezTo>
                    <a:pt x="46" y="27"/>
                    <a:pt x="47" y="28"/>
                    <a:pt x="47" y="28"/>
                  </a:cubicBezTo>
                  <a:cubicBezTo>
                    <a:pt x="47" y="28"/>
                    <a:pt x="46" y="28"/>
                    <a:pt x="46" y="28"/>
                  </a:cubicBezTo>
                  <a:cubicBezTo>
                    <a:pt x="46" y="28"/>
                    <a:pt x="46" y="28"/>
                    <a:pt x="46" y="28"/>
                  </a:cubicBezTo>
                  <a:cubicBezTo>
                    <a:pt x="46" y="28"/>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30"/>
                    <a:pt x="46" y="30"/>
                  </a:cubicBezTo>
                  <a:cubicBezTo>
                    <a:pt x="46" y="30"/>
                    <a:pt x="46" y="30"/>
                    <a:pt x="46" y="30"/>
                  </a:cubicBezTo>
                  <a:cubicBezTo>
                    <a:pt x="46" y="30"/>
                    <a:pt x="46" y="30"/>
                    <a:pt x="46" y="30"/>
                  </a:cubicBezTo>
                  <a:cubicBezTo>
                    <a:pt x="46" y="30"/>
                    <a:pt x="47" y="30"/>
                    <a:pt x="47" y="30"/>
                  </a:cubicBezTo>
                  <a:cubicBezTo>
                    <a:pt x="47" y="30"/>
                    <a:pt x="47" y="30"/>
                    <a:pt x="47" y="30"/>
                  </a:cubicBezTo>
                  <a:cubicBezTo>
                    <a:pt x="47" y="30"/>
                    <a:pt x="47" y="30"/>
                    <a:pt x="47" y="30"/>
                  </a:cubicBezTo>
                  <a:cubicBezTo>
                    <a:pt x="47" y="30"/>
                    <a:pt x="47" y="31"/>
                    <a:pt x="47" y="31"/>
                  </a:cubicBezTo>
                  <a:cubicBezTo>
                    <a:pt x="47" y="31"/>
                    <a:pt x="47" y="31"/>
                    <a:pt x="47" y="31"/>
                  </a:cubicBezTo>
                  <a:cubicBezTo>
                    <a:pt x="47" y="31"/>
                    <a:pt x="47" y="31"/>
                    <a:pt x="47" y="31"/>
                  </a:cubicBezTo>
                  <a:cubicBezTo>
                    <a:pt x="47" y="31"/>
                    <a:pt x="47" y="31"/>
                    <a:pt x="47" y="31"/>
                  </a:cubicBezTo>
                  <a:cubicBezTo>
                    <a:pt x="47" y="31"/>
                    <a:pt x="47" y="31"/>
                    <a:pt x="47" y="31"/>
                  </a:cubicBezTo>
                  <a:cubicBezTo>
                    <a:pt x="47" y="32"/>
                    <a:pt x="47"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3"/>
                    <a:pt x="48" y="33"/>
                    <a:pt x="48" y="33"/>
                  </a:cubicBezTo>
                  <a:cubicBezTo>
                    <a:pt x="48" y="33"/>
                    <a:pt x="48" y="33"/>
                    <a:pt x="48" y="33"/>
                  </a:cubicBezTo>
                  <a:cubicBezTo>
                    <a:pt x="48" y="33"/>
                    <a:pt x="48" y="34"/>
                    <a:pt x="48" y="34"/>
                  </a:cubicBezTo>
                  <a:cubicBezTo>
                    <a:pt x="48" y="34"/>
                    <a:pt x="48" y="34"/>
                    <a:pt x="48" y="34"/>
                  </a:cubicBezTo>
                  <a:cubicBezTo>
                    <a:pt x="48" y="34"/>
                    <a:pt x="48" y="34"/>
                    <a:pt x="48" y="34"/>
                  </a:cubicBezTo>
                  <a:cubicBezTo>
                    <a:pt x="48" y="34"/>
                    <a:pt x="48" y="34"/>
                    <a:pt x="48" y="34"/>
                  </a:cubicBezTo>
                  <a:cubicBezTo>
                    <a:pt x="48" y="34"/>
                    <a:pt x="48" y="34"/>
                    <a:pt x="48" y="34"/>
                  </a:cubicBezTo>
                  <a:cubicBezTo>
                    <a:pt x="48" y="34"/>
                    <a:pt x="48" y="35"/>
                    <a:pt x="48" y="35"/>
                  </a:cubicBezTo>
                  <a:cubicBezTo>
                    <a:pt x="48" y="35"/>
                    <a:pt x="48" y="35"/>
                    <a:pt x="48" y="35"/>
                  </a:cubicBezTo>
                  <a:cubicBezTo>
                    <a:pt x="48" y="35"/>
                    <a:pt x="48" y="35"/>
                    <a:pt x="48" y="35"/>
                  </a:cubicBezTo>
                  <a:cubicBezTo>
                    <a:pt x="48" y="35"/>
                    <a:pt x="48" y="35"/>
                    <a:pt x="48" y="35"/>
                  </a:cubicBezTo>
                  <a:cubicBezTo>
                    <a:pt x="48" y="35"/>
                    <a:pt x="48" y="35"/>
                    <a:pt x="48" y="35"/>
                  </a:cubicBezTo>
                  <a:cubicBezTo>
                    <a:pt x="47" y="35"/>
                    <a:pt x="47" y="35"/>
                    <a:pt x="47" y="35"/>
                  </a:cubicBezTo>
                  <a:cubicBezTo>
                    <a:pt x="47" y="35"/>
                    <a:pt x="47" y="35"/>
                    <a:pt x="47" y="36"/>
                  </a:cubicBezTo>
                  <a:cubicBezTo>
                    <a:pt x="47" y="36"/>
                    <a:pt x="47" y="36"/>
                    <a:pt x="47" y="36"/>
                  </a:cubicBezTo>
                  <a:cubicBezTo>
                    <a:pt x="47" y="36"/>
                    <a:pt x="47" y="36"/>
                    <a:pt x="47" y="36"/>
                  </a:cubicBezTo>
                  <a:cubicBezTo>
                    <a:pt x="47" y="36"/>
                    <a:pt x="47" y="36"/>
                    <a:pt x="47" y="36"/>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6" y="37"/>
                    <a:pt x="46" y="37"/>
                    <a:pt x="46" y="37"/>
                  </a:cubicBezTo>
                  <a:cubicBezTo>
                    <a:pt x="46" y="37"/>
                    <a:pt x="46" y="37"/>
                    <a:pt x="46" y="37"/>
                  </a:cubicBezTo>
                  <a:cubicBezTo>
                    <a:pt x="46" y="37"/>
                    <a:pt x="46" y="37"/>
                    <a:pt x="46" y="37"/>
                  </a:cubicBezTo>
                  <a:cubicBezTo>
                    <a:pt x="46" y="37"/>
                    <a:pt x="46" y="37"/>
                    <a:pt x="46" y="37"/>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1"/>
                    <a:pt x="47" y="41"/>
                  </a:cubicBezTo>
                  <a:cubicBezTo>
                    <a:pt x="47" y="41"/>
                    <a:pt x="47" y="41"/>
                    <a:pt x="47" y="41"/>
                  </a:cubicBezTo>
                  <a:cubicBezTo>
                    <a:pt x="47" y="41"/>
                    <a:pt x="47" y="41"/>
                    <a:pt x="47" y="41"/>
                  </a:cubicBezTo>
                  <a:cubicBezTo>
                    <a:pt x="46" y="41"/>
                    <a:pt x="46" y="41"/>
                    <a:pt x="46" y="41"/>
                  </a:cubicBezTo>
                  <a:cubicBezTo>
                    <a:pt x="46" y="43"/>
                    <a:pt x="46" y="43"/>
                    <a:pt x="46" y="43"/>
                  </a:cubicBezTo>
                  <a:cubicBezTo>
                    <a:pt x="47" y="43"/>
                    <a:pt x="47" y="43"/>
                    <a:pt x="47" y="43"/>
                  </a:cubicBezTo>
                  <a:cubicBezTo>
                    <a:pt x="47" y="43"/>
                    <a:pt x="47" y="43"/>
                    <a:pt x="47" y="44"/>
                  </a:cubicBezTo>
                  <a:cubicBezTo>
                    <a:pt x="47" y="44"/>
                    <a:pt x="47" y="44"/>
                    <a:pt x="47" y="44"/>
                  </a:cubicBezTo>
                  <a:cubicBezTo>
                    <a:pt x="47" y="44"/>
                    <a:pt x="47" y="44"/>
                    <a:pt x="47" y="44"/>
                  </a:cubicBezTo>
                  <a:cubicBezTo>
                    <a:pt x="47" y="44"/>
                    <a:pt x="47" y="45"/>
                    <a:pt x="47" y="45"/>
                  </a:cubicBezTo>
                  <a:cubicBezTo>
                    <a:pt x="47" y="45"/>
                    <a:pt x="47" y="45"/>
                    <a:pt x="46" y="45"/>
                  </a:cubicBezTo>
                  <a:cubicBezTo>
                    <a:pt x="46" y="45"/>
                    <a:pt x="46" y="45"/>
                    <a:pt x="46" y="45"/>
                  </a:cubicBezTo>
                  <a:cubicBezTo>
                    <a:pt x="46" y="45"/>
                    <a:pt x="46" y="45"/>
                    <a:pt x="46" y="45"/>
                  </a:cubicBezTo>
                  <a:cubicBezTo>
                    <a:pt x="46" y="45"/>
                    <a:pt x="46" y="45"/>
                    <a:pt x="46" y="45"/>
                  </a:cubicBezTo>
                  <a:cubicBezTo>
                    <a:pt x="46" y="45"/>
                    <a:pt x="46" y="45"/>
                    <a:pt x="46" y="46"/>
                  </a:cubicBezTo>
                  <a:cubicBezTo>
                    <a:pt x="46" y="46"/>
                    <a:pt x="46" y="46"/>
                    <a:pt x="46" y="46"/>
                  </a:cubicBezTo>
                  <a:cubicBezTo>
                    <a:pt x="46" y="46"/>
                    <a:pt x="46" y="46"/>
                    <a:pt x="46" y="46"/>
                  </a:cubicBezTo>
                  <a:cubicBezTo>
                    <a:pt x="46" y="46"/>
                    <a:pt x="47" y="46"/>
                    <a:pt x="47" y="46"/>
                  </a:cubicBezTo>
                  <a:cubicBezTo>
                    <a:pt x="47" y="46"/>
                    <a:pt x="47" y="46"/>
                    <a:pt x="47" y="46"/>
                  </a:cubicBezTo>
                  <a:cubicBezTo>
                    <a:pt x="47" y="46"/>
                    <a:pt x="47" y="46"/>
                    <a:pt x="47" y="46"/>
                  </a:cubicBezTo>
                  <a:cubicBezTo>
                    <a:pt x="47" y="46"/>
                    <a:pt x="48" y="46"/>
                    <a:pt x="48" y="46"/>
                  </a:cubicBezTo>
                  <a:cubicBezTo>
                    <a:pt x="48" y="46"/>
                    <a:pt x="48" y="46"/>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50" y="45"/>
                  </a:cubicBezTo>
                  <a:cubicBezTo>
                    <a:pt x="50" y="45"/>
                    <a:pt x="50" y="45"/>
                    <a:pt x="50" y="45"/>
                  </a:cubicBezTo>
                  <a:cubicBezTo>
                    <a:pt x="50" y="45"/>
                    <a:pt x="50" y="45"/>
                    <a:pt x="50" y="45"/>
                  </a:cubicBezTo>
                  <a:cubicBezTo>
                    <a:pt x="50" y="44"/>
                    <a:pt x="50" y="44"/>
                    <a:pt x="50" y="44"/>
                  </a:cubicBezTo>
                  <a:cubicBezTo>
                    <a:pt x="50" y="44"/>
                    <a:pt x="50"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2" y="44"/>
                    <a:pt x="52" y="43"/>
                    <a:pt x="52" y="43"/>
                  </a:cubicBezTo>
                  <a:cubicBezTo>
                    <a:pt x="52" y="43"/>
                    <a:pt x="52" y="43"/>
                    <a:pt x="52" y="43"/>
                  </a:cubicBezTo>
                  <a:cubicBezTo>
                    <a:pt x="52" y="43"/>
                    <a:pt x="52" y="43"/>
                    <a:pt x="52" y="43"/>
                  </a:cubicBezTo>
                  <a:cubicBezTo>
                    <a:pt x="52" y="43"/>
                    <a:pt x="52" y="43"/>
                    <a:pt x="52" y="43"/>
                  </a:cubicBezTo>
                  <a:cubicBezTo>
                    <a:pt x="52" y="42"/>
                    <a:pt x="52" y="42"/>
                    <a:pt x="52" y="42"/>
                  </a:cubicBezTo>
                  <a:cubicBezTo>
                    <a:pt x="52" y="42"/>
                    <a:pt x="51" y="42"/>
                    <a:pt x="51" y="42"/>
                  </a:cubicBezTo>
                  <a:cubicBezTo>
                    <a:pt x="51" y="42"/>
                    <a:pt x="51"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3" y="41"/>
                    <a:pt x="53" y="41"/>
                  </a:cubicBezTo>
                  <a:cubicBezTo>
                    <a:pt x="53" y="41"/>
                    <a:pt x="53" y="40"/>
                    <a:pt x="53" y="40"/>
                  </a:cubicBezTo>
                  <a:cubicBezTo>
                    <a:pt x="53" y="40"/>
                    <a:pt x="53" y="40"/>
                    <a:pt x="53" y="40"/>
                  </a:cubicBezTo>
                  <a:cubicBezTo>
                    <a:pt x="53" y="40"/>
                    <a:pt x="53" y="40"/>
                    <a:pt x="53" y="40"/>
                  </a:cubicBezTo>
                  <a:cubicBezTo>
                    <a:pt x="53" y="40"/>
                    <a:pt x="53" y="40"/>
                    <a:pt x="53" y="40"/>
                  </a:cubicBezTo>
                  <a:cubicBezTo>
                    <a:pt x="53" y="40"/>
                    <a:pt x="53" y="40"/>
                    <a:pt x="53" y="40"/>
                  </a:cubicBezTo>
                  <a:cubicBezTo>
                    <a:pt x="53" y="39"/>
                    <a:pt x="53" y="39"/>
                    <a:pt x="53" y="39"/>
                  </a:cubicBezTo>
                  <a:cubicBezTo>
                    <a:pt x="53" y="39"/>
                    <a:pt x="53" y="39"/>
                    <a:pt x="53" y="39"/>
                  </a:cubicBezTo>
                  <a:cubicBezTo>
                    <a:pt x="53" y="39"/>
                    <a:pt x="53" y="39"/>
                    <a:pt x="53" y="39"/>
                  </a:cubicBezTo>
                  <a:cubicBezTo>
                    <a:pt x="53" y="39"/>
                    <a:pt x="53" y="39"/>
                    <a:pt x="53" y="39"/>
                  </a:cubicBezTo>
                  <a:cubicBezTo>
                    <a:pt x="53" y="39"/>
                    <a:pt x="54" y="39"/>
                    <a:pt x="54" y="39"/>
                  </a:cubicBezTo>
                  <a:cubicBezTo>
                    <a:pt x="54" y="39"/>
                    <a:pt x="54" y="38"/>
                    <a:pt x="54" y="38"/>
                  </a:cubicBezTo>
                  <a:cubicBezTo>
                    <a:pt x="54" y="38"/>
                    <a:pt x="54" y="38"/>
                    <a:pt x="54" y="38"/>
                  </a:cubicBezTo>
                  <a:cubicBezTo>
                    <a:pt x="54" y="38"/>
                    <a:pt x="54" y="38"/>
                    <a:pt x="54" y="38"/>
                  </a:cubicBezTo>
                  <a:cubicBezTo>
                    <a:pt x="54" y="38"/>
                    <a:pt x="54" y="38"/>
                    <a:pt x="54" y="38"/>
                  </a:cubicBezTo>
                  <a:cubicBezTo>
                    <a:pt x="54" y="37"/>
                    <a:pt x="54" y="37"/>
                    <a:pt x="55" y="37"/>
                  </a:cubicBezTo>
                  <a:cubicBezTo>
                    <a:pt x="55" y="37"/>
                    <a:pt x="55" y="37"/>
                    <a:pt x="55" y="37"/>
                  </a:cubicBezTo>
                  <a:cubicBezTo>
                    <a:pt x="55" y="37"/>
                    <a:pt x="55" y="37"/>
                    <a:pt x="55" y="37"/>
                  </a:cubicBezTo>
                  <a:cubicBezTo>
                    <a:pt x="55" y="36"/>
                    <a:pt x="55" y="36"/>
                    <a:pt x="55" y="36"/>
                  </a:cubicBezTo>
                  <a:cubicBezTo>
                    <a:pt x="55" y="36"/>
                    <a:pt x="55" y="36"/>
                    <a:pt x="55" y="36"/>
                  </a:cubicBezTo>
                  <a:cubicBezTo>
                    <a:pt x="55" y="36"/>
                    <a:pt x="55" y="35"/>
                    <a:pt x="55" y="35"/>
                  </a:cubicBezTo>
                  <a:cubicBezTo>
                    <a:pt x="55" y="35"/>
                    <a:pt x="55" y="35"/>
                    <a:pt x="55" y="35"/>
                  </a:cubicBezTo>
                  <a:cubicBezTo>
                    <a:pt x="55" y="35"/>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6" y="34"/>
                    <a:pt x="56" y="34"/>
                    <a:pt x="56" y="34"/>
                  </a:cubicBezTo>
                  <a:cubicBezTo>
                    <a:pt x="56" y="34"/>
                    <a:pt x="56" y="34"/>
                    <a:pt x="56" y="34"/>
                  </a:cubicBezTo>
                  <a:cubicBezTo>
                    <a:pt x="56" y="34"/>
                    <a:pt x="56" y="33"/>
                    <a:pt x="56" y="33"/>
                  </a:cubicBezTo>
                  <a:cubicBezTo>
                    <a:pt x="56" y="32"/>
                    <a:pt x="56" y="32"/>
                    <a:pt x="56" y="32"/>
                  </a:cubicBezTo>
                  <a:cubicBezTo>
                    <a:pt x="56" y="31"/>
                    <a:pt x="56" y="31"/>
                    <a:pt x="56" y="31"/>
                  </a:cubicBezTo>
                  <a:cubicBezTo>
                    <a:pt x="56" y="31"/>
                    <a:pt x="56" y="31"/>
                    <a:pt x="56" y="31"/>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29"/>
                    <a:pt x="56" y="29"/>
                    <a:pt x="56" y="29"/>
                  </a:cubicBezTo>
                  <a:cubicBezTo>
                    <a:pt x="56" y="29"/>
                    <a:pt x="56" y="29"/>
                    <a:pt x="56" y="29"/>
                  </a:cubicBezTo>
                  <a:cubicBezTo>
                    <a:pt x="56" y="29"/>
                    <a:pt x="56" y="29"/>
                    <a:pt x="56" y="29"/>
                  </a:cubicBezTo>
                  <a:cubicBezTo>
                    <a:pt x="56" y="29"/>
                    <a:pt x="56" y="29"/>
                    <a:pt x="56" y="28"/>
                  </a:cubicBezTo>
                  <a:cubicBezTo>
                    <a:pt x="56" y="28"/>
                    <a:pt x="56" y="28"/>
                    <a:pt x="56" y="28"/>
                  </a:cubicBezTo>
                  <a:cubicBezTo>
                    <a:pt x="56" y="28"/>
                    <a:pt x="56" y="28"/>
                    <a:pt x="56" y="28"/>
                  </a:cubicBezTo>
                  <a:cubicBezTo>
                    <a:pt x="56" y="28"/>
                    <a:pt x="56" y="28"/>
                    <a:pt x="56" y="28"/>
                  </a:cubicBezTo>
                  <a:cubicBezTo>
                    <a:pt x="56" y="28"/>
                    <a:pt x="56" y="28"/>
                    <a:pt x="56" y="28"/>
                  </a:cubicBezTo>
                  <a:cubicBezTo>
                    <a:pt x="56" y="28"/>
                    <a:pt x="56" y="27"/>
                    <a:pt x="56" y="27"/>
                  </a:cubicBezTo>
                  <a:cubicBezTo>
                    <a:pt x="56" y="27"/>
                    <a:pt x="56" y="27"/>
                    <a:pt x="56" y="27"/>
                  </a:cubicBezTo>
                  <a:cubicBezTo>
                    <a:pt x="56" y="27"/>
                    <a:pt x="56" y="27"/>
                    <a:pt x="56" y="27"/>
                  </a:cubicBezTo>
                  <a:cubicBezTo>
                    <a:pt x="56" y="27"/>
                    <a:pt x="56" y="27"/>
                    <a:pt x="56" y="27"/>
                  </a:cubicBezTo>
                  <a:cubicBezTo>
                    <a:pt x="56" y="26"/>
                    <a:pt x="56" y="26"/>
                    <a:pt x="56" y="26"/>
                  </a:cubicBezTo>
                  <a:cubicBezTo>
                    <a:pt x="56" y="26"/>
                    <a:pt x="56" y="26"/>
                    <a:pt x="56" y="26"/>
                  </a:cubicBezTo>
                  <a:cubicBezTo>
                    <a:pt x="57" y="26"/>
                    <a:pt x="57" y="26"/>
                    <a:pt x="57" y="26"/>
                  </a:cubicBezTo>
                  <a:cubicBezTo>
                    <a:pt x="57" y="25"/>
                    <a:pt x="57" y="25"/>
                    <a:pt x="57" y="25"/>
                  </a:cubicBezTo>
                  <a:cubicBezTo>
                    <a:pt x="57" y="25"/>
                    <a:pt x="57" y="25"/>
                    <a:pt x="57" y="25"/>
                  </a:cubicBezTo>
                  <a:cubicBezTo>
                    <a:pt x="57" y="25"/>
                    <a:pt x="57" y="24"/>
                    <a:pt x="56" y="24"/>
                  </a:cubicBezTo>
                  <a:cubicBezTo>
                    <a:pt x="56" y="24"/>
                    <a:pt x="56" y="24"/>
                    <a:pt x="56" y="24"/>
                  </a:cubicBezTo>
                  <a:cubicBezTo>
                    <a:pt x="56" y="24"/>
                    <a:pt x="56" y="24"/>
                    <a:pt x="56" y="24"/>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1"/>
                    <a:pt x="55" y="21"/>
                    <a:pt x="55" y="21"/>
                  </a:cubicBezTo>
                  <a:cubicBezTo>
                    <a:pt x="55" y="21"/>
                    <a:pt x="55" y="21"/>
                    <a:pt x="55" y="21"/>
                  </a:cubicBezTo>
                  <a:cubicBezTo>
                    <a:pt x="55" y="21"/>
                    <a:pt x="55" y="21"/>
                    <a:pt x="55" y="21"/>
                  </a:cubicBezTo>
                  <a:cubicBezTo>
                    <a:pt x="54" y="21"/>
                    <a:pt x="54" y="21"/>
                    <a:pt x="54" y="21"/>
                  </a:cubicBezTo>
                  <a:cubicBezTo>
                    <a:pt x="54" y="21"/>
                    <a:pt x="54" y="21"/>
                    <a:pt x="54" y="21"/>
                  </a:cubicBezTo>
                  <a:cubicBezTo>
                    <a:pt x="54" y="20"/>
                    <a:pt x="54" y="20"/>
                    <a:pt x="54" y="20"/>
                  </a:cubicBezTo>
                  <a:cubicBezTo>
                    <a:pt x="54" y="20"/>
                    <a:pt x="54" y="20"/>
                    <a:pt x="54" y="20"/>
                  </a:cubicBezTo>
                  <a:cubicBezTo>
                    <a:pt x="54" y="19"/>
                    <a:pt x="54" y="19"/>
                    <a:pt x="54" y="19"/>
                  </a:cubicBezTo>
                  <a:cubicBezTo>
                    <a:pt x="54" y="19"/>
                    <a:pt x="54" y="19"/>
                    <a:pt x="54" y="19"/>
                  </a:cubicBezTo>
                  <a:cubicBezTo>
                    <a:pt x="54" y="19"/>
                    <a:pt x="54" y="19"/>
                    <a:pt x="53" y="19"/>
                  </a:cubicBezTo>
                  <a:cubicBezTo>
                    <a:pt x="53" y="19"/>
                    <a:pt x="53" y="19"/>
                    <a:pt x="53" y="19"/>
                  </a:cubicBezTo>
                  <a:cubicBezTo>
                    <a:pt x="53" y="19"/>
                    <a:pt x="53" y="19"/>
                    <a:pt x="53" y="19"/>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2" y="17"/>
                  </a:cubicBezTo>
                  <a:cubicBezTo>
                    <a:pt x="52" y="17"/>
                    <a:pt x="52" y="17"/>
                    <a:pt x="52" y="17"/>
                  </a:cubicBezTo>
                  <a:cubicBezTo>
                    <a:pt x="52" y="16"/>
                    <a:pt x="52" y="16"/>
                    <a:pt x="52" y="16"/>
                  </a:cubicBezTo>
                  <a:cubicBezTo>
                    <a:pt x="52" y="16"/>
                    <a:pt x="51" y="16"/>
                    <a:pt x="51" y="15"/>
                  </a:cubicBezTo>
                  <a:cubicBezTo>
                    <a:pt x="51" y="15"/>
                    <a:pt x="51" y="15"/>
                    <a:pt x="51" y="15"/>
                  </a:cubicBezTo>
                  <a:cubicBezTo>
                    <a:pt x="51" y="15"/>
                    <a:pt x="51" y="15"/>
                    <a:pt x="51" y="15"/>
                  </a:cubicBezTo>
                  <a:cubicBezTo>
                    <a:pt x="52" y="15"/>
                    <a:pt x="52" y="15"/>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3" y="17"/>
                    <a:pt x="53" y="17"/>
                  </a:cubicBezTo>
                  <a:cubicBezTo>
                    <a:pt x="53" y="17"/>
                    <a:pt x="53" y="17"/>
                    <a:pt x="53" y="17"/>
                  </a:cubicBezTo>
                  <a:cubicBezTo>
                    <a:pt x="53" y="17"/>
                    <a:pt x="53" y="17"/>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20"/>
                  </a:cubicBezTo>
                  <a:cubicBezTo>
                    <a:pt x="54" y="20"/>
                    <a:pt x="54" y="20"/>
                    <a:pt x="54" y="20"/>
                  </a:cubicBezTo>
                  <a:cubicBezTo>
                    <a:pt x="54" y="20"/>
                    <a:pt x="54" y="20"/>
                    <a:pt x="54" y="20"/>
                  </a:cubicBezTo>
                  <a:cubicBezTo>
                    <a:pt x="54" y="20"/>
                    <a:pt x="54" y="20"/>
                    <a:pt x="54" y="20"/>
                  </a:cubicBezTo>
                  <a:cubicBezTo>
                    <a:pt x="54" y="20"/>
                    <a:pt x="54" y="20"/>
                    <a:pt x="54" y="20"/>
                  </a:cubicBezTo>
                  <a:cubicBezTo>
                    <a:pt x="54" y="20"/>
                    <a:pt x="54" y="20"/>
                    <a:pt x="55" y="20"/>
                  </a:cubicBezTo>
                  <a:cubicBezTo>
                    <a:pt x="55" y="20"/>
                    <a:pt x="55" y="20"/>
                    <a:pt x="55" y="20"/>
                  </a:cubicBezTo>
                  <a:cubicBezTo>
                    <a:pt x="55" y="20"/>
                    <a:pt x="55" y="20"/>
                    <a:pt x="55" y="20"/>
                  </a:cubicBezTo>
                  <a:cubicBezTo>
                    <a:pt x="55" y="21"/>
                    <a:pt x="55" y="21"/>
                    <a:pt x="55" y="21"/>
                  </a:cubicBezTo>
                  <a:cubicBezTo>
                    <a:pt x="55" y="21"/>
                    <a:pt x="55" y="21"/>
                    <a:pt x="55" y="21"/>
                  </a:cubicBezTo>
                  <a:cubicBezTo>
                    <a:pt x="55" y="21"/>
                    <a:pt x="55" y="21"/>
                    <a:pt x="55" y="21"/>
                  </a:cubicBezTo>
                  <a:cubicBezTo>
                    <a:pt x="55" y="21"/>
                    <a:pt x="55" y="21"/>
                    <a:pt x="55" y="22"/>
                  </a:cubicBezTo>
                  <a:cubicBezTo>
                    <a:pt x="55" y="22"/>
                    <a:pt x="55" y="22"/>
                    <a:pt x="56" y="22"/>
                  </a:cubicBezTo>
                  <a:cubicBezTo>
                    <a:pt x="56" y="22"/>
                    <a:pt x="56" y="22"/>
                    <a:pt x="56" y="22"/>
                  </a:cubicBezTo>
                  <a:cubicBezTo>
                    <a:pt x="56" y="22"/>
                    <a:pt x="56" y="22"/>
                    <a:pt x="56" y="22"/>
                  </a:cubicBezTo>
                  <a:cubicBezTo>
                    <a:pt x="56" y="21"/>
                    <a:pt x="55" y="20"/>
                    <a:pt x="55" y="20"/>
                  </a:cubicBezTo>
                  <a:cubicBezTo>
                    <a:pt x="55" y="19"/>
                    <a:pt x="55" y="19"/>
                    <a:pt x="55" y="19"/>
                  </a:cubicBezTo>
                  <a:close/>
                  <a:moveTo>
                    <a:pt x="39" y="3"/>
                  </a:moveTo>
                  <a:cubicBezTo>
                    <a:pt x="39" y="3"/>
                    <a:pt x="39" y="3"/>
                    <a:pt x="38" y="3"/>
                  </a:cubicBezTo>
                  <a:cubicBezTo>
                    <a:pt x="38" y="3"/>
                    <a:pt x="38" y="3"/>
                    <a:pt x="38" y="3"/>
                  </a:cubicBezTo>
                  <a:cubicBezTo>
                    <a:pt x="38" y="3"/>
                    <a:pt x="38" y="3"/>
                    <a:pt x="38" y="3"/>
                  </a:cubicBezTo>
                  <a:cubicBezTo>
                    <a:pt x="38" y="3"/>
                    <a:pt x="39" y="3"/>
                    <a:pt x="39" y="3"/>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8" y="4"/>
                    <a:pt x="38" y="4"/>
                    <a:pt x="38" y="4"/>
                  </a:cubicBezTo>
                  <a:cubicBezTo>
                    <a:pt x="38" y="4"/>
                    <a:pt x="38" y="4"/>
                    <a:pt x="38" y="4"/>
                  </a:cubicBezTo>
                  <a:cubicBezTo>
                    <a:pt x="38" y="4"/>
                    <a:pt x="38" y="4"/>
                    <a:pt x="38" y="4"/>
                  </a:cubicBezTo>
                  <a:cubicBezTo>
                    <a:pt x="38" y="5"/>
                    <a:pt x="38" y="5"/>
                    <a:pt x="38" y="5"/>
                  </a:cubicBezTo>
                  <a:cubicBezTo>
                    <a:pt x="39" y="5"/>
                    <a:pt x="39" y="5"/>
                    <a:pt x="39" y="5"/>
                  </a:cubicBezTo>
                  <a:cubicBezTo>
                    <a:pt x="39" y="5"/>
                    <a:pt x="39" y="5"/>
                    <a:pt x="39"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4"/>
                    <a:pt x="40" y="4"/>
                    <a:pt x="40" y="4"/>
                  </a:cubicBezTo>
                  <a:cubicBezTo>
                    <a:pt x="40" y="4"/>
                    <a:pt x="40" y="4"/>
                    <a:pt x="40" y="4"/>
                  </a:cubicBezTo>
                  <a:cubicBezTo>
                    <a:pt x="39" y="4"/>
                    <a:pt x="39" y="4"/>
                    <a:pt x="39" y="4"/>
                  </a:cubicBezTo>
                  <a:cubicBezTo>
                    <a:pt x="39" y="4"/>
                    <a:pt x="39" y="4"/>
                    <a:pt x="39" y="4"/>
                  </a:cubicBezTo>
                  <a:cubicBezTo>
                    <a:pt x="39" y="4"/>
                    <a:pt x="39" y="4"/>
                    <a:pt x="39" y="4"/>
                  </a:cubicBezTo>
                  <a:cubicBezTo>
                    <a:pt x="39" y="4"/>
                    <a:pt x="39" y="4"/>
                    <a:pt x="39" y="4"/>
                  </a:cubicBezTo>
                  <a:cubicBezTo>
                    <a:pt x="40" y="4"/>
                    <a:pt x="40" y="4"/>
                    <a:pt x="40" y="4"/>
                  </a:cubicBezTo>
                  <a:cubicBezTo>
                    <a:pt x="40" y="4"/>
                    <a:pt x="40" y="4"/>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39" y="3"/>
                    <a:pt x="39" y="3"/>
                    <a:pt x="39" y="3"/>
                  </a:cubicBezTo>
                  <a:cubicBezTo>
                    <a:pt x="39" y="3"/>
                    <a:pt x="39" y="3"/>
                    <a:pt x="39" y="3"/>
                  </a:cubicBezTo>
                  <a:cubicBezTo>
                    <a:pt x="39" y="3"/>
                    <a:pt x="39" y="3"/>
                    <a:pt x="39" y="3"/>
                  </a:cubicBezTo>
                  <a:cubicBezTo>
                    <a:pt x="39" y="3"/>
                    <a:pt x="39" y="3"/>
                    <a:pt x="39" y="3"/>
                  </a:cubicBezTo>
                  <a:close/>
                  <a:moveTo>
                    <a:pt x="37" y="3"/>
                  </a:move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7" y="5"/>
                  </a:cubicBezTo>
                  <a:cubicBezTo>
                    <a:pt x="37" y="5"/>
                    <a:pt x="37" y="5"/>
                    <a:pt x="37" y="5"/>
                  </a:cubicBezTo>
                  <a:cubicBezTo>
                    <a:pt x="37" y="5"/>
                    <a:pt x="37" y="5"/>
                    <a:pt x="37" y="5"/>
                  </a:cubicBezTo>
                  <a:cubicBezTo>
                    <a:pt x="37" y="5"/>
                    <a:pt x="37" y="5"/>
                    <a:pt x="37" y="5"/>
                  </a:cubicBezTo>
                  <a:cubicBezTo>
                    <a:pt x="37" y="5"/>
                    <a:pt x="38" y="5"/>
                    <a:pt x="38" y="5"/>
                  </a:cubicBezTo>
                  <a:cubicBezTo>
                    <a:pt x="38" y="5"/>
                    <a:pt x="38" y="5"/>
                    <a:pt x="38" y="5"/>
                  </a:cubicBezTo>
                  <a:cubicBezTo>
                    <a:pt x="38" y="5"/>
                    <a:pt x="38" y="4"/>
                    <a:pt x="38" y="4"/>
                  </a:cubicBezTo>
                  <a:cubicBezTo>
                    <a:pt x="38" y="4"/>
                    <a:pt x="38" y="4"/>
                    <a:pt x="38" y="4"/>
                  </a:cubicBezTo>
                  <a:cubicBezTo>
                    <a:pt x="38" y="4"/>
                    <a:pt x="38" y="4"/>
                    <a:pt x="38" y="4"/>
                  </a:cubicBezTo>
                  <a:cubicBezTo>
                    <a:pt x="38" y="4"/>
                    <a:pt x="38" y="4"/>
                    <a:pt x="38" y="4"/>
                  </a:cubicBezTo>
                  <a:cubicBezTo>
                    <a:pt x="38" y="4"/>
                    <a:pt x="38" y="4"/>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2"/>
                    <a:pt x="38" y="2"/>
                  </a:cubicBezTo>
                  <a:cubicBezTo>
                    <a:pt x="38" y="2"/>
                    <a:pt x="38"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6" y="2"/>
                    <a:pt x="36" y="2"/>
                    <a:pt x="36" y="2"/>
                  </a:cubicBezTo>
                  <a:cubicBezTo>
                    <a:pt x="36" y="2"/>
                    <a:pt x="36" y="2"/>
                    <a:pt x="36" y="2"/>
                  </a:cubicBezTo>
                  <a:cubicBezTo>
                    <a:pt x="36" y="2"/>
                    <a:pt x="36" y="2"/>
                    <a:pt x="36" y="2"/>
                  </a:cubicBezTo>
                  <a:cubicBezTo>
                    <a:pt x="36" y="2"/>
                    <a:pt x="36" y="2"/>
                    <a:pt x="36" y="3"/>
                  </a:cubicBezTo>
                  <a:cubicBezTo>
                    <a:pt x="36" y="3"/>
                    <a:pt x="36" y="3"/>
                    <a:pt x="36" y="3"/>
                  </a:cubicBezTo>
                  <a:cubicBezTo>
                    <a:pt x="37" y="3"/>
                    <a:pt x="37" y="3"/>
                    <a:pt x="37" y="3"/>
                  </a:cubicBezTo>
                  <a:cubicBezTo>
                    <a:pt x="37" y="3"/>
                    <a:pt x="37" y="3"/>
                    <a:pt x="37" y="3"/>
                  </a:cubicBezTo>
                  <a:close/>
                  <a:moveTo>
                    <a:pt x="55" y="38"/>
                  </a:moveTo>
                  <a:cubicBezTo>
                    <a:pt x="56" y="38"/>
                    <a:pt x="56" y="38"/>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5" y="37"/>
                    <a:pt x="55" y="37"/>
                    <a:pt x="55" y="37"/>
                  </a:cubicBezTo>
                  <a:cubicBezTo>
                    <a:pt x="55" y="37"/>
                    <a:pt x="55" y="37"/>
                    <a:pt x="55" y="37"/>
                  </a:cubicBezTo>
                  <a:cubicBezTo>
                    <a:pt x="55" y="37"/>
                    <a:pt x="55" y="37"/>
                    <a:pt x="55" y="37"/>
                  </a:cubicBezTo>
                  <a:cubicBezTo>
                    <a:pt x="55" y="37"/>
                    <a:pt x="55" y="37"/>
                    <a:pt x="55" y="37"/>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9"/>
                    <a:pt x="54" y="39"/>
                  </a:cubicBezTo>
                  <a:cubicBezTo>
                    <a:pt x="54" y="39"/>
                    <a:pt x="54" y="39"/>
                    <a:pt x="54" y="39"/>
                  </a:cubicBezTo>
                  <a:cubicBezTo>
                    <a:pt x="54" y="39"/>
                    <a:pt x="54" y="39"/>
                    <a:pt x="54" y="39"/>
                  </a:cubicBezTo>
                  <a:cubicBezTo>
                    <a:pt x="54" y="39"/>
                    <a:pt x="54" y="39"/>
                    <a:pt x="54" y="39"/>
                  </a:cubicBezTo>
                  <a:cubicBezTo>
                    <a:pt x="54" y="40"/>
                    <a:pt x="54" y="40"/>
                    <a:pt x="54" y="40"/>
                  </a:cubicBezTo>
                  <a:cubicBezTo>
                    <a:pt x="54" y="40"/>
                    <a:pt x="54" y="41"/>
                    <a:pt x="54" y="41"/>
                  </a:cubicBezTo>
                  <a:cubicBezTo>
                    <a:pt x="54" y="41"/>
                    <a:pt x="54" y="41"/>
                    <a:pt x="54" y="41"/>
                  </a:cubicBezTo>
                  <a:cubicBezTo>
                    <a:pt x="54" y="41"/>
                    <a:pt x="54" y="41"/>
                    <a:pt x="54" y="41"/>
                  </a:cubicBezTo>
                  <a:cubicBezTo>
                    <a:pt x="54" y="41"/>
                    <a:pt x="54" y="41"/>
                    <a:pt x="54" y="41"/>
                  </a:cubicBezTo>
                  <a:cubicBezTo>
                    <a:pt x="55" y="41"/>
                    <a:pt x="55" y="40"/>
                    <a:pt x="55" y="40"/>
                  </a:cubicBezTo>
                  <a:cubicBezTo>
                    <a:pt x="55" y="40"/>
                    <a:pt x="55" y="40"/>
                    <a:pt x="55" y="40"/>
                  </a:cubicBezTo>
                  <a:cubicBezTo>
                    <a:pt x="55" y="40"/>
                    <a:pt x="55" y="40"/>
                    <a:pt x="55" y="40"/>
                  </a:cubicBezTo>
                  <a:cubicBezTo>
                    <a:pt x="55" y="40"/>
                    <a:pt x="55" y="40"/>
                    <a:pt x="55" y="40"/>
                  </a:cubicBezTo>
                  <a:cubicBezTo>
                    <a:pt x="55" y="40"/>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8"/>
                    <a:pt x="55" y="38"/>
                  </a:cubicBezTo>
                  <a:cubicBezTo>
                    <a:pt x="55" y="38"/>
                    <a:pt x="55" y="38"/>
                    <a:pt x="55" y="38"/>
                  </a:cubicBezTo>
                  <a:cubicBezTo>
                    <a:pt x="55" y="38"/>
                    <a:pt x="55" y="38"/>
                    <a:pt x="55" y="38"/>
                  </a:cubicBezTo>
                  <a:close/>
                </a:path>
              </a:pathLst>
            </a:custGeom>
            <a:solidFill>
              <a:schemeClr val="bg1">
                <a:lumMod val="95000"/>
              </a:schemeClr>
            </a:solidFill>
            <a:ln>
              <a:noFill/>
            </a:ln>
          </p:spPr>
          <p:txBody>
            <a:bodyPr vert="horz" wrap="square" lIns="70137" tIns="35068" rIns="70137" bIns="35068" numCol="1" anchor="t" anchorCtr="0" compatLnSpc="1"/>
            <a:lstStyle/>
            <a:p>
              <a:endParaRPr lang="zh-CN" altLang="en-US" sz="1560"/>
            </a:p>
          </p:txBody>
        </p:sp>
      </p:grpSp>
      <p:grpSp>
        <p:nvGrpSpPr>
          <p:cNvPr id="102" name="组合 101"/>
          <p:cNvGrpSpPr/>
          <p:nvPr/>
        </p:nvGrpSpPr>
        <p:grpSpPr>
          <a:xfrm>
            <a:off x="9027074" y="1799018"/>
            <a:ext cx="1290703" cy="235751"/>
            <a:chOff x="8971447" y="2172617"/>
            <a:chExt cx="759125" cy="568897"/>
          </a:xfrm>
        </p:grpSpPr>
        <p:sp>
          <p:nvSpPr>
            <p:cNvPr id="103" name="矩形 102"/>
            <p:cNvSpPr/>
            <p:nvPr/>
          </p:nvSpPr>
          <p:spPr>
            <a:xfrm>
              <a:off x="8971447" y="2172617"/>
              <a:ext cx="238791" cy="56889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6" name="矩形 125"/>
            <p:cNvSpPr/>
            <p:nvPr/>
          </p:nvSpPr>
          <p:spPr>
            <a:xfrm>
              <a:off x="9312857" y="2172617"/>
              <a:ext cx="107228" cy="56889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7" name="矩形 126"/>
            <p:cNvSpPr/>
            <p:nvPr/>
          </p:nvSpPr>
          <p:spPr>
            <a:xfrm>
              <a:off x="9522704" y="2172617"/>
              <a:ext cx="67464" cy="56889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8" name="矩形 127"/>
            <p:cNvSpPr/>
            <p:nvPr/>
          </p:nvSpPr>
          <p:spPr>
            <a:xfrm>
              <a:off x="9692788" y="2172617"/>
              <a:ext cx="37784" cy="56889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9" name="TextBox 42"/>
          <p:cNvSpPr txBox="1"/>
          <p:nvPr/>
        </p:nvSpPr>
        <p:spPr>
          <a:xfrm>
            <a:off x="6322385" y="2158227"/>
            <a:ext cx="9418532" cy="923330"/>
          </a:xfrm>
          <a:prstGeom prst="rect">
            <a:avLst/>
          </a:prstGeom>
          <a:noFill/>
        </p:spPr>
        <p:txBody>
          <a:bodyPr wrap="square" rtlCol="0">
            <a:spAutoFit/>
          </a:bodyPr>
          <a:lstStyle/>
          <a:p>
            <a:r>
              <a:rPr lang="zh-CN" altLang="zh-CN" sz="5400" b="1" dirty="0">
                <a:latin typeface="微软雅黑" panose="020B0503020204020204" pitchFamily="34" charset="-122"/>
                <a:ea typeface="微软雅黑" panose="020B0503020204020204" pitchFamily="34" charset="-122"/>
              </a:rPr>
              <a:t>创业融资计划书</a:t>
            </a:r>
            <a:endParaRPr lang="zh-CN" altLang="zh-CN" sz="5400" dirty="0">
              <a:latin typeface="微软雅黑" panose="020B0503020204020204" pitchFamily="34" charset="-122"/>
              <a:ea typeface="微软雅黑" panose="020B0503020204020204" pitchFamily="34" charset="-122"/>
            </a:endParaRPr>
          </a:p>
        </p:txBody>
      </p:sp>
      <p:sp>
        <p:nvSpPr>
          <p:cNvPr id="130" name="TextBox 250"/>
          <p:cNvSpPr txBox="1"/>
          <p:nvPr/>
        </p:nvSpPr>
        <p:spPr>
          <a:xfrm>
            <a:off x="6441352" y="3177806"/>
            <a:ext cx="3904574" cy="307777"/>
          </a:xfrm>
          <a:prstGeom prst="rect">
            <a:avLst/>
          </a:prstGeom>
          <a:solidFill>
            <a:srgbClr val="C00000"/>
          </a:solidFill>
        </p:spPr>
        <p:txBody>
          <a:bodyPr wrap="square" rtlCol="0">
            <a:spAutoFit/>
          </a:bodyPr>
          <a:lstStyle/>
          <a:p>
            <a:r>
              <a:rPr lang="zh-CN" altLang="zh-CN" sz="1400" b="1" dirty="0">
                <a:solidFill>
                  <a:schemeClr val="bg1"/>
                </a:solidFill>
                <a:latin typeface="微软雅黑" panose="020B0503020204020204" pitchFamily="34" charset="-122"/>
                <a:ea typeface="微软雅黑" panose="020B0503020204020204" pitchFamily="34" charset="-122"/>
              </a:rPr>
              <a:t>适用于创业计划</a:t>
            </a:r>
            <a:r>
              <a:rPr lang="en-US" altLang="zh-CN" sz="1400" b="1" dirty="0">
                <a:solidFill>
                  <a:schemeClr val="bg1"/>
                </a:solidFill>
                <a:latin typeface="微软雅黑" panose="020B0503020204020204" pitchFamily="34" charset="-122"/>
                <a:ea typeface="微软雅黑" panose="020B0503020204020204" pitchFamily="34" charset="-122"/>
              </a:rPr>
              <a:t>  </a:t>
            </a:r>
            <a:r>
              <a:rPr lang="zh-CN" altLang="zh-CN" sz="1400" b="1" dirty="0">
                <a:solidFill>
                  <a:schemeClr val="bg1"/>
                </a:solidFill>
                <a:latin typeface="微软雅黑" panose="020B0503020204020204" pitchFamily="34" charset="-122"/>
                <a:ea typeface="微软雅黑" panose="020B0503020204020204" pitchFamily="34" charset="-122"/>
              </a:rPr>
              <a:t>投资合作</a:t>
            </a:r>
            <a:r>
              <a:rPr lang="en-US" altLang="zh-CN" sz="1400" b="1" dirty="0">
                <a:solidFill>
                  <a:schemeClr val="bg1"/>
                </a:solidFill>
                <a:latin typeface="微软雅黑" panose="020B0503020204020204" pitchFamily="34" charset="-122"/>
                <a:ea typeface="微软雅黑" panose="020B0503020204020204" pitchFamily="34" charset="-122"/>
              </a:rPr>
              <a:t>  </a:t>
            </a:r>
            <a:r>
              <a:rPr lang="zh-CN" altLang="zh-CN" sz="1400" b="1" dirty="0">
                <a:solidFill>
                  <a:schemeClr val="bg1"/>
                </a:solidFill>
                <a:latin typeface="微软雅黑" panose="020B0503020204020204" pitchFamily="34" charset="-122"/>
                <a:ea typeface="微软雅黑" panose="020B0503020204020204" pitchFamily="34" charset="-122"/>
              </a:rPr>
              <a:t>公司介绍</a:t>
            </a:r>
            <a:r>
              <a:rPr lang="en-US" altLang="zh-CN" sz="1400" b="1" dirty="0">
                <a:solidFill>
                  <a:schemeClr val="bg1"/>
                </a:solidFill>
                <a:latin typeface="微软雅黑" panose="020B0503020204020204" pitchFamily="34" charset="-122"/>
                <a:ea typeface="微软雅黑" panose="020B0503020204020204" pitchFamily="34" charset="-122"/>
              </a:rPr>
              <a:t>  </a:t>
            </a:r>
            <a:r>
              <a:rPr lang="zh-CN" altLang="zh-CN" sz="1400" b="1" dirty="0">
                <a:solidFill>
                  <a:schemeClr val="bg1"/>
                </a:solidFill>
                <a:latin typeface="微软雅黑" panose="020B0503020204020204" pitchFamily="34" charset="-122"/>
                <a:ea typeface="微软雅黑" panose="020B0503020204020204" pitchFamily="34" charset="-122"/>
              </a:rPr>
              <a:t>企业宣传</a:t>
            </a:r>
            <a:endParaRPr lang="zh-CN" altLang="zh-CN" sz="1400" dirty="0">
              <a:solidFill>
                <a:schemeClr val="bg1"/>
              </a:solidFill>
              <a:latin typeface="微软雅黑" panose="020B0503020204020204" pitchFamily="34" charset="-122"/>
              <a:ea typeface="微软雅黑" panose="020B0503020204020204" pitchFamily="34" charset="-122"/>
            </a:endParaRPr>
          </a:p>
        </p:txBody>
      </p:sp>
      <p:sp>
        <p:nvSpPr>
          <p:cNvPr id="131" name="TextBox 42"/>
          <p:cNvSpPr txBox="1"/>
          <p:nvPr/>
        </p:nvSpPr>
        <p:spPr>
          <a:xfrm>
            <a:off x="6326400" y="1751712"/>
            <a:ext cx="3373570" cy="338554"/>
          </a:xfrm>
          <a:prstGeom prst="rect">
            <a:avLst/>
          </a:prstGeom>
          <a:noFill/>
        </p:spPr>
        <p:txBody>
          <a:bodyPr wrap="square" rtlCol="0">
            <a:spAutoFit/>
          </a:bodyPr>
          <a:lstStyle/>
          <a:p>
            <a:r>
              <a:rPr lang="en-US" altLang="zh-CN" sz="1600" b="1" dirty="0" smtClean="0">
                <a:latin typeface="微软雅黑" panose="020B0503020204020204" pitchFamily="34" charset="-122"/>
                <a:ea typeface="微软雅黑" panose="020B0503020204020204" pitchFamily="34" charset="-122"/>
              </a:rPr>
              <a:t>THE  BUSENESS  PLAN</a:t>
            </a:r>
            <a:endParaRPr lang="zh-CN" altLang="zh-CN" sz="1600" dirty="0">
              <a:latin typeface="微软雅黑" panose="020B0503020204020204" pitchFamily="34" charset="-122"/>
              <a:ea typeface="微软雅黑" panose="020B0503020204020204" pitchFamily="34" charset="-122"/>
            </a:endParaRPr>
          </a:p>
        </p:txBody>
      </p:sp>
      <p:sp>
        <p:nvSpPr>
          <p:cNvPr id="132" name="TextBox 27"/>
          <p:cNvSpPr txBox="1"/>
          <p:nvPr/>
        </p:nvSpPr>
        <p:spPr>
          <a:xfrm>
            <a:off x="6357422" y="3607022"/>
            <a:ext cx="4460616" cy="276999"/>
          </a:xfrm>
          <a:prstGeom prst="rect">
            <a:avLst/>
          </a:prstGeom>
          <a:noFill/>
        </p:spPr>
        <p:txBody>
          <a:bodyPr wrap="square" rtlCol="0">
            <a:spAutoFit/>
          </a:bodyPr>
          <a:lstStyle/>
          <a:p>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框架完整 </a:t>
            </a:r>
            <a:r>
              <a:rPr lang="en-US" altLang="zh-CN" sz="1200" dirty="0" smtClean="0">
                <a:solidFill>
                  <a:schemeClr val="tx1">
                    <a:lumMod val="85000"/>
                    <a:lumOff val="15000"/>
                  </a:schemeClr>
                </a:solidFill>
                <a:latin typeface="微软雅黑" panose="020B0503020204020204" pitchFamily="34" charset="-122"/>
                <a:ea typeface="微软雅黑" panose="020B0503020204020204" pitchFamily="34" charset="-122"/>
              </a:rPr>
              <a:t>/ </a:t>
            </a: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所有文字可以修改 </a:t>
            </a:r>
            <a:r>
              <a:rPr lang="en-US" altLang="zh-CN" sz="1200" dirty="0" smtClean="0">
                <a:solidFill>
                  <a:schemeClr val="tx1">
                    <a:lumMod val="85000"/>
                    <a:lumOff val="15000"/>
                  </a:schemeClr>
                </a:solidFill>
                <a:latin typeface="微软雅黑" panose="020B0503020204020204" pitchFamily="34" charset="-122"/>
                <a:ea typeface="微软雅黑" panose="020B0503020204020204" pitchFamily="34" charset="-122"/>
              </a:rPr>
              <a:t>/ </a:t>
            </a: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图片可以替换</a:t>
            </a:r>
            <a:endParaRPr lang="zh-CN"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Click="0" advTm="0">
        <p:fade/>
      </p:transition>
    </mc:Choice>
    <mc:Fallback>
      <p:transition spd="med"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300"/>
                                  </p:stCondLst>
                                  <p:childTnLst>
                                    <p:set>
                                      <p:cBhvr>
                                        <p:cTn id="6" dur="1" fill="hold">
                                          <p:stCondLst>
                                            <p:cond delay="0"/>
                                          </p:stCondLst>
                                        </p:cTn>
                                        <p:tgtEl>
                                          <p:spTgt spid="2"/>
                                        </p:tgtEl>
                                        <p:attrNameLst>
                                          <p:attrName>style.visibility</p:attrName>
                                        </p:attrNameLst>
                                      </p:cBhvr>
                                      <p:to>
                                        <p:strVal val="visible"/>
                                      </p:to>
                                    </p:set>
                                    <p:anim calcmode="lin" valueType="num">
                                      <p:cBhvr>
                                        <p:cTn id="7" dur="300" fill="hold"/>
                                        <p:tgtEl>
                                          <p:spTgt spid="2"/>
                                        </p:tgtEl>
                                        <p:attrNameLst>
                                          <p:attrName>ppt_w</p:attrName>
                                        </p:attrNameLst>
                                      </p:cBhvr>
                                      <p:tavLst>
                                        <p:tav tm="0">
                                          <p:val>
                                            <p:fltVal val="0"/>
                                          </p:val>
                                        </p:tav>
                                        <p:tav tm="100000">
                                          <p:val>
                                            <p:strVal val="#ppt_w"/>
                                          </p:val>
                                        </p:tav>
                                      </p:tavLst>
                                    </p:anim>
                                    <p:anim calcmode="lin" valueType="num">
                                      <p:cBhvr>
                                        <p:cTn id="8" dur="300" fill="hold"/>
                                        <p:tgtEl>
                                          <p:spTgt spid="2"/>
                                        </p:tgtEl>
                                        <p:attrNameLst>
                                          <p:attrName>ppt_h</p:attrName>
                                        </p:attrNameLst>
                                      </p:cBhvr>
                                      <p:tavLst>
                                        <p:tav tm="0">
                                          <p:val>
                                            <p:fltVal val="0"/>
                                          </p:val>
                                        </p:tav>
                                        <p:tav tm="100000">
                                          <p:val>
                                            <p:strVal val="#ppt_h"/>
                                          </p:val>
                                        </p:tav>
                                      </p:tavLst>
                                    </p:anim>
                                    <p:animEffect transition="in" filter="fade">
                                      <p:cBhvr>
                                        <p:cTn id="9" dur="300"/>
                                        <p:tgtEl>
                                          <p:spTgt spid="2"/>
                                        </p:tgtEl>
                                      </p:cBhvr>
                                    </p:animEffect>
                                  </p:childTnLst>
                                </p:cTn>
                              </p:par>
                              <p:par>
                                <p:cTn id="10" presetID="6" presetClass="emph" presetSubtype="0" autoRev="1" fill="hold" nodeType="withEffect">
                                  <p:stCondLst>
                                    <p:cond delay="300"/>
                                  </p:stCondLst>
                                  <p:childTnLst>
                                    <p:animScale>
                                      <p:cBhvr>
                                        <p:cTn id="11" dur="200" fill="hold"/>
                                        <p:tgtEl>
                                          <p:spTgt spid="2"/>
                                        </p:tgtEl>
                                      </p:cBhvr>
                                      <p:by x="150000" y="150000"/>
                                    </p:animScale>
                                  </p:childTnLst>
                                </p:cTn>
                              </p:par>
                            </p:childTnLst>
                          </p:cTn>
                        </p:par>
                        <p:par>
                          <p:cTn id="12" fill="hold">
                            <p:stCondLst>
                              <p:cond delay="800"/>
                            </p:stCondLst>
                            <p:childTnLst>
                              <p:par>
                                <p:cTn id="13" presetID="23" presetClass="entr" presetSubtype="16" fill="hold" grpId="0" nodeType="afterEffect">
                                  <p:stCondLst>
                                    <p:cond delay="0"/>
                                  </p:stCondLst>
                                  <p:childTnLst>
                                    <p:set>
                                      <p:cBhvr>
                                        <p:cTn id="14" dur="1" fill="hold">
                                          <p:stCondLst>
                                            <p:cond delay="0"/>
                                          </p:stCondLst>
                                        </p:cTn>
                                        <p:tgtEl>
                                          <p:spTgt spid="108"/>
                                        </p:tgtEl>
                                        <p:attrNameLst>
                                          <p:attrName>style.visibility</p:attrName>
                                        </p:attrNameLst>
                                      </p:cBhvr>
                                      <p:to>
                                        <p:strVal val="visible"/>
                                      </p:to>
                                    </p:set>
                                    <p:anim calcmode="lin" valueType="num">
                                      <p:cBhvr>
                                        <p:cTn id="15" dur="500" fill="hold"/>
                                        <p:tgtEl>
                                          <p:spTgt spid="108"/>
                                        </p:tgtEl>
                                        <p:attrNameLst>
                                          <p:attrName>ppt_w</p:attrName>
                                        </p:attrNameLst>
                                      </p:cBhvr>
                                      <p:tavLst>
                                        <p:tav tm="0">
                                          <p:val>
                                            <p:fltVal val="0"/>
                                          </p:val>
                                        </p:tav>
                                        <p:tav tm="100000">
                                          <p:val>
                                            <p:strVal val="#ppt_w"/>
                                          </p:val>
                                        </p:tav>
                                      </p:tavLst>
                                    </p:anim>
                                    <p:anim calcmode="lin" valueType="num">
                                      <p:cBhvr>
                                        <p:cTn id="16" dur="500" fill="hold"/>
                                        <p:tgtEl>
                                          <p:spTgt spid="108"/>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100"/>
                                  </p:stCondLst>
                                  <p:childTnLst>
                                    <p:set>
                                      <p:cBhvr>
                                        <p:cTn id="18" dur="1" fill="hold">
                                          <p:stCondLst>
                                            <p:cond delay="0"/>
                                          </p:stCondLst>
                                        </p:cTn>
                                        <p:tgtEl>
                                          <p:spTgt spid="2088"/>
                                        </p:tgtEl>
                                        <p:attrNameLst>
                                          <p:attrName>style.visibility</p:attrName>
                                        </p:attrNameLst>
                                      </p:cBhvr>
                                      <p:to>
                                        <p:strVal val="visible"/>
                                      </p:to>
                                    </p:set>
                                    <p:anim calcmode="lin" valueType="num">
                                      <p:cBhvr>
                                        <p:cTn id="19" dur="500" fill="hold"/>
                                        <p:tgtEl>
                                          <p:spTgt spid="2088"/>
                                        </p:tgtEl>
                                        <p:attrNameLst>
                                          <p:attrName>ppt_w</p:attrName>
                                        </p:attrNameLst>
                                      </p:cBhvr>
                                      <p:tavLst>
                                        <p:tav tm="0">
                                          <p:val>
                                            <p:fltVal val="0"/>
                                          </p:val>
                                        </p:tav>
                                        <p:tav tm="100000">
                                          <p:val>
                                            <p:strVal val="#ppt_w"/>
                                          </p:val>
                                        </p:tav>
                                      </p:tavLst>
                                    </p:anim>
                                    <p:anim calcmode="lin" valueType="num">
                                      <p:cBhvr>
                                        <p:cTn id="20" dur="500" fill="hold"/>
                                        <p:tgtEl>
                                          <p:spTgt spid="2088"/>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200"/>
                                  </p:stCondLst>
                                  <p:childTnLst>
                                    <p:set>
                                      <p:cBhvr>
                                        <p:cTn id="22" dur="1" fill="hold">
                                          <p:stCondLst>
                                            <p:cond delay="0"/>
                                          </p:stCondLst>
                                        </p:cTn>
                                        <p:tgtEl>
                                          <p:spTgt spid="109"/>
                                        </p:tgtEl>
                                        <p:attrNameLst>
                                          <p:attrName>style.visibility</p:attrName>
                                        </p:attrNameLst>
                                      </p:cBhvr>
                                      <p:to>
                                        <p:strVal val="visible"/>
                                      </p:to>
                                    </p:set>
                                    <p:anim calcmode="lin" valueType="num">
                                      <p:cBhvr>
                                        <p:cTn id="23" dur="500" fill="hold"/>
                                        <p:tgtEl>
                                          <p:spTgt spid="109"/>
                                        </p:tgtEl>
                                        <p:attrNameLst>
                                          <p:attrName>ppt_w</p:attrName>
                                        </p:attrNameLst>
                                      </p:cBhvr>
                                      <p:tavLst>
                                        <p:tav tm="0">
                                          <p:val>
                                            <p:fltVal val="0"/>
                                          </p:val>
                                        </p:tav>
                                        <p:tav tm="100000">
                                          <p:val>
                                            <p:strVal val="#ppt_w"/>
                                          </p:val>
                                        </p:tav>
                                      </p:tavLst>
                                    </p:anim>
                                    <p:anim calcmode="lin" valueType="num">
                                      <p:cBhvr>
                                        <p:cTn id="24" dur="500" fill="hold"/>
                                        <p:tgtEl>
                                          <p:spTgt spid="109"/>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300"/>
                                  </p:stCondLst>
                                  <p:childTnLst>
                                    <p:set>
                                      <p:cBhvr>
                                        <p:cTn id="26" dur="1" fill="hold">
                                          <p:stCondLst>
                                            <p:cond delay="0"/>
                                          </p:stCondLst>
                                        </p:cTn>
                                        <p:tgtEl>
                                          <p:spTgt spid="110"/>
                                        </p:tgtEl>
                                        <p:attrNameLst>
                                          <p:attrName>style.visibility</p:attrName>
                                        </p:attrNameLst>
                                      </p:cBhvr>
                                      <p:to>
                                        <p:strVal val="visible"/>
                                      </p:to>
                                    </p:set>
                                    <p:anim calcmode="lin" valueType="num">
                                      <p:cBhvr>
                                        <p:cTn id="27" dur="500" fill="hold"/>
                                        <p:tgtEl>
                                          <p:spTgt spid="110"/>
                                        </p:tgtEl>
                                        <p:attrNameLst>
                                          <p:attrName>ppt_w</p:attrName>
                                        </p:attrNameLst>
                                      </p:cBhvr>
                                      <p:tavLst>
                                        <p:tav tm="0">
                                          <p:val>
                                            <p:fltVal val="0"/>
                                          </p:val>
                                        </p:tav>
                                        <p:tav tm="100000">
                                          <p:val>
                                            <p:strVal val="#ppt_w"/>
                                          </p:val>
                                        </p:tav>
                                      </p:tavLst>
                                    </p:anim>
                                    <p:anim calcmode="lin" valueType="num">
                                      <p:cBhvr>
                                        <p:cTn id="28" dur="500" fill="hold"/>
                                        <p:tgtEl>
                                          <p:spTgt spid="110"/>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400"/>
                                  </p:stCondLst>
                                  <p:childTnLst>
                                    <p:set>
                                      <p:cBhvr>
                                        <p:cTn id="30" dur="1" fill="hold">
                                          <p:stCondLst>
                                            <p:cond delay="0"/>
                                          </p:stCondLst>
                                        </p:cTn>
                                        <p:tgtEl>
                                          <p:spTgt spid="112"/>
                                        </p:tgtEl>
                                        <p:attrNameLst>
                                          <p:attrName>style.visibility</p:attrName>
                                        </p:attrNameLst>
                                      </p:cBhvr>
                                      <p:to>
                                        <p:strVal val="visible"/>
                                      </p:to>
                                    </p:set>
                                    <p:anim calcmode="lin" valueType="num">
                                      <p:cBhvr>
                                        <p:cTn id="31" dur="500" fill="hold"/>
                                        <p:tgtEl>
                                          <p:spTgt spid="112"/>
                                        </p:tgtEl>
                                        <p:attrNameLst>
                                          <p:attrName>ppt_w</p:attrName>
                                        </p:attrNameLst>
                                      </p:cBhvr>
                                      <p:tavLst>
                                        <p:tav tm="0">
                                          <p:val>
                                            <p:fltVal val="0"/>
                                          </p:val>
                                        </p:tav>
                                        <p:tav tm="100000">
                                          <p:val>
                                            <p:strVal val="#ppt_w"/>
                                          </p:val>
                                        </p:tav>
                                      </p:tavLst>
                                    </p:anim>
                                    <p:anim calcmode="lin" valueType="num">
                                      <p:cBhvr>
                                        <p:cTn id="32" dur="500" fill="hold"/>
                                        <p:tgtEl>
                                          <p:spTgt spid="112"/>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500"/>
                                  </p:stCondLst>
                                  <p:childTnLst>
                                    <p:set>
                                      <p:cBhvr>
                                        <p:cTn id="34" dur="1" fill="hold">
                                          <p:stCondLst>
                                            <p:cond delay="0"/>
                                          </p:stCondLst>
                                        </p:cTn>
                                        <p:tgtEl>
                                          <p:spTgt spid="111"/>
                                        </p:tgtEl>
                                        <p:attrNameLst>
                                          <p:attrName>style.visibility</p:attrName>
                                        </p:attrNameLst>
                                      </p:cBhvr>
                                      <p:to>
                                        <p:strVal val="visible"/>
                                      </p:to>
                                    </p:set>
                                    <p:anim calcmode="lin" valueType="num">
                                      <p:cBhvr>
                                        <p:cTn id="35" dur="500" fill="hold"/>
                                        <p:tgtEl>
                                          <p:spTgt spid="111"/>
                                        </p:tgtEl>
                                        <p:attrNameLst>
                                          <p:attrName>ppt_w</p:attrName>
                                        </p:attrNameLst>
                                      </p:cBhvr>
                                      <p:tavLst>
                                        <p:tav tm="0">
                                          <p:val>
                                            <p:fltVal val="0"/>
                                          </p:val>
                                        </p:tav>
                                        <p:tav tm="100000">
                                          <p:val>
                                            <p:strVal val="#ppt_w"/>
                                          </p:val>
                                        </p:tav>
                                      </p:tavLst>
                                    </p:anim>
                                    <p:anim calcmode="lin" valueType="num">
                                      <p:cBhvr>
                                        <p:cTn id="36" dur="500" fill="hold"/>
                                        <p:tgtEl>
                                          <p:spTgt spid="111"/>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600"/>
                                  </p:stCondLst>
                                  <p:childTnLst>
                                    <p:set>
                                      <p:cBhvr>
                                        <p:cTn id="38" dur="1" fill="hold">
                                          <p:stCondLst>
                                            <p:cond delay="0"/>
                                          </p:stCondLst>
                                        </p:cTn>
                                        <p:tgtEl>
                                          <p:spTgt spid="113"/>
                                        </p:tgtEl>
                                        <p:attrNameLst>
                                          <p:attrName>style.visibility</p:attrName>
                                        </p:attrNameLst>
                                      </p:cBhvr>
                                      <p:to>
                                        <p:strVal val="visible"/>
                                      </p:to>
                                    </p:set>
                                    <p:anim calcmode="lin" valueType="num">
                                      <p:cBhvr>
                                        <p:cTn id="39" dur="500" fill="hold"/>
                                        <p:tgtEl>
                                          <p:spTgt spid="113"/>
                                        </p:tgtEl>
                                        <p:attrNameLst>
                                          <p:attrName>ppt_w</p:attrName>
                                        </p:attrNameLst>
                                      </p:cBhvr>
                                      <p:tavLst>
                                        <p:tav tm="0">
                                          <p:val>
                                            <p:fltVal val="0"/>
                                          </p:val>
                                        </p:tav>
                                        <p:tav tm="100000">
                                          <p:val>
                                            <p:strVal val="#ppt_w"/>
                                          </p:val>
                                        </p:tav>
                                      </p:tavLst>
                                    </p:anim>
                                    <p:anim calcmode="lin" valueType="num">
                                      <p:cBhvr>
                                        <p:cTn id="40" dur="500" fill="hold"/>
                                        <p:tgtEl>
                                          <p:spTgt spid="113"/>
                                        </p:tgtEl>
                                        <p:attrNameLst>
                                          <p:attrName>ppt_h</p:attrName>
                                        </p:attrNameLst>
                                      </p:cBhvr>
                                      <p:tavLst>
                                        <p:tav tm="0">
                                          <p:val>
                                            <p:fltVal val="0"/>
                                          </p:val>
                                        </p:tav>
                                        <p:tav tm="100000">
                                          <p:val>
                                            <p:strVal val="#ppt_h"/>
                                          </p:val>
                                        </p:tav>
                                      </p:tavLst>
                                    </p:anim>
                                  </p:childTnLst>
                                </p:cTn>
                              </p:par>
                            </p:childTnLst>
                          </p:cTn>
                        </p:par>
                        <p:par>
                          <p:cTn id="41" fill="hold">
                            <p:stCondLst>
                              <p:cond delay="1300"/>
                            </p:stCondLst>
                            <p:childTnLst>
                              <p:par>
                                <p:cTn id="42" presetID="22" presetClass="entr" presetSubtype="1" fill="hold" grpId="0" nodeType="afterEffect">
                                  <p:stCondLst>
                                    <p:cond delay="0"/>
                                  </p:stCondLst>
                                  <p:childTnLst>
                                    <p:set>
                                      <p:cBhvr>
                                        <p:cTn id="43" dur="1" fill="hold">
                                          <p:stCondLst>
                                            <p:cond delay="0"/>
                                          </p:stCondLst>
                                        </p:cTn>
                                        <p:tgtEl>
                                          <p:spTgt spid="2053"/>
                                        </p:tgtEl>
                                        <p:attrNameLst>
                                          <p:attrName>style.visibility</p:attrName>
                                        </p:attrNameLst>
                                      </p:cBhvr>
                                      <p:to>
                                        <p:strVal val="visible"/>
                                      </p:to>
                                    </p:set>
                                    <p:animEffect transition="in" filter="wipe(up)">
                                      <p:cBhvr>
                                        <p:cTn id="44" dur="1000"/>
                                        <p:tgtEl>
                                          <p:spTgt spid="2053"/>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wipe(up)">
                                      <p:cBhvr>
                                        <p:cTn id="47" dur="1000"/>
                                        <p:tgtEl>
                                          <p:spTgt spid="29"/>
                                        </p:tgtEl>
                                      </p:cBhvr>
                                    </p:animEffect>
                                  </p:childTnLst>
                                </p:cTn>
                              </p:par>
                              <p:par>
                                <p:cTn id="48" presetID="22" presetClass="entr" presetSubtype="1"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wipe(up)">
                                      <p:cBhvr>
                                        <p:cTn id="50" dur="1000"/>
                                        <p:tgtEl>
                                          <p:spTgt spid="15"/>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1025"/>
                                        </p:tgtEl>
                                        <p:attrNameLst>
                                          <p:attrName>style.visibility</p:attrName>
                                        </p:attrNameLst>
                                      </p:cBhvr>
                                      <p:to>
                                        <p:strVal val="visible"/>
                                      </p:to>
                                    </p:set>
                                    <p:animEffect transition="in" filter="wipe(left)">
                                      <p:cBhvr>
                                        <p:cTn id="53" dur="1000"/>
                                        <p:tgtEl>
                                          <p:spTgt spid="1025"/>
                                        </p:tgtEl>
                                      </p:cBhvr>
                                    </p:animEffect>
                                  </p:childTnLst>
                                </p:cTn>
                              </p:par>
                              <p:par>
                                <p:cTn id="54" presetID="22" presetClass="entr" presetSubtype="8" fill="hold" grpId="0" nodeType="withEffect">
                                  <p:stCondLst>
                                    <p:cond delay="0"/>
                                  </p:stCondLst>
                                  <p:childTnLst>
                                    <p:set>
                                      <p:cBhvr>
                                        <p:cTn id="55" dur="1" fill="hold">
                                          <p:stCondLst>
                                            <p:cond delay="0"/>
                                          </p:stCondLst>
                                        </p:cTn>
                                        <p:tgtEl>
                                          <p:spTgt spid="2063"/>
                                        </p:tgtEl>
                                        <p:attrNameLst>
                                          <p:attrName>style.visibility</p:attrName>
                                        </p:attrNameLst>
                                      </p:cBhvr>
                                      <p:to>
                                        <p:strVal val="visible"/>
                                      </p:to>
                                    </p:set>
                                    <p:animEffect transition="in" filter="wipe(left)">
                                      <p:cBhvr>
                                        <p:cTn id="56" dur="1000"/>
                                        <p:tgtEl>
                                          <p:spTgt spid="2063"/>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2080"/>
                                        </p:tgtEl>
                                        <p:attrNameLst>
                                          <p:attrName>style.visibility</p:attrName>
                                        </p:attrNameLst>
                                      </p:cBhvr>
                                      <p:to>
                                        <p:strVal val="visible"/>
                                      </p:to>
                                    </p:set>
                                    <p:animEffect transition="in" filter="wipe(left)">
                                      <p:cBhvr>
                                        <p:cTn id="59" dur="1000"/>
                                        <p:tgtEl>
                                          <p:spTgt spid="2080"/>
                                        </p:tgtEl>
                                      </p:cBhvr>
                                    </p:animEffect>
                                  </p:childTnLst>
                                </p:cTn>
                              </p:par>
                            </p:childTnLst>
                          </p:cTn>
                        </p:par>
                        <p:par>
                          <p:cTn id="60" fill="hold">
                            <p:stCondLst>
                              <p:cond delay="2300"/>
                            </p:stCondLst>
                            <p:childTnLst>
                              <p:par>
                                <p:cTn id="61" presetID="22" presetClass="entr" presetSubtype="2" fill="hold" grpId="0" nodeType="afterEffect">
                                  <p:stCondLst>
                                    <p:cond delay="0"/>
                                  </p:stCondLst>
                                  <p:childTnLst>
                                    <p:set>
                                      <p:cBhvr>
                                        <p:cTn id="62" dur="1" fill="hold">
                                          <p:stCondLst>
                                            <p:cond delay="0"/>
                                          </p:stCondLst>
                                        </p:cTn>
                                        <p:tgtEl>
                                          <p:spTgt spid="1033"/>
                                        </p:tgtEl>
                                        <p:attrNameLst>
                                          <p:attrName>style.visibility</p:attrName>
                                        </p:attrNameLst>
                                      </p:cBhvr>
                                      <p:to>
                                        <p:strVal val="visible"/>
                                      </p:to>
                                    </p:set>
                                    <p:animEffect transition="in" filter="wipe(right)">
                                      <p:cBhvr>
                                        <p:cTn id="63" dur="1000"/>
                                        <p:tgtEl>
                                          <p:spTgt spid="1033"/>
                                        </p:tgtEl>
                                      </p:cBhvr>
                                    </p:animEffect>
                                  </p:childTnLst>
                                </p:cTn>
                              </p:par>
                              <p:par>
                                <p:cTn id="64" presetID="22" presetClass="entr" presetSubtype="2" fill="hold" grpId="0" nodeType="withEffect">
                                  <p:stCondLst>
                                    <p:cond delay="0"/>
                                  </p:stCondLst>
                                  <p:childTnLst>
                                    <p:set>
                                      <p:cBhvr>
                                        <p:cTn id="65" dur="1" fill="hold">
                                          <p:stCondLst>
                                            <p:cond delay="0"/>
                                          </p:stCondLst>
                                        </p:cTn>
                                        <p:tgtEl>
                                          <p:spTgt spid="1024"/>
                                        </p:tgtEl>
                                        <p:attrNameLst>
                                          <p:attrName>style.visibility</p:attrName>
                                        </p:attrNameLst>
                                      </p:cBhvr>
                                      <p:to>
                                        <p:strVal val="visible"/>
                                      </p:to>
                                    </p:set>
                                    <p:animEffect transition="in" filter="wipe(right)">
                                      <p:cBhvr>
                                        <p:cTn id="66" dur="1000"/>
                                        <p:tgtEl>
                                          <p:spTgt spid="1024"/>
                                        </p:tgtEl>
                                      </p:cBhvr>
                                    </p:animEffect>
                                  </p:childTnLst>
                                </p:cTn>
                              </p:par>
                              <p:par>
                                <p:cTn id="67" presetID="22" presetClass="entr" presetSubtype="2" fill="hold" grpId="0" nodeType="withEffect">
                                  <p:stCondLst>
                                    <p:cond delay="0"/>
                                  </p:stCondLst>
                                  <p:childTnLst>
                                    <p:set>
                                      <p:cBhvr>
                                        <p:cTn id="68" dur="1" fill="hold">
                                          <p:stCondLst>
                                            <p:cond delay="0"/>
                                          </p:stCondLst>
                                        </p:cTn>
                                        <p:tgtEl>
                                          <p:spTgt spid="2057"/>
                                        </p:tgtEl>
                                        <p:attrNameLst>
                                          <p:attrName>style.visibility</p:attrName>
                                        </p:attrNameLst>
                                      </p:cBhvr>
                                      <p:to>
                                        <p:strVal val="visible"/>
                                      </p:to>
                                    </p:set>
                                    <p:animEffect transition="in" filter="wipe(right)">
                                      <p:cBhvr>
                                        <p:cTn id="69" dur="1000"/>
                                        <p:tgtEl>
                                          <p:spTgt spid="2057"/>
                                        </p:tgtEl>
                                      </p:cBhvr>
                                    </p:animEffect>
                                  </p:childTnLst>
                                </p:cTn>
                              </p:par>
                              <p:par>
                                <p:cTn id="70" presetID="22" presetClass="entr" presetSubtype="2" fill="hold" grpId="0" nodeType="withEffect">
                                  <p:stCondLst>
                                    <p:cond delay="0"/>
                                  </p:stCondLst>
                                  <p:childTnLst>
                                    <p:set>
                                      <p:cBhvr>
                                        <p:cTn id="71" dur="1" fill="hold">
                                          <p:stCondLst>
                                            <p:cond delay="0"/>
                                          </p:stCondLst>
                                        </p:cTn>
                                        <p:tgtEl>
                                          <p:spTgt spid="2058"/>
                                        </p:tgtEl>
                                        <p:attrNameLst>
                                          <p:attrName>style.visibility</p:attrName>
                                        </p:attrNameLst>
                                      </p:cBhvr>
                                      <p:to>
                                        <p:strVal val="visible"/>
                                      </p:to>
                                    </p:set>
                                    <p:animEffect transition="in" filter="wipe(right)">
                                      <p:cBhvr>
                                        <p:cTn id="72" dur="1000"/>
                                        <p:tgtEl>
                                          <p:spTgt spid="2058"/>
                                        </p:tgtEl>
                                      </p:cBhvr>
                                    </p:animEffect>
                                  </p:childTnLst>
                                </p:cTn>
                              </p:par>
                              <p:par>
                                <p:cTn id="73" presetID="22" presetClass="entr" presetSubtype="2" fill="hold" grpId="0" nodeType="withEffect">
                                  <p:stCondLst>
                                    <p:cond delay="0"/>
                                  </p:stCondLst>
                                  <p:childTnLst>
                                    <p:set>
                                      <p:cBhvr>
                                        <p:cTn id="74" dur="1" fill="hold">
                                          <p:stCondLst>
                                            <p:cond delay="0"/>
                                          </p:stCondLst>
                                        </p:cTn>
                                        <p:tgtEl>
                                          <p:spTgt spid="2061"/>
                                        </p:tgtEl>
                                        <p:attrNameLst>
                                          <p:attrName>style.visibility</p:attrName>
                                        </p:attrNameLst>
                                      </p:cBhvr>
                                      <p:to>
                                        <p:strVal val="visible"/>
                                      </p:to>
                                    </p:set>
                                    <p:animEffect transition="in" filter="wipe(right)">
                                      <p:cBhvr>
                                        <p:cTn id="75" dur="1000"/>
                                        <p:tgtEl>
                                          <p:spTgt spid="2061"/>
                                        </p:tgtEl>
                                      </p:cBhvr>
                                    </p:animEffect>
                                  </p:childTnLst>
                                </p:cTn>
                              </p:par>
                              <p:par>
                                <p:cTn id="76" presetID="22" presetClass="entr" presetSubtype="2" fill="hold" grpId="0" nodeType="withEffect">
                                  <p:stCondLst>
                                    <p:cond delay="0"/>
                                  </p:stCondLst>
                                  <p:childTnLst>
                                    <p:set>
                                      <p:cBhvr>
                                        <p:cTn id="77" dur="1" fill="hold">
                                          <p:stCondLst>
                                            <p:cond delay="0"/>
                                          </p:stCondLst>
                                        </p:cTn>
                                        <p:tgtEl>
                                          <p:spTgt spid="2065"/>
                                        </p:tgtEl>
                                        <p:attrNameLst>
                                          <p:attrName>style.visibility</p:attrName>
                                        </p:attrNameLst>
                                      </p:cBhvr>
                                      <p:to>
                                        <p:strVal val="visible"/>
                                      </p:to>
                                    </p:set>
                                    <p:animEffect transition="in" filter="wipe(right)">
                                      <p:cBhvr>
                                        <p:cTn id="78" dur="1000"/>
                                        <p:tgtEl>
                                          <p:spTgt spid="2065"/>
                                        </p:tgtEl>
                                      </p:cBhvr>
                                    </p:animEffect>
                                  </p:childTnLst>
                                </p:cTn>
                              </p:par>
                              <p:par>
                                <p:cTn id="79" presetID="22" presetClass="entr" presetSubtype="2" fill="hold" grpId="0" nodeType="withEffect">
                                  <p:stCondLst>
                                    <p:cond delay="0"/>
                                  </p:stCondLst>
                                  <p:childTnLst>
                                    <p:set>
                                      <p:cBhvr>
                                        <p:cTn id="80" dur="1" fill="hold">
                                          <p:stCondLst>
                                            <p:cond delay="0"/>
                                          </p:stCondLst>
                                        </p:cTn>
                                        <p:tgtEl>
                                          <p:spTgt spid="2070"/>
                                        </p:tgtEl>
                                        <p:attrNameLst>
                                          <p:attrName>style.visibility</p:attrName>
                                        </p:attrNameLst>
                                      </p:cBhvr>
                                      <p:to>
                                        <p:strVal val="visible"/>
                                      </p:to>
                                    </p:set>
                                    <p:animEffect transition="in" filter="wipe(right)">
                                      <p:cBhvr>
                                        <p:cTn id="81" dur="1000"/>
                                        <p:tgtEl>
                                          <p:spTgt spid="2070"/>
                                        </p:tgtEl>
                                      </p:cBhvr>
                                    </p:animEffect>
                                  </p:childTnLst>
                                </p:cTn>
                              </p:par>
                              <p:par>
                                <p:cTn id="82" presetID="22" presetClass="entr" presetSubtype="2" fill="hold" grpId="0" nodeType="withEffect">
                                  <p:stCondLst>
                                    <p:cond delay="0"/>
                                  </p:stCondLst>
                                  <p:childTnLst>
                                    <p:set>
                                      <p:cBhvr>
                                        <p:cTn id="83" dur="1" fill="hold">
                                          <p:stCondLst>
                                            <p:cond delay="0"/>
                                          </p:stCondLst>
                                        </p:cTn>
                                        <p:tgtEl>
                                          <p:spTgt spid="2071"/>
                                        </p:tgtEl>
                                        <p:attrNameLst>
                                          <p:attrName>style.visibility</p:attrName>
                                        </p:attrNameLst>
                                      </p:cBhvr>
                                      <p:to>
                                        <p:strVal val="visible"/>
                                      </p:to>
                                    </p:set>
                                    <p:animEffect transition="in" filter="wipe(right)">
                                      <p:cBhvr>
                                        <p:cTn id="84" dur="1000"/>
                                        <p:tgtEl>
                                          <p:spTgt spid="2071"/>
                                        </p:tgtEl>
                                      </p:cBhvr>
                                    </p:animEffect>
                                  </p:childTnLst>
                                </p:cTn>
                              </p:par>
                              <p:par>
                                <p:cTn id="85" presetID="22" presetClass="entr" presetSubtype="2" fill="hold" grpId="0" nodeType="withEffect">
                                  <p:stCondLst>
                                    <p:cond delay="0"/>
                                  </p:stCondLst>
                                  <p:childTnLst>
                                    <p:set>
                                      <p:cBhvr>
                                        <p:cTn id="86" dur="1" fill="hold">
                                          <p:stCondLst>
                                            <p:cond delay="0"/>
                                          </p:stCondLst>
                                        </p:cTn>
                                        <p:tgtEl>
                                          <p:spTgt spid="2072"/>
                                        </p:tgtEl>
                                        <p:attrNameLst>
                                          <p:attrName>style.visibility</p:attrName>
                                        </p:attrNameLst>
                                      </p:cBhvr>
                                      <p:to>
                                        <p:strVal val="visible"/>
                                      </p:to>
                                    </p:set>
                                    <p:animEffect transition="in" filter="wipe(right)">
                                      <p:cBhvr>
                                        <p:cTn id="87" dur="1000"/>
                                        <p:tgtEl>
                                          <p:spTgt spid="2072"/>
                                        </p:tgtEl>
                                      </p:cBhvr>
                                    </p:animEffect>
                                  </p:childTnLst>
                                </p:cTn>
                              </p:par>
                              <p:par>
                                <p:cTn id="88" presetID="22" presetClass="entr" presetSubtype="2" fill="hold" grpId="0" nodeType="withEffect">
                                  <p:stCondLst>
                                    <p:cond delay="0"/>
                                  </p:stCondLst>
                                  <p:childTnLst>
                                    <p:set>
                                      <p:cBhvr>
                                        <p:cTn id="89" dur="1" fill="hold">
                                          <p:stCondLst>
                                            <p:cond delay="0"/>
                                          </p:stCondLst>
                                        </p:cTn>
                                        <p:tgtEl>
                                          <p:spTgt spid="2078"/>
                                        </p:tgtEl>
                                        <p:attrNameLst>
                                          <p:attrName>style.visibility</p:attrName>
                                        </p:attrNameLst>
                                      </p:cBhvr>
                                      <p:to>
                                        <p:strVal val="visible"/>
                                      </p:to>
                                    </p:set>
                                    <p:animEffect transition="in" filter="wipe(right)">
                                      <p:cBhvr>
                                        <p:cTn id="90" dur="1000"/>
                                        <p:tgtEl>
                                          <p:spTgt spid="2078"/>
                                        </p:tgtEl>
                                      </p:cBhvr>
                                    </p:animEffect>
                                  </p:childTnLst>
                                </p:cTn>
                              </p:par>
                              <p:par>
                                <p:cTn id="91" presetID="22" presetClass="entr" presetSubtype="2" fill="hold" grpId="0" nodeType="withEffect">
                                  <p:stCondLst>
                                    <p:cond delay="0"/>
                                  </p:stCondLst>
                                  <p:childTnLst>
                                    <p:set>
                                      <p:cBhvr>
                                        <p:cTn id="92" dur="1" fill="hold">
                                          <p:stCondLst>
                                            <p:cond delay="0"/>
                                          </p:stCondLst>
                                        </p:cTn>
                                        <p:tgtEl>
                                          <p:spTgt spid="1027"/>
                                        </p:tgtEl>
                                        <p:attrNameLst>
                                          <p:attrName>style.visibility</p:attrName>
                                        </p:attrNameLst>
                                      </p:cBhvr>
                                      <p:to>
                                        <p:strVal val="visible"/>
                                      </p:to>
                                    </p:set>
                                    <p:animEffect transition="in" filter="wipe(right)">
                                      <p:cBhvr>
                                        <p:cTn id="93" dur="1000"/>
                                        <p:tgtEl>
                                          <p:spTgt spid="1027"/>
                                        </p:tgtEl>
                                      </p:cBhvr>
                                    </p:animEffect>
                                  </p:childTnLst>
                                </p:cTn>
                              </p:par>
                              <p:par>
                                <p:cTn id="94" presetID="22" presetClass="entr" presetSubtype="2" fill="hold" grpId="0" nodeType="withEffect">
                                  <p:stCondLst>
                                    <p:cond delay="0"/>
                                  </p:stCondLst>
                                  <p:childTnLst>
                                    <p:set>
                                      <p:cBhvr>
                                        <p:cTn id="95" dur="1" fill="hold">
                                          <p:stCondLst>
                                            <p:cond delay="0"/>
                                          </p:stCondLst>
                                        </p:cTn>
                                        <p:tgtEl>
                                          <p:spTgt spid="1031"/>
                                        </p:tgtEl>
                                        <p:attrNameLst>
                                          <p:attrName>style.visibility</p:attrName>
                                        </p:attrNameLst>
                                      </p:cBhvr>
                                      <p:to>
                                        <p:strVal val="visible"/>
                                      </p:to>
                                    </p:set>
                                    <p:animEffect transition="in" filter="wipe(right)">
                                      <p:cBhvr>
                                        <p:cTn id="96" dur="1000"/>
                                        <p:tgtEl>
                                          <p:spTgt spid="1031"/>
                                        </p:tgtEl>
                                      </p:cBhvr>
                                    </p:animEffect>
                                  </p:childTnLst>
                                </p:cTn>
                              </p:par>
                              <p:par>
                                <p:cTn id="97" presetID="22" presetClass="entr" presetSubtype="2" fill="hold" grpId="0" nodeType="withEffect">
                                  <p:stCondLst>
                                    <p:cond delay="0"/>
                                  </p:stCondLst>
                                  <p:childTnLst>
                                    <p:set>
                                      <p:cBhvr>
                                        <p:cTn id="98" dur="1" fill="hold">
                                          <p:stCondLst>
                                            <p:cond delay="0"/>
                                          </p:stCondLst>
                                        </p:cTn>
                                        <p:tgtEl>
                                          <p:spTgt spid="1032"/>
                                        </p:tgtEl>
                                        <p:attrNameLst>
                                          <p:attrName>style.visibility</p:attrName>
                                        </p:attrNameLst>
                                      </p:cBhvr>
                                      <p:to>
                                        <p:strVal val="visible"/>
                                      </p:to>
                                    </p:set>
                                    <p:animEffect transition="in" filter="wipe(right)">
                                      <p:cBhvr>
                                        <p:cTn id="99" dur="1000"/>
                                        <p:tgtEl>
                                          <p:spTgt spid="1032"/>
                                        </p:tgtEl>
                                      </p:cBhvr>
                                    </p:animEffect>
                                  </p:childTnLst>
                                </p:cTn>
                              </p:par>
                              <p:par>
                                <p:cTn id="100" presetID="22" presetClass="entr" presetSubtype="2" fill="hold" grpId="0" nodeType="withEffect">
                                  <p:stCondLst>
                                    <p:cond delay="0"/>
                                  </p:stCondLst>
                                  <p:childTnLst>
                                    <p:set>
                                      <p:cBhvr>
                                        <p:cTn id="101" dur="1" fill="hold">
                                          <p:stCondLst>
                                            <p:cond delay="0"/>
                                          </p:stCondLst>
                                        </p:cTn>
                                        <p:tgtEl>
                                          <p:spTgt spid="1034"/>
                                        </p:tgtEl>
                                        <p:attrNameLst>
                                          <p:attrName>style.visibility</p:attrName>
                                        </p:attrNameLst>
                                      </p:cBhvr>
                                      <p:to>
                                        <p:strVal val="visible"/>
                                      </p:to>
                                    </p:set>
                                    <p:animEffect transition="in" filter="wipe(right)">
                                      <p:cBhvr>
                                        <p:cTn id="102" dur="1000"/>
                                        <p:tgtEl>
                                          <p:spTgt spid="1034"/>
                                        </p:tgtEl>
                                      </p:cBhvr>
                                    </p:animEffect>
                                  </p:childTnLst>
                                </p:cTn>
                              </p:par>
                              <p:par>
                                <p:cTn id="103" presetID="22" presetClass="entr" presetSubtype="2" fill="hold" grpId="0" nodeType="withEffect">
                                  <p:stCondLst>
                                    <p:cond delay="0"/>
                                  </p:stCondLst>
                                  <p:childTnLst>
                                    <p:set>
                                      <p:cBhvr>
                                        <p:cTn id="104" dur="1" fill="hold">
                                          <p:stCondLst>
                                            <p:cond delay="0"/>
                                          </p:stCondLst>
                                        </p:cTn>
                                        <p:tgtEl>
                                          <p:spTgt spid="2082"/>
                                        </p:tgtEl>
                                        <p:attrNameLst>
                                          <p:attrName>style.visibility</p:attrName>
                                        </p:attrNameLst>
                                      </p:cBhvr>
                                      <p:to>
                                        <p:strVal val="visible"/>
                                      </p:to>
                                    </p:set>
                                    <p:animEffect transition="in" filter="wipe(right)">
                                      <p:cBhvr>
                                        <p:cTn id="105" dur="1000"/>
                                        <p:tgtEl>
                                          <p:spTgt spid="2082"/>
                                        </p:tgtEl>
                                      </p:cBhvr>
                                    </p:animEffect>
                                  </p:childTnLst>
                                </p:cTn>
                              </p:par>
                              <p:par>
                                <p:cTn id="106" presetID="22" presetClass="entr" presetSubtype="1" fill="hold" grpId="0" nodeType="withEffect">
                                  <p:stCondLst>
                                    <p:cond delay="0"/>
                                  </p:stCondLst>
                                  <p:childTnLst>
                                    <p:set>
                                      <p:cBhvr>
                                        <p:cTn id="107" dur="1" fill="hold">
                                          <p:stCondLst>
                                            <p:cond delay="0"/>
                                          </p:stCondLst>
                                        </p:cTn>
                                        <p:tgtEl>
                                          <p:spTgt spid="2075"/>
                                        </p:tgtEl>
                                        <p:attrNameLst>
                                          <p:attrName>style.visibility</p:attrName>
                                        </p:attrNameLst>
                                      </p:cBhvr>
                                      <p:to>
                                        <p:strVal val="visible"/>
                                      </p:to>
                                    </p:set>
                                    <p:animEffect transition="in" filter="wipe(up)">
                                      <p:cBhvr>
                                        <p:cTn id="108" dur="1000"/>
                                        <p:tgtEl>
                                          <p:spTgt spid="2075"/>
                                        </p:tgtEl>
                                      </p:cBhvr>
                                    </p:animEffect>
                                  </p:childTnLst>
                                </p:cTn>
                              </p:par>
                              <p:par>
                                <p:cTn id="109" presetID="22" presetClass="entr" presetSubtype="1" fill="hold" grpId="0" nodeType="withEffect">
                                  <p:stCondLst>
                                    <p:cond delay="0"/>
                                  </p:stCondLst>
                                  <p:childTnLst>
                                    <p:set>
                                      <p:cBhvr>
                                        <p:cTn id="110" dur="1" fill="hold">
                                          <p:stCondLst>
                                            <p:cond delay="0"/>
                                          </p:stCondLst>
                                        </p:cTn>
                                        <p:tgtEl>
                                          <p:spTgt spid="1038"/>
                                        </p:tgtEl>
                                        <p:attrNameLst>
                                          <p:attrName>style.visibility</p:attrName>
                                        </p:attrNameLst>
                                      </p:cBhvr>
                                      <p:to>
                                        <p:strVal val="visible"/>
                                      </p:to>
                                    </p:set>
                                    <p:animEffect transition="in" filter="wipe(up)">
                                      <p:cBhvr>
                                        <p:cTn id="111" dur="1000"/>
                                        <p:tgtEl>
                                          <p:spTgt spid="1038"/>
                                        </p:tgtEl>
                                      </p:cBhvr>
                                    </p:animEffect>
                                  </p:childTnLst>
                                </p:cTn>
                              </p:par>
                              <p:par>
                                <p:cTn id="112" presetID="22" presetClass="entr" presetSubtype="1" fill="hold" grpId="0" nodeType="withEffect">
                                  <p:stCondLst>
                                    <p:cond delay="0"/>
                                  </p:stCondLst>
                                  <p:childTnLst>
                                    <p:set>
                                      <p:cBhvr>
                                        <p:cTn id="113" dur="1" fill="hold">
                                          <p:stCondLst>
                                            <p:cond delay="0"/>
                                          </p:stCondLst>
                                        </p:cTn>
                                        <p:tgtEl>
                                          <p:spTgt spid="1037"/>
                                        </p:tgtEl>
                                        <p:attrNameLst>
                                          <p:attrName>style.visibility</p:attrName>
                                        </p:attrNameLst>
                                      </p:cBhvr>
                                      <p:to>
                                        <p:strVal val="visible"/>
                                      </p:to>
                                    </p:set>
                                    <p:animEffect transition="in" filter="wipe(up)">
                                      <p:cBhvr>
                                        <p:cTn id="114" dur="1000"/>
                                        <p:tgtEl>
                                          <p:spTgt spid="1037"/>
                                        </p:tgtEl>
                                      </p:cBhvr>
                                    </p:animEffect>
                                  </p:childTnLst>
                                </p:cTn>
                              </p:par>
                              <p:par>
                                <p:cTn id="115" presetID="22" presetClass="entr" presetSubtype="1" fill="hold" grpId="0" nodeType="withEffect">
                                  <p:stCondLst>
                                    <p:cond delay="0"/>
                                  </p:stCondLst>
                                  <p:childTnLst>
                                    <p:set>
                                      <p:cBhvr>
                                        <p:cTn id="116" dur="1" fill="hold">
                                          <p:stCondLst>
                                            <p:cond delay="0"/>
                                          </p:stCondLst>
                                        </p:cTn>
                                        <p:tgtEl>
                                          <p:spTgt spid="2074"/>
                                        </p:tgtEl>
                                        <p:attrNameLst>
                                          <p:attrName>style.visibility</p:attrName>
                                        </p:attrNameLst>
                                      </p:cBhvr>
                                      <p:to>
                                        <p:strVal val="visible"/>
                                      </p:to>
                                    </p:set>
                                    <p:animEffect transition="in" filter="wipe(up)">
                                      <p:cBhvr>
                                        <p:cTn id="117" dur="1000"/>
                                        <p:tgtEl>
                                          <p:spTgt spid="2074"/>
                                        </p:tgtEl>
                                      </p:cBhvr>
                                    </p:animEffect>
                                  </p:childTnLst>
                                </p:cTn>
                              </p:par>
                              <p:par>
                                <p:cTn id="118" presetID="22" presetClass="entr" presetSubtype="1" fill="hold" grpId="0" nodeType="withEffect">
                                  <p:stCondLst>
                                    <p:cond delay="0"/>
                                  </p:stCondLst>
                                  <p:childTnLst>
                                    <p:set>
                                      <p:cBhvr>
                                        <p:cTn id="119" dur="1" fill="hold">
                                          <p:stCondLst>
                                            <p:cond delay="0"/>
                                          </p:stCondLst>
                                        </p:cTn>
                                        <p:tgtEl>
                                          <p:spTgt spid="1036"/>
                                        </p:tgtEl>
                                        <p:attrNameLst>
                                          <p:attrName>style.visibility</p:attrName>
                                        </p:attrNameLst>
                                      </p:cBhvr>
                                      <p:to>
                                        <p:strVal val="visible"/>
                                      </p:to>
                                    </p:set>
                                    <p:animEffect transition="in" filter="wipe(up)">
                                      <p:cBhvr>
                                        <p:cTn id="120" dur="1000"/>
                                        <p:tgtEl>
                                          <p:spTgt spid="1036"/>
                                        </p:tgtEl>
                                      </p:cBhvr>
                                    </p:animEffect>
                                  </p:childTnLst>
                                </p:cTn>
                              </p:par>
                              <p:par>
                                <p:cTn id="121" presetID="22" presetClass="entr" presetSubtype="1" fill="hold" grpId="0" nodeType="withEffect">
                                  <p:stCondLst>
                                    <p:cond delay="0"/>
                                  </p:stCondLst>
                                  <p:childTnLst>
                                    <p:set>
                                      <p:cBhvr>
                                        <p:cTn id="122" dur="1" fill="hold">
                                          <p:stCondLst>
                                            <p:cond delay="0"/>
                                          </p:stCondLst>
                                        </p:cTn>
                                        <p:tgtEl>
                                          <p:spTgt spid="2073"/>
                                        </p:tgtEl>
                                        <p:attrNameLst>
                                          <p:attrName>style.visibility</p:attrName>
                                        </p:attrNameLst>
                                      </p:cBhvr>
                                      <p:to>
                                        <p:strVal val="visible"/>
                                      </p:to>
                                    </p:set>
                                    <p:animEffect transition="in" filter="wipe(up)">
                                      <p:cBhvr>
                                        <p:cTn id="123" dur="1000"/>
                                        <p:tgtEl>
                                          <p:spTgt spid="2073"/>
                                        </p:tgtEl>
                                      </p:cBhvr>
                                    </p:animEffect>
                                  </p:childTnLst>
                                </p:cTn>
                              </p:par>
                              <p:par>
                                <p:cTn id="124" presetID="22" presetClass="entr" presetSubtype="1" fill="hold" grpId="0" nodeType="withEffect">
                                  <p:stCondLst>
                                    <p:cond delay="0"/>
                                  </p:stCondLst>
                                  <p:childTnLst>
                                    <p:set>
                                      <p:cBhvr>
                                        <p:cTn id="125" dur="1" fill="hold">
                                          <p:stCondLst>
                                            <p:cond delay="0"/>
                                          </p:stCondLst>
                                        </p:cTn>
                                        <p:tgtEl>
                                          <p:spTgt spid="1054"/>
                                        </p:tgtEl>
                                        <p:attrNameLst>
                                          <p:attrName>style.visibility</p:attrName>
                                        </p:attrNameLst>
                                      </p:cBhvr>
                                      <p:to>
                                        <p:strVal val="visible"/>
                                      </p:to>
                                    </p:set>
                                    <p:animEffect transition="in" filter="wipe(up)">
                                      <p:cBhvr>
                                        <p:cTn id="126" dur="1000"/>
                                        <p:tgtEl>
                                          <p:spTgt spid="1054"/>
                                        </p:tgtEl>
                                      </p:cBhvr>
                                    </p:animEffect>
                                  </p:childTnLst>
                                </p:cTn>
                              </p:par>
                              <p:par>
                                <p:cTn id="127" presetID="22" presetClass="entr" presetSubtype="1" fill="hold" grpId="0" nodeType="withEffect">
                                  <p:stCondLst>
                                    <p:cond delay="0"/>
                                  </p:stCondLst>
                                  <p:childTnLst>
                                    <p:set>
                                      <p:cBhvr>
                                        <p:cTn id="128" dur="1" fill="hold">
                                          <p:stCondLst>
                                            <p:cond delay="0"/>
                                          </p:stCondLst>
                                        </p:cTn>
                                        <p:tgtEl>
                                          <p:spTgt spid="1035"/>
                                        </p:tgtEl>
                                        <p:attrNameLst>
                                          <p:attrName>style.visibility</p:attrName>
                                        </p:attrNameLst>
                                      </p:cBhvr>
                                      <p:to>
                                        <p:strVal val="visible"/>
                                      </p:to>
                                    </p:set>
                                    <p:animEffect transition="in" filter="wipe(up)">
                                      <p:cBhvr>
                                        <p:cTn id="129" dur="1000"/>
                                        <p:tgtEl>
                                          <p:spTgt spid="1035"/>
                                        </p:tgtEl>
                                      </p:cBhvr>
                                    </p:animEffect>
                                  </p:childTnLst>
                                </p:cTn>
                              </p:par>
                              <p:par>
                                <p:cTn id="130" presetID="22" presetClass="entr" presetSubtype="1" fill="hold" grpId="0" nodeType="withEffect">
                                  <p:stCondLst>
                                    <p:cond delay="0"/>
                                  </p:stCondLst>
                                  <p:childTnLst>
                                    <p:set>
                                      <p:cBhvr>
                                        <p:cTn id="131" dur="1" fill="hold">
                                          <p:stCondLst>
                                            <p:cond delay="0"/>
                                          </p:stCondLst>
                                        </p:cTn>
                                        <p:tgtEl>
                                          <p:spTgt spid="2079"/>
                                        </p:tgtEl>
                                        <p:attrNameLst>
                                          <p:attrName>style.visibility</p:attrName>
                                        </p:attrNameLst>
                                      </p:cBhvr>
                                      <p:to>
                                        <p:strVal val="visible"/>
                                      </p:to>
                                    </p:set>
                                    <p:animEffect transition="in" filter="wipe(up)">
                                      <p:cBhvr>
                                        <p:cTn id="132" dur="1000"/>
                                        <p:tgtEl>
                                          <p:spTgt spid="2079"/>
                                        </p:tgtEl>
                                      </p:cBhvr>
                                    </p:animEffect>
                                  </p:childTnLst>
                                </p:cTn>
                              </p:par>
                              <p:par>
                                <p:cTn id="133" presetID="22" presetClass="entr" presetSubtype="2" fill="hold" grpId="0" nodeType="withEffect">
                                  <p:stCondLst>
                                    <p:cond delay="0"/>
                                  </p:stCondLst>
                                  <p:childTnLst>
                                    <p:set>
                                      <p:cBhvr>
                                        <p:cTn id="134" dur="1" fill="hold">
                                          <p:stCondLst>
                                            <p:cond delay="0"/>
                                          </p:stCondLst>
                                        </p:cTn>
                                        <p:tgtEl>
                                          <p:spTgt spid="1055"/>
                                        </p:tgtEl>
                                        <p:attrNameLst>
                                          <p:attrName>style.visibility</p:attrName>
                                        </p:attrNameLst>
                                      </p:cBhvr>
                                      <p:to>
                                        <p:strVal val="visible"/>
                                      </p:to>
                                    </p:set>
                                    <p:animEffect transition="in" filter="wipe(right)">
                                      <p:cBhvr>
                                        <p:cTn id="135" dur="1000"/>
                                        <p:tgtEl>
                                          <p:spTgt spid="1055"/>
                                        </p:tgtEl>
                                      </p:cBhvr>
                                    </p:animEffect>
                                  </p:childTnLst>
                                </p:cTn>
                              </p:par>
                              <p:par>
                                <p:cTn id="136" presetID="22" presetClass="entr" presetSubtype="1" fill="hold" grpId="0" nodeType="withEffect">
                                  <p:stCondLst>
                                    <p:cond delay="0"/>
                                  </p:stCondLst>
                                  <p:childTnLst>
                                    <p:set>
                                      <p:cBhvr>
                                        <p:cTn id="137" dur="1" fill="hold">
                                          <p:stCondLst>
                                            <p:cond delay="0"/>
                                          </p:stCondLst>
                                        </p:cTn>
                                        <p:tgtEl>
                                          <p:spTgt spid="1026"/>
                                        </p:tgtEl>
                                        <p:attrNameLst>
                                          <p:attrName>style.visibility</p:attrName>
                                        </p:attrNameLst>
                                      </p:cBhvr>
                                      <p:to>
                                        <p:strVal val="visible"/>
                                      </p:to>
                                    </p:set>
                                    <p:animEffect transition="in" filter="wipe(up)">
                                      <p:cBhvr>
                                        <p:cTn id="138" dur="1000"/>
                                        <p:tgtEl>
                                          <p:spTgt spid="1026"/>
                                        </p:tgtEl>
                                      </p:cBhvr>
                                    </p:animEffect>
                                  </p:childTnLst>
                                </p:cTn>
                              </p:par>
                              <p:par>
                                <p:cTn id="139" presetID="22" presetClass="entr" presetSubtype="1" fill="hold" grpId="0" nodeType="withEffect">
                                  <p:stCondLst>
                                    <p:cond delay="0"/>
                                  </p:stCondLst>
                                  <p:childTnLst>
                                    <p:set>
                                      <p:cBhvr>
                                        <p:cTn id="140" dur="1" fill="hold">
                                          <p:stCondLst>
                                            <p:cond delay="0"/>
                                          </p:stCondLst>
                                        </p:cTn>
                                        <p:tgtEl>
                                          <p:spTgt spid="2064"/>
                                        </p:tgtEl>
                                        <p:attrNameLst>
                                          <p:attrName>style.visibility</p:attrName>
                                        </p:attrNameLst>
                                      </p:cBhvr>
                                      <p:to>
                                        <p:strVal val="visible"/>
                                      </p:to>
                                    </p:set>
                                    <p:animEffect transition="in" filter="wipe(up)">
                                      <p:cBhvr>
                                        <p:cTn id="141" dur="1000"/>
                                        <p:tgtEl>
                                          <p:spTgt spid="2064"/>
                                        </p:tgtEl>
                                      </p:cBhvr>
                                    </p:animEffect>
                                  </p:childTnLst>
                                </p:cTn>
                              </p:par>
                              <p:par>
                                <p:cTn id="142" presetID="22" presetClass="entr" presetSubtype="1" fill="hold" grpId="0" nodeType="withEffect">
                                  <p:stCondLst>
                                    <p:cond delay="0"/>
                                  </p:stCondLst>
                                  <p:childTnLst>
                                    <p:set>
                                      <p:cBhvr>
                                        <p:cTn id="143" dur="1" fill="hold">
                                          <p:stCondLst>
                                            <p:cond delay="0"/>
                                          </p:stCondLst>
                                        </p:cTn>
                                        <p:tgtEl>
                                          <p:spTgt spid="2081"/>
                                        </p:tgtEl>
                                        <p:attrNameLst>
                                          <p:attrName>style.visibility</p:attrName>
                                        </p:attrNameLst>
                                      </p:cBhvr>
                                      <p:to>
                                        <p:strVal val="visible"/>
                                      </p:to>
                                    </p:set>
                                    <p:animEffect transition="in" filter="wipe(up)">
                                      <p:cBhvr>
                                        <p:cTn id="144" dur="1000"/>
                                        <p:tgtEl>
                                          <p:spTgt spid="2081"/>
                                        </p:tgtEl>
                                      </p:cBhvr>
                                    </p:animEffect>
                                  </p:childTnLst>
                                </p:cTn>
                              </p:par>
                            </p:childTnLst>
                          </p:cTn>
                        </p:par>
                        <p:par>
                          <p:cTn id="145" fill="hold">
                            <p:stCondLst>
                              <p:cond delay="3300"/>
                            </p:stCondLst>
                            <p:childTnLst>
                              <p:par>
                                <p:cTn id="146" presetID="22" presetClass="entr" presetSubtype="1" fill="hold" grpId="0" nodeType="afterEffect">
                                  <p:stCondLst>
                                    <p:cond delay="0"/>
                                  </p:stCondLst>
                                  <p:childTnLst>
                                    <p:set>
                                      <p:cBhvr>
                                        <p:cTn id="147" dur="1" fill="hold">
                                          <p:stCondLst>
                                            <p:cond delay="0"/>
                                          </p:stCondLst>
                                        </p:cTn>
                                        <p:tgtEl>
                                          <p:spTgt spid="9"/>
                                        </p:tgtEl>
                                        <p:attrNameLst>
                                          <p:attrName>style.visibility</p:attrName>
                                        </p:attrNameLst>
                                      </p:cBhvr>
                                      <p:to>
                                        <p:strVal val="visible"/>
                                      </p:to>
                                    </p:set>
                                    <p:animEffect transition="in" filter="wipe(up)">
                                      <p:cBhvr>
                                        <p:cTn id="148" dur="1000"/>
                                        <p:tgtEl>
                                          <p:spTgt spid="9"/>
                                        </p:tgtEl>
                                      </p:cBhvr>
                                    </p:animEffect>
                                  </p:childTnLst>
                                </p:cTn>
                              </p:par>
                              <p:par>
                                <p:cTn id="149" presetID="22" presetClass="entr" presetSubtype="1" fill="hold" grpId="0" nodeType="withEffect">
                                  <p:stCondLst>
                                    <p:cond delay="0"/>
                                  </p:stCondLst>
                                  <p:childTnLst>
                                    <p:set>
                                      <p:cBhvr>
                                        <p:cTn id="150" dur="1" fill="hold">
                                          <p:stCondLst>
                                            <p:cond delay="0"/>
                                          </p:stCondLst>
                                        </p:cTn>
                                        <p:tgtEl>
                                          <p:spTgt spid="2052"/>
                                        </p:tgtEl>
                                        <p:attrNameLst>
                                          <p:attrName>style.visibility</p:attrName>
                                        </p:attrNameLst>
                                      </p:cBhvr>
                                      <p:to>
                                        <p:strVal val="visible"/>
                                      </p:to>
                                    </p:set>
                                    <p:animEffect transition="in" filter="wipe(up)">
                                      <p:cBhvr>
                                        <p:cTn id="151" dur="1000"/>
                                        <p:tgtEl>
                                          <p:spTgt spid="2052"/>
                                        </p:tgtEl>
                                      </p:cBhvr>
                                    </p:animEffect>
                                  </p:childTnLst>
                                </p:cTn>
                              </p:par>
                              <p:par>
                                <p:cTn id="152" presetID="22" presetClass="entr" presetSubtype="1" fill="hold" grpId="0" nodeType="withEffect">
                                  <p:stCondLst>
                                    <p:cond delay="0"/>
                                  </p:stCondLst>
                                  <p:childTnLst>
                                    <p:set>
                                      <p:cBhvr>
                                        <p:cTn id="153" dur="1" fill="hold">
                                          <p:stCondLst>
                                            <p:cond delay="0"/>
                                          </p:stCondLst>
                                        </p:cTn>
                                        <p:tgtEl>
                                          <p:spTgt spid="11"/>
                                        </p:tgtEl>
                                        <p:attrNameLst>
                                          <p:attrName>style.visibility</p:attrName>
                                        </p:attrNameLst>
                                      </p:cBhvr>
                                      <p:to>
                                        <p:strVal val="visible"/>
                                      </p:to>
                                    </p:set>
                                    <p:animEffect transition="in" filter="wipe(up)">
                                      <p:cBhvr>
                                        <p:cTn id="154" dur="1000"/>
                                        <p:tgtEl>
                                          <p:spTgt spid="11"/>
                                        </p:tgtEl>
                                      </p:cBhvr>
                                    </p:animEffect>
                                  </p:childTnLst>
                                </p:cTn>
                              </p:par>
                              <p:par>
                                <p:cTn id="155" presetID="22" presetClass="entr" presetSubtype="4" fill="hold" grpId="0" nodeType="withEffect">
                                  <p:stCondLst>
                                    <p:cond delay="0"/>
                                  </p:stCondLst>
                                  <p:childTnLst>
                                    <p:set>
                                      <p:cBhvr>
                                        <p:cTn id="156" dur="1" fill="hold">
                                          <p:stCondLst>
                                            <p:cond delay="0"/>
                                          </p:stCondLst>
                                        </p:cTn>
                                        <p:tgtEl>
                                          <p:spTgt spid="10"/>
                                        </p:tgtEl>
                                        <p:attrNameLst>
                                          <p:attrName>style.visibility</p:attrName>
                                        </p:attrNameLst>
                                      </p:cBhvr>
                                      <p:to>
                                        <p:strVal val="visible"/>
                                      </p:to>
                                    </p:set>
                                    <p:animEffect transition="in" filter="wipe(down)">
                                      <p:cBhvr>
                                        <p:cTn id="157" dur="1000"/>
                                        <p:tgtEl>
                                          <p:spTgt spid="10"/>
                                        </p:tgtEl>
                                      </p:cBhvr>
                                    </p:animEffect>
                                  </p:childTnLst>
                                </p:cTn>
                              </p:par>
                              <p:par>
                                <p:cTn id="158" presetID="22" presetClass="entr" presetSubtype="2" fill="hold" grpId="0" nodeType="withEffect">
                                  <p:stCondLst>
                                    <p:cond delay="0"/>
                                  </p:stCondLst>
                                  <p:childTnLst>
                                    <p:set>
                                      <p:cBhvr>
                                        <p:cTn id="159" dur="1" fill="hold">
                                          <p:stCondLst>
                                            <p:cond delay="0"/>
                                          </p:stCondLst>
                                        </p:cTn>
                                        <p:tgtEl>
                                          <p:spTgt spid="2049"/>
                                        </p:tgtEl>
                                        <p:attrNameLst>
                                          <p:attrName>style.visibility</p:attrName>
                                        </p:attrNameLst>
                                      </p:cBhvr>
                                      <p:to>
                                        <p:strVal val="visible"/>
                                      </p:to>
                                    </p:set>
                                    <p:animEffect transition="in" filter="wipe(right)">
                                      <p:cBhvr>
                                        <p:cTn id="160" dur="1000"/>
                                        <p:tgtEl>
                                          <p:spTgt spid="2049"/>
                                        </p:tgtEl>
                                      </p:cBhvr>
                                    </p:animEffect>
                                  </p:childTnLst>
                                </p:cTn>
                              </p:par>
                              <p:par>
                                <p:cTn id="161" presetID="22" presetClass="entr" presetSubtype="4" fill="hold" grpId="0" nodeType="withEffect">
                                  <p:stCondLst>
                                    <p:cond delay="0"/>
                                  </p:stCondLst>
                                  <p:childTnLst>
                                    <p:set>
                                      <p:cBhvr>
                                        <p:cTn id="162" dur="1" fill="hold">
                                          <p:stCondLst>
                                            <p:cond delay="0"/>
                                          </p:stCondLst>
                                        </p:cTn>
                                        <p:tgtEl>
                                          <p:spTgt spid="30"/>
                                        </p:tgtEl>
                                        <p:attrNameLst>
                                          <p:attrName>style.visibility</p:attrName>
                                        </p:attrNameLst>
                                      </p:cBhvr>
                                      <p:to>
                                        <p:strVal val="visible"/>
                                      </p:to>
                                    </p:set>
                                    <p:animEffect transition="in" filter="wipe(down)">
                                      <p:cBhvr>
                                        <p:cTn id="163" dur="1000"/>
                                        <p:tgtEl>
                                          <p:spTgt spid="30"/>
                                        </p:tgtEl>
                                      </p:cBhvr>
                                    </p:animEffect>
                                  </p:childTnLst>
                                </p:cTn>
                              </p:par>
                            </p:childTnLst>
                          </p:cTn>
                        </p:par>
                        <p:par>
                          <p:cTn id="164" fill="hold">
                            <p:stCondLst>
                              <p:cond delay="4300"/>
                            </p:stCondLst>
                            <p:childTnLst>
                              <p:par>
                                <p:cTn id="165" presetID="22" presetClass="entr" presetSubtype="4" fill="hold" grpId="0" nodeType="afterEffect">
                                  <p:stCondLst>
                                    <p:cond delay="0"/>
                                  </p:stCondLst>
                                  <p:childTnLst>
                                    <p:set>
                                      <p:cBhvr>
                                        <p:cTn id="166" dur="1" fill="hold">
                                          <p:stCondLst>
                                            <p:cond delay="0"/>
                                          </p:stCondLst>
                                        </p:cTn>
                                        <p:tgtEl>
                                          <p:spTgt spid="6"/>
                                        </p:tgtEl>
                                        <p:attrNameLst>
                                          <p:attrName>style.visibility</p:attrName>
                                        </p:attrNameLst>
                                      </p:cBhvr>
                                      <p:to>
                                        <p:strVal val="visible"/>
                                      </p:to>
                                    </p:set>
                                    <p:animEffect transition="in" filter="wipe(down)">
                                      <p:cBhvr>
                                        <p:cTn id="167" dur="1000"/>
                                        <p:tgtEl>
                                          <p:spTgt spid="6"/>
                                        </p:tgtEl>
                                      </p:cBhvr>
                                    </p:animEffect>
                                  </p:childTnLst>
                                </p:cTn>
                              </p:par>
                              <p:par>
                                <p:cTn id="168" presetID="22" presetClass="entr" presetSubtype="4" fill="hold" grpId="0" nodeType="withEffect">
                                  <p:stCondLst>
                                    <p:cond delay="0"/>
                                  </p:stCondLst>
                                  <p:childTnLst>
                                    <p:set>
                                      <p:cBhvr>
                                        <p:cTn id="169" dur="1" fill="hold">
                                          <p:stCondLst>
                                            <p:cond delay="0"/>
                                          </p:stCondLst>
                                        </p:cTn>
                                        <p:tgtEl>
                                          <p:spTgt spid="7"/>
                                        </p:tgtEl>
                                        <p:attrNameLst>
                                          <p:attrName>style.visibility</p:attrName>
                                        </p:attrNameLst>
                                      </p:cBhvr>
                                      <p:to>
                                        <p:strVal val="visible"/>
                                      </p:to>
                                    </p:set>
                                    <p:animEffect transition="in" filter="wipe(down)">
                                      <p:cBhvr>
                                        <p:cTn id="170" dur="1000"/>
                                        <p:tgtEl>
                                          <p:spTgt spid="7"/>
                                        </p:tgtEl>
                                      </p:cBhvr>
                                    </p:animEffect>
                                  </p:childTnLst>
                                </p:cTn>
                              </p:par>
                            </p:childTnLst>
                          </p:cTn>
                        </p:par>
                        <p:par>
                          <p:cTn id="171" fill="hold">
                            <p:stCondLst>
                              <p:cond delay="5300"/>
                            </p:stCondLst>
                            <p:childTnLst>
                              <p:par>
                                <p:cTn id="172" presetID="23" presetClass="entr" presetSubtype="16" fill="hold" nodeType="afterEffect">
                                  <p:stCondLst>
                                    <p:cond delay="0"/>
                                  </p:stCondLst>
                                  <p:childTnLst>
                                    <p:set>
                                      <p:cBhvr>
                                        <p:cTn id="173" dur="1" fill="hold">
                                          <p:stCondLst>
                                            <p:cond delay="0"/>
                                          </p:stCondLst>
                                        </p:cTn>
                                        <p:tgtEl>
                                          <p:spTgt spid="123"/>
                                        </p:tgtEl>
                                        <p:attrNameLst>
                                          <p:attrName>style.visibility</p:attrName>
                                        </p:attrNameLst>
                                      </p:cBhvr>
                                      <p:to>
                                        <p:strVal val="visible"/>
                                      </p:to>
                                    </p:set>
                                    <p:anim calcmode="lin" valueType="num">
                                      <p:cBhvr>
                                        <p:cTn id="174" dur="1000" fill="hold"/>
                                        <p:tgtEl>
                                          <p:spTgt spid="123"/>
                                        </p:tgtEl>
                                        <p:attrNameLst>
                                          <p:attrName>ppt_w</p:attrName>
                                        </p:attrNameLst>
                                      </p:cBhvr>
                                      <p:tavLst>
                                        <p:tav tm="0">
                                          <p:val>
                                            <p:fltVal val="0"/>
                                          </p:val>
                                        </p:tav>
                                        <p:tav tm="100000">
                                          <p:val>
                                            <p:strVal val="#ppt_w"/>
                                          </p:val>
                                        </p:tav>
                                      </p:tavLst>
                                    </p:anim>
                                    <p:anim calcmode="lin" valueType="num">
                                      <p:cBhvr>
                                        <p:cTn id="175" dur="1000" fill="hold"/>
                                        <p:tgtEl>
                                          <p:spTgt spid="123"/>
                                        </p:tgtEl>
                                        <p:attrNameLst>
                                          <p:attrName>ppt_h</p:attrName>
                                        </p:attrNameLst>
                                      </p:cBhvr>
                                      <p:tavLst>
                                        <p:tav tm="0">
                                          <p:val>
                                            <p:fltVal val="0"/>
                                          </p:val>
                                        </p:tav>
                                        <p:tav tm="100000">
                                          <p:val>
                                            <p:strVal val="#ppt_h"/>
                                          </p:val>
                                        </p:tav>
                                      </p:tavLst>
                                    </p:anim>
                                  </p:childTnLst>
                                </p:cTn>
                              </p:par>
                              <p:par>
                                <p:cTn id="176" presetID="23" presetClass="entr" presetSubtype="16" fill="hold" nodeType="withEffect">
                                  <p:stCondLst>
                                    <p:cond delay="400"/>
                                  </p:stCondLst>
                                  <p:childTnLst>
                                    <p:set>
                                      <p:cBhvr>
                                        <p:cTn id="177" dur="1" fill="hold">
                                          <p:stCondLst>
                                            <p:cond delay="0"/>
                                          </p:stCondLst>
                                        </p:cTn>
                                        <p:tgtEl>
                                          <p:spTgt spid="117"/>
                                        </p:tgtEl>
                                        <p:attrNameLst>
                                          <p:attrName>style.visibility</p:attrName>
                                        </p:attrNameLst>
                                      </p:cBhvr>
                                      <p:to>
                                        <p:strVal val="visible"/>
                                      </p:to>
                                    </p:set>
                                    <p:anim calcmode="lin" valueType="num">
                                      <p:cBhvr>
                                        <p:cTn id="178" dur="1000" fill="hold"/>
                                        <p:tgtEl>
                                          <p:spTgt spid="117"/>
                                        </p:tgtEl>
                                        <p:attrNameLst>
                                          <p:attrName>ppt_w</p:attrName>
                                        </p:attrNameLst>
                                      </p:cBhvr>
                                      <p:tavLst>
                                        <p:tav tm="0">
                                          <p:val>
                                            <p:fltVal val="0"/>
                                          </p:val>
                                        </p:tav>
                                        <p:tav tm="100000">
                                          <p:val>
                                            <p:strVal val="#ppt_w"/>
                                          </p:val>
                                        </p:tav>
                                      </p:tavLst>
                                    </p:anim>
                                    <p:anim calcmode="lin" valueType="num">
                                      <p:cBhvr>
                                        <p:cTn id="179" dur="1000" fill="hold"/>
                                        <p:tgtEl>
                                          <p:spTgt spid="117"/>
                                        </p:tgtEl>
                                        <p:attrNameLst>
                                          <p:attrName>ppt_h</p:attrName>
                                        </p:attrNameLst>
                                      </p:cBhvr>
                                      <p:tavLst>
                                        <p:tav tm="0">
                                          <p:val>
                                            <p:fltVal val="0"/>
                                          </p:val>
                                        </p:tav>
                                        <p:tav tm="100000">
                                          <p:val>
                                            <p:strVal val="#ppt_h"/>
                                          </p:val>
                                        </p:tav>
                                      </p:tavLst>
                                    </p:anim>
                                  </p:childTnLst>
                                </p:cTn>
                              </p:par>
                              <p:par>
                                <p:cTn id="180" presetID="23" presetClass="entr" presetSubtype="16" fill="hold" grpId="0" nodeType="withEffect">
                                  <p:stCondLst>
                                    <p:cond delay="400"/>
                                  </p:stCondLst>
                                  <p:childTnLst>
                                    <p:set>
                                      <p:cBhvr>
                                        <p:cTn id="181" dur="1" fill="hold">
                                          <p:stCondLst>
                                            <p:cond delay="0"/>
                                          </p:stCondLst>
                                        </p:cTn>
                                        <p:tgtEl>
                                          <p:spTgt spid="106"/>
                                        </p:tgtEl>
                                        <p:attrNameLst>
                                          <p:attrName>style.visibility</p:attrName>
                                        </p:attrNameLst>
                                      </p:cBhvr>
                                      <p:to>
                                        <p:strVal val="visible"/>
                                      </p:to>
                                    </p:set>
                                    <p:anim calcmode="lin" valueType="num">
                                      <p:cBhvr>
                                        <p:cTn id="182" dur="1000" fill="hold"/>
                                        <p:tgtEl>
                                          <p:spTgt spid="106"/>
                                        </p:tgtEl>
                                        <p:attrNameLst>
                                          <p:attrName>ppt_w</p:attrName>
                                        </p:attrNameLst>
                                      </p:cBhvr>
                                      <p:tavLst>
                                        <p:tav tm="0">
                                          <p:val>
                                            <p:fltVal val="0"/>
                                          </p:val>
                                        </p:tav>
                                        <p:tav tm="100000">
                                          <p:val>
                                            <p:strVal val="#ppt_w"/>
                                          </p:val>
                                        </p:tav>
                                      </p:tavLst>
                                    </p:anim>
                                    <p:anim calcmode="lin" valueType="num">
                                      <p:cBhvr>
                                        <p:cTn id="183" dur="1000" fill="hold"/>
                                        <p:tgtEl>
                                          <p:spTgt spid="106"/>
                                        </p:tgtEl>
                                        <p:attrNameLst>
                                          <p:attrName>ppt_h</p:attrName>
                                        </p:attrNameLst>
                                      </p:cBhvr>
                                      <p:tavLst>
                                        <p:tav tm="0">
                                          <p:val>
                                            <p:fltVal val="0"/>
                                          </p:val>
                                        </p:tav>
                                        <p:tav tm="100000">
                                          <p:val>
                                            <p:strVal val="#ppt_h"/>
                                          </p:val>
                                        </p:tav>
                                      </p:tavLst>
                                    </p:anim>
                                  </p:childTnLst>
                                </p:cTn>
                              </p:par>
                              <p:par>
                                <p:cTn id="184" presetID="23" presetClass="entr" presetSubtype="16" fill="hold" nodeType="withEffect">
                                  <p:stCondLst>
                                    <p:cond delay="600"/>
                                  </p:stCondLst>
                                  <p:childTnLst>
                                    <p:set>
                                      <p:cBhvr>
                                        <p:cTn id="185" dur="1" fill="hold">
                                          <p:stCondLst>
                                            <p:cond delay="0"/>
                                          </p:stCondLst>
                                        </p:cTn>
                                        <p:tgtEl>
                                          <p:spTgt spid="114"/>
                                        </p:tgtEl>
                                        <p:attrNameLst>
                                          <p:attrName>style.visibility</p:attrName>
                                        </p:attrNameLst>
                                      </p:cBhvr>
                                      <p:to>
                                        <p:strVal val="visible"/>
                                      </p:to>
                                    </p:set>
                                    <p:anim calcmode="lin" valueType="num">
                                      <p:cBhvr>
                                        <p:cTn id="186" dur="1000" fill="hold"/>
                                        <p:tgtEl>
                                          <p:spTgt spid="114"/>
                                        </p:tgtEl>
                                        <p:attrNameLst>
                                          <p:attrName>ppt_w</p:attrName>
                                        </p:attrNameLst>
                                      </p:cBhvr>
                                      <p:tavLst>
                                        <p:tav tm="0">
                                          <p:val>
                                            <p:fltVal val="0"/>
                                          </p:val>
                                        </p:tav>
                                        <p:tav tm="100000">
                                          <p:val>
                                            <p:strVal val="#ppt_w"/>
                                          </p:val>
                                        </p:tav>
                                      </p:tavLst>
                                    </p:anim>
                                    <p:anim calcmode="lin" valueType="num">
                                      <p:cBhvr>
                                        <p:cTn id="187" dur="1000" fill="hold"/>
                                        <p:tgtEl>
                                          <p:spTgt spid="114"/>
                                        </p:tgtEl>
                                        <p:attrNameLst>
                                          <p:attrName>ppt_h</p:attrName>
                                        </p:attrNameLst>
                                      </p:cBhvr>
                                      <p:tavLst>
                                        <p:tav tm="0">
                                          <p:val>
                                            <p:fltVal val="0"/>
                                          </p:val>
                                        </p:tav>
                                        <p:tav tm="100000">
                                          <p:val>
                                            <p:strVal val="#ppt_h"/>
                                          </p:val>
                                        </p:tav>
                                      </p:tavLst>
                                    </p:anim>
                                  </p:childTnLst>
                                </p:cTn>
                              </p:par>
                              <p:par>
                                <p:cTn id="188" presetID="23" presetClass="entr" presetSubtype="16" fill="hold" nodeType="withEffect">
                                  <p:stCondLst>
                                    <p:cond delay="800"/>
                                  </p:stCondLst>
                                  <p:childTnLst>
                                    <p:set>
                                      <p:cBhvr>
                                        <p:cTn id="189" dur="1" fill="hold">
                                          <p:stCondLst>
                                            <p:cond delay="0"/>
                                          </p:stCondLst>
                                        </p:cTn>
                                        <p:tgtEl>
                                          <p:spTgt spid="120"/>
                                        </p:tgtEl>
                                        <p:attrNameLst>
                                          <p:attrName>style.visibility</p:attrName>
                                        </p:attrNameLst>
                                      </p:cBhvr>
                                      <p:to>
                                        <p:strVal val="visible"/>
                                      </p:to>
                                    </p:set>
                                    <p:anim calcmode="lin" valueType="num">
                                      <p:cBhvr>
                                        <p:cTn id="190" dur="1000" fill="hold"/>
                                        <p:tgtEl>
                                          <p:spTgt spid="120"/>
                                        </p:tgtEl>
                                        <p:attrNameLst>
                                          <p:attrName>ppt_w</p:attrName>
                                        </p:attrNameLst>
                                      </p:cBhvr>
                                      <p:tavLst>
                                        <p:tav tm="0">
                                          <p:val>
                                            <p:fltVal val="0"/>
                                          </p:val>
                                        </p:tav>
                                        <p:tav tm="100000">
                                          <p:val>
                                            <p:strVal val="#ppt_w"/>
                                          </p:val>
                                        </p:tav>
                                      </p:tavLst>
                                    </p:anim>
                                    <p:anim calcmode="lin" valueType="num">
                                      <p:cBhvr>
                                        <p:cTn id="191" dur="1000" fill="hold"/>
                                        <p:tgtEl>
                                          <p:spTgt spid="120"/>
                                        </p:tgtEl>
                                        <p:attrNameLst>
                                          <p:attrName>ppt_h</p:attrName>
                                        </p:attrNameLst>
                                      </p:cBhvr>
                                      <p:tavLst>
                                        <p:tav tm="0">
                                          <p:val>
                                            <p:fltVal val="0"/>
                                          </p:val>
                                        </p:tav>
                                        <p:tav tm="100000">
                                          <p:val>
                                            <p:strVal val="#ppt_h"/>
                                          </p:val>
                                        </p:tav>
                                      </p:tavLst>
                                    </p:anim>
                                  </p:childTnLst>
                                </p:cTn>
                              </p:par>
                            </p:childTnLst>
                          </p:cTn>
                        </p:par>
                        <p:par>
                          <p:cTn id="192" fill="hold">
                            <p:stCondLst>
                              <p:cond delay="6300"/>
                            </p:stCondLst>
                            <p:childTnLst>
                              <p:par>
                                <p:cTn id="193" presetID="2" presetClass="entr" presetSubtype="2" fill="hold" nodeType="afterEffect">
                                  <p:stCondLst>
                                    <p:cond delay="0"/>
                                  </p:stCondLst>
                                  <p:childTnLst>
                                    <p:set>
                                      <p:cBhvr>
                                        <p:cTn id="194" dur="1" fill="hold">
                                          <p:stCondLst>
                                            <p:cond delay="0"/>
                                          </p:stCondLst>
                                        </p:cTn>
                                        <p:tgtEl>
                                          <p:spTgt spid="91"/>
                                        </p:tgtEl>
                                        <p:attrNameLst>
                                          <p:attrName>style.visibility</p:attrName>
                                        </p:attrNameLst>
                                      </p:cBhvr>
                                      <p:to>
                                        <p:strVal val="visible"/>
                                      </p:to>
                                    </p:set>
                                    <p:anim calcmode="lin" valueType="num">
                                      <p:cBhvr additive="base">
                                        <p:cTn id="195" dur="500" fill="hold"/>
                                        <p:tgtEl>
                                          <p:spTgt spid="91"/>
                                        </p:tgtEl>
                                        <p:attrNameLst>
                                          <p:attrName>ppt_x</p:attrName>
                                        </p:attrNameLst>
                                      </p:cBhvr>
                                      <p:tavLst>
                                        <p:tav tm="0">
                                          <p:val>
                                            <p:strVal val="1+#ppt_w/2"/>
                                          </p:val>
                                        </p:tav>
                                        <p:tav tm="100000">
                                          <p:val>
                                            <p:strVal val="#ppt_x"/>
                                          </p:val>
                                        </p:tav>
                                      </p:tavLst>
                                    </p:anim>
                                    <p:anim calcmode="lin" valueType="num">
                                      <p:cBhvr additive="base">
                                        <p:cTn id="196" dur="500" fill="hold"/>
                                        <p:tgtEl>
                                          <p:spTgt spid="91"/>
                                        </p:tgtEl>
                                        <p:attrNameLst>
                                          <p:attrName>ppt_y</p:attrName>
                                        </p:attrNameLst>
                                      </p:cBhvr>
                                      <p:tavLst>
                                        <p:tav tm="0">
                                          <p:val>
                                            <p:strVal val="#ppt_y"/>
                                          </p:val>
                                        </p:tav>
                                        <p:tav tm="100000">
                                          <p:val>
                                            <p:strVal val="#ppt_y"/>
                                          </p:val>
                                        </p:tav>
                                      </p:tavLst>
                                    </p:anim>
                                  </p:childTnLst>
                                </p:cTn>
                              </p:par>
                              <p:par>
                                <p:cTn id="197" presetID="2" presetClass="entr" presetSubtype="2" fill="hold" nodeType="withEffect">
                                  <p:stCondLst>
                                    <p:cond delay="200"/>
                                  </p:stCondLst>
                                  <p:childTnLst>
                                    <p:set>
                                      <p:cBhvr>
                                        <p:cTn id="198" dur="1" fill="hold">
                                          <p:stCondLst>
                                            <p:cond delay="0"/>
                                          </p:stCondLst>
                                        </p:cTn>
                                        <p:tgtEl>
                                          <p:spTgt spid="96"/>
                                        </p:tgtEl>
                                        <p:attrNameLst>
                                          <p:attrName>style.visibility</p:attrName>
                                        </p:attrNameLst>
                                      </p:cBhvr>
                                      <p:to>
                                        <p:strVal val="visible"/>
                                      </p:to>
                                    </p:set>
                                    <p:anim calcmode="lin" valueType="num">
                                      <p:cBhvr additive="base">
                                        <p:cTn id="199" dur="500" fill="hold"/>
                                        <p:tgtEl>
                                          <p:spTgt spid="96"/>
                                        </p:tgtEl>
                                        <p:attrNameLst>
                                          <p:attrName>ppt_x</p:attrName>
                                        </p:attrNameLst>
                                      </p:cBhvr>
                                      <p:tavLst>
                                        <p:tav tm="0">
                                          <p:val>
                                            <p:strVal val="1+#ppt_w/2"/>
                                          </p:val>
                                        </p:tav>
                                        <p:tav tm="100000">
                                          <p:val>
                                            <p:strVal val="#ppt_x"/>
                                          </p:val>
                                        </p:tav>
                                      </p:tavLst>
                                    </p:anim>
                                    <p:anim calcmode="lin" valueType="num">
                                      <p:cBhvr additive="base">
                                        <p:cTn id="200" dur="500" fill="hold"/>
                                        <p:tgtEl>
                                          <p:spTgt spid="96"/>
                                        </p:tgtEl>
                                        <p:attrNameLst>
                                          <p:attrName>ppt_y</p:attrName>
                                        </p:attrNameLst>
                                      </p:cBhvr>
                                      <p:tavLst>
                                        <p:tav tm="0">
                                          <p:val>
                                            <p:strVal val="#ppt_y"/>
                                          </p:val>
                                        </p:tav>
                                        <p:tav tm="100000">
                                          <p:val>
                                            <p:strVal val="#ppt_y"/>
                                          </p:val>
                                        </p:tav>
                                      </p:tavLst>
                                    </p:anim>
                                  </p:childTnLst>
                                </p:cTn>
                              </p:par>
                              <p:par>
                                <p:cTn id="201" presetID="2" presetClass="entr" presetSubtype="2" fill="hold" nodeType="withEffect">
                                  <p:stCondLst>
                                    <p:cond delay="400"/>
                                  </p:stCondLst>
                                  <p:childTnLst>
                                    <p:set>
                                      <p:cBhvr>
                                        <p:cTn id="202" dur="1" fill="hold">
                                          <p:stCondLst>
                                            <p:cond delay="0"/>
                                          </p:stCondLst>
                                        </p:cTn>
                                        <p:tgtEl>
                                          <p:spTgt spid="81"/>
                                        </p:tgtEl>
                                        <p:attrNameLst>
                                          <p:attrName>style.visibility</p:attrName>
                                        </p:attrNameLst>
                                      </p:cBhvr>
                                      <p:to>
                                        <p:strVal val="visible"/>
                                      </p:to>
                                    </p:set>
                                    <p:anim calcmode="lin" valueType="num">
                                      <p:cBhvr additive="base">
                                        <p:cTn id="203" dur="500" fill="hold"/>
                                        <p:tgtEl>
                                          <p:spTgt spid="81"/>
                                        </p:tgtEl>
                                        <p:attrNameLst>
                                          <p:attrName>ppt_x</p:attrName>
                                        </p:attrNameLst>
                                      </p:cBhvr>
                                      <p:tavLst>
                                        <p:tav tm="0">
                                          <p:val>
                                            <p:strVal val="1+#ppt_w/2"/>
                                          </p:val>
                                        </p:tav>
                                        <p:tav tm="100000">
                                          <p:val>
                                            <p:strVal val="#ppt_x"/>
                                          </p:val>
                                        </p:tav>
                                      </p:tavLst>
                                    </p:anim>
                                    <p:anim calcmode="lin" valueType="num">
                                      <p:cBhvr additive="base">
                                        <p:cTn id="204" dur="500" fill="hold"/>
                                        <p:tgtEl>
                                          <p:spTgt spid="81"/>
                                        </p:tgtEl>
                                        <p:attrNameLst>
                                          <p:attrName>ppt_y</p:attrName>
                                        </p:attrNameLst>
                                      </p:cBhvr>
                                      <p:tavLst>
                                        <p:tav tm="0">
                                          <p:val>
                                            <p:strVal val="#ppt_y"/>
                                          </p:val>
                                        </p:tav>
                                        <p:tav tm="100000">
                                          <p:val>
                                            <p:strVal val="#ppt_y"/>
                                          </p:val>
                                        </p:tav>
                                      </p:tavLst>
                                    </p:anim>
                                  </p:childTnLst>
                                </p:cTn>
                              </p:par>
                              <p:par>
                                <p:cTn id="205" presetID="2" presetClass="entr" presetSubtype="2" fill="hold" nodeType="withEffect">
                                  <p:stCondLst>
                                    <p:cond delay="600"/>
                                  </p:stCondLst>
                                  <p:childTnLst>
                                    <p:set>
                                      <p:cBhvr>
                                        <p:cTn id="206" dur="1" fill="hold">
                                          <p:stCondLst>
                                            <p:cond delay="0"/>
                                          </p:stCondLst>
                                        </p:cTn>
                                        <p:tgtEl>
                                          <p:spTgt spid="86"/>
                                        </p:tgtEl>
                                        <p:attrNameLst>
                                          <p:attrName>style.visibility</p:attrName>
                                        </p:attrNameLst>
                                      </p:cBhvr>
                                      <p:to>
                                        <p:strVal val="visible"/>
                                      </p:to>
                                    </p:set>
                                    <p:anim calcmode="lin" valueType="num">
                                      <p:cBhvr additive="base">
                                        <p:cTn id="207" dur="500" fill="hold"/>
                                        <p:tgtEl>
                                          <p:spTgt spid="86"/>
                                        </p:tgtEl>
                                        <p:attrNameLst>
                                          <p:attrName>ppt_x</p:attrName>
                                        </p:attrNameLst>
                                      </p:cBhvr>
                                      <p:tavLst>
                                        <p:tav tm="0">
                                          <p:val>
                                            <p:strVal val="1+#ppt_w/2"/>
                                          </p:val>
                                        </p:tav>
                                        <p:tav tm="100000">
                                          <p:val>
                                            <p:strVal val="#ppt_x"/>
                                          </p:val>
                                        </p:tav>
                                      </p:tavLst>
                                    </p:anim>
                                    <p:anim calcmode="lin" valueType="num">
                                      <p:cBhvr additive="base">
                                        <p:cTn id="208" dur="500" fill="hold"/>
                                        <p:tgtEl>
                                          <p:spTgt spid="86"/>
                                        </p:tgtEl>
                                        <p:attrNameLst>
                                          <p:attrName>ppt_y</p:attrName>
                                        </p:attrNameLst>
                                      </p:cBhvr>
                                      <p:tavLst>
                                        <p:tav tm="0">
                                          <p:val>
                                            <p:strVal val="#ppt_y"/>
                                          </p:val>
                                        </p:tav>
                                        <p:tav tm="100000">
                                          <p:val>
                                            <p:strVal val="#ppt_y"/>
                                          </p:val>
                                        </p:tav>
                                      </p:tavLst>
                                    </p:anim>
                                  </p:childTnLst>
                                </p:cTn>
                              </p:par>
                            </p:childTnLst>
                          </p:cTn>
                        </p:par>
                        <p:par>
                          <p:cTn id="209" fill="hold">
                            <p:stCondLst>
                              <p:cond delay="6800"/>
                            </p:stCondLst>
                            <p:childTnLst>
                              <p:par>
                                <p:cTn id="210" presetID="56" presetClass="entr" presetSubtype="0" fill="hold" grpId="0" nodeType="afterEffect">
                                  <p:stCondLst>
                                    <p:cond delay="0"/>
                                  </p:stCondLst>
                                  <p:iterate type="lt">
                                    <p:tmPct val="10000"/>
                                  </p:iterate>
                                  <p:childTnLst>
                                    <p:set>
                                      <p:cBhvr>
                                        <p:cTn id="211" dur="1" fill="hold">
                                          <p:stCondLst>
                                            <p:cond delay="0"/>
                                          </p:stCondLst>
                                        </p:cTn>
                                        <p:tgtEl>
                                          <p:spTgt spid="129"/>
                                        </p:tgtEl>
                                        <p:attrNameLst>
                                          <p:attrName>style.visibility</p:attrName>
                                        </p:attrNameLst>
                                      </p:cBhvr>
                                      <p:to>
                                        <p:strVal val="visible"/>
                                      </p:to>
                                    </p:set>
                                    <p:anim by="(-#ppt_w*2)" calcmode="lin" valueType="num">
                                      <p:cBhvr rctx="PPT">
                                        <p:cTn id="212" dur="250" autoRev="1" fill="hold">
                                          <p:stCondLst>
                                            <p:cond delay="0"/>
                                          </p:stCondLst>
                                        </p:cTn>
                                        <p:tgtEl>
                                          <p:spTgt spid="129"/>
                                        </p:tgtEl>
                                        <p:attrNameLst>
                                          <p:attrName>ppt_w</p:attrName>
                                        </p:attrNameLst>
                                      </p:cBhvr>
                                    </p:anim>
                                    <p:anim by="(#ppt_w*0.50)" calcmode="lin" valueType="num">
                                      <p:cBhvr>
                                        <p:cTn id="213" dur="250" decel="50000" autoRev="1" fill="hold">
                                          <p:stCondLst>
                                            <p:cond delay="0"/>
                                          </p:stCondLst>
                                        </p:cTn>
                                        <p:tgtEl>
                                          <p:spTgt spid="129"/>
                                        </p:tgtEl>
                                        <p:attrNameLst>
                                          <p:attrName>ppt_x</p:attrName>
                                        </p:attrNameLst>
                                      </p:cBhvr>
                                    </p:anim>
                                    <p:anim from="(-#ppt_h/2)" to="(#ppt_y)" calcmode="lin" valueType="num">
                                      <p:cBhvr>
                                        <p:cTn id="214" dur="500" fill="hold">
                                          <p:stCondLst>
                                            <p:cond delay="0"/>
                                          </p:stCondLst>
                                        </p:cTn>
                                        <p:tgtEl>
                                          <p:spTgt spid="129"/>
                                        </p:tgtEl>
                                        <p:attrNameLst>
                                          <p:attrName>ppt_y</p:attrName>
                                        </p:attrNameLst>
                                      </p:cBhvr>
                                    </p:anim>
                                    <p:animRot by="21600000">
                                      <p:cBhvr>
                                        <p:cTn id="215" dur="500" fill="hold">
                                          <p:stCondLst>
                                            <p:cond delay="0"/>
                                          </p:stCondLst>
                                        </p:cTn>
                                        <p:tgtEl>
                                          <p:spTgt spid="129"/>
                                        </p:tgtEl>
                                        <p:attrNameLst>
                                          <p:attrName>r</p:attrName>
                                        </p:attrNameLst>
                                      </p:cBhvr>
                                    </p:animRot>
                                  </p:childTnLst>
                                </p:cTn>
                              </p:par>
                            </p:childTnLst>
                          </p:cTn>
                        </p:par>
                        <p:par>
                          <p:cTn id="216" fill="hold">
                            <p:stCondLst>
                              <p:cond delay="8800"/>
                            </p:stCondLst>
                            <p:childTnLst>
                              <p:par>
                                <p:cTn id="217" presetID="56" presetClass="entr" presetSubtype="0" fill="hold" grpId="0" nodeType="afterEffect">
                                  <p:stCondLst>
                                    <p:cond delay="0"/>
                                  </p:stCondLst>
                                  <p:iterate type="lt">
                                    <p:tmPct val="10000"/>
                                  </p:iterate>
                                  <p:childTnLst>
                                    <p:set>
                                      <p:cBhvr>
                                        <p:cTn id="218" dur="1" fill="hold">
                                          <p:stCondLst>
                                            <p:cond delay="0"/>
                                          </p:stCondLst>
                                        </p:cTn>
                                        <p:tgtEl>
                                          <p:spTgt spid="131"/>
                                        </p:tgtEl>
                                        <p:attrNameLst>
                                          <p:attrName>style.visibility</p:attrName>
                                        </p:attrNameLst>
                                      </p:cBhvr>
                                      <p:to>
                                        <p:strVal val="visible"/>
                                      </p:to>
                                    </p:set>
                                    <p:anim by="(-#ppt_w*2)" calcmode="lin" valueType="num">
                                      <p:cBhvr rctx="PPT">
                                        <p:cTn id="219" dur="250" autoRev="1" fill="hold">
                                          <p:stCondLst>
                                            <p:cond delay="0"/>
                                          </p:stCondLst>
                                        </p:cTn>
                                        <p:tgtEl>
                                          <p:spTgt spid="131"/>
                                        </p:tgtEl>
                                        <p:attrNameLst>
                                          <p:attrName>ppt_w</p:attrName>
                                        </p:attrNameLst>
                                      </p:cBhvr>
                                    </p:anim>
                                    <p:anim by="(#ppt_w*0.50)" calcmode="lin" valueType="num">
                                      <p:cBhvr>
                                        <p:cTn id="220" dur="250" decel="50000" autoRev="1" fill="hold">
                                          <p:stCondLst>
                                            <p:cond delay="0"/>
                                          </p:stCondLst>
                                        </p:cTn>
                                        <p:tgtEl>
                                          <p:spTgt spid="131"/>
                                        </p:tgtEl>
                                        <p:attrNameLst>
                                          <p:attrName>ppt_x</p:attrName>
                                        </p:attrNameLst>
                                      </p:cBhvr>
                                    </p:anim>
                                    <p:anim from="(-#ppt_h/2)" to="(#ppt_y)" calcmode="lin" valueType="num">
                                      <p:cBhvr>
                                        <p:cTn id="221" dur="500" fill="hold">
                                          <p:stCondLst>
                                            <p:cond delay="0"/>
                                          </p:stCondLst>
                                        </p:cTn>
                                        <p:tgtEl>
                                          <p:spTgt spid="131"/>
                                        </p:tgtEl>
                                        <p:attrNameLst>
                                          <p:attrName>ppt_y</p:attrName>
                                        </p:attrNameLst>
                                      </p:cBhvr>
                                    </p:anim>
                                    <p:animRot by="21600000">
                                      <p:cBhvr>
                                        <p:cTn id="222" dur="500" fill="hold">
                                          <p:stCondLst>
                                            <p:cond delay="0"/>
                                          </p:stCondLst>
                                        </p:cTn>
                                        <p:tgtEl>
                                          <p:spTgt spid="131"/>
                                        </p:tgtEl>
                                        <p:attrNameLst>
                                          <p:attrName>r</p:attrName>
                                        </p:attrNameLst>
                                      </p:cBhvr>
                                    </p:animRot>
                                  </p:childTnLst>
                                </p:cTn>
                              </p:par>
                            </p:childTnLst>
                          </p:cTn>
                        </p:par>
                        <p:par>
                          <p:cTn id="223" fill="hold">
                            <p:stCondLst>
                              <p:cond delay="10200"/>
                            </p:stCondLst>
                            <p:childTnLst>
                              <p:par>
                                <p:cTn id="224" presetID="53" presetClass="entr" presetSubtype="16" fill="hold" nodeType="afterEffect">
                                  <p:stCondLst>
                                    <p:cond delay="0"/>
                                  </p:stCondLst>
                                  <p:childTnLst>
                                    <p:set>
                                      <p:cBhvr>
                                        <p:cTn id="225" dur="1" fill="hold">
                                          <p:stCondLst>
                                            <p:cond delay="0"/>
                                          </p:stCondLst>
                                        </p:cTn>
                                        <p:tgtEl>
                                          <p:spTgt spid="102"/>
                                        </p:tgtEl>
                                        <p:attrNameLst>
                                          <p:attrName>style.visibility</p:attrName>
                                        </p:attrNameLst>
                                      </p:cBhvr>
                                      <p:to>
                                        <p:strVal val="visible"/>
                                      </p:to>
                                    </p:set>
                                    <p:anim calcmode="lin" valueType="num">
                                      <p:cBhvr>
                                        <p:cTn id="226" dur="500" fill="hold"/>
                                        <p:tgtEl>
                                          <p:spTgt spid="102"/>
                                        </p:tgtEl>
                                        <p:attrNameLst>
                                          <p:attrName>ppt_w</p:attrName>
                                        </p:attrNameLst>
                                      </p:cBhvr>
                                      <p:tavLst>
                                        <p:tav tm="0">
                                          <p:val>
                                            <p:fltVal val="0"/>
                                          </p:val>
                                        </p:tav>
                                        <p:tav tm="100000">
                                          <p:val>
                                            <p:strVal val="#ppt_w"/>
                                          </p:val>
                                        </p:tav>
                                      </p:tavLst>
                                    </p:anim>
                                    <p:anim calcmode="lin" valueType="num">
                                      <p:cBhvr>
                                        <p:cTn id="227" dur="500" fill="hold"/>
                                        <p:tgtEl>
                                          <p:spTgt spid="102"/>
                                        </p:tgtEl>
                                        <p:attrNameLst>
                                          <p:attrName>ppt_h</p:attrName>
                                        </p:attrNameLst>
                                      </p:cBhvr>
                                      <p:tavLst>
                                        <p:tav tm="0">
                                          <p:val>
                                            <p:fltVal val="0"/>
                                          </p:val>
                                        </p:tav>
                                        <p:tav tm="100000">
                                          <p:val>
                                            <p:strVal val="#ppt_h"/>
                                          </p:val>
                                        </p:tav>
                                      </p:tavLst>
                                    </p:anim>
                                    <p:animEffect transition="in" filter="fade">
                                      <p:cBhvr>
                                        <p:cTn id="228" dur="500"/>
                                        <p:tgtEl>
                                          <p:spTgt spid="102"/>
                                        </p:tgtEl>
                                      </p:cBhvr>
                                    </p:animEffect>
                                  </p:childTnLst>
                                </p:cTn>
                              </p:par>
                            </p:childTnLst>
                          </p:cTn>
                        </p:par>
                        <p:par>
                          <p:cTn id="229" fill="hold">
                            <p:stCondLst>
                              <p:cond delay="10700"/>
                            </p:stCondLst>
                            <p:childTnLst>
                              <p:par>
                                <p:cTn id="230" presetID="42" presetClass="entr" presetSubtype="0" fill="hold" grpId="0" nodeType="afterEffect">
                                  <p:stCondLst>
                                    <p:cond delay="0"/>
                                  </p:stCondLst>
                                  <p:childTnLst>
                                    <p:set>
                                      <p:cBhvr>
                                        <p:cTn id="231" dur="1" fill="hold">
                                          <p:stCondLst>
                                            <p:cond delay="0"/>
                                          </p:stCondLst>
                                        </p:cTn>
                                        <p:tgtEl>
                                          <p:spTgt spid="130"/>
                                        </p:tgtEl>
                                        <p:attrNameLst>
                                          <p:attrName>style.visibility</p:attrName>
                                        </p:attrNameLst>
                                      </p:cBhvr>
                                      <p:to>
                                        <p:strVal val="visible"/>
                                      </p:to>
                                    </p:set>
                                    <p:animEffect transition="in" filter="fade">
                                      <p:cBhvr>
                                        <p:cTn id="232" dur="500"/>
                                        <p:tgtEl>
                                          <p:spTgt spid="130"/>
                                        </p:tgtEl>
                                      </p:cBhvr>
                                    </p:animEffect>
                                    <p:anim calcmode="lin" valueType="num">
                                      <p:cBhvr>
                                        <p:cTn id="233" dur="500" fill="hold"/>
                                        <p:tgtEl>
                                          <p:spTgt spid="130"/>
                                        </p:tgtEl>
                                        <p:attrNameLst>
                                          <p:attrName>ppt_x</p:attrName>
                                        </p:attrNameLst>
                                      </p:cBhvr>
                                      <p:tavLst>
                                        <p:tav tm="0">
                                          <p:val>
                                            <p:strVal val="#ppt_x"/>
                                          </p:val>
                                        </p:tav>
                                        <p:tav tm="100000">
                                          <p:val>
                                            <p:strVal val="#ppt_x"/>
                                          </p:val>
                                        </p:tav>
                                      </p:tavLst>
                                    </p:anim>
                                    <p:anim calcmode="lin" valueType="num">
                                      <p:cBhvr>
                                        <p:cTn id="234" dur="500" fill="hold"/>
                                        <p:tgtEl>
                                          <p:spTgt spid="130"/>
                                        </p:tgtEl>
                                        <p:attrNameLst>
                                          <p:attrName>ppt_y</p:attrName>
                                        </p:attrNameLst>
                                      </p:cBhvr>
                                      <p:tavLst>
                                        <p:tav tm="0">
                                          <p:val>
                                            <p:strVal val="#ppt_y+.1"/>
                                          </p:val>
                                        </p:tav>
                                        <p:tav tm="100000">
                                          <p:val>
                                            <p:strVal val="#ppt_y"/>
                                          </p:val>
                                        </p:tav>
                                      </p:tavLst>
                                    </p:anim>
                                  </p:childTnLst>
                                </p:cTn>
                              </p:par>
                            </p:childTnLst>
                          </p:cTn>
                        </p:par>
                        <p:par>
                          <p:cTn id="235" fill="hold">
                            <p:stCondLst>
                              <p:cond delay="11200"/>
                            </p:stCondLst>
                            <p:childTnLst>
                              <p:par>
                                <p:cTn id="236" presetID="56" presetClass="entr" presetSubtype="0" fill="hold" grpId="0" nodeType="afterEffect">
                                  <p:stCondLst>
                                    <p:cond delay="0"/>
                                  </p:stCondLst>
                                  <p:iterate type="lt">
                                    <p:tmPct val="10000"/>
                                  </p:iterate>
                                  <p:childTnLst>
                                    <p:set>
                                      <p:cBhvr>
                                        <p:cTn id="237" dur="1" fill="hold">
                                          <p:stCondLst>
                                            <p:cond delay="0"/>
                                          </p:stCondLst>
                                        </p:cTn>
                                        <p:tgtEl>
                                          <p:spTgt spid="132"/>
                                        </p:tgtEl>
                                        <p:attrNameLst>
                                          <p:attrName>style.visibility</p:attrName>
                                        </p:attrNameLst>
                                      </p:cBhvr>
                                      <p:to>
                                        <p:strVal val="visible"/>
                                      </p:to>
                                    </p:set>
                                    <p:anim by="(-#ppt_w*2)" calcmode="lin" valueType="num">
                                      <p:cBhvr rctx="PPT">
                                        <p:cTn id="238" dur="250" autoRev="1" fill="hold">
                                          <p:stCondLst>
                                            <p:cond delay="0"/>
                                          </p:stCondLst>
                                        </p:cTn>
                                        <p:tgtEl>
                                          <p:spTgt spid="132"/>
                                        </p:tgtEl>
                                        <p:attrNameLst>
                                          <p:attrName>ppt_w</p:attrName>
                                        </p:attrNameLst>
                                      </p:cBhvr>
                                    </p:anim>
                                    <p:anim by="(#ppt_w*0.50)" calcmode="lin" valueType="num">
                                      <p:cBhvr>
                                        <p:cTn id="239" dur="250" decel="50000" autoRev="1" fill="hold">
                                          <p:stCondLst>
                                            <p:cond delay="0"/>
                                          </p:stCondLst>
                                        </p:cTn>
                                        <p:tgtEl>
                                          <p:spTgt spid="132"/>
                                        </p:tgtEl>
                                        <p:attrNameLst>
                                          <p:attrName>ppt_x</p:attrName>
                                        </p:attrNameLst>
                                      </p:cBhvr>
                                    </p:anim>
                                    <p:anim from="(-#ppt_h/2)" to="(#ppt_y)" calcmode="lin" valueType="num">
                                      <p:cBhvr>
                                        <p:cTn id="240" dur="500" fill="hold">
                                          <p:stCondLst>
                                            <p:cond delay="0"/>
                                          </p:stCondLst>
                                        </p:cTn>
                                        <p:tgtEl>
                                          <p:spTgt spid="132"/>
                                        </p:tgtEl>
                                        <p:attrNameLst>
                                          <p:attrName>ppt_y</p:attrName>
                                        </p:attrNameLst>
                                      </p:cBhvr>
                                    </p:anim>
                                    <p:animRot by="21600000">
                                      <p:cBhvr>
                                        <p:cTn id="241" dur="500" fill="hold">
                                          <p:stCondLst>
                                            <p:cond delay="0"/>
                                          </p:stCondLst>
                                        </p:cTn>
                                        <p:tgtEl>
                                          <p:spTgt spid="13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1" grpId="0" animBg="1"/>
      <p:bldP spid="15" grpId="0" animBg="1"/>
      <p:bldP spid="29" grpId="0" animBg="1"/>
      <p:bldP spid="30" grpId="0" animBg="1"/>
      <p:bldP spid="2049" grpId="0" animBg="1"/>
      <p:bldP spid="2052" grpId="0" animBg="1"/>
      <p:bldP spid="2053" grpId="0" animBg="1"/>
      <p:bldP spid="2057" grpId="0" animBg="1"/>
      <p:bldP spid="2058" grpId="0" animBg="1"/>
      <p:bldP spid="2061" grpId="0" animBg="1"/>
      <p:bldP spid="2063" grpId="0" animBg="1"/>
      <p:bldP spid="2064" grpId="0" animBg="1"/>
      <p:bldP spid="2065" grpId="0" animBg="1"/>
      <p:bldP spid="2070" grpId="0" animBg="1"/>
      <p:bldP spid="2071" grpId="0" animBg="1"/>
      <p:bldP spid="2072" grpId="0" animBg="1"/>
      <p:bldP spid="2073" grpId="0" animBg="1"/>
      <p:bldP spid="2074" grpId="0" animBg="1"/>
      <p:bldP spid="2075" grpId="0" animBg="1"/>
      <p:bldP spid="2078" grpId="0" animBg="1"/>
      <p:bldP spid="2079" grpId="0" animBg="1"/>
      <p:bldP spid="1024" grpId="0" animBg="1"/>
      <p:bldP spid="1025" grpId="0" animBg="1"/>
      <p:bldP spid="1026" grpId="0" animBg="1"/>
      <p:bldP spid="1027" grpId="0" animBg="1"/>
      <p:bldP spid="1031" grpId="0" animBg="1"/>
      <p:bldP spid="1032" grpId="0" animBg="1"/>
      <p:bldP spid="1033" grpId="0" animBg="1"/>
      <p:bldP spid="1034" grpId="0" animBg="1"/>
      <p:bldP spid="1035" grpId="0" animBg="1"/>
      <p:bldP spid="1036" grpId="0" animBg="1"/>
      <p:bldP spid="1037" grpId="0" animBg="1"/>
      <p:bldP spid="1038" grpId="0" animBg="1"/>
      <p:bldP spid="1054" grpId="0" animBg="1"/>
      <p:bldP spid="1055" grpId="0" animBg="1"/>
      <p:bldP spid="2080" grpId="0" animBg="1"/>
      <p:bldP spid="2081" grpId="0" animBg="1"/>
      <p:bldP spid="2082" grpId="0" animBg="1"/>
      <p:bldP spid="106" grpId="0" animBg="1"/>
      <p:bldP spid="2088" grpId="0" animBg="1"/>
      <p:bldP spid="108" grpId="0" animBg="1"/>
      <p:bldP spid="109" grpId="0" animBg="1"/>
      <p:bldP spid="110" grpId="0" animBg="1"/>
      <p:bldP spid="111" grpId="0" animBg="1"/>
      <p:bldP spid="112" grpId="0" animBg="1"/>
      <p:bldP spid="113" grpId="0" animBg="1"/>
      <p:bldP spid="129" grpId="0"/>
      <p:bldP spid="130" grpId="0" animBg="1"/>
      <p:bldP spid="131" grpId="0"/>
      <p:bldP spid="13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4165314" y="4167464"/>
            <a:ext cx="1261481" cy="83506"/>
            <a:chOff x="2503408" y="2393265"/>
            <a:chExt cx="1415970" cy="91806"/>
          </a:xfrm>
          <a:solidFill>
            <a:srgbClr val="0070C0"/>
          </a:solidFill>
        </p:grpSpPr>
        <p:cxnSp>
          <p:nvCxnSpPr>
            <p:cNvPr id="35" name="直接连接符 34"/>
            <p:cNvCxnSpPr/>
            <p:nvPr/>
          </p:nvCxnSpPr>
          <p:spPr>
            <a:xfrm>
              <a:off x="2539779" y="2439168"/>
              <a:ext cx="1379599" cy="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6" name="椭圆 35"/>
            <p:cNvSpPr/>
            <p:nvPr/>
          </p:nvSpPr>
          <p:spPr>
            <a:xfrm>
              <a:off x="2503408" y="2393265"/>
              <a:ext cx="91809" cy="9180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40" name="组合 21"/>
          <p:cNvGrpSpPr/>
          <p:nvPr/>
        </p:nvGrpSpPr>
        <p:grpSpPr bwMode="auto">
          <a:xfrm>
            <a:off x="5132165" y="2224844"/>
            <a:ext cx="2370432" cy="1636682"/>
            <a:chOff x="0" y="0"/>
            <a:chExt cx="2093189" cy="1416774"/>
          </a:xfrm>
          <a:solidFill>
            <a:srgbClr val="00CC66"/>
          </a:solidFill>
        </p:grpSpPr>
        <p:sp>
          <p:nvSpPr>
            <p:cNvPr id="41" name="等腰三角形 22">
              <a:hlinkClick r:id="rId1"/>
            </p:cNvPr>
            <p:cNvSpPr>
              <a:spLocks noChangeArrowheads="1"/>
            </p:cNvSpPr>
            <p:nvPr/>
          </p:nvSpPr>
          <p:spPr bwMode="auto">
            <a:xfrm>
              <a:off x="0" y="0"/>
              <a:ext cx="2093189" cy="1416774"/>
            </a:xfrm>
            <a:prstGeom prst="triangle">
              <a:avLst>
                <a:gd name="adj" fmla="val 50000"/>
              </a:avLst>
            </a:prstGeom>
            <a:solidFill>
              <a:schemeClr val="tx1">
                <a:lumMod val="50000"/>
                <a:lumOff val="50000"/>
              </a:schemeClr>
            </a:solidFill>
            <a:ln w="12700" cap="flat" cmpd="sng">
              <a:solidFill>
                <a:schemeClr val="bg1"/>
              </a:solidFill>
              <a:bevel/>
            </a:ln>
          </p:spPr>
          <p:txBody>
            <a:bodyPr anchor="ctr"/>
            <a:lstStyle/>
            <a:p>
              <a:pPr algn="ctr"/>
              <a:endParaRPr lang="zh-CN" altLang="zh-CN" sz="1560">
                <a:solidFill>
                  <a:schemeClr val="bg1"/>
                </a:solidFill>
                <a:latin typeface="宋体" panose="02010600030101010101" pitchFamily="2" charset="-122"/>
                <a:sym typeface="宋体" panose="02010600030101010101" pitchFamily="2" charset="-122"/>
              </a:endParaRPr>
            </a:p>
          </p:txBody>
        </p:sp>
        <p:sp>
          <p:nvSpPr>
            <p:cNvPr id="42" name="文本框 23"/>
            <p:cNvSpPr>
              <a:spLocks noChangeArrowheads="1"/>
            </p:cNvSpPr>
            <p:nvPr/>
          </p:nvSpPr>
          <p:spPr bwMode="auto">
            <a:xfrm>
              <a:off x="717346" y="579708"/>
              <a:ext cx="658500" cy="5758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3725" dirty="0">
                  <a:solidFill>
                    <a:schemeClr val="bg1"/>
                  </a:solidFill>
                  <a:latin typeface="微软雅黑" panose="020B0503020204020204" pitchFamily="34" charset="-122"/>
                  <a:ea typeface="微软雅黑" panose="020B0503020204020204" pitchFamily="34" charset="-122"/>
                </a:rPr>
                <a:t>02</a:t>
              </a:r>
              <a:endParaRPr lang="zh-CN" altLang="en-US" sz="3725" dirty="0">
                <a:solidFill>
                  <a:schemeClr val="bg1"/>
                </a:solidFill>
                <a:latin typeface="微软雅黑" panose="020B0503020204020204" pitchFamily="34" charset="-122"/>
                <a:ea typeface="微软雅黑" panose="020B0503020204020204" pitchFamily="34" charset="-122"/>
              </a:endParaRPr>
            </a:p>
          </p:txBody>
        </p:sp>
      </p:grpSp>
      <p:grpSp>
        <p:nvGrpSpPr>
          <p:cNvPr id="43" name="组合 24"/>
          <p:cNvGrpSpPr/>
          <p:nvPr/>
        </p:nvGrpSpPr>
        <p:grpSpPr bwMode="auto">
          <a:xfrm>
            <a:off x="5132165" y="3911066"/>
            <a:ext cx="2370432" cy="1636682"/>
            <a:chOff x="0" y="0"/>
            <a:chExt cx="2093189" cy="1416774"/>
          </a:xfrm>
          <a:solidFill>
            <a:srgbClr val="007FDE"/>
          </a:solidFill>
        </p:grpSpPr>
        <p:sp>
          <p:nvSpPr>
            <p:cNvPr id="44" name="等腰三角形 25">
              <a:hlinkClick r:id="rId1"/>
            </p:cNvPr>
            <p:cNvSpPr>
              <a:spLocks noChangeArrowheads="1"/>
            </p:cNvSpPr>
            <p:nvPr/>
          </p:nvSpPr>
          <p:spPr bwMode="auto">
            <a:xfrm flipH="1" flipV="1">
              <a:off x="0" y="0"/>
              <a:ext cx="2093189" cy="1416774"/>
            </a:xfrm>
            <a:prstGeom prst="triangle">
              <a:avLst>
                <a:gd name="adj" fmla="val 50000"/>
              </a:avLst>
            </a:prstGeom>
            <a:solidFill>
              <a:srgbClr val="D60C0C"/>
            </a:solidFill>
            <a:ln w="12700" cap="flat" cmpd="sng">
              <a:solidFill>
                <a:schemeClr val="bg1"/>
              </a:solidFill>
              <a:bevel/>
            </a:ln>
          </p:spPr>
          <p:txBody>
            <a:bodyPr anchor="ctr"/>
            <a:lstStyle/>
            <a:p>
              <a:pPr algn="ctr"/>
              <a:endParaRPr lang="zh-CN" altLang="zh-CN" sz="1560">
                <a:solidFill>
                  <a:schemeClr val="bg1"/>
                </a:solidFill>
                <a:latin typeface="宋体" panose="02010600030101010101" pitchFamily="2" charset="-122"/>
                <a:sym typeface="宋体" panose="02010600030101010101" pitchFamily="2" charset="-122"/>
              </a:endParaRPr>
            </a:p>
          </p:txBody>
        </p:sp>
        <p:sp>
          <p:nvSpPr>
            <p:cNvPr id="45" name="文本框 26"/>
            <p:cNvSpPr>
              <a:spLocks noChangeArrowheads="1"/>
            </p:cNvSpPr>
            <p:nvPr/>
          </p:nvSpPr>
          <p:spPr bwMode="auto">
            <a:xfrm>
              <a:off x="717346" y="180213"/>
              <a:ext cx="658500" cy="5758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3725" dirty="0">
                  <a:solidFill>
                    <a:schemeClr val="bg1"/>
                  </a:solidFill>
                  <a:latin typeface="微软雅黑" panose="020B0503020204020204" pitchFamily="34" charset="-122"/>
                  <a:ea typeface="微软雅黑" panose="020B0503020204020204" pitchFamily="34" charset="-122"/>
                </a:rPr>
                <a:t>03</a:t>
              </a:r>
              <a:endParaRPr lang="zh-CN" altLang="en-US" sz="3725" dirty="0">
                <a:solidFill>
                  <a:schemeClr val="bg1"/>
                </a:solidFill>
                <a:latin typeface="微软雅黑" panose="020B0503020204020204" pitchFamily="34" charset="-122"/>
                <a:ea typeface="微软雅黑" panose="020B0503020204020204" pitchFamily="34" charset="-122"/>
              </a:endParaRPr>
            </a:p>
          </p:txBody>
        </p:sp>
      </p:grpSp>
      <p:grpSp>
        <p:nvGrpSpPr>
          <p:cNvPr id="46" name="组合 27"/>
          <p:cNvGrpSpPr/>
          <p:nvPr/>
        </p:nvGrpSpPr>
        <p:grpSpPr bwMode="auto">
          <a:xfrm>
            <a:off x="6366802" y="3911066"/>
            <a:ext cx="2368635" cy="1636682"/>
            <a:chOff x="0" y="0"/>
            <a:chExt cx="2093189" cy="1416774"/>
          </a:xfrm>
          <a:solidFill>
            <a:srgbClr val="00CC66"/>
          </a:solidFill>
        </p:grpSpPr>
        <p:sp>
          <p:nvSpPr>
            <p:cNvPr id="47" name="等腰三角形 28">
              <a:hlinkClick r:id="rId1"/>
            </p:cNvPr>
            <p:cNvSpPr>
              <a:spLocks noChangeArrowheads="1"/>
            </p:cNvSpPr>
            <p:nvPr/>
          </p:nvSpPr>
          <p:spPr bwMode="auto">
            <a:xfrm>
              <a:off x="0" y="0"/>
              <a:ext cx="2093189" cy="1416774"/>
            </a:xfrm>
            <a:prstGeom prst="triangle">
              <a:avLst>
                <a:gd name="adj" fmla="val 50000"/>
              </a:avLst>
            </a:prstGeom>
            <a:solidFill>
              <a:schemeClr val="tx1">
                <a:lumMod val="50000"/>
                <a:lumOff val="50000"/>
              </a:schemeClr>
            </a:solidFill>
            <a:ln w="12700" cap="flat" cmpd="sng">
              <a:solidFill>
                <a:schemeClr val="bg1"/>
              </a:solidFill>
              <a:bevel/>
            </a:ln>
          </p:spPr>
          <p:txBody>
            <a:bodyPr anchor="ctr"/>
            <a:lstStyle/>
            <a:p>
              <a:pPr algn="ctr"/>
              <a:endParaRPr lang="zh-CN" altLang="zh-CN" sz="1560">
                <a:solidFill>
                  <a:schemeClr val="bg1"/>
                </a:solidFill>
                <a:latin typeface="宋体" panose="02010600030101010101" pitchFamily="2" charset="-122"/>
                <a:sym typeface="宋体" panose="02010600030101010101" pitchFamily="2" charset="-122"/>
              </a:endParaRPr>
            </a:p>
          </p:txBody>
        </p:sp>
        <p:sp>
          <p:nvSpPr>
            <p:cNvPr id="48" name="文本框 29"/>
            <p:cNvSpPr>
              <a:spLocks noChangeArrowheads="1"/>
            </p:cNvSpPr>
            <p:nvPr/>
          </p:nvSpPr>
          <p:spPr bwMode="auto">
            <a:xfrm>
              <a:off x="741176" y="520297"/>
              <a:ext cx="610835" cy="529627"/>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3375" dirty="0">
                  <a:solidFill>
                    <a:schemeClr val="bg1"/>
                  </a:solidFill>
                  <a:latin typeface="微软雅黑" panose="020B0503020204020204" pitchFamily="34" charset="-122"/>
                  <a:ea typeface="微软雅黑" panose="020B0503020204020204" pitchFamily="34" charset="-122"/>
                </a:rPr>
                <a:t>04</a:t>
              </a:r>
              <a:endParaRPr lang="zh-CN" altLang="en-US" sz="3375" dirty="0">
                <a:solidFill>
                  <a:schemeClr val="bg1"/>
                </a:solidFill>
                <a:latin typeface="微软雅黑" panose="020B0503020204020204" pitchFamily="34" charset="-122"/>
                <a:ea typeface="微软雅黑" panose="020B0503020204020204" pitchFamily="34" charset="-122"/>
              </a:endParaRPr>
            </a:p>
          </p:txBody>
        </p:sp>
      </p:grpSp>
      <p:grpSp>
        <p:nvGrpSpPr>
          <p:cNvPr id="2" name="组合 1"/>
          <p:cNvGrpSpPr/>
          <p:nvPr/>
        </p:nvGrpSpPr>
        <p:grpSpPr>
          <a:xfrm>
            <a:off x="2024977" y="2201740"/>
            <a:ext cx="1862329" cy="1315895"/>
            <a:chOff x="3766900" y="4392265"/>
            <a:chExt cx="3793114" cy="2625086"/>
          </a:xfrm>
        </p:grpSpPr>
        <p:sp>
          <p:nvSpPr>
            <p:cNvPr id="49" name="TextBox 48"/>
            <p:cNvSpPr txBox="1"/>
            <p:nvPr/>
          </p:nvSpPr>
          <p:spPr>
            <a:xfrm>
              <a:off x="3766900" y="5510974"/>
              <a:ext cx="3793114" cy="1506377"/>
            </a:xfrm>
            <a:prstGeom prst="rect">
              <a:avLst/>
            </a:prstGeom>
            <a:noFill/>
          </p:spPr>
          <p:txBody>
            <a:bodyPr wrap="square" lIns="79155" tIns="39577" rIns="79155" bIns="39577" rtlCol="0">
              <a:spAutoFit/>
            </a:bodyPr>
            <a:lstStyle/>
            <a:p>
              <a:pPr>
                <a:lnSpc>
                  <a:spcPct val="130000"/>
                </a:lnSpc>
              </a:pP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您的内容打在这里，或者通过复制您的文本</a:t>
              </a:r>
              <a:r>
                <a:rPr lang="en-US" altLang="zh-CN" sz="1125" dirty="0">
                  <a:solidFill>
                    <a:schemeClr val="tx1">
                      <a:lumMod val="95000"/>
                      <a:lumOff val="5000"/>
                    </a:schemeClr>
                  </a:solidFill>
                  <a:latin typeface="微软雅黑" panose="020B0503020204020204" pitchFamily="34" charset="-122"/>
                  <a:ea typeface="微软雅黑" panose="020B0503020204020204" pitchFamily="34" charset="-122"/>
                </a:rPr>
                <a:t>,</a:t>
              </a: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a:t>
              </a:r>
              <a:endPar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endParaRPr>
            </a:p>
          </p:txBody>
        </p:sp>
        <p:grpSp>
          <p:nvGrpSpPr>
            <p:cNvPr id="53" name="组合 52"/>
            <p:cNvGrpSpPr/>
            <p:nvPr/>
          </p:nvGrpSpPr>
          <p:grpSpPr>
            <a:xfrm>
              <a:off x="3783314" y="4392265"/>
              <a:ext cx="2199762" cy="983612"/>
              <a:chOff x="1354515" y="2174815"/>
              <a:chExt cx="1212299" cy="542073"/>
            </a:xfrm>
          </p:grpSpPr>
          <p:sp>
            <p:nvSpPr>
              <p:cNvPr id="54" name="圆角矩形 53"/>
              <p:cNvSpPr/>
              <p:nvPr/>
            </p:nvSpPr>
            <p:spPr>
              <a:xfrm>
                <a:off x="1354515" y="2193726"/>
                <a:ext cx="1100328" cy="523162"/>
              </a:xfrm>
              <a:prstGeom prst="roundRect">
                <a:avLst/>
              </a:prstGeom>
              <a:solidFill>
                <a:srgbClr val="D60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55" name="TextBox 54"/>
              <p:cNvSpPr txBox="1"/>
              <p:nvPr/>
            </p:nvSpPr>
            <p:spPr>
              <a:xfrm>
                <a:off x="1386761" y="2174815"/>
                <a:ext cx="1180053" cy="527364"/>
              </a:xfrm>
              <a:prstGeom prst="rect">
                <a:avLst/>
              </a:prstGeom>
              <a:noFill/>
            </p:spPr>
            <p:txBody>
              <a:bodyPr wrap="square" lIns="79155" tIns="0" rIns="79155" bIns="0" rtlCol="0" anchor="t">
                <a:spAutoFit/>
              </a:bodyPr>
              <a:lstStyle/>
              <a:p>
                <a:pPr>
                  <a:lnSpc>
                    <a:spcPct val="150000"/>
                  </a:lnSpc>
                </a:pPr>
                <a:r>
                  <a:rPr lang="zh-CN" altLang="en-US" sz="2080" dirty="0">
                    <a:solidFill>
                      <a:schemeClr val="bg1"/>
                    </a:solidFill>
                    <a:latin typeface="方正黑体_GBK" pitchFamily="65" charset="-122"/>
                    <a:ea typeface="方正黑体_GBK" pitchFamily="65" charset="-122"/>
                    <a:cs typeface="华文黑体" pitchFamily="2" charset="-122"/>
                  </a:rPr>
                  <a:t>方案一</a:t>
                </a:r>
                <a:endParaRPr lang="zh-CN" altLang="en-US" sz="2080" dirty="0">
                  <a:solidFill>
                    <a:schemeClr val="bg1"/>
                  </a:solidFill>
                  <a:latin typeface="方正黑体_GBK" pitchFamily="65" charset="-122"/>
                  <a:ea typeface="方正黑体_GBK" pitchFamily="65" charset="-122"/>
                  <a:cs typeface="华文黑体" pitchFamily="2" charset="-122"/>
                </a:endParaRPr>
              </a:p>
            </p:txBody>
          </p:sp>
        </p:grpSp>
      </p:grpSp>
      <p:grpSp>
        <p:nvGrpSpPr>
          <p:cNvPr id="5" name="组合 4"/>
          <p:cNvGrpSpPr/>
          <p:nvPr/>
        </p:nvGrpSpPr>
        <p:grpSpPr>
          <a:xfrm>
            <a:off x="7591236" y="2211041"/>
            <a:ext cx="2368288" cy="1094214"/>
            <a:chOff x="15104026" y="4410819"/>
            <a:chExt cx="4823631" cy="2182854"/>
          </a:xfrm>
        </p:grpSpPr>
        <p:sp>
          <p:nvSpPr>
            <p:cNvPr id="50" name="TextBox 49"/>
            <p:cNvSpPr txBox="1"/>
            <p:nvPr/>
          </p:nvSpPr>
          <p:spPr>
            <a:xfrm>
              <a:off x="15104026" y="5536273"/>
              <a:ext cx="4823631" cy="1057400"/>
            </a:xfrm>
            <a:prstGeom prst="rect">
              <a:avLst/>
            </a:prstGeom>
            <a:noFill/>
          </p:spPr>
          <p:txBody>
            <a:bodyPr wrap="square" lIns="79155" tIns="39577" rIns="79155" bIns="39577" rtlCol="0">
              <a:spAutoFit/>
            </a:bodyPr>
            <a:lstStyle/>
            <a:p>
              <a:pPr>
                <a:lnSpc>
                  <a:spcPct val="130000"/>
                </a:lnSpc>
              </a:pP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您的内容打在这里，或者通过复制您的文本</a:t>
              </a:r>
              <a:r>
                <a:rPr lang="en-US" altLang="zh-CN" sz="1125" dirty="0">
                  <a:solidFill>
                    <a:schemeClr val="tx1">
                      <a:lumMod val="95000"/>
                      <a:lumOff val="5000"/>
                    </a:schemeClr>
                  </a:solidFill>
                  <a:latin typeface="微软雅黑" panose="020B0503020204020204" pitchFamily="34" charset="-122"/>
                  <a:ea typeface="微软雅黑" panose="020B0503020204020204" pitchFamily="34" charset="-122"/>
                </a:rPr>
                <a:t>,</a:t>
              </a: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a:t>
              </a:r>
              <a:endPar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endParaRPr>
            </a:p>
          </p:txBody>
        </p:sp>
        <p:grpSp>
          <p:nvGrpSpPr>
            <p:cNvPr id="56" name="组合 55"/>
            <p:cNvGrpSpPr/>
            <p:nvPr/>
          </p:nvGrpSpPr>
          <p:grpSpPr>
            <a:xfrm>
              <a:off x="15344539" y="4410819"/>
              <a:ext cx="2216549" cy="965058"/>
              <a:chOff x="7725958" y="2185040"/>
              <a:chExt cx="1221550" cy="531848"/>
            </a:xfrm>
          </p:grpSpPr>
          <p:sp>
            <p:nvSpPr>
              <p:cNvPr id="57" name="圆角矩形 56"/>
              <p:cNvSpPr/>
              <p:nvPr/>
            </p:nvSpPr>
            <p:spPr>
              <a:xfrm>
                <a:off x="7725958" y="2193726"/>
                <a:ext cx="1100328" cy="523162"/>
              </a:xfrm>
              <a:prstGeom prst="roundRect">
                <a:avLst/>
              </a:prstGeom>
              <a:solidFill>
                <a:srgbClr val="D60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58" name="TextBox 57"/>
              <p:cNvSpPr txBox="1"/>
              <p:nvPr/>
            </p:nvSpPr>
            <p:spPr>
              <a:xfrm>
                <a:off x="7767454" y="2185040"/>
                <a:ext cx="1180054" cy="483447"/>
              </a:xfrm>
              <a:prstGeom prst="rect">
                <a:avLst/>
              </a:prstGeom>
              <a:noFill/>
            </p:spPr>
            <p:txBody>
              <a:bodyPr wrap="square" lIns="79155" tIns="0" rIns="79155" bIns="0" rtlCol="0" anchor="t">
                <a:spAutoFit/>
              </a:bodyPr>
              <a:lstStyle/>
              <a:p>
                <a:pPr>
                  <a:lnSpc>
                    <a:spcPct val="150000"/>
                  </a:lnSpc>
                </a:pPr>
                <a:r>
                  <a:rPr lang="zh-CN" altLang="en-US" sz="1905" dirty="0">
                    <a:solidFill>
                      <a:schemeClr val="bg1"/>
                    </a:solidFill>
                    <a:latin typeface="方正黑体_GBK" pitchFamily="65" charset="-122"/>
                    <a:ea typeface="方正黑体_GBK" pitchFamily="65" charset="-122"/>
                    <a:cs typeface="华文黑体" pitchFamily="2" charset="-122"/>
                  </a:rPr>
                  <a:t>方案二</a:t>
                </a:r>
                <a:endParaRPr lang="zh-CN" altLang="en-US" sz="1905" dirty="0">
                  <a:solidFill>
                    <a:schemeClr val="bg1"/>
                  </a:solidFill>
                  <a:latin typeface="方正黑体_GBK" pitchFamily="65" charset="-122"/>
                  <a:ea typeface="方正黑体_GBK" pitchFamily="65" charset="-122"/>
                  <a:cs typeface="华文黑体" pitchFamily="2" charset="-122"/>
                </a:endParaRPr>
              </a:p>
            </p:txBody>
          </p:sp>
        </p:grpSp>
      </p:grpSp>
      <p:grpSp>
        <p:nvGrpSpPr>
          <p:cNvPr id="4" name="组合 3"/>
          <p:cNvGrpSpPr/>
          <p:nvPr/>
        </p:nvGrpSpPr>
        <p:grpSpPr>
          <a:xfrm>
            <a:off x="8749598" y="3941185"/>
            <a:ext cx="2368288" cy="1026904"/>
            <a:chOff x="17463330" y="7862298"/>
            <a:chExt cx="4823631" cy="2048577"/>
          </a:xfrm>
        </p:grpSpPr>
        <p:sp>
          <p:nvSpPr>
            <p:cNvPr id="52" name="TextBox 51"/>
            <p:cNvSpPr txBox="1"/>
            <p:nvPr/>
          </p:nvSpPr>
          <p:spPr>
            <a:xfrm>
              <a:off x="17463330" y="8853475"/>
              <a:ext cx="4823631" cy="1057400"/>
            </a:xfrm>
            <a:prstGeom prst="rect">
              <a:avLst/>
            </a:prstGeom>
            <a:noFill/>
          </p:spPr>
          <p:txBody>
            <a:bodyPr wrap="square" lIns="79155" tIns="39577" rIns="79155" bIns="39577" rtlCol="0">
              <a:spAutoFit/>
            </a:bodyPr>
            <a:lstStyle/>
            <a:p>
              <a:pPr>
                <a:lnSpc>
                  <a:spcPct val="130000"/>
                </a:lnSpc>
              </a:pP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您的内容打在这里，或者通过复制您的文本</a:t>
              </a:r>
              <a:r>
                <a:rPr lang="en-US" altLang="zh-CN" sz="1125" dirty="0">
                  <a:solidFill>
                    <a:schemeClr val="tx1">
                      <a:lumMod val="95000"/>
                      <a:lumOff val="5000"/>
                    </a:schemeClr>
                  </a:solidFill>
                  <a:latin typeface="微软雅黑" panose="020B0503020204020204" pitchFamily="34" charset="-122"/>
                  <a:ea typeface="微软雅黑" panose="020B0503020204020204" pitchFamily="34" charset="-122"/>
                </a:rPr>
                <a:t>,</a:t>
              </a: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a:t>
              </a:r>
              <a:endPar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endParaRPr>
            </a:p>
          </p:txBody>
        </p:sp>
        <p:grpSp>
          <p:nvGrpSpPr>
            <p:cNvPr id="59" name="组合 58"/>
            <p:cNvGrpSpPr/>
            <p:nvPr/>
          </p:nvGrpSpPr>
          <p:grpSpPr>
            <a:xfrm>
              <a:off x="17713534" y="7862298"/>
              <a:ext cx="2295980" cy="976684"/>
              <a:chOff x="9031522" y="4087166"/>
              <a:chExt cx="1265325" cy="538255"/>
            </a:xfrm>
          </p:grpSpPr>
          <p:sp>
            <p:nvSpPr>
              <p:cNvPr id="60" name="圆角矩形 59"/>
              <p:cNvSpPr/>
              <p:nvPr/>
            </p:nvSpPr>
            <p:spPr>
              <a:xfrm>
                <a:off x="9031522" y="4102259"/>
                <a:ext cx="1100328" cy="52316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61" name="TextBox 60"/>
              <p:cNvSpPr txBox="1"/>
              <p:nvPr/>
            </p:nvSpPr>
            <p:spPr>
              <a:xfrm>
                <a:off x="9116794" y="4087166"/>
                <a:ext cx="1180053" cy="483447"/>
              </a:xfrm>
              <a:prstGeom prst="rect">
                <a:avLst/>
              </a:prstGeom>
              <a:noFill/>
            </p:spPr>
            <p:txBody>
              <a:bodyPr wrap="square" lIns="79155" tIns="0" rIns="79155" bIns="0" rtlCol="0" anchor="t">
                <a:spAutoFit/>
              </a:bodyPr>
              <a:lstStyle/>
              <a:p>
                <a:pPr>
                  <a:lnSpc>
                    <a:spcPct val="150000"/>
                  </a:lnSpc>
                </a:pPr>
                <a:r>
                  <a:rPr lang="zh-CN" altLang="en-US" sz="1905" dirty="0">
                    <a:solidFill>
                      <a:schemeClr val="bg1"/>
                    </a:solidFill>
                    <a:latin typeface="方正黑体_GBK" pitchFamily="65" charset="-122"/>
                    <a:ea typeface="方正黑体_GBK" pitchFamily="65" charset="-122"/>
                    <a:cs typeface="华文黑体" pitchFamily="2" charset="-122"/>
                  </a:rPr>
                  <a:t>方案四</a:t>
                </a:r>
                <a:endParaRPr lang="zh-CN" altLang="en-US" sz="1905" dirty="0">
                  <a:solidFill>
                    <a:schemeClr val="bg1"/>
                  </a:solidFill>
                  <a:latin typeface="方正黑体_GBK" pitchFamily="65" charset="-122"/>
                  <a:ea typeface="方正黑体_GBK" pitchFamily="65" charset="-122"/>
                  <a:cs typeface="华文黑体" pitchFamily="2" charset="-122"/>
                </a:endParaRPr>
              </a:p>
            </p:txBody>
          </p:sp>
        </p:grpSp>
      </p:grpSp>
      <p:grpSp>
        <p:nvGrpSpPr>
          <p:cNvPr id="3" name="组合 2"/>
          <p:cNvGrpSpPr/>
          <p:nvPr/>
        </p:nvGrpSpPr>
        <p:grpSpPr>
          <a:xfrm>
            <a:off x="2956141" y="3985630"/>
            <a:ext cx="2368288" cy="1099872"/>
            <a:chOff x="5663457" y="7950956"/>
            <a:chExt cx="4823631" cy="2194142"/>
          </a:xfrm>
        </p:grpSpPr>
        <p:sp>
          <p:nvSpPr>
            <p:cNvPr id="51" name="TextBox 50"/>
            <p:cNvSpPr txBox="1"/>
            <p:nvPr/>
          </p:nvSpPr>
          <p:spPr>
            <a:xfrm>
              <a:off x="5663457" y="9087698"/>
              <a:ext cx="4823631" cy="1057400"/>
            </a:xfrm>
            <a:prstGeom prst="rect">
              <a:avLst/>
            </a:prstGeom>
            <a:noFill/>
          </p:spPr>
          <p:txBody>
            <a:bodyPr wrap="square" lIns="79155" tIns="39577" rIns="79155" bIns="39577" rtlCol="0">
              <a:spAutoFit/>
            </a:bodyPr>
            <a:lstStyle/>
            <a:p>
              <a:pPr>
                <a:lnSpc>
                  <a:spcPct val="130000"/>
                </a:lnSpc>
              </a:pP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您的内容打在这里，或者通过复制您的文本</a:t>
              </a:r>
              <a:r>
                <a:rPr lang="en-US" altLang="zh-CN" sz="1125" dirty="0">
                  <a:solidFill>
                    <a:schemeClr val="tx1">
                      <a:lumMod val="95000"/>
                      <a:lumOff val="5000"/>
                    </a:schemeClr>
                  </a:solidFill>
                  <a:latin typeface="微软雅黑" panose="020B0503020204020204" pitchFamily="34" charset="-122"/>
                  <a:ea typeface="微软雅黑" panose="020B0503020204020204" pitchFamily="34" charset="-122"/>
                </a:rPr>
                <a:t>,</a:t>
              </a: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a:t>
              </a:r>
              <a:endPar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endParaRPr>
            </a:p>
          </p:txBody>
        </p:sp>
        <p:grpSp>
          <p:nvGrpSpPr>
            <p:cNvPr id="62" name="组合 61"/>
            <p:cNvGrpSpPr/>
            <p:nvPr/>
          </p:nvGrpSpPr>
          <p:grpSpPr>
            <a:xfrm>
              <a:off x="5803741" y="7950956"/>
              <a:ext cx="2300678" cy="983547"/>
              <a:chOff x="2518192" y="4136026"/>
              <a:chExt cx="1267914" cy="542037"/>
            </a:xfrm>
          </p:grpSpPr>
          <p:sp>
            <p:nvSpPr>
              <p:cNvPr id="63" name="圆角矩形 62"/>
              <p:cNvSpPr/>
              <p:nvPr/>
            </p:nvSpPr>
            <p:spPr>
              <a:xfrm>
                <a:off x="2518192" y="4154901"/>
                <a:ext cx="1100328" cy="523162"/>
              </a:xfrm>
              <a:prstGeom prst="roundRect">
                <a:avLst/>
              </a:prstGeom>
              <a:solidFill>
                <a:srgbClr val="D60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64" name="TextBox 63"/>
              <p:cNvSpPr txBox="1"/>
              <p:nvPr/>
            </p:nvSpPr>
            <p:spPr>
              <a:xfrm>
                <a:off x="2606053" y="4136026"/>
                <a:ext cx="1180053" cy="483447"/>
              </a:xfrm>
              <a:prstGeom prst="rect">
                <a:avLst/>
              </a:prstGeom>
              <a:noFill/>
            </p:spPr>
            <p:txBody>
              <a:bodyPr wrap="square" lIns="79155" tIns="0" rIns="79155" bIns="0" rtlCol="0" anchor="t">
                <a:spAutoFit/>
              </a:bodyPr>
              <a:lstStyle/>
              <a:p>
                <a:pPr>
                  <a:lnSpc>
                    <a:spcPct val="150000"/>
                  </a:lnSpc>
                </a:pPr>
                <a:r>
                  <a:rPr lang="zh-CN" altLang="en-US" sz="1905" dirty="0">
                    <a:solidFill>
                      <a:schemeClr val="bg1"/>
                    </a:solidFill>
                    <a:latin typeface="方正黑体_GBK" pitchFamily="65" charset="-122"/>
                    <a:ea typeface="方正黑体_GBK" pitchFamily="65" charset="-122"/>
                    <a:cs typeface="华文黑体" pitchFamily="2" charset="-122"/>
                  </a:rPr>
                  <a:t>方案三</a:t>
                </a:r>
                <a:endParaRPr lang="zh-CN" altLang="en-US" sz="1905" dirty="0">
                  <a:solidFill>
                    <a:schemeClr val="bg1"/>
                  </a:solidFill>
                  <a:latin typeface="方正黑体_GBK" pitchFamily="65" charset="-122"/>
                  <a:ea typeface="方正黑体_GBK" pitchFamily="65" charset="-122"/>
                  <a:cs typeface="华文黑体" pitchFamily="2" charset="-122"/>
                </a:endParaRPr>
              </a:p>
            </p:txBody>
          </p:sp>
        </p:grpSp>
      </p:grpSp>
      <p:sp>
        <p:nvSpPr>
          <p:cNvPr id="66" name="平行四边形 65"/>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6" name="组合 5"/>
          <p:cNvGrpSpPr/>
          <p:nvPr/>
        </p:nvGrpSpPr>
        <p:grpSpPr>
          <a:xfrm>
            <a:off x="-124754" y="289674"/>
            <a:ext cx="2969754" cy="500820"/>
            <a:chOff x="-611583" y="577868"/>
            <a:chExt cx="6048672" cy="999091"/>
          </a:xfrm>
        </p:grpSpPr>
        <p:sp>
          <p:nvSpPr>
            <p:cNvPr id="67" name="对角圆角矩形 66"/>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68" name="TextBox 67"/>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解决方案</a:t>
              </a:r>
              <a:endParaRPr lang="zh-CN" altLang="en-US" sz="1990" dirty="0">
                <a:solidFill>
                  <a:prstClr val="white"/>
                </a:solidFill>
                <a:latin typeface="思源黑体 CN Medium" pitchFamily="34" charset="-122"/>
                <a:ea typeface="思源黑体 CN Medium" pitchFamily="34" charset="-122"/>
              </a:endParaRPr>
            </a:p>
          </p:txBody>
        </p:sp>
      </p:grpSp>
      <p:grpSp>
        <p:nvGrpSpPr>
          <p:cNvPr id="69" name="组合 68"/>
          <p:cNvGrpSpPr/>
          <p:nvPr/>
        </p:nvGrpSpPr>
        <p:grpSpPr>
          <a:xfrm>
            <a:off x="7425221" y="4125712"/>
            <a:ext cx="1308231" cy="83506"/>
            <a:chOff x="2539779" y="2393265"/>
            <a:chExt cx="1468446" cy="91806"/>
          </a:xfrm>
          <a:solidFill>
            <a:srgbClr val="0070C0"/>
          </a:solidFill>
        </p:grpSpPr>
        <p:cxnSp>
          <p:nvCxnSpPr>
            <p:cNvPr id="70" name="直接连接符 69"/>
            <p:cNvCxnSpPr/>
            <p:nvPr/>
          </p:nvCxnSpPr>
          <p:spPr>
            <a:xfrm>
              <a:off x="2539779" y="2439167"/>
              <a:ext cx="1379599" cy="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1" name="椭圆 70"/>
            <p:cNvSpPr/>
            <p:nvPr/>
          </p:nvSpPr>
          <p:spPr>
            <a:xfrm>
              <a:off x="3916416" y="2393265"/>
              <a:ext cx="91809" cy="9180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72" name="组合 71"/>
          <p:cNvGrpSpPr/>
          <p:nvPr/>
        </p:nvGrpSpPr>
        <p:grpSpPr>
          <a:xfrm>
            <a:off x="6267956" y="2377327"/>
            <a:ext cx="1308231" cy="83506"/>
            <a:chOff x="2539779" y="2393265"/>
            <a:chExt cx="1468446" cy="91806"/>
          </a:xfrm>
          <a:solidFill>
            <a:srgbClr val="0070C0"/>
          </a:solidFill>
        </p:grpSpPr>
        <p:cxnSp>
          <p:nvCxnSpPr>
            <p:cNvPr id="73" name="直接连接符 72"/>
            <p:cNvCxnSpPr/>
            <p:nvPr/>
          </p:nvCxnSpPr>
          <p:spPr>
            <a:xfrm>
              <a:off x="2539779" y="2439167"/>
              <a:ext cx="1379599" cy="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4" name="椭圆 73"/>
            <p:cNvSpPr/>
            <p:nvPr/>
          </p:nvSpPr>
          <p:spPr>
            <a:xfrm>
              <a:off x="3916416" y="2393265"/>
              <a:ext cx="91809" cy="9180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75" name="组合 74"/>
          <p:cNvGrpSpPr/>
          <p:nvPr/>
        </p:nvGrpSpPr>
        <p:grpSpPr>
          <a:xfrm>
            <a:off x="3113067" y="2432537"/>
            <a:ext cx="1261481" cy="83506"/>
            <a:chOff x="2503408" y="2393265"/>
            <a:chExt cx="1415970" cy="91806"/>
          </a:xfrm>
          <a:solidFill>
            <a:srgbClr val="0070C0"/>
          </a:solidFill>
        </p:grpSpPr>
        <p:cxnSp>
          <p:nvCxnSpPr>
            <p:cNvPr id="76" name="直接连接符 75"/>
            <p:cNvCxnSpPr/>
            <p:nvPr/>
          </p:nvCxnSpPr>
          <p:spPr>
            <a:xfrm>
              <a:off x="2539779" y="2439168"/>
              <a:ext cx="1379599" cy="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7" name="椭圆 76"/>
            <p:cNvSpPr/>
            <p:nvPr/>
          </p:nvSpPr>
          <p:spPr>
            <a:xfrm>
              <a:off x="2503408" y="2393265"/>
              <a:ext cx="91809" cy="9180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37" name="组合 18"/>
          <p:cNvGrpSpPr/>
          <p:nvPr/>
        </p:nvGrpSpPr>
        <p:grpSpPr bwMode="auto">
          <a:xfrm>
            <a:off x="3899323" y="2224844"/>
            <a:ext cx="2368635" cy="1636682"/>
            <a:chOff x="0" y="0"/>
            <a:chExt cx="2093189" cy="1416774"/>
          </a:xfrm>
          <a:solidFill>
            <a:srgbClr val="007FDE"/>
          </a:solidFill>
        </p:grpSpPr>
        <p:sp>
          <p:nvSpPr>
            <p:cNvPr id="38" name="等腰三角形 19">
              <a:hlinkClick r:id="rId1"/>
            </p:cNvPr>
            <p:cNvSpPr>
              <a:spLocks noChangeArrowheads="1"/>
            </p:cNvSpPr>
            <p:nvPr/>
          </p:nvSpPr>
          <p:spPr bwMode="auto">
            <a:xfrm flipH="1" flipV="1">
              <a:off x="0" y="0"/>
              <a:ext cx="2093189" cy="1416774"/>
            </a:xfrm>
            <a:prstGeom prst="triangle">
              <a:avLst>
                <a:gd name="adj" fmla="val 50000"/>
              </a:avLst>
            </a:prstGeom>
            <a:solidFill>
              <a:srgbClr val="D60C0C"/>
            </a:solidFill>
            <a:ln w="12700" cap="flat" cmpd="sng">
              <a:solidFill>
                <a:schemeClr val="bg1"/>
              </a:solidFill>
              <a:bevel/>
            </a:ln>
          </p:spPr>
          <p:txBody>
            <a:bodyPr anchor="ctr"/>
            <a:lstStyle/>
            <a:p>
              <a:pPr algn="ctr"/>
              <a:endParaRPr lang="zh-CN" altLang="zh-CN" sz="1560">
                <a:solidFill>
                  <a:schemeClr val="bg1"/>
                </a:solidFill>
                <a:latin typeface="宋体" panose="02010600030101010101" pitchFamily="2" charset="-122"/>
                <a:sym typeface="宋体" panose="02010600030101010101" pitchFamily="2" charset="-122"/>
              </a:endParaRPr>
            </a:p>
          </p:txBody>
        </p:sp>
        <p:sp>
          <p:nvSpPr>
            <p:cNvPr id="39" name="文本框 20"/>
            <p:cNvSpPr>
              <a:spLocks noChangeArrowheads="1"/>
            </p:cNvSpPr>
            <p:nvPr/>
          </p:nvSpPr>
          <p:spPr bwMode="auto">
            <a:xfrm>
              <a:off x="714624" y="122472"/>
              <a:ext cx="658999" cy="5758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3725" dirty="0">
                  <a:solidFill>
                    <a:schemeClr val="bg1"/>
                  </a:solidFill>
                  <a:latin typeface="微软雅黑" panose="020B0503020204020204" pitchFamily="34" charset="-122"/>
                  <a:ea typeface="微软雅黑" panose="020B0503020204020204" pitchFamily="34" charset="-122"/>
                </a:rPr>
                <a:t>01</a:t>
              </a:r>
              <a:endParaRPr lang="zh-CN" altLang="en-US" sz="3725"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600" advClick="0" advTm="0">
        <p14:gallery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66"/>
                                        </p:tgtEl>
                                        <p:attrNameLst>
                                          <p:attrName>style.visibility</p:attrName>
                                        </p:attrNameLst>
                                      </p:cBhvr>
                                      <p:to>
                                        <p:strVal val="visible"/>
                                      </p:to>
                                    </p:set>
                                    <p:anim calcmode="lin" valueType="num">
                                      <p:cBhvr additive="base">
                                        <p:cTn id="12" dur="500" fill="hold"/>
                                        <p:tgtEl>
                                          <p:spTgt spid="66"/>
                                        </p:tgtEl>
                                        <p:attrNameLst>
                                          <p:attrName>ppt_x</p:attrName>
                                        </p:attrNameLst>
                                      </p:cBhvr>
                                      <p:tavLst>
                                        <p:tav tm="0">
                                          <p:val>
                                            <p:strVal val="0-#ppt_w/2"/>
                                          </p:val>
                                        </p:tav>
                                        <p:tav tm="100000">
                                          <p:val>
                                            <p:strVal val="#ppt_x"/>
                                          </p:val>
                                        </p:tav>
                                      </p:tavLst>
                                    </p:anim>
                                    <p:anim calcmode="lin" valueType="num">
                                      <p:cBhvr additive="base">
                                        <p:cTn id="13" dur="500" fill="hold"/>
                                        <p:tgtEl>
                                          <p:spTgt spid="6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1" fill="hold" nodeType="after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additive="base">
                                        <p:cTn id="17" dur="500" fill="hold"/>
                                        <p:tgtEl>
                                          <p:spTgt spid="37"/>
                                        </p:tgtEl>
                                        <p:attrNameLst>
                                          <p:attrName>ppt_x</p:attrName>
                                        </p:attrNameLst>
                                      </p:cBhvr>
                                      <p:tavLst>
                                        <p:tav tm="0">
                                          <p:val>
                                            <p:strVal val="#ppt_x"/>
                                          </p:val>
                                        </p:tav>
                                        <p:tav tm="100000">
                                          <p:val>
                                            <p:strVal val="#ppt_x"/>
                                          </p:val>
                                        </p:tav>
                                      </p:tavLst>
                                    </p:anim>
                                    <p:anim calcmode="lin" valueType="num">
                                      <p:cBhvr additive="base">
                                        <p:cTn id="18" dur="500" fill="hold"/>
                                        <p:tgtEl>
                                          <p:spTgt spid="37"/>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1" fill="hold" nodeType="after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additive="base">
                                        <p:cTn id="22" dur="500" fill="hold"/>
                                        <p:tgtEl>
                                          <p:spTgt spid="40"/>
                                        </p:tgtEl>
                                        <p:attrNameLst>
                                          <p:attrName>ppt_x</p:attrName>
                                        </p:attrNameLst>
                                      </p:cBhvr>
                                      <p:tavLst>
                                        <p:tav tm="0">
                                          <p:val>
                                            <p:strVal val="#ppt_x"/>
                                          </p:val>
                                        </p:tav>
                                        <p:tav tm="100000">
                                          <p:val>
                                            <p:strVal val="#ppt_x"/>
                                          </p:val>
                                        </p:tav>
                                      </p:tavLst>
                                    </p:anim>
                                    <p:anim calcmode="lin" valueType="num">
                                      <p:cBhvr additive="base">
                                        <p:cTn id="23" dur="500" fill="hold"/>
                                        <p:tgtEl>
                                          <p:spTgt spid="40"/>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 presetClass="entr" presetSubtype="1" fill="hold" nodeType="afterEffect">
                                  <p:stCondLst>
                                    <p:cond delay="0"/>
                                  </p:stCondLst>
                                  <p:childTnLst>
                                    <p:set>
                                      <p:cBhvr>
                                        <p:cTn id="26" dur="1" fill="hold">
                                          <p:stCondLst>
                                            <p:cond delay="0"/>
                                          </p:stCondLst>
                                        </p:cTn>
                                        <p:tgtEl>
                                          <p:spTgt spid="43"/>
                                        </p:tgtEl>
                                        <p:attrNameLst>
                                          <p:attrName>style.visibility</p:attrName>
                                        </p:attrNameLst>
                                      </p:cBhvr>
                                      <p:to>
                                        <p:strVal val="visible"/>
                                      </p:to>
                                    </p:set>
                                    <p:anim calcmode="lin" valueType="num">
                                      <p:cBhvr additive="base">
                                        <p:cTn id="27" dur="500" fill="hold"/>
                                        <p:tgtEl>
                                          <p:spTgt spid="43"/>
                                        </p:tgtEl>
                                        <p:attrNameLst>
                                          <p:attrName>ppt_x</p:attrName>
                                        </p:attrNameLst>
                                      </p:cBhvr>
                                      <p:tavLst>
                                        <p:tav tm="0">
                                          <p:val>
                                            <p:strVal val="#ppt_x"/>
                                          </p:val>
                                        </p:tav>
                                        <p:tav tm="100000">
                                          <p:val>
                                            <p:strVal val="#ppt_x"/>
                                          </p:val>
                                        </p:tav>
                                      </p:tavLst>
                                    </p:anim>
                                    <p:anim calcmode="lin" valueType="num">
                                      <p:cBhvr additive="base">
                                        <p:cTn id="28" dur="500" fill="hold"/>
                                        <p:tgtEl>
                                          <p:spTgt spid="43"/>
                                        </p:tgtEl>
                                        <p:attrNameLst>
                                          <p:attrName>ppt_y</p:attrName>
                                        </p:attrNameLst>
                                      </p:cBhvr>
                                      <p:tavLst>
                                        <p:tav tm="0">
                                          <p:val>
                                            <p:strVal val="0-#ppt_h/2"/>
                                          </p:val>
                                        </p:tav>
                                        <p:tav tm="100000">
                                          <p:val>
                                            <p:strVal val="#ppt_y"/>
                                          </p:val>
                                        </p:tav>
                                      </p:tavLst>
                                    </p:anim>
                                  </p:childTnLst>
                                </p:cTn>
                              </p:par>
                            </p:childTnLst>
                          </p:cTn>
                        </p:par>
                        <p:par>
                          <p:cTn id="29" fill="hold">
                            <p:stCondLst>
                              <p:cond delay="2500"/>
                            </p:stCondLst>
                            <p:childTnLst>
                              <p:par>
                                <p:cTn id="30" presetID="2" presetClass="entr" presetSubtype="1" fill="hold" nodeType="afterEffect">
                                  <p:stCondLst>
                                    <p:cond delay="0"/>
                                  </p:stCondLst>
                                  <p:childTnLst>
                                    <p:set>
                                      <p:cBhvr>
                                        <p:cTn id="31" dur="1" fill="hold">
                                          <p:stCondLst>
                                            <p:cond delay="0"/>
                                          </p:stCondLst>
                                        </p:cTn>
                                        <p:tgtEl>
                                          <p:spTgt spid="46"/>
                                        </p:tgtEl>
                                        <p:attrNameLst>
                                          <p:attrName>style.visibility</p:attrName>
                                        </p:attrNameLst>
                                      </p:cBhvr>
                                      <p:to>
                                        <p:strVal val="visible"/>
                                      </p:to>
                                    </p:set>
                                    <p:anim calcmode="lin" valueType="num">
                                      <p:cBhvr additive="base">
                                        <p:cTn id="32" dur="500" fill="hold"/>
                                        <p:tgtEl>
                                          <p:spTgt spid="46"/>
                                        </p:tgtEl>
                                        <p:attrNameLst>
                                          <p:attrName>ppt_x</p:attrName>
                                        </p:attrNameLst>
                                      </p:cBhvr>
                                      <p:tavLst>
                                        <p:tav tm="0">
                                          <p:val>
                                            <p:strVal val="#ppt_x"/>
                                          </p:val>
                                        </p:tav>
                                        <p:tav tm="100000">
                                          <p:val>
                                            <p:strVal val="#ppt_x"/>
                                          </p:val>
                                        </p:tav>
                                      </p:tavLst>
                                    </p:anim>
                                    <p:anim calcmode="lin" valueType="num">
                                      <p:cBhvr additive="base">
                                        <p:cTn id="33" dur="500" fill="hold"/>
                                        <p:tgtEl>
                                          <p:spTgt spid="46"/>
                                        </p:tgtEl>
                                        <p:attrNameLst>
                                          <p:attrName>ppt_y</p:attrName>
                                        </p:attrNameLst>
                                      </p:cBhvr>
                                      <p:tavLst>
                                        <p:tav tm="0">
                                          <p:val>
                                            <p:strVal val="0-#ppt_h/2"/>
                                          </p:val>
                                        </p:tav>
                                        <p:tav tm="100000">
                                          <p:val>
                                            <p:strVal val="#ppt_y"/>
                                          </p:val>
                                        </p:tav>
                                      </p:tavLst>
                                    </p:anim>
                                  </p:childTnLst>
                                </p:cTn>
                              </p:par>
                            </p:childTnLst>
                          </p:cTn>
                        </p:par>
                        <p:par>
                          <p:cTn id="34" fill="hold">
                            <p:stCondLst>
                              <p:cond delay="3000"/>
                            </p:stCondLst>
                            <p:childTnLst>
                              <p:par>
                                <p:cTn id="35" presetID="22" presetClass="entr" presetSubtype="2" fill="hold" nodeType="afterEffect">
                                  <p:stCondLst>
                                    <p:cond delay="0"/>
                                  </p:stCondLst>
                                  <p:childTnLst>
                                    <p:set>
                                      <p:cBhvr>
                                        <p:cTn id="36" dur="1" fill="hold">
                                          <p:stCondLst>
                                            <p:cond delay="0"/>
                                          </p:stCondLst>
                                        </p:cTn>
                                        <p:tgtEl>
                                          <p:spTgt spid="75"/>
                                        </p:tgtEl>
                                        <p:attrNameLst>
                                          <p:attrName>style.visibility</p:attrName>
                                        </p:attrNameLst>
                                      </p:cBhvr>
                                      <p:to>
                                        <p:strVal val="visible"/>
                                      </p:to>
                                    </p:set>
                                    <p:animEffect transition="in" filter="wipe(right)">
                                      <p:cBhvr>
                                        <p:cTn id="37" dur="500"/>
                                        <p:tgtEl>
                                          <p:spTgt spid="75"/>
                                        </p:tgtEl>
                                      </p:cBhvr>
                                    </p:animEffect>
                                  </p:childTnLst>
                                </p:cTn>
                              </p:par>
                              <p:par>
                                <p:cTn id="38" presetID="22" presetClass="entr" presetSubtype="2" fill="hold"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wipe(right)">
                                      <p:cBhvr>
                                        <p:cTn id="40" dur="500"/>
                                        <p:tgtEl>
                                          <p:spTgt spid="34"/>
                                        </p:tgtEl>
                                      </p:cBhvr>
                                    </p:animEffect>
                                  </p:childTnLst>
                                </p:cTn>
                              </p:par>
                              <p:par>
                                <p:cTn id="41" presetID="22" presetClass="entr" presetSubtype="8" fill="hold" nodeType="withEffect">
                                  <p:stCondLst>
                                    <p:cond delay="0"/>
                                  </p:stCondLst>
                                  <p:childTnLst>
                                    <p:set>
                                      <p:cBhvr>
                                        <p:cTn id="42" dur="1" fill="hold">
                                          <p:stCondLst>
                                            <p:cond delay="0"/>
                                          </p:stCondLst>
                                        </p:cTn>
                                        <p:tgtEl>
                                          <p:spTgt spid="72"/>
                                        </p:tgtEl>
                                        <p:attrNameLst>
                                          <p:attrName>style.visibility</p:attrName>
                                        </p:attrNameLst>
                                      </p:cBhvr>
                                      <p:to>
                                        <p:strVal val="visible"/>
                                      </p:to>
                                    </p:set>
                                    <p:animEffect transition="in" filter="wipe(left)">
                                      <p:cBhvr>
                                        <p:cTn id="43" dur="500"/>
                                        <p:tgtEl>
                                          <p:spTgt spid="72"/>
                                        </p:tgtEl>
                                      </p:cBhvr>
                                    </p:animEffect>
                                  </p:childTnLst>
                                </p:cTn>
                              </p:par>
                              <p:par>
                                <p:cTn id="44" presetID="22" presetClass="entr" presetSubtype="8" fill="hold" nodeType="withEffect">
                                  <p:stCondLst>
                                    <p:cond delay="0"/>
                                  </p:stCondLst>
                                  <p:childTnLst>
                                    <p:set>
                                      <p:cBhvr>
                                        <p:cTn id="45" dur="1" fill="hold">
                                          <p:stCondLst>
                                            <p:cond delay="0"/>
                                          </p:stCondLst>
                                        </p:cTn>
                                        <p:tgtEl>
                                          <p:spTgt spid="69"/>
                                        </p:tgtEl>
                                        <p:attrNameLst>
                                          <p:attrName>style.visibility</p:attrName>
                                        </p:attrNameLst>
                                      </p:cBhvr>
                                      <p:to>
                                        <p:strVal val="visible"/>
                                      </p:to>
                                    </p:set>
                                    <p:animEffect transition="in" filter="wipe(left)">
                                      <p:cBhvr>
                                        <p:cTn id="46" dur="500"/>
                                        <p:tgtEl>
                                          <p:spTgt spid="69"/>
                                        </p:tgtEl>
                                      </p:cBhvr>
                                    </p:animEffect>
                                  </p:childTnLst>
                                </p:cTn>
                              </p:par>
                            </p:childTnLst>
                          </p:cTn>
                        </p:par>
                        <p:par>
                          <p:cTn id="47" fill="hold">
                            <p:stCondLst>
                              <p:cond delay="3500"/>
                            </p:stCondLst>
                            <p:childTnLst>
                              <p:par>
                                <p:cTn id="48" presetID="12" presetClass="entr" presetSubtype="8" fill="hold" nodeType="afterEffect">
                                  <p:stCondLst>
                                    <p:cond delay="0"/>
                                  </p:stCondLst>
                                  <p:childTnLst>
                                    <p:set>
                                      <p:cBhvr>
                                        <p:cTn id="49" dur="1" fill="hold">
                                          <p:stCondLst>
                                            <p:cond delay="0"/>
                                          </p:stCondLst>
                                        </p:cTn>
                                        <p:tgtEl>
                                          <p:spTgt spid="2"/>
                                        </p:tgtEl>
                                        <p:attrNameLst>
                                          <p:attrName>style.visibility</p:attrName>
                                        </p:attrNameLst>
                                      </p:cBhvr>
                                      <p:to>
                                        <p:strVal val="visible"/>
                                      </p:to>
                                    </p:set>
                                    <p:anim calcmode="lin" valueType="num">
                                      <p:cBhvr additive="base">
                                        <p:cTn id="50" dur="500"/>
                                        <p:tgtEl>
                                          <p:spTgt spid="2"/>
                                        </p:tgtEl>
                                        <p:attrNameLst>
                                          <p:attrName>ppt_x</p:attrName>
                                        </p:attrNameLst>
                                      </p:cBhvr>
                                      <p:tavLst>
                                        <p:tav tm="0">
                                          <p:val>
                                            <p:strVal val="#ppt_x-#ppt_w*1.125000"/>
                                          </p:val>
                                        </p:tav>
                                        <p:tav tm="100000">
                                          <p:val>
                                            <p:strVal val="#ppt_x"/>
                                          </p:val>
                                        </p:tav>
                                      </p:tavLst>
                                    </p:anim>
                                    <p:animEffect transition="in" filter="wipe(right)">
                                      <p:cBhvr>
                                        <p:cTn id="51" dur="500"/>
                                        <p:tgtEl>
                                          <p:spTgt spid="2"/>
                                        </p:tgtEl>
                                      </p:cBhvr>
                                    </p:animEffect>
                                  </p:childTnLst>
                                </p:cTn>
                              </p:par>
                              <p:par>
                                <p:cTn id="52" presetID="12" presetClass="entr" presetSubtype="8" fill="hold" nodeType="withEffect">
                                  <p:stCondLst>
                                    <p:cond delay="0"/>
                                  </p:stCondLst>
                                  <p:childTnLst>
                                    <p:set>
                                      <p:cBhvr>
                                        <p:cTn id="53" dur="1" fill="hold">
                                          <p:stCondLst>
                                            <p:cond delay="0"/>
                                          </p:stCondLst>
                                        </p:cTn>
                                        <p:tgtEl>
                                          <p:spTgt spid="3"/>
                                        </p:tgtEl>
                                        <p:attrNameLst>
                                          <p:attrName>style.visibility</p:attrName>
                                        </p:attrNameLst>
                                      </p:cBhvr>
                                      <p:to>
                                        <p:strVal val="visible"/>
                                      </p:to>
                                    </p:set>
                                    <p:anim calcmode="lin" valueType="num">
                                      <p:cBhvr additive="base">
                                        <p:cTn id="54" dur="500"/>
                                        <p:tgtEl>
                                          <p:spTgt spid="3"/>
                                        </p:tgtEl>
                                        <p:attrNameLst>
                                          <p:attrName>ppt_x</p:attrName>
                                        </p:attrNameLst>
                                      </p:cBhvr>
                                      <p:tavLst>
                                        <p:tav tm="0">
                                          <p:val>
                                            <p:strVal val="#ppt_x-#ppt_w*1.125000"/>
                                          </p:val>
                                        </p:tav>
                                        <p:tav tm="100000">
                                          <p:val>
                                            <p:strVal val="#ppt_x"/>
                                          </p:val>
                                        </p:tav>
                                      </p:tavLst>
                                    </p:anim>
                                    <p:animEffect transition="in" filter="wipe(right)">
                                      <p:cBhvr>
                                        <p:cTn id="55" dur="500"/>
                                        <p:tgtEl>
                                          <p:spTgt spid="3"/>
                                        </p:tgtEl>
                                      </p:cBhvr>
                                    </p:animEffect>
                                  </p:childTnLst>
                                </p:cTn>
                              </p:par>
                              <p:par>
                                <p:cTn id="56" presetID="12" presetClass="entr" presetSubtype="2" fill="hold" nodeType="withEffect">
                                  <p:stCondLst>
                                    <p:cond delay="0"/>
                                  </p:stCondLst>
                                  <p:childTnLst>
                                    <p:set>
                                      <p:cBhvr>
                                        <p:cTn id="57" dur="1" fill="hold">
                                          <p:stCondLst>
                                            <p:cond delay="0"/>
                                          </p:stCondLst>
                                        </p:cTn>
                                        <p:tgtEl>
                                          <p:spTgt spid="5"/>
                                        </p:tgtEl>
                                        <p:attrNameLst>
                                          <p:attrName>style.visibility</p:attrName>
                                        </p:attrNameLst>
                                      </p:cBhvr>
                                      <p:to>
                                        <p:strVal val="visible"/>
                                      </p:to>
                                    </p:set>
                                    <p:anim calcmode="lin" valueType="num">
                                      <p:cBhvr additive="base">
                                        <p:cTn id="58" dur="500"/>
                                        <p:tgtEl>
                                          <p:spTgt spid="5"/>
                                        </p:tgtEl>
                                        <p:attrNameLst>
                                          <p:attrName>ppt_x</p:attrName>
                                        </p:attrNameLst>
                                      </p:cBhvr>
                                      <p:tavLst>
                                        <p:tav tm="0">
                                          <p:val>
                                            <p:strVal val="#ppt_x+#ppt_w*1.125000"/>
                                          </p:val>
                                        </p:tav>
                                        <p:tav tm="100000">
                                          <p:val>
                                            <p:strVal val="#ppt_x"/>
                                          </p:val>
                                        </p:tav>
                                      </p:tavLst>
                                    </p:anim>
                                    <p:animEffect transition="in" filter="wipe(left)">
                                      <p:cBhvr>
                                        <p:cTn id="59" dur="500"/>
                                        <p:tgtEl>
                                          <p:spTgt spid="5"/>
                                        </p:tgtEl>
                                      </p:cBhvr>
                                    </p:animEffect>
                                  </p:childTnLst>
                                </p:cTn>
                              </p:par>
                              <p:par>
                                <p:cTn id="60" presetID="12" presetClass="entr" presetSubtype="2" fill="hold" nodeType="withEffect">
                                  <p:stCondLst>
                                    <p:cond delay="0"/>
                                  </p:stCondLst>
                                  <p:childTnLst>
                                    <p:set>
                                      <p:cBhvr>
                                        <p:cTn id="61" dur="1" fill="hold">
                                          <p:stCondLst>
                                            <p:cond delay="0"/>
                                          </p:stCondLst>
                                        </p:cTn>
                                        <p:tgtEl>
                                          <p:spTgt spid="4"/>
                                        </p:tgtEl>
                                        <p:attrNameLst>
                                          <p:attrName>style.visibility</p:attrName>
                                        </p:attrNameLst>
                                      </p:cBhvr>
                                      <p:to>
                                        <p:strVal val="visible"/>
                                      </p:to>
                                    </p:set>
                                    <p:anim calcmode="lin" valueType="num">
                                      <p:cBhvr additive="base">
                                        <p:cTn id="62" dur="500"/>
                                        <p:tgtEl>
                                          <p:spTgt spid="4"/>
                                        </p:tgtEl>
                                        <p:attrNameLst>
                                          <p:attrName>ppt_x</p:attrName>
                                        </p:attrNameLst>
                                      </p:cBhvr>
                                      <p:tavLst>
                                        <p:tav tm="0">
                                          <p:val>
                                            <p:strVal val="#ppt_x+#ppt_w*1.125000"/>
                                          </p:val>
                                        </p:tav>
                                        <p:tav tm="100000">
                                          <p:val>
                                            <p:strVal val="#ppt_x"/>
                                          </p:val>
                                        </p:tav>
                                      </p:tavLst>
                                    </p:anim>
                                    <p:animEffect transition="in" filter="wipe(left)">
                                      <p:cBhvr>
                                        <p:cTn id="6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4892558" y="972607"/>
            <a:ext cx="2448272" cy="2448272"/>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4808413" y="4406540"/>
            <a:ext cx="1436675" cy="215444"/>
            <a:chOff x="4369395" y="3284984"/>
            <a:chExt cx="1436675" cy="215444"/>
          </a:xfrm>
        </p:grpSpPr>
        <p:sp>
          <p:nvSpPr>
            <p:cNvPr id="4"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产品概述</a:t>
              </a:r>
              <a:endParaRPr lang="zh-CN" altLang="en-US" sz="1400" dirty="0">
                <a:latin typeface="微软雅黑" panose="020B0503020204020204" pitchFamily="34" charset="-122"/>
                <a:ea typeface="微软雅黑" panose="020B0503020204020204" pitchFamily="34" charset="-122"/>
              </a:endParaRPr>
            </a:p>
          </p:txBody>
        </p:sp>
        <p:grpSp>
          <p:nvGrpSpPr>
            <p:cNvPr id="5" name="组合 4"/>
            <p:cNvGrpSpPr/>
            <p:nvPr/>
          </p:nvGrpSpPr>
          <p:grpSpPr>
            <a:xfrm>
              <a:off x="4369395" y="3316401"/>
              <a:ext cx="168551" cy="168551"/>
              <a:chOff x="5005199" y="3717032"/>
              <a:chExt cx="168551" cy="168551"/>
            </a:xfrm>
          </p:grpSpPr>
          <p:sp>
            <p:nvSpPr>
              <p:cNvPr id="6" name="椭圆 5"/>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 name="等腰三角形 6"/>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grpSp>
        <p:nvGrpSpPr>
          <p:cNvPr id="8" name="组合 7"/>
          <p:cNvGrpSpPr/>
          <p:nvPr/>
        </p:nvGrpSpPr>
        <p:grpSpPr>
          <a:xfrm>
            <a:off x="6461112" y="4406540"/>
            <a:ext cx="1436675" cy="215444"/>
            <a:chOff x="4369395" y="3284984"/>
            <a:chExt cx="1436675" cy="215444"/>
          </a:xfrm>
        </p:grpSpPr>
        <p:sp>
          <p:nvSpPr>
            <p:cNvPr id="9"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产品形式</a:t>
              </a:r>
              <a:endParaRPr lang="zh-CN" altLang="en-US" sz="1400" dirty="0">
                <a:latin typeface="微软雅黑" panose="020B0503020204020204" pitchFamily="34" charset="-122"/>
                <a:ea typeface="微软雅黑" panose="020B0503020204020204" pitchFamily="34" charset="-122"/>
              </a:endParaRPr>
            </a:p>
          </p:txBody>
        </p:sp>
        <p:grpSp>
          <p:nvGrpSpPr>
            <p:cNvPr id="10" name="组合 9"/>
            <p:cNvGrpSpPr/>
            <p:nvPr/>
          </p:nvGrpSpPr>
          <p:grpSpPr>
            <a:xfrm>
              <a:off x="4369395" y="3316401"/>
              <a:ext cx="168551" cy="168551"/>
              <a:chOff x="5005199" y="3717032"/>
              <a:chExt cx="168551" cy="168551"/>
            </a:xfrm>
          </p:grpSpPr>
          <p:sp>
            <p:nvSpPr>
              <p:cNvPr id="11" name="椭圆 10"/>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2" name="等腰三角形 11"/>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grpSp>
        <p:nvGrpSpPr>
          <p:cNvPr id="13" name="组合 12"/>
          <p:cNvGrpSpPr/>
          <p:nvPr/>
        </p:nvGrpSpPr>
        <p:grpSpPr>
          <a:xfrm>
            <a:off x="4808413" y="4797732"/>
            <a:ext cx="1436675" cy="215444"/>
            <a:chOff x="4369395" y="3284984"/>
            <a:chExt cx="1436675" cy="215444"/>
          </a:xfrm>
        </p:grpSpPr>
        <p:sp>
          <p:nvSpPr>
            <p:cNvPr id="14"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网络营销</a:t>
              </a:r>
              <a:endParaRPr lang="zh-CN" altLang="en-US" sz="1400" dirty="0">
                <a:latin typeface="微软雅黑" panose="020B0503020204020204" pitchFamily="34" charset="-122"/>
                <a:ea typeface="微软雅黑" panose="020B0503020204020204" pitchFamily="34" charset="-122"/>
              </a:endParaRPr>
            </a:p>
          </p:txBody>
        </p:sp>
        <p:grpSp>
          <p:nvGrpSpPr>
            <p:cNvPr id="15" name="组合 14"/>
            <p:cNvGrpSpPr/>
            <p:nvPr/>
          </p:nvGrpSpPr>
          <p:grpSpPr>
            <a:xfrm>
              <a:off x="4369395" y="3316401"/>
              <a:ext cx="168551" cy="168551"/>
              <a:chOff x="5005199" y="3717032"/>
              <a:chExt cx="168551" cy="168551"/>
            </a:xfrm>
          </p:grpSpPr>
          <p:sp>
            <p:nvSpPr>
              <p:cNvPr id="16" name="椭圆 15"/>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7" name="等腰三角形 16"/>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grpSp>
        <p:nvGrpSpPr>
          <p:cNvPr id="18" name="组合 17"/>
          <p:cNvGrpSpPr/>
          <p:nvPr/>
        </p:nvGrpSpPr>
        <p:grpSpPr>
          <a:xfrm>
            <a:off x="6461112" y="4797152"/>
            <a:ext cx="1436675" cy="215444"/>
            <a:chOff x="4369395" y="3284984"/>
            <a:chExt cx="1436675" cy="215444"/>
          </a:xfrm>
        </p:grpSpPr>
        <p:sp>
          <p:nvSpPr>
            <p:cNvPr id="19"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推广方案</a:t>
              </a:r>
              <a:endParaRPr lang="zh-CN" altLang="en-US" sz="1400" dirty="0">
                <a:latin typeface="微软雅黑" panose="020B0503020204020204" pitchFamily="34" charset="-122"/>
                <a:ea typeface="微软雅黑" panose="020B0503020204020204" pitchFamily="34" charset="-122"/>
              </a:endParaRPr>
            </a:p>
          </p:txBody>
        </p:sp>
        <p:grpSp>
          <p:nvGrpSpPr>
            <p:cNvPr id="20" name="组合 19"/>
            <p:cNvGrpSpPr/>
            <p:nvPr/>
          </p:nvGrpSpPr>
          <p:grpSpPr>
            <a:xfrm>
              <a:off x="4369395" y="3316401"/>
              <a:ext cx="168551" cy="168551"/>
              <a:chOff x="5005199" y="3717032"/>
              <a:chExt cx="168551" cy="168551"/>
            </a:xfrm>
          </p:grpSpPr>
          <p:sp>
            <p:nvSpPr>
              <p:cNvPr id="21" name="椭圆 20"/>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2" name="等腰三角形 21"/>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sp>
        <p:nvSpPr>
          <p:cNvPr id="23" name="标题 4"/>
          <p:cNvSpPr txBox="1"/>
          <p:nvPr/>
        </p:nvSpPr>
        <p:spPr>
          <a:xfrm>
            <a:off x="4945459" y="3819612"/>
            <a:ext cx="2376264" cy="4734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400" b="1" dirty="0" smtClean="0">
                <a:latin typeface="微软雅黑" panose="020B0503020204020204" pitchFamily="34" charset="-122"/>
                <a:ea typeface="微软雅黑" panose="020B0503020204020204" pitchFamily="34" charset="-122"/>
              </a:rPr>
              <a:t>我们怎么做</a:t>
            </a:r>
            <a:endParaRPr lang="zh-CN" altLang="en-US" sz="2400" b="1" dirty="0" smtClean="0">
              <a:latin typeface="微软雅黑" panose="020B0503020204020204" pitchFamily="34" charset="-122"/>
              <a:ea typeface="微软雅黑" panose="020B0503020204020204" pitchFamily="34" charset="-122"/>
            </a:endParaRPr>
          </a:p>
        </p:txBody>
      </p:sp>
      <p:sp>
        <p:nvSpPr>
          <p:cNvPr id="24" name="椭圆 23"/>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标题 4"/>
          <p:cNvSpPr txBox="1"/>
          <p:nvPr/>
        </p:nvSpPr>
        <p:spPr>
          <a:xfrm>
            <a:off x="4945459" y="2780928"/>
            <a:ext cx="2376264" cy="4734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400" b="1" dirty="0" smtClean="0">
                <a:solidFill>
                  <a:schemeClr val="bg1"/>
                </a:solidFill>
                <a:latin typeface="微软雅黑" panose="020B0503020204020204" pitchFamily="34" charset="-122"/>
                <a:ea typeface="微软雅黑" panose="020B0503020204020204" pitchFamily="34" charset="-122"/>
              </a:rPr>
              <a:t>第三章</a:t>
            </a:r>
            <a:endParaRPr lang="zh-CN" altLang="en-US" sz="2400" b="1" dirty="0" smtClean="0">
              <a:solidFill>
                <a:schemeClr val="bg1"/>
              </a:solidFill>
              <a:latin typeface="微软雅黑" panose="020B0503020204020204" pitchFamily="34" charset="-122"/>
              <a:ea typeface="微软雅黑" panose="020B0503020204020204" pitchFamily="34" charset="-122"/>
            </a:endParaRPr>
          </a:p>
        </p:txBody>
      </p:sp>
      <p:sp>
        <p:nvSpPr>
          <p:cNvPr id="36" name="椭圆 35"/>
          <p:cNvSpPr/>
          <p:nvPr/>
        </p:nvSpPr>
        <p:spPr>
          <a:xfrm>
            <a:off x="4996314" y="1076363"/>
            <a:ext cx="2240761" cy="2240761"/>
          </a:xfrm>
          <a:prstGeom prst="ellipse">
            <a:avLst/>
          </a:prstGeom>
          <a:noFill/>
          <a:ln w="3175">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8" name="直接连接符 37"/>
          <p:cNvCxnSpPr/>
          <p:nvPr/>
        </p:nvCxnSpPr>
        <p:spPr>
          <a:xfrm>
            <a:off x="4808413" y="4293096"/>
            <a:ext cx="2477306" cy="0"/>
          </a:xfrm>
          <a:prstGeom prst="line">
            <a:avLst/>
          </a:prstGeom>
          <a:ln>
            <a:solidFill>
              <a:schemeClr val="tx1">
                <a:lumMod val="95000"/>
                <a:lumOff val="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4801443" y="5157772"/>
            <a:ext cx="1436675" cy="215444"/>
            <a:chOff x="4369395" y="3284984"/>
            <a:chExt cx="1436675" cy="215444"/>
          </a:xfrm>
        </p:grpSpPr>
        <p:sp>
          <p:nvSpPr>
            <p:cNvPr id="40"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代理推广</a:t>
              </a:r>
              <a:endParaRPr lang="zh-CN" altLang="en-US" sz="1400" dirty="0">
                <a:latin typeface="微软雅黑" panose="020B0503020204020204" pitchFamily="34" charset="-122"/>
                <a:ea typeface="微软雅黑" panose="020B0503020204020204" pitchFamily="34" charset="-122"/>
              </a:endParaRPr>
            </a:p>
          </p:txBody>
        </p:sp>
        <p:grpSp>
          <p:nvGrpSpPr>
            <p:cNvPr id="41" name="组合 40"/>
            <p:cNvGrpSpPr/>
            <p:nvPr/>
          </p:nvGrpSpPr>
          <p:grpSpPr>
            <a:xfrm>
              <a:off x="4369395" y="3316401"/>
              <a:ext cx="168551" cy="168551"/>
              <a:chOff x="5005199" y="3717032"/>
              <a:chExt cx="168551" cy="168551"/>
            </a:xfrm>
          </p:grpSpPr>
          <p:sp>
            <p:nvSpPr>
              <p:cNvPr id="42" name="椭圆 41"/>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3" name="等腰三角形 42"/>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grpSp>
        <p:nvGrpSpPr>
          <p:cNvPr id="45" name="组合 44"/>
          <p:cNvGrpSpPr/>
          <p:nvPr/>
        </p:nvGrpSpPr>
        <p:grpSpPr>
          <a:xfrm>
            <a:off x="6468158" y="5157192"/>
            <a:ext cx="1436675" cy="215444"/>
            <a:chOff x="4369395" y="3284984"/>
            <a:chExt cx="1436675" cy="215444"/>
          </a:xfrm>
        </p:grpSpPr>
        <p:sp>
          <p:nvSpPr>
            <p:cNvPr id="46"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利润分析</a:t>
              </a:r>
              <a:endParaRPr lang="zh-CN" altLang="en-US" sz="1400" dirty="0">
                <a:latin typeface="微软雅黑" panose="020B0503020204020204" pitchFamily="34" charset="-122"/>
                <a:ea typeface="微软雅黑" panose="020B0503020204020204" pitchFamily="34" charset="-122"/>
              </a:endParaRPr>
            </a:p>
          </p:txBody>
        </p:sp>
        <p:grpSp>
          <p:nvGrpSpPr>
            <p:cNvPr id="47" name="组合 46"/>
            <p:cNvGrpSpPr/>
            <p:nvPr/>
          </p:nvGrpSpPr>
          <p:grpSpPr>
            <a:xfrm>
              <a:off x="4369395" y="3316401"/>
              <a:ext cx="168551" cy="168551"/>
              <a:chOff x="5005199" y="3717032"/>
              <a:chExt cx="168551" cy="168551"/>
            </a:xfrm>
          </p:grpSpPr>
          <p:sp>
            <p:nvSpPr>
              <p:cNvPr id="48" name="椭圆 47"/>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9" name="等腰三角形 48"/>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sp>
        <p:nvSpPr>
          <p:cNvPr id="50" name="KSO_Shape"/>
          <p:cNvSpPr/>
          <p:nvPr/>
        </p:nvSpPr>
        <p:spPr bwMode="auto">
          <a:xfrm>
            <a:off x="5473709" y="1363413"/>
            <a:ext cx="1391771" cy="1377855"/>
          </a:xfrm>
          <a:custGeom>
            <a:avLst/>
            <a:gdLst>
              <a:gd name="T0" fmla="*/ 615878 w 2390775"/>
              <a:gd name="T1" fmla="*/ 1467970 h 2365376"/>
              <a:gd name="T2" fmla="*/ 587250 w 2390775"/>
              <a:gd name="T3" fmla="*/ 1401697 h 2365376"/>
              <a:gd name="T4" fmla="*/ 1282649 w 2390775"/>
              <a:gd name="T5" fmla="*/ 1393474 h 2365376"/>
              <a:gd name="T6" fmla="*/ 1180915 w 2390775"/>
              <a:gd name="T7" fmla="*/ 1446870 h 2365376"/>
              <a:gd name="T8" fmla="*/ 1210073 w 2390775"/>
              <a:gd name="T9" fmla="*/ 1382167 h 2365376"/>
              <a:gd name="T10" fmla="*/ 653657 w 2390775"/>
              <a:gd name="T11" fmla="*/ 1314699 h 2365376"/>
              <a:gd name="T12" fmla="*/ 646041 w 2390775"/>
              <a:gd name="T13" fmla="*/ 1180275 h 2365376"/>
              <a:gd name="T14" fmla="*/ 589870 w 2390775"/>
              <a:gd name="T15" fmla="*/ 1105327 h 2365376"/>
              <a:gd name="T16" fmla="*/ 599516 w 2390775"/>
              <a:gd name="T17" fmla="*/ 1141280 h 2365376"/>
              <a:gd name="T18" fmla="*/ 579914 w 2390775"/>
              <a:gd name="T19" fmla="*/ 1158779 h 2365376"/>
              <a:gd name="T20" fmla="*/ 541333 w 2390775"/>
              <a:gd name="T21" fmla="*/ 1105965 h 2365376"/>
              <a:gd name="T22" fmla="*/ 1137260 w 2390775"/>
              <a:gd name="T23" fmla="*/ 1009231 h 2365376"/>
              <a:gd name="T24" fmla="*/ 1143562 w 2390775"/>
              <a:gd name="T25" fmla="*/ 1026145 h 2365376"/>
              <a:gd name="T26" fmla="*/ 1096615 w 2390775"/>
              <a:gd name="T27" fmla="*/ 1069549 h 2365376"/>
              <a:gd name="T28" fmla="*/ 1102602 w 2390775"/>
              <a:gd name="T29" fmla="*/ 1001572 h 2365376"/>
              <a:gd name="T30" fmla="*/ 972739 w 2390775"/>
              <a:gd name="T31" fmla="*/ 835988 h 2365376"/>
              <a:gd name="T32" fmla="*/ 989500 w 2390775"/>
              <a:gd name="T33" fmla="*/ 1138672 h 2365376"/>
              <a:gd name="T34" fmla="*/ 639427 w 2390775"/>
              <a:gd name="T35" fmla="*/ 1423644 h 2365376"/>
              <a:gd name="T36" fmla="*/ 599898 w 2390775"/>
              <a:gd name="T37" fmla="*/ 1003302 h 2365376"/>
              <a:gd name="T38" fmla="*/ 529694 w 2390775"/>
              <a:gd name="T39" fmla="*/ 1090596 h 2365376"/>
              <a:gd name="T40" fmla="*/ 602428 w 2390775"/>
              <a:gd name="T41" fmla="*/ 868249 h 2365376"/>
              <a:gd name="T42" fmla="*/ 861740 w 2390775"/>
              <a:gd name="T43" fmla="*/ 924231 h 2365376"/>
              <a:gd name="T44" fmla="*/ 755609 w 2390775"/>
              <a:gd name="T45" fmla="*/ 542052 h 2365376"/>
              <a:gd name="T46" fmla="*/ 929665 w 2390775"/>
              <a:gd name="T47" fmla="*/ 525915 h 2365376"/>
              <a:gd name="T48" fmla="*/ 909019 w 2390775"/>
              <a:gd name="T49" fmla="*/ 571798 h 2365376"/>
              <a:gd name="T50" fmla="*/ 936652 w 2390775"/>
              <a:gd name="T51" fmla="*/ 586353 h 2365376"/>
              <a:gd name="T52" fmla="*/ 928394 w 2390775"/>
              <a:gd name="T53" fmla="*/ 688879 h 2365376"/>
              <a:gd name="T54" fmla="*/ 840414 w 2390775"/>
              <a:gd name="T55" fmla="*/ 772101 h 2365376"/>
              <a:gd name="T56" fmla="*/ 742269 w 2390775"/>
              <a:gd name="T57" fmla="*/ 675588 h 2365376"/>
              <a:gd name="T58" fmla="*/ 738139 w 2390775"/>
              <a:gd name="T59" fmla="*/ 608504 h 2365376"/>
              <a:gd name="T60" fmla="*/ 761643 w 2390775"/>
              <a:gd name="T61" fmla="*/ 510093 h 2365376"/>
              <a:gd name="T62" fmla="*/ 617010 w 2390775"/>
              <a:gd name="T63" fmla="*/ 449064 h 2365376"/>
              <a:gd name="T64" fmla="*/ 350272 w 2390775"/>
              <a:gd name="T65" fmla="*/ 638327 h 2365376"/>
              <a:gd name="T66" fmla="*/ 215163 w 2390775"/>
              <a:gd name="T67" fmla="*/ 939947 h 2365376"/>
              <a:gd name="T68" fmla="*/ 256613 w 2390775"/>
              <a:gd name="T69" fmla="*/ 1277331 h 2365376"/>
              <a:gd name="T70" fmla="*/ 458486 w 2390775"/>
              <a:gd name="T71" fmla="*/ 1534008 h 2365376"/>
              <a:gd name="T72" fmla="*/ 767308 w 2390775"/>
              <a:gd name="T73" fmla="*/ 1655225 h 2365376"/>
              <a:gd name="T74" fmla="*/ 1101127 w 2390775"/>
              <a:gd name="T75" fmla="*/ 1596674 h 2365376"/>
              <a:gd name="T76" fmla="*/ 1347614 w 2390775"/>
              <a:gd name="T77" fmla="*/ 1383040 h 2365376"/>
              <a:gd name="T78" fmla="*/ 1453614 w 2390775"/>
              <a:gd name="T79" fmla="*/ 1066861 h 2365376"/>
              <a:gd name="T80" fmla="*/ 1378939 w 2390775"/>
              <a:gd name="T81" fmla="*/ 738024 h 2365376"/>
              <a:gd name="T82" fmla="*/ 1153652 w 2390775"/>
              <a:gd name="T83" fmla="*/ 501602 h 2365376"/>
              <a:gd name="T84" fmla="*/ 831224 w 2390775"/>
              <a:gd name="T85" fmla="*/ 411085 h 2365376"/>
              <a:gd name="T86" fmla="*/ 989432 w 2390775"/>
              <a:gd name="T87" fmla="*/ 315187 h 2365376"/>
              <a:gd name="T88" fmla="*/ 1471649 w 2390775"/>
              <a:gd name="T89" fmla="*/ 671876 h 2365376"/>
              <a:gd name="T90" fmla="*/ 1554866 w 2390775"/>
              <a:gd name="T91" fmla="*/ 1171938 h 2365376"/>
              <a:gd name="T92" fmla="*/ 1239716 w 2390775"/>
              <a:gd name="T93" fmla="*/ 1647313 h 2365376"/>
              <a:gd name="T94" fmla="*/ 646121 w 2390775"/>
              <a:gd name="T95" fmla="*/ 1748275 h 2365376"/>
              <a:gd name="T96" fmla="*/ 110112 w 2390775"/>
              <a:gd name="T97" fmla="*/ 1186813 h 2365376"/>
              <a:gd name="T98" fmla="*/ 251551 w 2390775"/>
              <a:gd name="T99" fmla="*/ 580725 h 2365376"/>
              <a:gd name="T100" fmla="*/ 1549044 w 2390775"/>
              <a:gd name="T101" fmla="*/ 160116 h 2365376"/>
              <a:gd name="T102" fmla="*/ 1461002 w 2390775"/>
              <a:gd name="T103" fmla="*/ 284475 h 2365376"/>
              <a:gd name="T104" fmla="*/ 1550307 w 2390775"/>
              <a:gd name="T105" fmla="*/ 426554 h 2365376"/>
              <a:gd name="T106" fmla="*/ 1719764 w 2390775"/>
              <a:gd name="T107" fmla="*/ 380038 h 2365376"/>
              <a:gd name="T108" fmla="*/ 1735543 w 2390775"/>
              <a:gd name="T109" fmla="*/ 232579 h 2365376"/>
              <a:gd name="T110" fmla="*/ 1705909 w 2390775"/>
              <a:gd name="T111" fmla="*/ 94508 h 2365376"/>
              <a:gd name="T112" fmla="*/ 1774050 w 2390775"/>
              <a:gd name="T113" fmla="*/ 148403 h 2365376"/>
              <a:gd name="T114" fmla="*/ 1781614 w 2390775"/>
              <a:gd name="T115" fmla="*/ 428769 h 2365376"/>
              <a:gd name="T116" fmla="*/ 1600166 w 2390775"/>
              <a:gd name="T117" fmla="*/ 516104 h 2365376"/>
              <a:gd name="T118" fmla="*/ 1452167 w 2390775"/>
              <a:gd name="T119" fmla="*/ 455349 h 2365376"/>
              <a:gd name="T120" fmla="*/ 1310478 w 2390775"/>
              <a:gd name="T121" fmla="*/ 259477 h 2365376"/>
              <a:gd name="T122" fmla="*/ 1562614 w 2390775"/>
              <a:gd name="T123" fmla="*/ 74046 h 236537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90775" h="2365376">
                <a:moveTo>
                  <a:pt x="761351" y="1739900"/>
                </a:moveTo>
                <a:lnTo>
                  <a:pt x="791690" y="1805294"/>
                </a:lnTo>
                <a:lnTo>
                  <a:pt x="794883" y="1808051"/>
                </a:lnTo>
                <a:lnTo>
                  <a:pt x="797278" y="1811991"/>
                </a:lnTo>
                <a:lnTo>
                  <a:pt x="800871" y="1817112"/>
                </a:lnTo>
                <a:lnTo>
                  <a:pt x="803266" y="1822233"/>
                </a:lnTo>
                <a:lnTo>
                  <a:pt x="804065" y="1825384"/>
                </a:lnTo>
                <a:lnTo>
                  <a:pt x="804863" y="1828536"/>
                </a:lnTo>
                <a:lnTo>
                  <a:pt x="804863" y="1831687"/>
                </a:lnTo>
                <a:lnTo>
                  <a:pt x="804863" y="1834839"/>
                </a:lnTo>
                <a:lnTo>
                  <a:pt x="804065" y="1837990"/>
                </a:lnTo>
                <a:lnTo>
                  <a:pt x="802867" y="1841142"/>
                </a:lnTo>
                <a:lnTo>
                  <a:pt x="801670" y="1842718"/>
                </a:lnTo>
                <a:lnTo>
                  <a:pt x="799674" y="1844687"/>
                </a:lnTo>
                <a:lnTo>
                  <a:pt x="797278" y="1845475"/>
                </a:lnTo>
                <a:lnTo>
                  <a:pt x="794484" y="1845869"/>
                </a:lnTo>
                <a:lnTo>
                  <a:pt x="790891" y="1846263"/>
                </a:lnTo>
                <a:lnTo>
                  <a:pt x="787698" y="1845869"/>
                </a:lnTo>
                <a:lnTo>
                  <a:pt x="784105" y="1845475"/>
                </a:lnTo>
                <a:lnTo>
                  <a:pt x="780512" y="1844293"/>
                </a:lnTo>
                <a:lnTo>
                  <a:pt x="776520" y="1842718"/>
                </a:lnTo>
                <a:lnTo>
                  <a:pt x="772927" y="1841142"/>
                </a:lnTo>
                <a:lnTo>
                  <a:pt x="768935" y="1839172"/>
                </a:lnTo>
                <a:lnTo>
                  <a:pt x="765343" y="1836809"/>
                </a:lnTo>
                <a:lnTo>
                  <a:pt x="761750" y="1834051"/>
                </a:lnTo>
                <a:lnTo>
                  <a:pt x="758955" y="1831294"/>
                </a:lnTo>
                <a:lnTo>
                  <a:pt x="756161" y="1827748"/>
                </a:lnTo>
                <a:lnTo>
                  <a:pt x="754165" y="1824597"/>
                </a:lnTo>
                <a:lnTo>
                  <a:pt x="748975" y="1815536"/>
                </a:lnTo>
                <a:lnTo>
                  <a:pt x="745782" y="1808839"/>
                </a:lnTo>
                <a:lnTo>
                  <a:pt x="743387" y="1803718"/>
                </a:lnTo>
                <a:lnTo>
                  <a:pt x="742588" y="1799385"/>
                </a:lnTo>
                <a:lnTo>
                  <a:pt x="742588" y="1795051"/>
                </a:lnTo>
                <a:lnTo>
                  <a:pt x="743387" y="1790718"/>
                </a:lnTo>
                <a:lnTo>
                  <a:pt x="746181" y="1778112"/>
                </a:lnTo>
                <a:lnTo>
                  <a:pt x="746979" y="1774173"/>
                </a:lnTo>
                <a:lnTo>
                  <a:pt x="746979" y="1772203"/>
                </a:lnTo>
                <a:lnTo>
                  <a:pt x="746181" y="1771021"/>
                </a:lnTo>
                <a:lnTo>
                  <a:pt x="745383" y="1770627"/>
                </a:lnTo>
                <a:lnTo>
                  <a:pt x="742987" y="1770627"/>
                </a:lnTo>
                <a:lnTo>
                  <a:pt x="742189" y="1770233"/>
                </a:lnTo>
                <a:lnTo>
                  <a:pt x="741790" y="1769839"/>
                </a:lnTo>
                <a:lnTo>
                  <a:pt x="738596" y="1761961"/>
                </a:lnTo>
                <a:lnTo>
                  <a:pt x="736999" y="1758021"/>
                </a:lnTo>
                <a:lnTo>
                  <a:pt x="736600" y="1756052"/>
                </a:lnTo>
                <a:lnTo>
                  <a:pt x="736600" y="1754476"/>
                </a:lnTo>
                <a:lnTo>
                  <a:pt x="742189" y="1750536"/>
                </a:lnTo>
                <a:lnTo>
                  <a:pt x="747379" y="1747385"/>
                </a:lnTo>
                <a:lnTo>
                  <a:pt x="750971" y="1745021"/>
                </a:lnTo>
                <a:lnTo>
                  <a:pt x="754165" y="1743839"/>
                </a:lnTo>
                <a:lnTo>
                  <a:pt x="758556" y="1741870"/>
                </a:lnTo>
                <a:lnTo>
                  <a:pt x="759754" y="1741870"/>
                </a:lnTo>
                <a:lnTo>
                  <a:pt x="761351" y="1739900"/>
                </a:lnTo>
                <a:close/>
                <a:moveTo>
                  <a:pt x="1554438" y="1730375"/>
                </a:moveTo>
                <a:lnTo>
                  <a:pt x="1565575" y="1730375"/>
                </a:lnTo>
                <a:lnTo>
                  <a:pt x="1575916" y="1730375"/>
                </a:lnTo>
                <a:lnTo>
                  <a:pt x="1586258" y="1731163"/>
                </a:lnTo>
                <a:lnTo>
                  <a:pt x="1591031" y="1731951"/>
                </a:lnTo>
                <a:lnTo>
                  <a:pt x="1595008" y="1733133"/>
                </a:lnTo>
                <a:lnTo>
                  <a:pt x="1598986" y="1734314"/>
                </a:lnTo>
                <a:lnTo>
                  <a:pt x="1602168" y="1735890"/>
                </a:lnTo>
                <a:lnTo>
                  <a:pt x="1605350" y="1737860"/>
                </a:lnTo>
                <a:lnTo>
                  <a:pt x="1607339" y="1739830"/>
                </a:lnTo>
                <a:lnTo>
                  <a:pt x="1608929" y="1741799"/>
                </a:lnTo>
                <a:lnTo>
                  <a:pt x="1609725" y="1744951"/>
                </a:lnTo>
                <a:lnTo>
                  <a:pt x="1609725" y="1747708"/>
                </a:lnTo>
                <a:lnTo>
                  <a:pt x="1608929" y="1751648"/>
                </a:lnTo>
                <a:lnTo>
                  <a:pt x="1607339" y="1755193"/>
                </a:lnTo>
                <a:lnTo>
                  <a:pt x="1604554" y="1759920"/>
                </a:lnTo>
                <a:lnTo>
                  <a:pt x="1600577" y="1764648"/>
                </a:lnTo>
                <a:lnTo>
                  <a:pt x="1595804" y="1769769"/>
                </a:lnTo>
                <a:lnTo>
                  <a:pt x="1589042" y="1776072"/>
                </a:lnTo>
                <a:lnTo>
                  <a:pt x="1582678" y="1781193"/>
                </a:lnTo>
                <a:lnTo>
                  <a:pt x="1576314" y="1786314"/>
                </a:lnTo>
                <a:lnTo>
                  <a:pt x="1570348" y="1790647"/>
                </a:lnTo>
                <a:lnTo>
                  <a:pt x="1563586" y="1794193"/>
                </a:lnTo>
                <a:lnTo>
                  <a:pt x="1557222" y="1797738"/>
                </a:lnTo>
                <a:lnTo>
                  <a:pt x="1550461" y="1800496"/>
                </a:lnTo>
                <a:lnTo>
                  <a:pt x="1544097" y="1802466"/>
                </a:lnTo>
                <a:lnTo>
                  <a:pt x="1537733" y="1804829"/>
                </a:lnTo>
                <a:lnTo>
                  <a:pt x="1530971" y="1806799"/>
                </a:lnTo>
                <a:lnTo>
                  <a:pt x="1524607" y="1807981"/>
                </a:lnTo>
                <a:lnTo>
                  <a:pt x="1518243" y="1809163"/>
                </a:lnTo>
                <a:lnTo>
                  <a:pt x="1505117" y="1811132"/>
                </a:lnTo>
                <a:lnTo>
                  <a:pt x="1491992" y="1812314"/>
                </a:lnTo>
                <a:lnTo>
                  <a:pt x="1486026" y="1813102"/>
                </a:lnTo>
                <a:lnTo>
                  <a:pt x="1483241" y="1813890"/>
                </a:lnTo>
                <a:lnTo>
                  <a:pt x="1482048" y="1814678"/>
                </a:lnTo>
                <a:lnTo>
                  <a:pt x="1481253" y="1815072"/>
                </a:lnTo>
                <a:lnTo>
                  <a:pt x="1480855" y="1815859"/>
                </a:lnTo>
                <a:lnTo>
                  <a:pt x="1480855" y="1817041"/>
                </a:lnTo>
                <a:lnTo>
                  <a:pt x="1481253" y="1818617"/>
                </a:lnTo>
                <a:lnTo>
                  <a:pt x="1482048" y="1819799"/>
                </a:lnTo>
                <a:lnTo>
                  <a:pt x="1482048" y="1821375"/>
                </a:lnTo>
                <a:lnTo>
                  <a:pt x="1482048" y="1821769"/>
                </a:lnTo>
                <a:lnTo>
                  <a:pt x="1480855" y="1822556"/>
                </a:lnTo>
                <a:lnTo>
                  <a:pt x="1471309" y="1830829"/>
                </a:lnTo>
                <a:lnTo>
                  <a:pt x="1465343" y="1834375"/>
                </a:lnTo>
                <a:lnTo>
                  <a:pt x="1463354" y="1835556"/>
                </a:lnTo>
                <a:lnTo>
                  <a:pt x="1461365" y="1836738"/>
                </a:lnTo>
                <a:lnTo>
                  <a:pt x="1452615" y="1830041"/>
                </a:lnTo>
                <a:lnTo>
                  <a:pt x="1445853" y="1824132"/>
                </a:lnTo>
                <a:lnTo>
                  <a:pt x="1440285" y="1819405"/>
                </a:lnTo>
                <a:lnTo>
                  <a:pt x="1437103" y="1815072"/>
                </a:lnTo>
                <a:lnTo>
                  <a:pt x="1434716" y="1812314"/>
                </a:lnTo>
                <a:lnTo>
                  <a:pt x="1433125" y="1810344"/>
                </a:lnTo>
                <a:lnTo>
                  <a:pt x="1432330" y="1808375"/>
                </a:lnTo>
                <a:lnTo>
                  <a:pt x="1428750" y="1806799"/>
                </a:lnTo>
                <a:lnTo>
                  <a:pt x="1512675" y="1734314"/>
                </a:lnTo>
                <a:lnTo>
                  <a:pt x="1518641" y="1733527"/>
                </a:lnTo>
                <a:lnTo>
                  <a:pt x="1533755" y="1731951"/>
                </a:lnTo>
                <a:lnTo>
                  <a:pt x="1543699" y="1731163"/>
                </a:lnTo>
                <a:lnTo>
                  <a:pt x="1554438" y="1730375"/>
                </a:lnTo>
                <a:close/>
                <a:moveTo>
                  <a:pt x="588962" y="1535113"/>
                </a:moveTo>
                <a:lnTo>
                  <a:pt x="694496" y="1535113"/>
                </a:lnTo>
                <a:lnTo>
                  <a:pt x="694496" y="1557872"/>
                </a:lnTo>
                <a:lnTo>
                  <a:pt x="694894" y="1558271"/>
                </a:lnTo>
                <a:lnTo>
                  <a:pt x="696885" y="1560268"/>
                </a:lnTo>
                <a:lnTo>
                  <a:pt x="698478" y="1560667"/>
                </a:lnTo>
                <a:lnTo>
                  <a:pt x="700469" y="1561466"/>
                </a:lnTo>
                <a:lnTo>
                  <a:pt x="704053" y="1561865"/>
                </a:lnTo>
                <a:lnTo>
                  <a:pt x="707239" y="1561865"/>
                </a:lnTo>
                <a:lnTo>
                  <a:pt x="711222" y="1561865"/>
                </a:lnTo>
                <a:lnTo>
                  <a:pt x="714407" y="1561466"/>
                </a:lnTo>
                <a:lnTo>
                  <a:pt x="716797" y="1560667"/>
                </a:lnTo>
                <a:lnTo>
                  <a:pt x="718390" y="1560268"/>
                </a:lnTo>
                <a:lnTo>
                  <a:pt x="720381" y="1558271"/>
                </a:lnTo>
                <a:lnTo>
                  <a:pt x="720779" y="1557872"/>
                </a:lnTo>
                <a:lnTo>
                  <a:pt x="720779" y="1535113"/>
                </a:lnTo>
                <a:lnTo>
                  <a:pt x="820737" y="1535113"/>
                </a:lnTo>
                <a:lnTo>
                  <a:pt x="820737" y="1644117"/>
                </a:lnTo>
                <a:lnTo>
                  <a:pt x="820339" y="1648908"/>
                </a:lnTo>
                <a:lnTo>
                  <a:pt x="819144" y="1652901"/>
                </a:lnTo>
                <a:lnTo>
                  <a:pt x="816755" y="1656894"/>
                </a:lnTo>
                <a:lnTo>
                  <a:pt x="814365" y="1660088"/>
                </a:lnTo>
                <a:lnTo>
                  <a:pt x="810781" y="1663283"/>
                </a:lnTo>
                <a:lnTo>
                  <a:pt x="806799" y="1665279"/>
                </a:lnTo>
                <a:lnTo>
                  <a:pt x="802418" y="1666477"/>
                </a:lnTo>
                <a:lnTo>
                  <a:pt x="797639" y="1666876"/>
                </a:lnTo>
                <a:lnTo>
                  <a:pt x="612060" y="1666876"/>
                </a:lnTo>
                <a:lnTo>
                  <a:pt x="607281" y="1666477"/>
                </a:lnTo>
                <a:lnTo>
                  <a:pt x="602901" y="1665279"/>
                </a:lnTo>
                <a:lnTo>
                  <a:pt x="598918" y="1663283"/>
                </a:lnTo>
                <a:lnTo>
                  <a:pt x="595732" y="1660088"/>
                </a:lnTo>
                <a:lnTo>
                  <a:pt x="592546" y="1656894"/>
                </a:lnTo>
                <a:lnTo>
                  <a:pt x="590555" y="1652901"/>
                </a:lnTo>
                <a:lnTo>
                  <a:pt x="589360" y="1648908"/>
                </a:lnTo>
                <a:lnTo>
                  <a:pt x="588962" y="1644117"/>
                </a:lnTo>
                <a:lnTo>
                  <a:pt x="588962" y="1535113"/>
                </a:lnTo>
                <a:close/>
                <a:moveTo>
                  <a:pt x="612060" y="1476375"/>
                </a:moveTo>
                <a:lnTo>
                  <a:pt x="797639" y="1476375"/>
                </a:lnTo>
                <a:lnTo>
                  <a:pt x="802418" y="1476769"/>
                </a:lnTo>
                <a:lnTo>
                  <a:pt x="806799" y="1477950"/>
                </a:lnTo>
                <a:lnTo>
                  <a:pt x="810781" y="1480312"/>
                </a:lnTo>
                <a:lnTo>
                  <a:pt x="814365" y="1483068"/>
                </a:lnTo>
                <a:lnTo>
                  <a:pt x="816755" y="1486611"/>
                </a:lnTo>
                <a:lnTo>
                  <a:pt x="819144" y="1490155"/>
                </a:lnTo>
                <a:lnTo>
                  <a:pt x="820339" y="1494485"/>
                </a:lnTo>
                <a:lnTo>
                  <a:pt x="820737" y="1498816"/>
                </a:lnTo>
                <a:lnTo>
                  <a:pt x="820737" y="1525588"/>
                </a:lnTo>
                <a:lnTo>
                  <a:pt x="588962" y="1525588"/>
                </a:lnTo>
                <a:lnTo>
                  <a:pt x="588962" y="1498816"/>
                </a:lnTo>
                <a:lnTo>
                  <a:pt x="589360" y="1494485"/>
                </a:lnTo>
                <a:lnTo>
                  <a:pt x="590555" y="1490155"/>
                </a:lnTo>
                <a:lnTo>
                  <a:pt x="592546" y="1486611"/>
                </a:lnTo>
                <a:lnTo>
                  <a:pt x="595732" y="1483068"/>
                </a:lnTo>
                <a:lnTo>
                  <a:pt x="598918" y="1480312"/>
                </a:lnTo>
                <a:lnTo>
                  <a:pt x="602901" y="1477950"/>
                </a:lnTo>
                <a:lnTo>
                  <a:pt x="607281" y="1476769"/>
                </a:lnTo>
                <a:lnTo>
                  <a:pt x="612060" y="1476375"/>
                </a:lnTo>
                <a:close/>
                <a:moveTo>
                  <a:pt x="725449" y="1381125"/>
                </a:moveTo>
                <a:lnTo>
                  <a:pt x="730525" y="1381524"/>
                </a:lnTo>
                <a:lnTo>
                  <a:pt x="732087" y="1381524"/>
                </a:lnTo>
                <a:lnTo>
                  <a:pt x="734430" y="1382322"/>
                </a:lnTo>
                <a:lnTo>
                  <a:pt x="737554" y="1384317"/>
                </a:lnTo>
                <a:lnTo>
                  <a:pt x="740287" y="1386312"/>
                </a:lnTo>
                <a:lnTo>
                  <a:pt x="743411" y="1389505"/>
                </a:lnTo>
                <a:lnTo>
                  <a:pt x="746535" y="1393096"/>
                </a:lnTo>
                <a:lnTo>
                  <a:pt x="749659" y="1397486"/>
                </a:lnTo>
                <a:lnTo>
                  <a:pt x="755906" y="1407063"/>
                </a:lnTo>
                <a:lnTo>
                  <a:pt x="761373" y="1417837"/>
                </a:lnTo>
                <a:lnTo>
                  <a:pt x="766059" y="1427813"/>
                </a:lnTo>
                <a:lnTo>
                  <a:pt x="769182" y="1437390"/>
                </a:lnTo>
                <a:lnTo>
                  <a:pt x="770744" y="1441780"/>
                </a:lnTo>
                <a:lnTo>
                  <a:pt x="771525" y="1445770"/>
                </a:lnTo>
                <a:lnTo>
                  <a:pt x="771525" y="1448164"/>
                </a:lnTo>
                <a:lnTo>
                  <a:pt x="771525" y="1450159"/>
                </a:lnTo>
                <a:lnTo>
                  <a:pt x="770744" y="1451357"/>
                </a:lnTo>
                <a:lnTo>
                  <a:pt x="769182" y="1452155"/>
                </a:lnTo>
                <a:lnTo>
                  <a:pt x="768011" y="1452155"/>
                </a:lnTo>
                <a:lnTo>
                  <a:pt x="766449" y="1450958"/>
                </a:lnTo>
                <a:lnTo>
                  <a:pt x="764887" y="1449760"/>
                </a:lnTo>
                <a:lnTo>
                  <a:pt x="762544" y="1448563"/>
                </a:lnTo>
                <a:lnTo>
                  <a:pt x="759030" y="1444174"/>
                </a:lnTo>
                <a:lnTo>
                  <a:pt x="755516" y="1439784"/>
                </a:lnTo>
                <a:lnTo>
                  <a:pt x="753173" y="1434996"/>
                </a:lnTo>
                <a:lnTo>
                  <a:pt x="752392" y="1433400"/>
                </a:lnTo>
                <a:lnTo>
                  <a:pt x="752392" y="1431404"/>
                </a:lnTo>
                <a:lnTo>
                  <a:pt x="752001" y="1428611"/>
                </a:lnTo>
                <a:lnTo>
                  <a:pt x="750830" y="1426616"/>
                </a:lnTo>
                <a:lnTo>
                  <a:pt x="748878" y="1425419"/>
                </a:lnTo>
                <a:lnTo>
                  <a:pt x="746925" y="1425020"/>
                </a:lnTo>
                <a:lnTo>
                  <a:pt x="746144" y="1425419"/>
                </a:lnTo>
                <a:lnTo>
                  <a:pt x="745363" y="1425818"/>
                </a:lnTo>
                <a:lnTo>
                  <a:pt x="744582" y="1426616"/>
                </a:lnTo>
                <a:lnTo>
                  <a:pt x="743411" y="1427414"/>
                </a:lnTo>
                <a:lnTo>
                  <a:pt x="742630" y="1428611"/>
                </a:lnTo>
                <a:lnTo>
                  <a:pt x="742240" y="1430207"/>
                </a:lnTo>
                <a:lnTo>
                  <a:pt x="741849" y="1432602"/>
                </a:lnTo>
                <a:lnTo>
                  <a:pt x="741849" y="1434597"/>
                </a:lnTo>
                <a:lnTo>
                  <a:pt x="741459" y="1439385"/>
                </a:lnTo>
                <a:lnTo>
                  <a:pt x="740678" y="1443376"/>
                </a:lnTo>
                <a:lnTo>
                  <a:pt x="739897" y="1445371"/>
                </a:lnTo>
                <a:lnTo>
                  <a:pt x="739116" y="1446967"/>
                </a:lnTo>
                <a:lnTo>
                  <a:pt x="737944" y="1448164"/>
                </a:lnTo>
                <a:lnTo>
                  <a:pt x="735992" y="1449361"/>
                </a:lnTo>
                <a:lnTo>
                  <a:pt x="734430" y="1450558"/>
                </a:lnTo>
                <a:lnTo>
                  <a:pt x="732868" y="1452155"/>
                </a:lnTo>
                <a:lnTo>
                  <a:pt x="730525" y="1452953"/>
                </a:lnTo>
                <a:lnTo>
                  <a:pt x="727792" y="1453352"/>
                </a:lnTo>
                <a:lnTo>
                  <a:pt x="721935" y="1454150"/>
                </a:lnTo>
                <a:lnTo>
                  <a:pt x="715297" y="1454150"/>
                </a:lnTo>
                <a:lnTo>
                  <a:pt x="712173" y="1453751"/>
                </a:lnTo>
                <a:lnTo>
                  <a:pt x="709049" y="1452953"/>
                </a:lnTo>
                <a:lnTo>
                  <a:pt x="706706" y="1452155"/>
                </a:lnTo>
                <a:lnTo>
                  <a:pt x="703973" y="1450558"/>
                </a:lnTo>
                <a:lnTo>
                  <a:pt x="701240" y="1448962"/>
                </a:lnTo>
                <a:lnTo>
                  <a:pt x="699287" y="1447366"/>
                </a:lnTo>
                <a:lnTo>
                  <a:pt x="694992" y="1442977"/>
                </a:lnTo>
                <a:lnTo>
                  <a:pt x="691478" y="1438188"/>
                </a:lnTo>
                <a:lnTo>
                  <a:pt x="687963" y="1432602"/>
                </a:lnTo>
                <a:lnTo>
                  <a:pt x="685230" y="1427015"/>
                </a:lnTo>
                <a:lnTo>
                  <a:pt x="682497" y="1421029"/>
                </a:lnTo>
                <a:lnTo>
                  <a:pt x="680544" y="1415044"/>
                </a:lnTo>
                <a:lnTo>
                  <a:pt x="678982" y="1409058"/>
                </a:lnTo>
                <a:lnTo>
                  <a:pt x="676249" y="1399082"/>
                </a:lnTo>
                <a:lnTo>
                  <a:pt x="675078" y="1392298"/>
                </a:lnTo>
                <a:lnTo>
                  <a:pt x="674687" y="1389106"/>
                </a:lnTo>
                <a:lnTo>
                  <a:pt x="674687" y="1388707"/>
                </a:lnTo>
                <a:lnTo>
                  <a:pt x="675078" y="1388308"/>
                </a:lnTo>
                <a:lnTo>
                  <a:pt x="676249" y="1387909"/>
                </a:lnTo>
                <a:lnTo>
                  <a:pt x="679373" y="1387111"/>
                </a:lnTo>
                <a:lnTo>
                  <a:pt x="683278" y="1385913"/>
                </a:lnTo>
                <a:lnTo>
                  <a:pt x="689525" y="1384716"/>
                </a:lnTo>
                <a:lnTo>
                  <a:pt x="698897" y="1383120"/>
                </a:lnTo>
                <a:lnTo>
                  <a:pt x="715297" y="1381524"/>
                </a:lnTo>
                <a:lnTo>
                  <a:pt x="725449" y="1381125"/>
                </a:lnTo>
                <a:close/>
                <a:moveTo>
                  <a:pt x="1433588" y="1247775"/>
                </a:moveTo>
                <a:lnTo>
                  <a:pt x="1439124" y="1247775"/>
                </a:lnTo>
                <a:lnTo>
                  <a:pt x="1444264" y="1248175"/>
                </a:lnTo>
                <a:lnTo>
                  <a:pt x="1448614" y="1248976"/>
                </a:lnTo>
                <a:lnTo>
                  <a:pt x="1451382" y="1249776"/>
                </a:lnTo>
                <a:lnTo>
                  <a:pt x="1453359" y="1250977"/>
                </a:lnTo>
                <a:lnTo>
                  <a:pt x="1454150" y="1252178"/>
                </a:lnTo>
                <a:lnTo>
                  <a:pt x="1454150" y="1253779"/>
                </a:lnTo>
                <a:lnTo>
                  <a:pt x="1453359" y="1255380"/>
                </a:lnTo>
                <a:lnTo>
                  <a:pt x="1452173" y="1256981"/>
                </a:lnTo>
                <a:lnTo>
                  <a:pt x="1450196" y="1258582"/>
                </a:lnTo>
                <a:lnTo>
                  <a:pt x="1447428" y="1260183"/>
                </a:lnTo>
                <a:lnTo>
                  <a:pt x="1441892" y="1262985"/>
                </a:lnTo>
                <a:lnTo>
                  <a:pt x="1435565" y="1264986"/>
                </a:lnTo>
                <a:lnTo>
                  <a:pt x="1432402" y="1265387"/>
                </a:lnTo>
                <a:lnTo>
                  <a:pt x="1429634" y="1265787"/>
                </a:lnTo>
                <a:lnTo>
                  <a:pt x="1427261" y="1265787"/>
                </a:lnTo>
                <a:lnTo>
                  <a:pt x="1425284" y="1265387"/>
                </a:lnTo>
                <a:lnTo>
                  <a:pt x="1423703" y="1264986"/>
                </a:lnTo>
                <a:lnTo>
                  <a:pt x="1422516" y="1264586"/>
                </a:lnTo>
                <a:lnTo>
                  <a:pt x="1420539" y="1264586"/>
                </a:lnTo>
                <a:lnTo>
                  <a:pt x="1419353" y="1264986"/>
                </a:lnTo>
                <a:lnTo>
                  <a:pt x="1418562" y="1265787"/>
                </a:lnTo>
                <a:lnTo>
                  <a:pt x="1417376" y="1266588"/>
                </a:lnTo>
                <a:lnTo>
                  <a:pt x="1416980" y="1267388"/>
                </a:lnTo>
                <a:lnTo>
                  <a:pt x="1416585" y="1268589"/>
                </a:lnTo>
                <a:lnTo>
                  <a:pt x="1416190" y="1269790"/>
                </a:lnTo>
                <a:lnTo>
                  <a:pt x="1416585" y="1270990"/>
                </a:lnTo>
                <a:lnTo>
                  <a:pt x="1416585" y="1272191"/>
                </a:lnTo>
                <a:lnTo>
                  <a:pt x="1417376" y="1273392"/>
                </a:lnTo>
                <a:lnTo>
                  <a:pt x="1418562" y="1274993"/>
                </a:lnTo>
                <a:lnTo>
                  <a:pt x="1419748" y="1276194"/>
                </a:lnTo>
                <a:lnTo>
                  <a:pt x="1422121" y="1277395"/>
                </a:lnTo>
                <a:lnTo>
                  <a:pt x="1424098" y="1278596"/>
                </a:lnTo>
                <a:lnTo>
                  <a:pt x="1428843" y="1280597"/>
                </a:lnTo>
                <a:lnTo>
                  <a:pt x="1430820" y="1282198"/>
                </a:lnTo>
                <a:lnTo>
                  <a:pt x="1432402" y="1283799"/>
                </a:lnTo>
                <a:lnTo>
                  <a:pt x="1433588" y="1285000"/>
                </a:lnTo>
                <a:lnTo>
                  <a:pt x="1435170" y="1287001"/>
                </a:lnTo>
                <a:lnTo>
                  <a:pt x="1436356" y="1289003"/>
                </a:lnTo>
                <a:lnTo>
                  <a:pt x="1436751" y="1291404"/>
                </a:lnTo>
                <a:lnTo>
                  <a:pt x="1437542" y="1293406"/>
                </a:lnTo>
                <a:lnTo>
                  <a:pt x="1437542" y="1296608"/>
                </a:lnTo>
                <a:lnTo>
                  <a:pt x="1437542" y="1299009"/>
                </a:lnTo>
                <a:lnTo>
                  <a:pt x="1437147" y="1302612"/>
                </a:lnTo>
                <a:lnTo>
                  <a:pt x="1436356" y="1305414"/>
                </a:lnTo>
                <a:lnTo>
                  <a:pt x="1435170" y="1309416"/>
                </a:lnTo>
                <a:lnTo>
                  <a:pt x="1431611" y="1317422"/>
                </a:lnTo>
                <a:lnTo>
                  <a:pt x="1430029" y="1320624"/>
                </a:lnTo>
                <a:lnTo>
                  <a:pt x="1428052" y="1323826"/>
                </a:lnTo>
                <a:lnTo>
                  <a:pt x="1425680" y="1326628"/>
                </a:lnTo>
                <a:lnTo>
                  <a:pt x="1423307" y="1328629"/>
                </a:lnTo>
                <a:lnTo>
                  <a:pt x="1420539" y="1331431"/>
                </a:lnTo>
                <a:lnTo>
                  <a:pt x="1417771" y="1333032"/>
                </a:lnTo>
                <a:lnTo>
                  <a:pt x="1414608" y="1334633"/>
                </a:lnTo>
                <a:lnTo>
                  <a:pt x="1411445" y="1336635"/>
                </a:lnTo>
                <a:lnTo>
                  <a:pt x="1404722" y="1338636"/>
                </a:lnTo>
                <a:lnTo>
                  <a:pt x="1397605" y="1340237"/>
                </a:lnTo>
                <a:lnTo>
                  <a:pt x="1390487" y="1341038"/>
                </a:lnTo>
                <a:lnTo>
                  <a:pt x="1383370" y="1341438"/>
                </a:lnTo>
                <a:lnTo>
                  <a:pt x="1376252" y="1341438"/>
                </a:lnTo>
                <a:lnTo>
                  <a:pt x="1369530" y="1341038"/>
                </a:lnTo>
                <a:lnTo>
                  <a:pt x="1358063" y="1339437"/>
                </a:lnTo>
                <a:lnTo>
                  <a:pt x="1350154" y="1338236"/>
                </a:lnTo>
                <a:lnTo>
                  <a:pt x="1347386" y="1337435"/>
                </a:lnTo>
                <a:lnTo>
                  <a:pt x="1347386" y="1337835"/>
                </a:lnTo>
                <a:lnTo>
                  <a:pt x="1346991" y="1337435"/>
                </a:lnTo>
                <a:lnTo>
                  <a:pt x="1346200" y="1337035"/>
                </a:lnTo>
                <a:lnTo>
                  <a:pt x="1346200" y="1334633"/>
                </a:lnTo>
                <a:lnTo>
                  <a:pt x="1346991" y="1331831"/>
                </a:lnTo>
                <a:lnTo>
                  <a:pt x="1347782" y="1326228"/>
                </a:lnTo>
                <a:lnTo>
                  <a:pt x="1349363" y="1318623"/>
                </a:lnTo>
                <a:lnTo>
                  <a:pt x="1351736" y="1307415"/>
                </a:lnTo>
                <a:lnTo>
                  <a:pt x="1355295" y="1296608"/>
                </a:lnTo>
                <a:lnTo>
                  <a:pt x="1357667" y="1287402"/>
                </a:lnTo>
                <a:lnTo>
                  <a:pt x="1361621" y="1275794"/>
                </a:lnTo>
                <a:lnTo>
                  <a:pt x="1363994" y="1270190"/>
                </a:lnTo>
                <a:lnTo>
                  <a:pt x="1364785" y="1268589"/>
                </a:lnTo>
                <a:lnTo>
                  <a:pt x="1366762" y="1265787"/>
                </a:lnTo>
                <a:lnTo>
                  <a:pt x="1369925" y="1262985"/>
                </a:lnTo>
                <a:lnTo>
                  <a:pt x="1373484" y="1260183"/>
                </a:lnTo>
                <a:lnTo>
                  <a:pt x="1378229" y="1258182"/>
                </a:lnTo>
                <a:lnTo>
                  <a:pt x="1383765" y="1256181"/>
                </a:lnTo>
                <a:lnTo>
                  <a:pt x="1389301" y="1253779"/>
                </a:lnTo>
                <a:lnTo>
                  <a:pt x="1395628" y="1252578"/>
                </a:lnTo>
                <a:lnTo>
                  <a:pt x="1401954" y="1250977"/>
                </a:lnTo>
                <a:lnTo>
                  <a:pt x="1415399" y="1248976"/>
                </a:lnTo>
                <a:lnTo>
                  <a:pt x="1428052" y="1248175"/>
                </a:lnTo>
                <a:lnTo>
                  <a:pt x="1433588" y="1247775"/>
                </a:lnTo>
                <a:close/>
                <a:moveTo>
                  <a:pt x="1155700" y="965200"/>
                </a:moveTo>
                <a:lnTo>
                  <a:pt x="1161653" y="965597"/>
                </a:lnTo>
                <a:lnTo>
                  <a:pt x="1167209" y="966787"/>
                </a:lnTo>
                <a:lnTo>
                  <a:pt x="1172766" y="968770"/>
                </a:lnTo>
                <a:lnTo>
                  <a:pt x="1177925" y="971944"/>
                </a:lnTo>
                <a:lnTo>
                  <a:pt x="1182687" y="975514"/>
                </a:lnTo>
                <a:lnTo>
                  <a:pt x="1187450" y="980274"/>
                </a:lnTo>
                <a:lnTo>
                  <a:pt x="1192213" y="985431"/>
                </a:lnTo>
                <a:lnTo>
                  <a:pt x="1196181" y="991381"/>
                </a:lnTo>
                <a:lnTo>
                  <a:pt x="1200150" y="998125"/>
                </a:lnTo>
                <a:lnTo>
                  <a:pt x="1204119" y="1005265"/>
                </a:lnTo>
                <a:lnTo>
                  <a:pt x="1207691" y="1012802"/>
                </a:lnTo>
                <a:lnTo>
                  <a:pt x="1211659" y="1021133"/>
                </a:lnTo>
                <a:lnTo>
                  <a:pt x="1214437" y="1029860"/>
                </a:lnTo>
                <a:lnTo>
                  <a:pt x="1217613" y="1038984"/>
                </a:lnTo>
                <a:lnTo>
                  <a:pt x="1220787" y="1048504"/>
                </a:lnTo>
                <a:lnTo>
                  <a:pt x="1225947" y="1068338"/>
                </a:lnTo>
                <a:lnTo>
                  <a:pt x="1230313" y="1089363"/>
                </a:lnTo>
                <a:lnTo>
                  <a:pt x="1234678" y="1111180"/>
                </a:lnTo>
                <a:lnTo>
                  <a:pt x="1237853" y="1133792"/>
                </a:lnTo>
                <a:lnTo>
                  <a:pt x="1241028" y="1155609"/>
                </a:lnTo>
                <a:lnTo>
                  <a:pt x="1243013" y="1177824"/>
                </a:lnTo>
                <a:lnTo>
                  <a:pt x="1245394" y="1198848"/>
                </a:lnTo>
                <a:lnTo>
                  <a:pt x="1246981" y="1219476"/>
                </a:lnTo>
                <a:lnTo>
                  <a:pt x="1246187" y="1186551"/>
                </a:lnTo>
                <a:lnTo>
                  <a:pt x="1342231" y="1244467"/>
                </a:lnTo>
                <a:lnTo>
                  <a:pt x="1323181" y="1340465"/>
                </a:lnTo>
                <a:lnTo>
                  <a:pt x="1248966" y="1309524"/>
                </a:lnTo>
                <a:lnTo>
                  <a:pt x="1245394" y="1284929"/>
                </a:lnTo>
                <a:lnTo>
                  <a:pt x="1239441" y="1242087"/>
                </a:lnTo>
                <a:lnTo>
                  <a:pt x="1231106" y="1373787"/>
                </a:lnTo>
                <a:lnTo>
                  <a:pt x="1230709" y="1379737"/>
                </a:lnTo>
                <a:lnTo>
                  <a:pt x="1230313" y="1386084"/>
                </a:lnTo>
                <a:lnTo>
                  <a:pt x="1230709" y="1392431"/>
                </a:lnTo>
                <a:lnTo>
                  <a:pt x="1232297" y="1399968"/>
                </a:lnTo>
                <a:lnTo>
                  <a:pt x="1234281" y="1407902"/>
                </a:lnTo>
                <a:lnTo>
                  <a:pt x="1237059" y="1417422"/>
                </a:lnTo>
                <a:lnTo>
                  <a:pt x="1241822" y="1428133"/>
                </a:lnTo>
                <a:lnTo>
                  <a:pt x="1247775" y="1440430"/>
                </a:lnTo>
                <a:lnTo>
                  <a:pt x="1231106" y="1440430"/>
                </a:lnTo>
                <a:lnTo>
                  <a:pt x="1242219" y="1446380"/>
                </a:lnTo>
                <a:lnTo>
                  <a:pt x="1256109" y="1453124"/>
                </a:lnTo>
                <a:lnTo>
                  <a:pt x="1287066" y="1467405"/>
                </a:lnTo>
                <a:lnTo>
                  <a:pt x="1313259" y="1479305"/>
                </a:lnTo>
                <a:lnTo>
                  <a:pt x="1323975" y="1483669"/>
                </a:lnTo>
                <a:lnTo>
                  <a:pt x="1501775" y="1720491"/>
                </a:lnTo>
                <a:lnTo>
                  <a:pt x="1401763" y="1798638"/>
                </a:lnTo>
                <a:lnTo>
                  <a:pt x="1210469" y="1576494"/>
                </a:lnTo>
                <a:lnTo>
                  <a:pt x="1080294" y="1561816"/>
                </a:lnTo>
                <a:lnTo>
                  <a:pt x="1080294" y="1563800"/>
                </a:lnTo>
                <a:lnTo>
                  <a:pt x="1080294" y="1567370"/>
                </a:lnTo>
                <a:lnTo>
                  <a:pt x="1079500" y="1575700"/>
                </a:lnTo>
                <a:lnTo>
                  <a:pt x="1077516" y="1587601"/>
                </a:lnTo>
                <a:lnTo>
                  <a:pt x="1074341" y="1601088"/>
                </a:lnTo>
                <a:lnTo>
                  <a:pt x="1066403" y="1633220"/>
                </a:lnTo>
                <a:lnTo>
                  <a:pt x="1056878" y="1669318"/>
                </a:lnTo>
                <a:lnTo>
                  <a:pt x="1046956" y="1703830"/>
                </a:lnTo>
                <a:lnTo>
                  <a:pt x="1038622" y="1733582"/>
                </a:lnTo>
                <a:lnTo>
                  <a:pt x="1030288" y="1762540"/>
                </a:lnTo>
                <a:lnTo>
                  <a:pt x="802481" y="1785548"/>
                </a:lnTo>
                <a:lnTo>
                  <a:pt x="770731" y="1731201"/>
                </a:lnTo>
                <a:lnTo>
                  <a:pt x="904081" y="1706210"/>
                </a:lnTo>
                <a:lnTo>
                  <a:pt x="903685" y="1489619"/>
                </a:lnTo>
                <a:lnTo>
                  <a:pt x="871935" y="1482479"/>
                </a:lnTo>
                <a:lnTo>
                  <a:pt x="869950" y="1471768"/>
                </a:lnTo>
                <a:lnTo>
                  <a:pt x="867966" y="1461851"/>
                </a:lnTo>
                <a:lnTo>
                  <a:pt x="866378" y="1453124"/>
                </a:lnTo>
                <a:lnTo>
                  <a:pt x="864791" y="1445190"/>
                </a:lnTo>
                <a:lnTo>
                  <a:pt x="863600" y="1428926"/>
                </a:lnTo>
                <a:lnTo>
                  <a:pt x="862806" y="1413455"/>
                </a:lnTo>
                <a:lnTo>
                  <a:pt x="862013" y="1373787"/>
                </a:lnTo>
                <a:lnTo>
                  <a:pt x="860822" y="1346812"/>
                </a:lnTo>
                <a:lnTo>
                  <a:pt x="858044" y="1312697"/>
                </a:lnTo>
                <a:lnTo>
                  <a:pt x="854472" y="1175444"/>
                </a:lnTo>
                <a:lnTo>
                  <a:pt x="843756" y="1181791"/>
                </a:lnTo>
                <a:lnTo>
                  <a:pt x="818753" y="1197658"/>
                </a:lnTo>
                <a:lnTo>
                  <a:pt x="802878" y="1208369"/>
                </a:lnTo>
                <a:lnTo>
                  <a:pt x="786606" y="1219476"/>
                </a:lnTo>
                <a:lnTo>
                  <a:pt x="770731" y="1230980"/>
                </a:lnTo>
                <a:lnTo>
                  <a:pt x="756841" y="1242087"/>
                </a:lnTo>
                <a:lnTo>
                  <a:pt x="754460" y="1250021"/>
                </a:lnTo>
                <a:lnTo>
                  <a:pt x="752872" y="1258351"/>
                </a:lnTo>
                <a:lnTo>
                  <a:pt x="752078" y="1266681"/>
                </a:lnTo>
                <a:lnTo>
                  <a:pt x="751285" y="1275805"/>
                </a:lnTo>
                <a:lnTo>
                  <a:pt x="751285" y="1284532"/>
                </a:lnTo>
                <a:lnTo>
                  <a:pt x="751681" y="1292863"/>
                </a:lnTo>
                <a:lnTo>
                  <a:pt x="752078" y="1301590"/>
                </a:lnTo>
                <a:lnTo>
                  <a:pt x="752872" y="1310317"/>
                </a:lnTo>
                <a:lnTo>
                  <a:pt x="754856" y="1325788"/>
                </a:lnTo>
                <a:lnTo>
                  <a:pt x="756444" y="1339275"/>
                </a:lnTo>
                <a:lnTo>
                  <a:pt x="758031" y="1350382"/>
                </a:lnTo>
                <a:lnTo>
                  <a:pt x="758031" y="1354349"/>
                </a:lnTo>
                <a:lnTo>
                  <a:pt x="756841" y="1357523"/>
                </a:lnTo>
                <a:lnTo>
                  <a:pt x="727869" y="1355539"/>
                </a:lnTo>
                <a:lnTo>
                  <a:pt x="715566" y="1354746"/>
                </a:lnTo>
                <a:lnTo>
                  <a:pt x="709613" y="1354746"/>
                </a:lnTo>
                <a:lnTo>
                  <a:pt x="704453" y="1355143"/>
                </a:lnTo>
                <a:lnTo>
                  <a:pt x="698897" y="1355539"/>
                </a:lnTo>
                <a:lnTo>
                  <a:pt x="693341" y="1356729"/>
                </a:lnTo>
                <a:lnTo>
                  <a:pt x="687785" y="1357919"/>
                </a:lnTo>
                <a:lnTo>
                  <a:pt x="682228" y="1359903"/>
                </a:lnTo>
                <a:lnTo>
                  <a:pt x="677069" y="1361886"/>
                </a:lnTo>
                <a:lnTo>
                  <a:pt x="671116" y="1364663"/>
                </a:lnTo>
                <a:lnTo>
                  <a:pt x="664766" y="1367836"/>
                </a:lnTo>
                <a:lnTo>
                  <a:pt x="658416" y="1372200"/>
                </a:lnTo>
                <a:lnTo>
                  <a:pt x="657225" y="1367043"/>
                </a:lnTo>
                <a:lnTo>
                  <a:pt x="655241" y="1361093"/>
                </a:lnTo>
                <a:lnTo>
                  <a:pt x="654050" y="1355143"/>
                </a:lnTo>
                <a:lnTo>
                  <a:pt x="653256" y="1348399"/>
                </a:lnTo>
                <a:lnTo>
                  <a:pt x="651669" y="1333325"/>
                </a:lnTo>
                <a:lnTo>
                  <a:pt x="650875" y="1316267"/>
                </a:lnTo>
                <a:lnTo>
                  <a:pt x="650875" y="1296830"/>
                </a:lnTo>
                <a:lnTo>
                  <a:pt x="651272" y="1274615"/>
                </a:lnTo>
                <a:lnTo>
                  <a:pt x="652066" y="1251211"/>
                </a:lnTo>
                <a:lnTo>
                  <a:pt x="653653" y="1225029"/>
                </a:lnTo>
                <a:lnTo>
                  <a:pt x="660797" y="1208369"/>
                </a:lnTo>
                <a:lnTo>
                  <a:pt x="667147" y="1194881"/>
                </a:lnTo>
                <a:lnTo>
                  <a:pt x="670322" y="1188931"/>
                </a:lnTo>
                <a:lnTo>
                  <a:pt x="673497" y="1183774"/>
                </a:lnTo>
                <a:lnTo>
                  <a:pt x="680244" y="1174254"/>
                </a:lnTo>
                <a:lnTo>
                  <a:pt x="687388" y="1164733"/>
                </a:lnTo>
                <a:lnTo>
                  <a:pt x="696119" y="1155213"/>
                </a:lnTo>
                <a:lnTo>
                  <a:pt x="706438" y="1143312"/>
                </a:lnTo>
                <a:lnTo>
                  <a:pt x="718741" y="1129031"/>
                </a:lnTo>
                <a:lnTo>
                  <a:pt x="738585" y="1108007"/>
                </a:lnTo>
                <a:lnTo>
                  <a:pt x="756047" y="1088966"/>
                </a:lnTo>
                <a:lnTo>
                  <a:pt x="785416" y="1057231"/>
                </a:lnTo>
                <a:lnTo>
                  <a:pt x="797719" y="1043744"/>
                </a:lnTo>
                <a:lnTo>
                  <a:pt x="809228" y="1032240"/>
                </a:lnTo>
                <a:lnTo>
                  <a:pt x="820738" y="1021926"/>
                </a:lnTo>
                <a:lnTo>
                  <a:pt x="831056" y="1012802"/>
                </a:lnTo>
                <a:lnTo>
                  <a:pt x="836613" y="1008439"/>
                </a:lnTo>
                <a:lnTo>
                  <a:pt x="842169" y="1004869"/>
                </a:lnTo>
                <a:lnTo>
                  <a:pt x="848122" y="1000902"/>
                </a:lnTo>
                <a:lnTo>
                  <a:pt x="854075" y="997331"/>
                </a:lnTo>
                <a:lnTo>
                  <a:pt x="860028" y="994555"/>
                </a:lnTo>
                <a:lnTo>
                  <a:pt x="866378" y="991381"/>
                </a:lnTo>
                <a:lnTo>
                  <a:pt x="873125" y="988208"/>
                </a:lnTo>
                <a:lnTo>
                  <a:pt x="880269" y="985828"/>
                </a:lnTo>
                <a:lnTo>
                  <a:pt x="895350" y="980274"/>
                </a:lnTo>
                <a:lnTo>
                  <a:pt x="912416" y="975117"/>
                </a:lnTo>
                <a:lnTo>
                  <a:pt x="932260" y="970753"/>
                </a:lnTo>
                <a:lnTo>
                  <a:pt x="954881" y="965597"/>
                </a:lnTo>
                <a:lnTo>
                  <a:pt x="963613" y="965993"/>
                </a:lnTo>
                <a:lnTo>
                  <a:pt x="979488" y="966787"/>
                </a:lnTo>
                <a:lnTo>
                  <a:pt x="1004491" y="968373"/>
                </a:lnTo>
                <a:lnTo>
                  <a:pt x="1089819" y="1240103"/>
                </a:lnTo>
                <a:lnTo>
                  <a:pt x="1081484" y="1159179"/>
                </a:lnTo>
                <a:lnTo>
                  <a:pt x="1077516" y="1013199"/>
                </a:lnTo>
                <a:lnTo>
                  <a:pt x="1071959" y="999315"/>
                </a:lnTo>
                <a:lnTo>
                  <a:pt x="1083072" y="980671"/>
                </a:lnTo>
                <a:lnTo>
                  <a:pt x="1107281" y="980671"/>
                </a:lnTo>
                <a:lnTo>
                  <a:pt x="1117600" y="999315"/>
                </a:lnTo>
                <a:lnTo>
                  <a:pt x="1112837" y="1015579"/>
                </a:lnTo>
                <a:lnTo>
                  <a:pt x="1142206" y="1228203"/>
                </a:lnTo>
                <a:lnTo>
                  <a:pt x="1137841" y="971944"/>
                </a:lnTo>
                <a:lnTo>
                  <a:pt x="1146572" y="967580"/>
                </a:lnTo>
                <a:lnTo>
                  <a:pt x="1148953" y="966390"/>
                </a:lnTo>
                <a:lnTo>
                  <a:pt x="1149350" y="965597"/>
                </a:lnTo>
                <a:lnTo>
                  <a:pt x="1155700" y="965200"/>
                </a:lnTo>
                <a:close/>
                <a:moveTo>
                  <a:pt x="931148" y="736601"/>
                </a:moveTo>
                <a:lnTo>
                  <a:pt x="929554" y="751285"/>
                </a:lnTo>
                <a:lnTo>
                  <a:pt x="928757" y="762794"/>
                </a:lnTo>
                <a:lnTo>
                  <a:pt x="929155" y="762794"/>
                </a:lnTo>
                <a:lnTo>
                  <a:pt x="929554" y="751285"/>
                </a:lnTo>
                <a:lnTo>
                  <a:pt x="930351" y="746126"/>
                </a:lnTo>
                <a:lnTo>
                  <a:pt x="931148" y="741363"/>
                </a:lnTo>
                <a:lnTo>
                  <a:pt x="931148" y="736601"/>
                </a:lnTo>
                <a:close/>
                <a:moveTo>
                  <a:pt x="949086" y="679054"/>
                </a:moveTo>
                <a:lnTo>
                  <a:pt x="948289" y="679847"/>
                </a:lnTo>
                <a:lnTo>
                  <a:pt x="945499" y="681435"/>
                </a:lnTo>
                <a:lnTo>
                  <a:pt x="943904" y="683419"/>
                </a:lnTo>
                <a:lnTo>
                  <a:pt x="941911" y="686991"/>
                </a:lnTo>
                <a:lnTo>
                  <a:pt x="945897" y="682625"/>
                </a:lnTo>
                <a:lnTo>
                  <a:pt x="948289" y="681038"/>
                </a:lnTo>
                <a:lnTo>
                  <a:pt x="950282" y="679054"/>
                </a:lnTo>
                <a:lnTo>
                  <a:pt x="949086" y="679054"/>
                </a:lnTo>
                <a:close/>
                <a:moveTo>
                  <a:pt x="1038375" y="620713"/>
                </a:moveTo>
                <a:lnTo>
                  <a:pt x="1049138" y="620713"/>
                </a:lnTo>
                <a:lnTo>
                  <a:pt x="1059502" y="621110"/>
                </a:lnTo>
                <a:lnTo>
                  <a:pt x="1069866" y="622300"/>
                </a:lnTo>
                <a:lnTo>
                  <a:pt x="1079432" y="623491"/>
                </a:lnTo>
                <a:lnTo>
                  <a:pt x="1088999" y="625872"/>
                </a:lnTo>
                <a:lnTo>
                  <a:pt x="1098167" y="627857"/>
                </a:lnTo>
                <a:lnTo>
                  <a:pt x="1106937" y="630238"/>
                </a:lnTo>
                <a:lnTo>
                  <a:pt x="1115307" y="633413"/>
                </a:lnTo>
                <a:lnTo>
                  <a:pt x="1123678" y="636191"/>
                </a:lnTo>
                <a:lnTo>
                  <a:pt x="1130853" y="639763"/>
                </a:lnTo>
                <a:lnTo>
                  <a:pt x="1138028" y="642938"/>
                </a:lnTo>
                <a:lnTo>
                  <a:pt x="1144805" y="646510"/>
                </a:lnTo>
                <a:lnTo>
                  <a:pt x="1156365" y="652860"/>
                </a:lnTo>
                <a:lnTo>
                  <a:pt x="1166729" y="659607"/>
                </a:lnTo>
                <a:lnTo>
                  <a:pt x="1174701" y="664766"/>
                </a:lnTo>
                <a:lnTo>
                  <a:pt x="1180680" y="669529"/>
                </a:lnTo>
                <a:lnTo>
                  <a:pt x="1185862" y="673497"/>
                </a:lnTo>
                <a:lnTo>
                  <a:pt x="1185862" y="676275"/>
                </a:lnTo>
                <a:lnTo>
                  <a:pt x="1185862" y="684213"/>
                </a:lnTo>
                <a:lnTo>
                  <a:pt x="1185065" y="688975"/>
                </a:lnTo>
                <a:lnTo>
                  <a:pt x="1183869" y="694532"/>
                </a:lnTo>
                <a:lnTo>
                  <a:pt x="1182274" y="700088"/>
                </a:lnTo>
                <a:lnTo>
                  <a:pt x="1180281" y="704850"/>
                </a:lnTo>
                <a:lnTo>
                  <a:pt x="1179086" y="707629"/>
                </a:lnTo>
                <a:lnTo>
                  <a:pt x="1177093" y="710010"/>
                </a:lnTo>
                <a:lnTo>
                  <a:pt x="1175498" y="711994"/>
                </a:lnTo>
                <a:lnTo>
                  <a:pt x="1173505" y="713979"/>
                </a:lnTo>
                <a:lnTo>
                  <a:pt x="1170715" y="715963"/>
                </a:lnTo>
                <a:lnTo>
                  <a:pt x="1168323" y="717154"/>
                </a:lnTo>
                <a:lnTo>
                  <a:pt x="1165533" y="718344"/>
                </a:lnTo>
                <a:lnTo>
                  <a:pt x="1161945" y="719138"/>
                </a:lnTo>
                <a:lnTo>
                  <a:pt x="1158756" y="719535"/>
                </a:lnTo>
                <a:lnTo>
                  <a:pt x="1154770" y="719535"/>
                </a:lnTo>
                <a:lnTo>
                  <a:pt x="1150784" y="719138"/>
                </a:lnTo>
                <a:lnTo>
                  <a:pt x="1146001" y="718344"/>
                </a:lnTo>
                <a:lnTo>
                  <a:pt x="1140819" y="717154"/>
                </a:lnTo>
                <a:lnTo>
                  <a:pt x="1135238" y="715566"/>
                </a:lnTo>
                <a:lnTo>
                  <a:pt x="1129259" y="712788"/>
                </a:lnTo>
                <a:lnTo>
                  <a:pt x="1123678" y="710010"/>
                </a:lnTo>
                <a:lnTo>
                  <a:pt x="1120091" y="708819"/>
                </a:lnTo>
                <a:lnTo>
                  <a:pt x="1114112" y="707629"/>
                </a:lnTo>
                <a:lnTo>
                  <a:pt x="1098964" y="704850"/>
                </a:lnTo>
                <a:lnTo>
                  <a:pt x="1083418" y="702072"/>
                </a:lnTo>
                <a:lnTo>
                  <a:pt x="1077439" y="700882"/>
                </a:lnTo>
                <a:lnTo>
                  <a:pt x="1073852" y="700088"/>
                </a:lnTo>
                <a:lnTo>
                  <a:pt x="1104545" y="714772"/>
                </a:lnTo>
                <a:lnTo>
                  <a:pt x="1118895" y="721122"/>
                </a:lnTo>
                <a:lnTo>
                  <a:pt x="1125671" y="723504"/>
                </a:lnTo>
                <a:lnTo>
                  <a:pt x="1132448" y="725885"/>
                </a:lnTo>
                <a:lnTo>
                  <a:pt x="1138826" y="728266"/>
                </a:lnTo>
                <a:lnTo>
                  <a:pt x="1144805" y="729457"/>
                </a:lnTo>
                <a:lnTo>
                  <a:pt x="1150784" y="730647"/>
                </a:lnTo>
                <a:lnTo>
                  <a:pt x="1155966" y="731044"/>
                </a:lnTo>
                <a:lnTo>
                  <a:pt x="1161148" y="730647"/>
                </a:lnTo>
                <a:lnTo>
                  <a:pt x="1165931" y="729457"/>
                </a:lnTo>
                <a:lnTo>
                  <a:pt x="1170316" y="727869"/>
                </a:lnTo>
                <a:lnTo>
                  <a:pt x="1174302" y="725091"/>
                </a:lnTo>
                <a:lnTo>
                  <a:pt x="1175498" y="735410"/>
                </a:lnTo>
                <a:lnTo>
                  <a:pt x="1175897" y="744935"/>
                </a:lnTo>
                <a:lnTo>
                  <a:pt x="1175498" y="753666"/>
                </a:lnTo>
                <a:lnTo>
                  <a:pt x="1175099" y="762397"/>
                </a:lnTo>
                <a:lnTo>
                  <a:pt x="1176694" y="761207"/>
                </a:lnTo>
                <a:lnTo>
                  <a:pt x="1177491" y="760413"/>
                </a:lnTo>
                <a:lnTo>
                  <a:pt x="1178687" y="760016"/>
                </a:lnTo>
                <a:lnTo>
                  <a:pt x="1179086" y="760413"/>
                </a:lnTo>
                <a:lnTo>
                  <a:pt x="1179484" y="761207"/>
                </a:lnTo>
                <a:lnTo>
                  <a:pt x="1179883" y="763985"/>
                </a:lnTo>
                <a:lnTo>
                  <a:pt x="1180281" y="767954"/>
                </a:lnTo>
                <a:lnTo>
                  <a:pt x="1180281" y="773113"/>
                </a:lnTo>
                <a:lnTo>
                  <a:pt x="1179086" y="785813"/>
                </a:lnTo>
                <a:lnTo>
                  <a:pt x="1177491" y="800498"/>
                </a:lnTo>
                <a:lnTo>
                  <a:pt x="1175498" y="814388"/>
                </a:lnTo>
                <a:lnTo>
                  <a:pt x="1173505" y="826294"/>
                </a:lnTo>
                <a:lnTo>
                  <a:pt x="1171911" y="833438"/>
                </a:lnTo>
                <a:lnTo>
                  <a:pt x="1170715" y="834629"/>
                </a:lnTo>
                <a:lnTo>
                  <a:pt x="1170316" y="834232"/>
                </a:lnTo>
                <a:lnTo>
                  <a:pt x="1169519" y="842169"/>
                </a:lnTo>
                <a:lnTo>
                  <a:pt x="1168323" y="849710"/>
                </a:lnTo>
                <a:lnTo>
                  <a:pt x="1166729" y="856854"/>
                </a:lnTo>
                <a:lnTo>
                  <a:pt x="1165134" y="863998"/>
                </a:lnTo>
                <a:lnTo>
                  <a:pt x="1162742" y="870744"/>
                </a:lnTo>
                <a:lnTo>
                  <a:pt x="1160351" y="877491"/>
                </a:lnTo>
                <a:lnTo>
                  <a:pt x="1157959" y="883841"/>
                </a:lnTo>
                <a:lnTo>
                  <a:pt x="1154770" y="890191"/>
                </a:lnTo>
                <a:lnTo>
                  <a:pt x="1151980" y="896541"/>
                </a:lnTo>
                <a:lnTo>
                  <a:pt x="1148791" y="902098"/>
                </a:lnTo>
                <a:lnTo>
                  <a:pt x="1145602" y="907654"/>
                </a:lnTo>
                <a:lnTo>
                  <a:pt x="1141616" y="913210"/>
                </a:lnTo>
                <a:lnTo>
                  <a:pt x="1138028" y="918370"/>
                </a:lnTo>
                <a:lnTo>
                  <a:pt x="1134042" y="923529"/>
                </a:lnTo>
                <a:lnTo>
                  <a:pt x="1126070" y="932260"/>
                </a:lnTo>
                <a:lnTo>
                  <a:pt x="1117699" y="940595"/>
                </a:lnTo>
                <a:lnTo>
                  <a:pt x="1108531" y="947738"/>
                </a:lnTo>
                <a:lnTo>
                  <a:pt x="1099762" y="954088"/>
                </a:lnTo>
                <a:lnTo>
                  <a:pt x="1090593" y="959248"/>
                </a:lnTo>
                <a:lnTo>
                  <a:pt x="1081027" y="963216"/>
                </a:lnTo>
                <a:lnTo>
                  <a:pt x="1077041" y="964804"/>
                </a:lnTo>
                <a:lnTo>
                  <a:pt x="1072257" y="966391"/>
                </a:lnTo>
                <a:lnTo>
                  <a:pt x="1067474" y="967185"/>
                </a:lnTo>
                <a:lnTo>
                  <a:pt x="1063488" y="967979"/>
                </a:lnTo>
                <a:lnTo>
                  <a:pt x="1059103" y="968376"/>
                </a:lnTo>
                <a:lnTo>
                  <a:pt x="1054719" y="968376"/>
                </a:lnTo>
                <a:lnTo>
                  <a:pt x="1051530" y="968376"/>
                </a:lnTo>
                <a:lnTo>
                  <a:pt x="1047543" y="967979"/>
                </a:lnTo>
                <a:lnTo>
                  <a:pt x="1043956" y="967185"/>
                </a:lnTo>
                <a:lnTo>
                  <a:pt x="1039970" y="965995"/>
                </a:lnTo>
                <a:lnTo>
                  <a:pt x="1031998" y="962820"/>
                </a:lnTo>
                <a:lnTo>
                  <a:pt x="1023627" y="958851"/>
                </a:lnTo>
                <a:lnTo>
                  <a:pt x="1014857" y="953295"/>
                </a:lnTo>
                <a:lnTo>
                  <a:pt x="1006088" y="947341"/>
                </a:lnTo>
                <a:lnTo>
                  <a:pt x="997318" y="939801"/>
                </a:lnTo>
                <a:lnTo>
                  <a:pt x="988549" y="931863"/>
                </a:lnTo>
                <a:lnTo>
                  <a:pt x="979779" y="922338"/>
                </a:lnTo>
                <a:lnTo>
                  <a:pt x="971807" y="912813"/>
                </a:lnTo>
                <a:lnTo>
                  <a:pt x="963835" y="902098"/>
                </a:lnTo>
                <a:lnTo>
                  <a:pt x="956660" y="890985"/>
                </a:lnTo>
                <a:lnTo>
                  <a:pt x="949883" y="878682"/>
                </a:lnTo>
                <a:lnTo>
                  <a:pt x="943904" y="865982"/>
                </a:lnTo>
                <a:lnTo>
                  <a:pt x="941512" y="859632"/>
                </a:lnTo>
                <a:lnTo>
                  <a:pt x="938722" y="852885"/>
                </a:lnTo>
                <a:lnTo>
                  <a:pt x="936729" y="846138"/>
                </a:lnTo>
                <a:lnTo>
                  <a:pt x="934736" y="839391"/>
                </a:lnTo>
                <a:lnTo>
                  <a:pt x="933540" y="843757"/>
                </a:lnTo>
                <a:lnTo>
                  <a:pt x="931547" y="847329"/>
                </a:lnTo>
                <a:lnTo>
                  <a:pt x="929554" y="849710"/>
                </a:lnTo>
                <a:lnTo>
                  <a:pt x="928757" y="850107"/>
                </a:lnTo>
                <a:lnTo>
                  <a:pt x="927960" y="850504"/>
                </a:lnTo>
                <a:lnTo>
                  <a:pt x="926764" y="850107"/>
                </a:lnTo>
                <a:lnTo>
                  <a:pt x="925568" y="849710"/>
                </a:lnTo>
                <a:lnTo>
                  <a:pt x="924372" y="848123"/>
                </a:lnTo>
                <a:lnTo>
                  <a:pt x="923575" y="846535"/>
                </a:lnTo>
                <a:lnTo>
                  <a:pt x="921582" y="842963"/>
                </a:lnTo>
                <a:lnTo>
                  <a:pt x="920386" y="837407"/>
                </a:lnTo>
                <a:lnTo>
                  <a:pt x="918791" y="831057"/>
                </a:lnTo>
                <a:lnTo>
                  <a:pt x="917596" y="823516"/>
                </a:lnTo>
                <a:lnTo>
                  <a:pt x="917197" y="815182"/>
                </a:lnTo>
                <a:lnTo>
                  <a:pt x="916798" y="806054"/>
                </a:lnTo>
                <a:lnTo>
                  <a:pt x="917197" y="798116"/>
                </a:lnTo>
                <a:lnTo>
                  <a:pt x="917596" y="790576"/>
                </a:lnTo>
                <a:lnTo>
                  <a:pt x="918393" y="783829"/>
                </a:lnTo>
                <a:lnTo>
                  <a:pt x="919987" y="777479"/>
                </a:lnTo>
                <a:lnTo>
                  <a:pt x="921183" y="772319"/>
                </a:lnTo>
                <a:lnTo>
                  <a:pt x="922379" y="767954"/>
                </a:lnTo>
                <a:lnTo>
                  <a:pt x="924372" y="764779"/>
                </a:lnTo>
                <a:lnTo>
                  <a:pt x="925169" y="763588"/>
                </a:lnTo>
                <a:lnTo>
                  <a:pt x="926365" y="763191"/>
                </a:lnTo>
                <a:lnTo>
                  <a:pt x="923176" y="759619"/>
                </a:lnTo>
                <a:lnTo>
                  <a:pt x="920785" y="756444"/>
                </a:lnTo>
                <a:lnTo>
                  <a:pt x="918393" y="752476"/>
                </a:lnTo>
                <a:lnTo>
                  <a:pt x="916798" y="748507"/>
                </a:lnTo>
                <a:lnTo>
                  <a:pt x="915204" y="744538"/>
                </a:lnTo>
                <a:lnTo>
                  <a:pt x="914407" y="739776"/>
                </a:lnTo>
                <a:lnTo>
                  <a:pt x="913609" y="735807"/>
                </a:lnTo>
                <a:lnTo>
                  <a:pt x="913211" y="731044"/>
                </a:lnTo>
                <a:lnTo>
                  <a:pt x="912812" y="727076"/>
                </a:lnTo>
                <a:lnTo>
                  <a:pt x="912812" y="721916"/>
                </a:lnTo>
                <a:lnTo>
                  <a:pt x="913609" y="712391"/>
                </a:lnTo>
                <a:lnTo>
                  <a:pt x="915204" y="703263"/>
                </a:lnTo>
                <a:lnTo>
                  <a:pt x="917197" y="694135"/>
                </a:lnTo>
                <a:lnTo>
                  <a:pt x="920386" y="685007"/>
                </a:lnTo>
                <a:lnTo>
                  <a:pt x="923575" y="676672"/>
                </a:lnTo>
                <a:lnTo>
                  <a:pt x="927162" y="668735"/>
                </a:lnTo>
                <a:lnTo>
                  <a:pt x="930750" y="661988"/>
                </a:lnTo>
                <a:lnTo>
                  <a:pt x="934337" y="656035"/>
                </a:lnTo>
                <a:lnTo>
                  <a:pt x="937526" y="651272"/>
                </a:lnTo>
                <a:lnTo>
                  <a:pt x="940715" y="647700"/>
                </a:lnTo>
                <a:lnTo>
                  <a:pt x="943107" y="646113"/>
                </a:lnTo>
                <a:lnTo>
                  <a:pt x="955862" y="639763"/>
                </a:lnTo>
                <a:lnTo>
                  <a:pt x="968219" y="634604"/>
                </a:lnTo>
                <a:lnTo>
                  <a:pt x="980178" y="630238"/>
                </a:lnTo>
                <a:lnTo>
                  <a:pt x="992535" y="627063"/>
                </a:lnTo>
                <a:lnTo>
                  <a:pt x="1004493" y="624285"/>
                </a:lnTo>
                <a:lnTo>
                  <a:pt x="1016053" y="622300"/>
                </a:lnTo>
                <a:lnTo>
                  <a:pt x="1027214" y="621110"/>
                </a:lnTo>
                <a:lnTo>
                  <a:pt x="1038375" y="620713"/>
                </a:lnTo>
                <a:close/>
                <a:moveTo>
                  <a:pt x="1043186" y="515586"/>
                </a:moveTo>
                <a:lnTo>
                  <a:pt x="1022934" y="515983"/>
                </a:lnTo>
                <a:lnTo>
                  <a:pt x="1002682" y="516777"/>
                </a:lnTo>
                <a:lnTo>
                  <a:pt x="982827" y="518364"/>
                </a:lnTo>
                <a:lnTo>
                  <a:pt x="962972" y="519952"/>
                </a:lnTo>
                <a:lnTo>
                  <a:pt x="943514" y="521937"/>
                </a:lnTo>
                <a:lnTo>
                  <a:pt x="924056" y="525113"/>
                </a:lnTo>
                <a:lnTo>
                  <a:pt x="904598" y="527891"/>
                </a:lnTo>
                <a:lnTo>
                  <a:pt x="885140" y="531861"/>
                </a:lnTo>
                <a:lnTo>
                  <a:pt x="866476" y="535830"/>
                </a:lnTo>
                <a:lnTo>
                  <a:pt x="847812" y="540594"/>
                </a:lnTo>
                <a:lnTo>
                  <a:pt x="829148" y="545754"/>
                </a:lnTo>
                <a:lnTo>
                  <a:pt x="810485" y="550914"/>
                </a:lnTo>
                <a:lnTo>
                  <a:pt x="792218" y="556869"/>
                </a:lnTo>
                <a:lnTo>
                  <a:pt x="774348" y="563220"/>
                </a:lnTo>
                <a:lnTo>
                  <a:pt x="756082" y="569968"/>
                </a:lnTo>
                <a:lnTo>
                  <a:pt x="738609" y="577113"/>
                </a:lnTo>
                <a:lnTo>
                  <a:pt x="721137" y="585449"/>
                </a:lnTo>
                <a:lnTo>
                  <a:pt x="704061" y="593388"/>
                </a:lnTo>
                <a:lnTo>
                  <a:pt x="686986" y="601724"/>
                </a:lnTo>
                <a:lnTo>
                  <a:pt x="670308" y="610457"/>
                </a:lnTo>
                <a:lnTo>
                  <a:pt x="653630" y="619587"/>
                </a:lnTo>
                <a:lnTo>
                  <a:pt x="637745" y="629114"/>
                </a:lnTo>
                <a:lnTo>
                  <a:pt x="621861" y="639037"/>
                </a:lnTo>
                <a:lnTo>
                  <a:pt x="605977" y="649755"/>
                </a:lnTo>
                <a:lnTo>
                  <a:pt x="590490" y="660473"/>
                </a:lnTo>
                <a:lnTo>
                  <a:pt x="575400" y="671190"/>
                </a:lnTo>
                <a:lnTo>
                  <a:pt x="559913" y="682702"/>
                </a:lnTo>
                <a:lnTo>
                  <a:pt x="545617" y="694610"/>
                </a:lnTo>
                <a:lnTo>
                  <a:pt x="531322" y="706519"/>
                </a:lnTo>
                <a:lnTo>
                  <a:pt x="517026" y="719221"/>
                </a:lnTo>
                <a:lnTo>
                  <a:pt x="503525" y="731924"/>
                </a:lnTo>
                <a:lnTo>
                  <a:pt x="490023" y="745023"/>
                </a:lnTo>
                <a:lnTo>
                  <a:pt x="476919" y="758520"/>
                </a:lnTo>
                <a:lnTo>
                  <a:pt x="464212" y="772413"/>
                </a:lnTo>
                <a:lnTo>
                  <a:pt x="451504" y="786306"/>
                </a:lnTo>
                <a:lnTo>
                  <a:pt x="439591" y="800596"/>
                </a:lnTo>
                <a:lnTo>
                  <a:pt x="427678" y="815680"/>
                </a:lnTo>
                <a:lnTo>
                  <a:pt x="416162" y="830368"/>
                </a:lnTo>
                <a:lnTo>
                  <a:pt x="405441" y="845452"/>
                </a:lnTo>
                <a:lnTo>
                  <a:pt x="394322" y="860933"/>
                </a:lnTo>
                <a:lnTo>
                  <a:pt x="383997" y="876811"/>
                </a:lnTo>
                <a:lnTo>
                  <a:pt x="374070" y="892689"/>
                </a:lnTo>
                <a:lnTo>
                  <a:pt x="364539" y="908964"/>
                </a:lnTo>
                <a:lnTo>
                  <a:pt x="355009" y="925636"/>
                </a:lnTo>
                <a:lnTo>
                  <a:pt x="346272" y="941911"/>
                </a:lnTo>
                <a:lnTo>
                  <a:pt x="337933" y="959377"/>
                </a:lnTo>
                <a:lnTo>
                  <a:pt x="329594" y="976048"/>
                </a:lnTo>
                <a:lnTo>
                  <a:pt x="322049" y="993911"/>
                </a:lnTo>
                <a:lnTo>
                  <a:pt x="314901" y="1011377"/>
                </a:lnTo>
                <a:lnTo>
                  <a:pt x="308151" y="1029240"/>
                </a:lnTo>
                <a:lnTo>
                  <a:pt x="301797" y="1047500"/>
                </a:lnTo>
                <a:lnTo>
                  <a:pt x="295840" y="1065362"/>
                </a:lnTo>
                <a:lnTo>
                  <a:pt x="290678" y="1084019"/>
                </a:lnTo>
                <a:lnTo>
                  <a:pt x="285516" y="1102676"/>
                </a:lnTo>
                <a:lnTo>
                  <a:pt x="280751" y="1121729"/>
                </a:lnTo>
                <a:lnTo>
                  <a:pt x="276780" y="1140783"/>
                </a:lnTo>
                <a:lnTo>
                  <a:pt x="272809" y="1159440"/>
                </a:lnTo>
                <a:lnTo>
                  <a:pt x="270029" y="1178890"/>
                </a:lnTo>
                <a:lnTo>
                  <a:pt x="266852" y="1198341"/>
                </a:lnTo>
                <a:lnTo>
                  <a:pt x="264867" y="1218188"/>
                </a:lnTo>
                <a:lnTo>
                  <a:pt x="263278" y="1237639"/>
                </a:lnTo>
                <a:lnTo>
                  <a:pt x="261690" y="1257883"/>
                </a:lnTo>
                <a:lnTo>
                  <a:pt x="260896" y="1277731"/>
                </a:lnTo>
                <a:lnTo>
                  <a:pt x="260498" y="1297975"/>
                </a:lnTo>
                <a:lnTo>
                  <a:pt x="260896" y="1318220"/>
                </a:lnTo>
                <a:lnTo>
                  <a:pt x="261690" y="1338067"/>
                </a:lnTo>
                <a:lnTo>
                  <a:pt x="263278" y="1357915"/>
                </a:lnTo>
                <a:lnTo>
                  <a:pt x="264867" y="1377763"/>
                </a:lnTo>
                <a:lnTo>
                  <a:pt x="266852" y="1397213"/>
                </a:lnTo>
                <a:lnTo>
                  <a:pt x="270029" y="1416664"/>
                </a:lnTo>
                <a:lnTo>
                  <a:pt x="272809" y="1436114"/>
                </a:lnTo>
                <a:lnTo>
                  <a:pt x="276780" y="1455168"/>
                </a:lnTo>
                <a:lnTo>
                  <a:pt x="280751" y="1474222"/>
                </a:lnTo>
                <a:lnTo>
                  <a:pt x="285516" y="1493275"/>
                </a:lnTo>
                <a:lnTo>
                  <a:pt x="290678" y="1511535"/>
                </a:lnTo>
                <a:lnTo>
                  <a:pt x="295840" y="1530192"/>
                </a:lnTo>
                <a:lnTo>
                  <a:pt x="301797" y="1548452"/>
                </a:lnTo>
                <a:lnTo>
                  <a:pt x="308151" y="1566314"/>
                </a:lnTo>
                <a:lnTo>
                  <a:pt x="314901" y="1584177"/>
                </a:lnTo>
                <a:lnTo>
                  <a:pt x="322049" y="1602040"/>
                </a:lnTo>
                <a:lnTo>
                  <a:pt x="329594" y="1619109"/>
                </a:lnTo>
                <a:lnTo>
                  <a:pt x="337933" y="1636575"/>
                </a:lnTo>
                <a:lnTo>
                  <a:pt x="346272" y="1653247"/>
                </a:lnTo>
                <a:lnTo>
                  <a:pt x="355009" y="1670316"/>
                </a:lnTo>
                <a:lnTo>
                  <a:pt x="364539" y="1686591"/>
                </a:lnTo>
                <a:lnTo>
                  <a:pt x="374070" y="1703262"/>
                </a:lnTo>
                <a:lnTo>
                  <a:pt x="383997" y="1719140"/>
                </a:lnTo>
                <a:lnTo>
                  <a:pt x="394322" y="1734622"/>
                </a:lnTo>
                <a:lnTo>
                  <a:pt x="405441" y="1750500"/>
                </a:lnTo>
                <a:lnTo>
                  <a:pt x="416162" y="1765584"/>
                </a:lnTo>
                <a:lnTo>
                  <a:pt x="427678" y="1780271"/>
                </a:lnTo>
                <a:lnTo>
                  <a:pt x="439591" y="1794958"/>
                </a:lnTo>
                <a:lnTo>
                  <a:pt x="451504" y="1809248"/>
                </a:lnTo>
                <a:lnTo>
                  <a:pt x="464212" y="1823142"/>
                </a:lnTo>
                <a:lnTo>
                  <a:pt x="476919" y="1837035"/>
                </a:lnTo>
                <a:lnTo>
                  <a:pt x="490023" y="1850531"/>
                </a:lnTo>
                <a:lnTo>
                  <a:pt x="503525" y="1863631"/>
                </a:lnTo>
                <a:lnTo>
                  <a:pt x="517026" y="1876333"/>
                </a:lnTo>
                <a:lnTo>
                  <a:pt x="531322" y="1889035"/>
                </a:lnTo>
                <a:lnTo>
                  <a:pt x="545617" y="1900944"/>
                </a:lnTo>
                <a:lnTo>
                  <a:pt x="559913" y="1912852"/>
                </a:lnTo>
                <a:lnTo>
                  <a:pt x="575400" y="1923967"/>
                </a:lnTo>
                <a:lnTo>
                  <a:pt x="590490" y="1935479"/>
                </a:lnTo>
                <a:lnTo>
                  <a:pt x="605977" y="1945799"/>
                </a:lnTo>
                <a:lnTo>
                  <a:pt x="621861" y="1956517"/>
                </a:lnTo>
                <a:lnTo>
                  <a:pt x="637745" y="1966044"/>
                </a:lnTo>
                <a:lnTo>
                  <a:pt x="653630" y="1975968"/>
                </a:lnTo>
                <a:lnTo>
                  <a:pt x="670308" y="1985097"/>
                </a:lnTo>
                <a:lnTo>
                  <a:pt x="686986" y="1994227"/>
                </a:lnTo>
                <a:lnTo>
                  <a:pt x="704061" y="2002563"/>
                </a:lnTo>
                <a:lnTo>
                  <a:pt x="721137" y="2010502"/>
                </a:lnTo>
                <a:lnTo>
                  <a:pt x="738609" y="2018044"/>
                </a:lnTo>
                <a:lnTo>
                  <a:pt x="756082" y="2025189"/>
                </a:lnTo>
                <a:lnTo>
                  <a:pt x="774348" y="2032335"/>
                </a:lnTo>
                <a:lnTo>
                  <a:pt x="792218" y="2038686"/>
                </a:lnTo>
                <a:lnTo>
                  <a:pt x="810485" y="2044640"/>
                </a:lnTo>
                <a:lnTo>
                  <a:pt x="829148" y="2050197"/>
                </a:lnTo>
                <a:lnTo>
                  <a:pt x="847812" y="2055358"/>
                </a:lnTo>
                <a:lnTo>
                  <a:pt x="866476" y="2059724"/>
                </a:lnTo>
                <a:lnTo>
                  <a:pt x="885140" y="2064091"/>
                </a:lnTo>
                <a:lnTo>
                  <a:pt x="904598" y="2067266"/>
                </a:lnTo>
                <a:lnTo>
                  <a:pt x="924056" y="2070839"/>
                </a:lnTo>
                <a:lnTo>
                  <a:pt x="943514" y="2073220"/>
                </a:lnTo>
                <a:lnTo>
                  <a:pt x="962972" y="2075999"/>
                </a:lnTo>
                <a:lnTo>
                  <a:pt x="982827" y="2077587"/>
                </a:lnTo>
                <a:lnTo>
                  <a:pt x="1002682" y="2078778"/>
                </a:lnTo>
                <a:lnTo>
                  <a:pt x="1022934" y="2079572"/>
                </a:lnTo>
                <a:lnTo>
                  <a:pt x="1043186" y="2079572"/>
                </a:lnTo>
                <a:lnTo>
                  <a:pt x="1063041" y="2079572"/>
                </a:lnTo>
                <a:lnTo>
                  <a:pt x="1083293" y="2078778"/>
                </a:lnTo>
                <a:lnTo>
                  <a:pt x="1103148" y="2077587"/>
                </a:lnTo>
                <a:lnTo>
                  <a:pt x="1122606" y="2075999"/>
                </a:lnTo>
                <a:lnTo>
                  <a:pt x="1142064" y="2073220"/>
                </a:lnTo>
                <a:lnTo>
                  <a:pt x="1161919" y="2070839"/>
                </a:lnTo>
                <a:lnTo>
                  <a:pt x="1180980" y="2067266"/>
                </a:lnTo>
                <a:lnTo>
                  <a:pt x="1200438" y="2064091"/>
                </a:lnTo>
                <a:lnTo>
                  <a:pt x="1219499" y="2059724"/>
                </a:lnTo>
                <a:lnTo>
                  <a:pt x="1237766" y="2055358"/>
                </a:lnTo>
                <a:lnTo>
                  <a:pt x="1256827" y="2050197"/>
                </a:lnTo>
                <a:lnTo>
                  <a:pt x="1275093" y="2044640"/>
                </a:lnTo>
                <a:lnTo>
                  <a:pt x="1293757" y="2038686"/>
                </a:lnTo>
                <a:lnTo>
                  <a:pt x="1311627" y="2032335"/>
                </a:lnTo>
                <a:lnTo>
                  <a:pt x="1329496" y="2025189"/>
                </a:lnTo>
                <a:lnTo>
                  <a:pt x="1347366" y="2018044"/>
                </a:lnTo>
                <a:lnTo>
                  <a:pt x="1364441" y="2010502"/>
                </a:lnTo>
                <a:lnTo>
                  <a:pt x="1381914" y="2002563"/>
                </a:lnTo>
                <a:lnTo>
                  <a:pt x="1398592" y="1994227"/>
                </a:lnTo>
                <a:lnTo>
                  <a:pt x="1415667" y="1985097"/>
                </a:lnTo>
                <a:lnTo>
                  <a:pt x="1431949" y="1975968"/>
                </a:lnTo>
                <a:lnTo>
                  <a:pt x="1447833" y="1966044"/>
                </a:lnTo>
                <a:lnTo>
                  <a:pt x="1464114" y="1956517"/>
                </a:lnTo>
                <a:lnTo>
                  <a:pt x="1479998" y="1945799"/>
                </a:lnTo>
                <a:lnTo>
                  <a:pt x="1495088" y="1935479"/>
                </a:lnTo>
                <a:lnTo>
                  <a:pt x="1510575" y="1923967"/>
                </a:lnTo>
                <a:lnTo>
                  <a:pt x="1525665" y="1912852"/>
                </a:lnTo>
                <a:lnTo>
                  <a:pt x="1539960" y="1900944"/>
                </a:lnTo>
                <a:lnTo>
                  <a:pt x="1554256" y="1889035"/>
                </a:lnTo>
                <a:lnTo>
                  <a:pt x="1568551" y="1876333"/>
                </a:lnTo>
                <a:lnTo>
                  <a:pt x="1582053" y="1863631"/>
                </a:lnTo>
                <a:lnTo>
                  <a:pt x="1595555" y="1850531"/>
                </a:lnTo>
                <a:lnTo>
                  <a:pt x="1608659" y="1837035"/>
                </a:lnTo>
                <a:lnTo>
                  <a:pt x="1621763" y="1823142"/>
                </a:lnTo>
                <a:lnTo>
                  <a:pt x="1634073" y="1809248"/>
                </a:lnTo>
                <a:lnTo>
                  <a:pt x="1646383" y="1794958"/>
                </a:lnTo>
                <a:lnTo>
                  <a:pt x="1657899" y="1780271"/>
                </a:lnTo>
                <a:lnTo>
                  <a:pt x="1669415" y="1765584"/>
                </a:lnTo>
                <a:lnTo>
                  <a:pt x="1680534" y="1750500"/>
                </a:lnTo>
                <a:lnTo>
                  <a:pt x="1691256" y="1734622"/>
                </a:lnTo>
                <a:lnTo>
                  <a:pt x="1701581" y="1719140"/>
                </a:lnTo>
                <a:lnTo>
                  <a:pt x="1711508" y="1703262"/>
                </a:lnTo>
                <a:lnTo>
                  <a:pt x="1721436" y="1686591"/>
                </a:lnTo>
                <a:lnTo>
                  <a:pt x="1730569" y="1670316"/>
                </a:lnTo>
                <a:lnTo>
                  <a:pt x="1739305" y="1653247"/>
                </a:lnTo>
                <a:lnTo>
                  <a:pt x="1748041" y="1636575"/>
                </a:lnTo>
                <a:lnTo>
                  <a:pt x="1755983" y="1619109"/>
                </a:lnTo>
                <a:lnTo>
                  <a:pt x="1763529" y="1602040"/>
                </a:lnTo>
                <a:lnTo>
                  <a:pt x="1770676" y="1584177"/>
                </a:lnTo>
                <a:lnTo>
                  <a:pt x="1777427" y="1566314"/>
                </a:lnTo>
                <a:lnTo>
                  <a:pt x="1783781" y="1548452"/>
                </a:lnTo>
                <a:lnTo>
                  <a:pt x="1789737" y="1530192"/>
                </a:lnTo>
                <a:lnTo>
                  <a:pt x="1795694" y="1511535"/>
                </a:lnTo>
                <a:lnTo>
                  <a:pt x="1800459" y="1493275"/>
                </a:lnTo>
                <a:lnTo>
                  <a:pt x="1804827" y="1474222"/>
                </a:lnTo>
                <a:lnTo>
                  <a:pt x="1809195" y="1455168"/>
                </a:lnTo>
                <a:lnTo>
                  <a:pt x="1812769" y="1436114"/>
                </a:lnTo>
                <a:lnTo>
                  <a:pt x="1816343" y="1416664"/>
                </a:lnTo>
                <a:lnTo>
                  <a:pt x="1818726" y="1397213"/>
                </a:lnTo>
                <a:lnTo>
                  <a:pt x="1820711" y="1377763"/>
                </a:lnTo>
                <a:lnTo>
                  <a:pt x="1823094" y="1357915"/>
                </a:lnTo>
                <a:lnTo>
                  <a:pt x="1824285" y="1338067"/>
                </a:lnTo>
                <a:lnTo>
                  <a:pt x="1824682" y="1318220"/>
                </a:lnTo>
                <a:lnTo>
                  <a:pt x="1825079" y="1297975"/>
                </a:lnTo>
                <a:lnTo>
                  <a:pt x="1824682" y="1277731"/>
                </a:lnTo>
                <a:lnTo>
                  <a:pt x="1824285" y="1257883"/>
                </a:lnTo>
                <a:lnTo>
                  <a:pt x="1823094" y="1237639"/>
                </a:lnTo>
                <a:lnTo>
                  <a:pt x="1820711" y="1218188"/>
                </a:lnTo>
                <a:lnTo>
                  <a:pt x="1818726" y="1198341"/>
                </a:lnTo>
                <a:lnTo>
                  <a:pt x="1816343" y="1178890"/>
                </a:lnTo>
                <a:lnTo>
                  <a:pt x="1812769" y="1159440"/>
                </a:lnTo>
                <a:lnTo>
                  <a:pt x="1809195" y="1140783"/>
                </a:lnTo>
                <a:lnTo>
                  <a:pt x="1804827" y="1121729"/>
                </a:lnTo>
                <a:lnTo>
                  <a:pt x="1800459" y="1102676"/>
                </a:lnTo>
                <a:lnTo>
                  <a:pt x="1795694" y="1084019"/>
                </a:lnTo>
                <a:lnTo>
                  <a:pt x="1789737" y="1065362"/>
                </a:lnTo>
                <a:lnTo>
                  <a:pt x="1783781" y="1047500"/>
                </a:lnTo>
                <a:lnTo>
                  <a:pt x="1777427" y="1029240"/>
                </a:lnTo>
                <a:lnTo>
                  <a:pt x="1770676" y="1011377"/>
                </a:lnTo>
                <a:lnTo>
                  <a:pt x="1763529" y="993911"/>
                </a:lnTo>
                <a:lnTo>
                  <a:pt x="1755983" y="976048"/>
                </a:lnTo>
                <a:lnTo>
                  <a:pt x="1748041" y="959377"/>
                </a:lnTo>
                <a:lnTo>
                  <a:pt x="1739305" y="941911"/>
                </a:lnTo>
                <a:lnTo>
                  <a:pt x="1730569" y="925636"/>
                </a:lnTo>
                <a:lnTo>
                  <a:pt x="1721436" y="908964"/>
                </a:lnTo>
                <a:lnTo>
                  <a:pt x="1711508" y="892689"/>
                </a:lnTo>
                <a:lnTo>
                  <a:pt x="1701581" y="876811"/>
                </a:lnTo>
                <a:lnTo>
                  <a:pt x="1691256" y="860933"/>
                </a:lnTo>
                <a:lnTo>
                  <a:pt x="1680534" y="845452"/>
                </a:lnTo>
                <a:lnTo>
                  <a:pt x="1669415" y="830368"/>
                </a:lnTo>
                <a:lnTo>
                  <a:pt x="1657899" y="815680"/>
                </a:lnTo>
                <a:lnTo>
                  <a:pt x="1646383" y="800596"/>
                </a:lnTo>
                <a:lnTo>
                  <a:pt x="1634073" y="786306"/>
                </a:lnTo>
                <a:lnTo>
                  <a:pt x="1621763" y="772413"/>
                </a:lnTo>
                <a:lnTo>
                  <a:pt x="1608659" y="758520"/>
                </a:lnTo>
                <a:lnTo>
                  <a:pt x="1595555" y="745023"/>
                </a:lnTo>
                <a:lnTo>
                  <a:pt x="1582053" y="731924"/>
                </a:lnTo>
                <a:lnTo>
                  <a:pt x="1568551" y="719221"/>
                </a:lnTo>
                <a:lnTo>
                  <a:pt x="1554256" y="706519"/>
                </a:lnTo>
                <a:lnTo>
                  <a:pt x="1539960" y="694610"/>
                </a:lnTo>
                <a:lnTo>
                  <a:pt x="1525665" y="682702"/>
                </a:lnTo>
                <a:lnTo>
                  <a:pt x="1510575" y="671190"/>
                </a:lnTo>
                <a:lnTo>
                  <a:pt x="1495088" y="660473"/>
                </a:lnTo>
                <a:lnTo>
                  <a:pt x="1479998" y="649755"/>
                </a:lnTo>
                <a:lnTo>
                  <a:pt x="1464114" y="639037"/>
                </a:lnTo>
                <a:lnTo>
                  <a:pt x="1447833" y="629114"/>
                </a:lnTo>
                <a:lnTo>
                  <a:pt x="1431949" y="619587"/>
                </a:lnTo>
                <a:lnTo>
                  <a:pt x="1415667" y="610457"/>
                </a:lnTo>
                <a:lnTo>
                  <a:pt x="1398592" y="601724"/>
                </a:lnTo>
                <a:lnTo>
                  <a:pt x="1381914" y="593388"/>
                </a:lnTo>
                <a:lnTo>
                  <a:pt x="1364441" y="585449"/>
                </a:lnTo>
                <a:lnTo>
                  <a:pt x="1347366" y="577113"/>
                </a:lnTo>
                <a:lnTo>
                  <a:pt x="1329496" y="569968"/>
                </a:lnTo>
                <a:lnTo>
                  <a:pt x="1311627" y="563220"/>
                </a:lnTo>
                <a:lnTo>
                  <a:pt x="1293757" y="556869"/>
                </a:lnTo>
                <a:lnTo>
                  <a:pt x="1275093" y="550914"/>
                </a:lnTo>
                <a:lnTo>
                  <a:pt x="1256827" y="545754"/>
                </a:lnTo>
                <a:lnTo>
                  <a:pt x="1237766" y="540594"/>
                </a:lnTo>
                <a:lnTo>
                  <a:pt x="1219499" y="535830"/>
                </a:lnTo>
                <a:lnTo>
                  <a:pt x="1200438" y="531861"/>
                </a:lnTo>
                <a:lnTo>
                  <a:pt x="1180980" y="527891"/>
                </a:lnTo>
                <a:lnTo>
                  <a:pt x="1161919" y="525113"/>
                </a:lnTo>
                <a:lnTo>
                  <a:pt x="1142064" y="521937"/>
                </a:lnTo>
                <a:lnTo>
                  <a:pt x="1122606" y="519952"/>
                </a:lnTo>
                <a:lnTo>
                  <a:pt x="1103148" y="518364"/>
                </a:lnTo>
                <a:lnTo>
                  <a:pt x="1083293" y="516777"/>
                </a:lnTo>
                <a:lnTo>
                  <a:pt x="1063041" y="515983"/>
                </a:lnTo>
                <a:lnTo>
                  <a:pt x="1043186" y="515586"/>
                </a:lnTo>
                <a:close/>
                <a:moveTo>
                  <a:pt x="803734" y="280988"/>
                </a:moveTo>
                <a:lnTo>
                  <a:pt x="862902" y="391340"/>
                </a:lnTo>
                <a:lnTo>
                  <a:pt x="884743" y="387371"/>
                </a:lnTo>
                <a:lnTo>
                  <a:pt x="906980" y="383798"/>
                </a:lnTo>
                <a:lnTo>
                  <a:pt x="929218" y="380622"/>
                </a:lnTo>
                <a:lnTo>
                  <a:pt x="951456" y="378241"/>
                </a:lnTo>
                <a:lnTo>
                  <a:pt x="974488" y="376256"/>
                </a:lnTo>
                <a:lnTo>
                  <a:pt x="997122" y="374668"/>
                </a:lnTo>
                <a:lnTo>
                  <a:pt x="1019757" y="373874"/>
                </a:lnTo>
                <a:lnTo>
                  <a:pt x="1043186" y="373477"/>
                </a:lnTo>
                <a:lnTo>
                  <a:pt x="1059865" y="373874"/>
                </a:lnTo>
                <a:lnTo>
                  <a:pt x="1076940" y="374271"/>
                </a:lnTo>
                <a:lnTo>
                  <a:pt x="1093618" y="375462"/>
                </a:lnTo>
                <a:lnTo>
                  <a:pt x="1110693" y="376256"/>
                </a:lnTo>
                <a:lnTo>
                  <a:pt x="1127372" y="377844"/>
                </a:lnTo>
                <a:lnTo>
                  <a:pt x="1144050" y="379432"/>
                </a:lnTo>
                <a:lnTo>
                  <a:pt x="1160331" y="381019"/>
                </a:lnTo>
                <a:lnTo>
                  <a:pt x="1176612" y="383798"/>
                </a:lnTo>
                <a:lnTo>
                  <a:pt x="1193291" y="386180"/>
                </a:lnTo>
                <a:lnTo>
                  <a:pt x="1209572" y="388958"/>
                </a:lnTo>
                <a:lnTo>
                  <a:pt x="1225853" y="392134"/>
                </a:lnTo>
                <a:lnTo>
                  <a:pt x="1241737" y="395310"/>
                </a:lnTo>
                <a:lnTo>
                  <a:pt x="1257621" y="399279"/>
                </a:lnTo>
                <a:lnTo>
                  <a:pt x="1273505" y="403249"/>
                </a:lnTo>
                <a:lnTo>
                  <a:pt x="1289389" y="407218"/>
                </a:lnTo>
                <a:lnTo>
                  <a:pt x="1304876" y="411982"/>
                </a:lnTo>
                <a:lnTo>
                  <a:pt x="1370398" y="304805"/>
                </a:lnTo>
                <a:lnTo>
                  <a:pt x="1611439" y="417142"/>
                </a:lnTo>
                <a:lnTo>
                  <a:pt x="1570140" y="539800"/>
                </a:lnTo>
                <a:lnTo>
                  <a:pt x="1592775" y="555678"/>
                </a:lnTo>
                <a:lnTo>
                  <a:pt x="1614615" y="572747"/>
                </a:lnTo>
                <a:lnTo>
                  <a:pt x="1636059" y="589815"/>
                </a:lnTo>
                <a:lnTo>
                  <a:pt x="1656708" y="608075"/>
                </a:lnTo>
                <a:lnTo>
                  <a:pt x="1676960" y="626732"/>
                </a:lnTo>
                <a:lnTo>
                  <a:pt x="1696815" y="645389"/>
                </a:lnTo>
                <a:lnTo>
                  <a:pt x="1715876" y="665236"/>
                </a:lnTo>
                <a:lnTo>
                  <a:pt x="1734540" y="685481"/>
                </a:lnTo>
                <a:lnTo>
                  <a:pt x="1752410" y="706519"/>
                </a:lnTo>
                <a:lnTo>
                  <a:pt x="1769882" y="728351"/>
                </a:lnTo>
                <a:lnTo>
                  <a:pt x="1786560" y="750184"/>
                </a:lnTo>
                <a:lnTo>
                  <a:pt x="1802841" y="772413"/>
                </a:lnTo>
                <a:lnTo>
                  <a:pt x="1818329" y="795436"/>
                </a:lnTo>
                <a:lnTo>
                  <a:pt x="1832624" y="818856"/>
                </a:lnTo>
                <a:lnTo>
                  <a:pt x="1846920" y="842673"/>
                </a:lnTo>
                <a:lnTo>
                  <a:pt x="1860024" y="866887"/>
                </a:lnTo>
                <a:lnTo>
                  <a:pt x="1994642" y="834337"/>
                </a:lnTo>
                <a:lnTo>
                  <a:pt x="2085975" y="1084019"/>
                </a:lnTo>
                <a:lnTo>
                  <a:pt x="1954931" y="1149516"/>
                </a:lnTo>
                <a:lnTo>
                  <a:pt x="1958108" y="1167776"/>
                </a:lnTo>
                <a:lnTo>
                  <a:pt x="1960491" y="1185638"/>
                </a:lnTo>
                <a:lnTo>
                  <a:pt x="1962476" y="1204295"/>
                </a:lnTo>
                <a:lnTo>
                  <a:pt x="1964462" y="1222952"/>
                </a:lnTo>
                <a:lnTo>
                  <a:pt x="1965653" y="1241212"/>
                </a:lnTo>
                <a:lnTo>
                  <a:pt x="1966447" y="1259868"/>
                </a:lnTo>
                <a:lnTo>
                  <a:pt x="1967242" y="1278922"/>
                </a:lnTo>
                <a:lnTo>
                  <a:pt x="1967242" y="1297975"/>
                </a:lnTo>
                <a:lnTo>
                  <a:pt x="1967242" y="1315441"/>
                </a:lnTo>
                <a:lnTo>
                  <a:pt x="1966845" y="1332907"/>
                </a:lnTo>
                <a:lnTo>
                  <a:pt x="1966050" y="1349976"/>
                </a:lnTo>
                <a:lnTo>
                  <a:pt x="1964859" y="1367839"/>
                </a:lnTo>
                <a:lnTo>
                  <a:pt x="1962873" y="1385305"/>
                </a:lnTo>
                <a:lnTo>
                  <a:pt x="1961285" y="1401977"/>
                </a:lnTo>
                <a:lnTo>
                  <a:pt x="1959300" y="1419442"/>
                </a:lnTo>
                <a:lnTo>
                  <a:pt x="1957314" y="1436114"/>
                </a:lnTo>
                <a:lnTo>
                  <a:pt x="1954137" y="1453183"/>
                </a:lnTo>
                <a:lnTo>
                  <a:pt x="1951357" y="1469855"/>
                </a:lnTo>
                <a:lnTo>
                  <a:pt x="1947784" y="1486527"/>
                </a:lnTo>
                <a:lnTo>
                  <a:pt x="1944210" y="1503199"/>
                </a:lnTo>
                <a:lnTo>
                  <a:pt x="1940239" y="1519871"/>
                </a:lnTo>
                <a:lnTo>
                  <a:pt x="1935871" y="1535749"/>
                </a:lnTo>
                <a:lnTo>
                  <a:pt x="1931899" y="1552024"/>
                </a:lnTo>
                <a:lnTo>
                  <a:pt x="1926737" y="1568299"/>
                </a:lnTo>
                <a:lnTo>
                  <a:pt x="2061355" y="1650468"/>
                </a:lnTo>
                <a:lnTo>
                  <a:pt x="1949372" y="1891020"/>
                </a:lnTo>
                <a:lnTo>
                  <a:pt x="1791723" y="1838623"/>
                </a:lnTo>
                <a:lnTo>
                  <a:pt x="1776633" y="1859264"/>
                </a:lnTo>
                <a:lnTo>
                  <a:pt x="1761146" y="1879112"/>
                </a:lnTo>
                <a:lnTo>
                  <a:pt x="1744468" y="1898165"/>
                </a:lnTo>
                <a:lnTo>
                  <a:pt x="1728186" y="1917219"/>
                </a:lnTo>
                <a:lnTo>
                  <a:pt x="1710714" y="1935876"/>
                </a:lnTo>
                <a:lnTo>
                  <a:pt x="1693241" y="1954135"/>
                </a:lnTo>
                <a:lnTo>
                  <a:pt x="1674975" y="1971204"/>
                </a:lnTo>
                <a:lnTo>
                  <a:pt x="1655914" y="1988670"/>
                </a:lnTo>
                <a:lnTo>
                  <a:pt x="1636853" y="2004945"/>
                </a:lnTo>
                <a:lnTo>
                  <a:pt x="1616998" y="2021220"/>
                </a:lnTo>
                <a:lnTo>
                  <a:pt x="1597143" y="2036701"/>
                </a:lnTo>
                <a:lnTo>
                  <a:pt x="1576494" y="2051388"/>
                </a:lnTo>
                <a:lnTo>
                  <a:pt x="1555844" y="2066075"/>
                </a:lnTo>
                <a:lnTo>
                  <a:pt x="1534401" y="2079572"/>
                </a:lnTo>
                <a:lnTo>
                  <a:pt x="1512957" y="2093068"/>
                </a:lnTo>
                <a:lnTo>
                  <a:pt x="1491117" y="2105770"/>
                </a:lnTo>
                <a:lnTo>
                  <a:pt x="1531621" y="2274474"/>
                </a:lnTo>
                <a:lnTo>
                  <a:pt x="1281844" y="2365376"/>
                </a:lnTo>
                <a:lnTo>
                  <a:pt x="1202821" y="2207787"/>
                </a:lnTo>
                <a:lnTo>
                  <a:pt x="1183363" y="2210962"/>
                </a:lnTo>
                <a:lnTo>
                  <a:pt x="1163508" y="2213741"/>
                </a:lnTo>
                <a:lnTo>
                  <a:pt x="1144050" y="2216123"/>
                </a:lnTo>
                <a:lnTo>
                  <a:pt x="1124195" y="2218504"/>
                </a:lnTo>
                <a:lnTo>
                  <a:pt x="1103943" y="2219695"/>
                </a:lnTo>
                <a:lnTo>
                  <a:pt x="1083690" y="2220886"/>
                </a:lnTo>
                <a:lnTo>
                  <a:pt x="1063438" y="2221680"/>
                </a:lnTo>
                <a:lnTo>
                  <a:pt x="1043186" y="2221680"/>
                </a:lnTo>
                <a:lnTo>
                  <a:pt x="1013007" y="2221283"/>
                </a:lnTo>
                <a:lnTo>
                  <a:pt x="983224" y="2220092"/>
                </a:lnTo>
                <a:lnTo>
                  <a:pt x="954235" y="2217711"/>
                </a:lnTo>
                <a:lnTo>
                  <a:pt x="924850" y="2214535"/>
                </a:lnTo>
                <a:lnTo>
                  <a:pt x="895862" y="2210565"/>
                </a:lnTo>
                <a:lnTo>
                  <a:pt x="867270" y="2205405"/>
                </a:lnTo>
                <a:lnTo>
                  <a:pt x="839076" y="2199451"/>
                </a:lnTo>
                <a:lnTo>
                  <a:pt x="810882" y="2192703"/>
                </a:lnTo>
                <a:lnTo>
                  <a:pt x="715180" y="2341162"/>
                </a:lnTo>
                <a:lnTo>
                  <a:pt x="474536" y="2229222"/>
                </a:lnTo>
                <a:lnTo>
                  <a:pt x="524968" y="2062900"/>
                </a:lnTo>
                <a:lnTo>
                  <a:pt x="504716" y="2049006"/>
                </a:lnTo>
                <a:lnTo>
                  <a:pt x="484464" y="2033525"/>
                </a:lnTo>
                <a:lnTo>
                  <a:pt x="465006" y="2018441"/>
                </a:lnTo>
                <a:lnTo>
                  <a:pt x="445945" y="2002960"/>
                </a:lnTo>
                <a:lnTo>
                  <a:pt x="427281" y="1986288"/>
                </a:lnTo>
                <a:lnTo>
                  <a:pt x="408617" y="1969616"/>
                </a:lnTo>
                <a:lnTo>
                  <a:pt x="390748" y="1952151"/>
                </a:lnTo>
                <a:lnTo>
                  <a:pt x="373672" y="1934685"/>
                </a:lnTo>
                <a:lnTo>
                  <a:pt x="356597" y="1916028"/>
                </a:lnTo>
                <a:lnTo>
                  <a:pt x="340316" y="1897371"/>
                </a:lnTo>
                <a:lnTo>
                  <a:pt x="324432" y="1878715"/>
                </a:lnTo>
                <a:lnTo>
                  <a:pt x="308548" y="1858867"/>
                </a:lnTo>
                <a:lnTo>
                  <a:pt x="293855" y="1839020"/>
                </a:lnTo>
                <a:lnTo>
                  <a:pt x="279559" y="1818775"/>
                </a:lnTo>
                <a:lnTo>
                  <a:pt x="265661" y="1797737"/>
                </a:lnTo>
                <a:lnTo>
                  <a:pt x="252556" y="1776301"/>
                </a:lnTo>
                <a:lnTo>
                  <a:pt x="91333" y="1811630"/>
                </a:lnTo>
                <a:lnTo>
                  <a:pt x="0" y="1562345"/>
                </a:lnTo>
                <a:lnTo>
                  <a:pt x="138191" y="1488512"/>
                </a:lnTo>
                <a:lnTo>
                  <a:pt x="133426" y="1465092"/>
                </a:lnTo>
                <a:lnTo>
                  <a:pt x="129852" y="1441672"/>
                </a:lnTo>
                <a:lnTo>
                  <a:pt x="126278" y="1418251"/>
                </a:lnTo>
                <a:lnTo>
                  <a:pt x="123498" y="1394434"/>
                </a:lnTo>
                <a:lnTo>
                  <a:pt x="121513" y="1370220"/>
                </a:lnTo>
                <a:lnTo>
                  <a:pt x="119527" y="1346403"/>
                </a:lnTo>
                <a:lnTo>
                  <a:pt x="118733" y="1322189"/>
                </a:lnTo>
                <a:lnTo>
                  <a:pt x="118336" y="1297975"/>
                </a:lnTo>
                <a:lnTo>
                  <a:pt x="118733" y="1269395"/>
                </a:lnTo>
                <a:lnTo>
                  <a:pt x="119924" y="1240418"/>
                </a:lnTo>
                <a:lnTo>
                  <a:pt x="122704" y="1211837"/>
                </a:lnTo>
                <a:lnTo>
                  <a:pt x="125484" y="1184051"/>
                </a:lnTo>
                <a:lnTo>
                  <a:pt x="129455" y="1155867"/>
                </a:lnTo>
                <a:lnTo>
                  <a:pt x="134220" y="1128478"/>
                </a:lnTo>
                <a:lnTo>
                  <a:pt x="139780" y="1101088"/>
                </a:lnTo>
                <a:lnTo>
                  <a:pt x="146133" y="1074095"/>
                </a:lnTo>
                <a:lnTo>
                  <a:pt x="24223" y="995896"/>
                </a:lnTo>
                <a:lnTo>
                  <a:pt x="136603" y="755344"/>
                </a:lnTo>
                <a:lnTo>
                  <a:pt x="268043" y="794642"/>
                </a:lnTo>
                <a:lnTo>
                  <a:pt x="283530" y="772016"/>
                </a:lnTo>
                <a:lnTo>
                  <a:pt x="299017" y="750184"/>
                </a:lnTo>
                <a:lnTo>
                  <a:pt x="315696" y="728351"/>
                </a:lnTo>
                <a:lnTo>
                  <a:pt x="332771" y="707313"/>
                </a:lnTo>
                <a:lnTo>
                  <a:pt x="350243" y="686274"/>
                </a:lnTo>
                <a:lnTo>
                  <a:pt x="368907" y="666824"/>
                </a:lnTo>
                <a:lnTo>
                  <a:pt x="387571" y="646976"/>
                </a:lnTo>
                <a:lnTo>
                  <a:pt x="407426" y="627923"/>
                </a:lnTo>
                <a:lnTo>
                  <a:pt x="427281" y="609266"/>
                </a:lnTo>
                <a:lnTo>
                  <a:pt x="447930" y="591403"/>
                </a:lnTo>
                <a:lnTo>
                  <a:pt x="468977" y="574334"/>
                </a:lnTo>
                <a:lnTo>
                  <a:pt x="490420" y="557662"/>
                </a:lnTo>
                <a:lnTo>
                  <a:pt x="512261" y="541784"/>
                </a:lnTo>
                <a:lnTo>
                  <a:pt x="535293" y="526303"/>
                </a:lnTo>
                <a:lnTo>
                  <a:pt x="557928" y="511616"/>
                </a:lnTo>
                <a:lnTo>
                  <a:pt x="581754" y="497723"/>
                </a:lnTo>
                <a:lnTo>
                  <a:pt x="554354" y="371890"/>
                </a:lnTo>
                <a:lnTo>
                  <a:pt x="803734" y="280988"/>
                </a:lnTo>
                <a:close/>
                <a:moveTo>
                  <a:pt x="2013752" y="186531"/>
                </a:moveTo>
                <a:lnTo>
                  <a:pt x="2001871" y="186928"/>
                </a:lnTo>
                <a:lnTo>
                  <a:pt x="1989594" y="188119"/>
                </a:lnTo>
                <a:lnTo>
                  <a:pt x="1978109" y="190103"/>
                </a:lnTo>
                <a:lnTo>
                  <a:pt x="1966624" y="192881"/>
                </a:lnTo>
                <a:lnTo>
                  <a:pt x="1955139" y="196453"/>
                </a:lnTo>
                <a:lnTo>
                  <a:pt x="1944050" y="200819"/>
                </a:lnTo>
                <a:lnTo>
                  <a:pt x="1932962" y="205978"/>
                </a:lnTo>
                <a:lnTo>
                  <a:pt x="1922269" y="211534"/>
                </a:lnTo>
                <a:lnTo>
                  <a:pt x="1914348" y="216297"/>
                </a:lnTo>
                <a:lnTo>
                  <a:pt x="1906823" y="221853"/>
                </a:lnTo>
                <a:lnTo>
                  <a:pt x="1899695" y="227409"/>
                </a:lnTo>
                <a:lnTo>
                  <a:pt x="1892962" y="233363"/>
                </a:lnTo>
                <a:lnTo>
                  <a:pt x="1886230" y="239713"/>
                </a:lnTo>
                <a:lnTo>
                  <a:pt x="1880289" y="246063"/>
                </a:lnTo>
                <a:lnTo>
                  <a:pt x="1874349" y="252809"/>
                </a:lnTo>
                <a:lnTo>
                  <a:pt x="1869200" y="259953"/>
                </a:lnTo>
                <a:lnTo>
                  <a:pt x="1864052" y="267097"/>
                </a:lnTo>
                <a:lnTo>
                  <a:pt x="1859300" y="274241"/>
                </a:lnTo>
                <a:lnTo>
                  <a:pt x="1855339" y="281781"/>
                </a:lnTo>
                <a:lnTo>
                  <a:pt x="1850983" y="289719"/>
                </a:lnTo>
                <a:lnTo>
                  <a:pt x="1847419" y="297656"/>
                </a:lnTo>
                <a:lnTo>
                  <a:pt x="1844646" y="305594"/>
                </a:lnTo>
                <a:lnTo>
                  <a:pt x="1841874" y="313928"/>
                </a:lnTo>
                <a:lnTo>
                  <a:pt x="1839102" y="322263"/>
                </a:lnTo>
                <a:lnTo>
                  <a:pt x="1837518" y="330597"/>
                </a:lnTo>
                <a:lnTo>
                  <a:pt x="1835934" y="339328"/>
                </a:lnTo>
                <a:lnTo>
                  <a:pt x="1834350" y="348059"/>
                </a:lnTo>
                <a:lnTo>
                  <a:pt x="1833557" y="356791"/>
                </a:lnTo>
                <a:lnTo>
                  <a:pt x="1833557" y="365125"/>
                </a:lnTo>
                <a:lnTo>
                  <a:pt x="1833557" y="373856"/>
                </a:lnTo>
                <a:lnTo>
                  <a:pt x="1833953" y="382984"/>
                </a:lnTo>
                <a:lnTo>
                  <a:pt x="1835142" y="391716"/>
                </a:lnTo>
                <a:lnTo>
                  <a:pt x="1836726" y="400050"/>
                </a:lnTo>
                <a:lnTo>
                  <a:pt x="1838310" y="409178"/>
                </a:lnTo>
                <a:lnTo>
                  <a:pt x="1840290" y="417513"/>
                </a:lnTo>
                <a:lnTo>
                  <a:pt x="1843458" y="426244"/>
                </a:lnTo>
                <a:lnTo>
                  <a:pt x="1846230" y="434578"/>
                </a:lnTo>
                <a:lnTo>
                  <a:pt x="1850191" y="443310"/>
                </a:lnTo>
                <a:lnTo>
                  <a:pt x="1853755" y="451247"/>
                </a:lnTo>
                <a:lnTo>
                  <a:pt x="1858507" y="459581"/>
                </a:lnTo>
                <a:lnTo>
                  <a:pt x="1864844" y="469503"/>
                </a:lnTo>
                <a:lnTo>
                  <a:pt x="1871973" y="479028"/>
                </a:lnTo>
                <a:lnTo>
                  <a:pt x="1879497" y="488156"/>
                </a:lnTo>
                <a:lnTo>
                  <a:pt x="1887418" y="496888"/>
                </a:lnTo>
                <a:lnTo>
                  <a:pt x="1896527" y="504428"/>
                </a:lnTo>
                <a:lnTo>
                  <a:pt x="1905239" y="511969"/>
                </a:lnTo>
                <a:lnTo>
                  <a:pt x="1914744" y="518716"/>
                </a:lnTo>
                <a:lnTo>
                  <a:pt x="1924645" y="524669"/>
                </a:lnTo>
                <a:lnTo>
                  <a:pt x="1934942" y="529828"/>
                </a:lnTo>
                <a:lnTo>
                  <a:pt x="1945635" y="534988"/>
                </a:lnTo>
                <a:lnTo>
                  <a:pt x="1956723" y="538956"/>
                </a:lnTo>
                <a:lnTo>
                  <a:pt x="1967812" y="542131"/>
                </a:lnTo>
                <a:lnTo>
                  <a:pt x="1979297" y="545306"/>
                </a:lnTo>
                <a:lnTo>
                  <a:pt x="1990782" y="546894"/>
                </a:lnTo>
                <a:lnTo>
                  <a:pt x="2002267" y="548085"/>
                </a:lnTo>
                <a:lnTo>
                  <a:pt x="2014544" y="548481"/>
                </a:lnTo>
                <a:lnTo>
                  <a:pt x="2026425" y="548085"/>
                </a:lnTo>
                <a:lnTo>
                  <a:pt x="2038306" y="546894"/>
                </a:lnTo>
                <a:lnTo>
                  <a:pt x="2049791" y="544910"/>
                </a:lnTo>
                <a:lnTo>
                  <a:pt x="2061672" y="542131"/>
                </a:lnTo>
                <a:lnTo>
                  <a:pt x="2073157" y="538560"/>
                </a:lnTo>
                <a:lnTo>
                  <a:pt x="2084246" y="534194"/>
                </a:lnTo>
                <a:lnTo>
                  <a:pt x="2095335" y="529035"/>
                </a:lnTo>
                <a:lnTo>
                  <a:pt x="2106028" y="523081"/>
                </a:lnTo>
                <a:lnTo>
                  <a:pt x="2113552" y="518716"/>
                </a:lnTo>
                <a:lnTo>
                  <a:pt x="2121077" y="513556"/>
                </a:lnTo>
                <a:lnTo>
                  <a:pt x="2128206" y="508000"/>
                </a:lnTo>
                <a:lnTo>
                  <a:pt x="2134938" y="502047"/>
                </a:lnTo>
                <a:lnTo>
                  <a:pt x="2141275" y="496491"/>
                </a:lnTo>
                <a:lnTo>
                  <a:pt x="2147215" y="490141"/>
                </a:lnTo>
                <a:lnTo>
                  <a:pt x="2153156" y="483394"/>
                </a:lnTo>
                <a:lnTo>
                  <a:pt x="2158304" y="476647"/>
                </a:lnTo>
                <a:lnTo>
                  <a:pt x="2163452" y="469503"/>
                </a:lnTo>
                <a:lnTo>
                  <a:pt x="2168601" y="461566"/>
                </a:lnTo>
                <a:lnTo>
                  <a:pt x="2172957" y="454025"/>
                </a:lnTo>
                <a:lnTo>
                  <a:pt x="2176917" y="446485"/>
                </a:lnTo>
                <a:lnTo>
                  <a:pt x="2180482" y="438150"/>
                </a:lnTo>
                <a:lnTo>
                  <a:pt x="2183650" y="430213"/>
                </a:lnTo>
                <a:lnTo>
                  <a:pt x="2186818" y="421481"/>
                </a:lnTo>
                <a:lnTo>
                  <a:pt x="2189195" y="412750"/>
                </a:lnTo>
                <a:lnTo>
                  <a:pt x="2191175" y="404019"/>
                </a:lnTo>
                <a:lnTo>
                  <a:pt x="2192363" y="395288"/>
                </a:lnTo>
                <a:lnTo>
                  <a:pt x="2193947" y="386159"/>
                </a:lnTo>
                <a:lnTo>
                  <a:pt x="2194739" y="377428"/>
                </a:lnTo>
                <a:lnTo>
                  <a:pt x="2194739" y="368697"/>
                </a:lnTo>
                <a:lnTo>
                  <a:pt x="2194739" y="359569"/>
                </a:lnTo>
                <a:lnTo>
                  <a:pt x="2194343" y="351234"/>
                </a:lnTo>
                <a:lnTo>
                  <a:pt x="2192759" y="342503"/>
                </a:lnTo>
                <a:lnTo>
                  <a:pt x="2191571" y="333375"/>
                </a:lnTo>
                <a:lnTo>
                  <a:pt x="2189591" y="325041"/>
                </a:lnTo>
                <a:lnTo>
                  <a:pt x="2187610" y="316706"/>
                </a:lnTo>
                <a:lnTo>
                  <a:pt x="2184838" y="308372"/>
                </a:lnTo>
                <a:lnTo>
                  <a:pt x="2181670" y="299641"/>
                </a:lnTo>
                <a:lnTo>
                  <a:pt x="2178106" y="291703"/>
                </a:lnTo>
                <a:lnTo>
                  <a:pt x="2174145" y="283766"/>
                </a:lnTo>
                <a:lnTo>
                  <a:pt x="2169789" y="275828"/>
                </a:lnTo>
                <a:lnTo>
                  <a:pt x="2163452" y="265509"/>
                </a:lnTo>
                <a:lnTo>
                  <a:pt x="2156324" y="255984"/>
                </a:lnTo>
                <a:lnTo>
                  <a:pt x="2148799" y="247253"/>
                </a:lnTo>
                <a:lnTo>
                  <a:pt x="2140879" y="238522"/>
                </a:lnTo>
                <a:lnTo>
                  <a:pt x="2131770" y="230584"/>
                </a:lnTo>
                <a:lnTo>
                  <a:pt x="2123057" y="223441"/>
                </a:lnTo>
                <a:lnTo>
                  <a:pt x="2113552" y="216694"/>
                </a:lnTo>
                <a:lnTo>
                  <a:pt x="2103255" y="210344"/>
                </a:lnTo>
                <a:lnTo>
                  <a:pt x="2093355" y="204788"/>
                </a:lnTo>
                <a:lnTo>
                  <a:pt x="2082662" y="200422"/>
                </a:lnTo>
                <a:lnTo>
                  <a:pt x="2071969" y="196056"/>
                </a:lnTo>
                <a:lnTo>
                  <a:pt x="2060484" y="192881"/>
                </a:lnTo>
                <a:lnTo>
                  <a:pt x="2048999" y="190103"/>
                </a:lnTo>
                <a:lnTo>
                  <a:pt x="2037118" y="188119"/>
                </a:lnTo>
                <a:lnTo>
                  <a:pt x="2025633" y="186928"/>
                </a:lnTo>
                <a:lnTo>
                  <a:pt x="2013752" y="186531"/>
                </a:lnTo>
                <a:close/>
                <a:moveTo>
                  <a:pt x="2066028" y="0"/>
                </a:moveTo>
                <a:lnTo>
                  <a:pt x="2156324" y="23812"/>
                </a:lnTo>
                <a:lnTo>
                  <a:pt x="2146027" y="100013"/>
                </a:lnTo>
                <a:lnTo>
                  <a:pt x="2140916" y="118533"/>
                </a:lnTo>
                <a:lnTo>
                  <a:pt x="2134542" y="115094"/>
                </a:lnTo>
                <a:lnTo>
                  <a:pt x="2132671" y="114357"/>
                </a:lnTo>
                <a:lnTo>
                  <a:pt x="2132562" y="114300"/>
                </a:lnTo>
                <a:lnTo>
                  <a:pt x="2123453" y="110728"/>
                </a:lnTo>
                <a:lnTo>
                  <a:pt x="2132671" y="114357"/>
                </a:lnTo>
                <a:lnTo>
                  <a:pt x="2140879" y="118666"/>
                </a:lnTo>
                <a:lnTo>
                  <a:pt x="2140916" y="118533"/>
                </a:lnTo>
                <a:lnTo>
                  <a:pt x="2144839" y="120650"/>
                </a:lnTo>
                <a:lnTo>
                  <a:pt x="2153552" y="125413"/>
                </a:lnTo>
                <a:lnTo>
                  <a:pt x="2167413" y="133747"/>
                </a:lnTo>
                <a:lnTo>
                  <a:pt x="2174145" y="138113"/>
                </a:lnTo>
                <a:lnTo>
                  <a:pt x="2180878" y="142875"/>
                </a:lnTo>
                <a:lnTo>
                  <a:pt x="2181274" y="143272"/>
                </a:lnTo>
                <a:lnTo>
                  <a:pt x="2187610" y="148034"/>
                </a:lnTo>
                <a:lnTo>
                  <a:pt x="2193947" y="153194"/>
                </a:lnTo>
                <a:lnTo>
                  <a:pt x="2205432" y="163909"/>
                </a:lnTo>
                <a:lnTo>
                  <a:pt x="2212560" y="170656"/>
                </a:lnTo>
                <a:lnTo>
                  <a:pt x="2221273" y="180181"/>
                </a:lnTo>
                <a:lnTo>
                  <a:pt x="2226433" y="186128"/>
                </a:lnTo>
                <a:lnTo>
                  <a:pt x="2226422" y="186134"/>
                </a:lnTo>
                <a:lnTo>
                  <a:pt x="2229194" y="189309"/>
                </a:lnTo>
                <a:lnTo>
                  <a:pt x="2226433" y="186128"/>
                </a:lnTo>
                <a:lnTo>
                  <a:pt x="2244639" y="175419"/>
                </a:lnTo>
                <a:lnTo>
                  <a:pt x="2315925" y="143669"/>
                </a:lnTo>
                <a:lnTo>
                  <a:pt x="2363053" y="224234"/>
                </a:lnTo>
                <a:lnTo>
                  <a:pt x="2302064" y="270669"/>
                </a:lnTo>
                <a:lnTo>
                  <a:pt x="2280282" y="283369"/>
                </a:lnTo>
                <a:lnTo>
                  <a:pt x="2284242" y="296466"/>
                </a:lnTo>
                <a:lnTo>
                  <a:pt x="2287015" y="309166"/>
                </a:lnTo>
                <a:lnTo>
                  <a:pt x="2289787" y="322263"/>
                </a:lnTo>
                <a:lnTo>
                  <a:pt x="2291371" y="335359"/>
                </a:lnTo>
                <a:lnTo>
                  <a:pt x="2292559" y="348456"/>
                </a:lnTo>
                <a:lnTo>
                  <a:pt x="2293351" y="361553"/>
                </a:lnTo>
                <a:lnTo>
                  <a:pt x="2293351" y="374650"/>
                </a:lnTo>
                <a:lnTo>
                  <a:pt x="2292559" y="387350"/>
                </a:lnTo>
                <a:lnTo>
                  <a:pt x="2318301" y="394097"/>
                </a:lnTo>
                <a:lnTo>
                  <a:pt x="2390775" y="422275"/>
                </a:lnTo>
                <a:lnTo>
                  <a:pt x="2367409" y="512763"/>
                </a:lnTo>
                <a:lnTo>
                  <a:pt x="2291371" y="502047"/>
                </a:lnTo>
                <a:lnTo>
                  <a:pt x="2262857" y="494506"/>
                </a:lnTo>
                <a:lnTo>
                  <a:pt x="2256916" y="506016"/>
                </a:lnTo>
                <a:lnTo>
                  <a:pt x="2250183" y="517128"/>
                </a:lnTo>
                <a:lnTo>
                  <a:pt x="2243451" y="527447"/>
                </a:lnTo>
                <a:lnTo>
                  <a:pt x="2235926" y="537766"/>
                </a:lnTo>
                <a:lnTo>
                  <a:pt x="2228006" y="547688"/>
                </a:lnTo>
                <a:lnTo>
                  <a:pt x="2219293" y="557610"/>
                </a:lnTo>
                <a:lnTo>
                  <a:pt x="2210580" y="566738"/>
                </a:lnTo>
                <a:lnTo>
                  <a:pt x="2201075" y="575469"/>
                </a:lnTo>
                <a:lnTo>
                  <a:pt x="2216125" y="601266"/>
                </a:lnTo>
                <a:lnTo>
                  <a:pt x="2247807" y="671910"/>
                </a:lnTo>
                <a:lnTo>
                  <a:pt x="2167413" y="719932"/>
                </a:lnTo>
                <a:lnTo>
                  <a:pt x="2121077" y="658416"/>
                </a:lnTo>
                <a:lnTo>
                  <a:pt x="2105632" y="632222"/>
                </a:lnTo>
                <a:lnTo>
                  <a:pt x="2110780" y="629841"/>
                </a:lnTo>
                <a:lnTo>
                  <a:pt x="2115929" y="627857"/>
                </a:lnTo>
                <a:lnTo>
                  <a:pt x="2104048" y="632222"/>
                </a:lnTo>
                <a:lnTo>
                  <a:pt x="2092563" y="635794"/>
                </a:lnTo>
                <a:lnTo>
                  <a:pt x="2083058" y="638969"/>
                </a:lnTo>
                <a:lnTo>
                  <a:pt x="2067217" y="642541"/>
                </a:lnTo>
                <a:lnTo>
                  <a:pt x="2059296" y="643732"/>
                </a:lnTo>
                <a:lnTo>
                  <a:pt x="2050583" y="644922"/>
                </a:lnTo>
                <a:lnTo>
                  <a:pt x="2048999" y="644922"/>
                </a:lnTo>
                <a:lnTo>
                  <a:pt x="2033554" y="646907"/>
                </a:lnTo>
                <a:lnTo>
                  <a:pt x="2018505" y="647303"/>
                </a:lnTo>
                <a:lnTo>
                  <a:pt x="2014544" y="647700"/>
                </a:lnTo>
                <a:lnTo>
                  <a:pt x="2008208" y="647303"/>
                </a:lnTo>
                <a:lnTo>
                  <a:pt x="2002617" y="647117"/>
                </a:lnTo>
                <a:lnTo>
                  <a:pt x="1994743" y="646510"/>
                </a:lnTo>
                <a:lnTo>
                  <a:pt x="1984842" y="645716"/>
                </a:lnTo>
                <a:lnTo>
                  <a:pt x="1996327" y="646907"/>
                </a:lnTo>
                <a:lnTo>
                  <a:pt x="2002617" y="647117"/>
                </a:lnTo>
                <a:lnTo>
                  <a:pt x="2005039" y="647303"/>
                </a:lnTo>
                <a:lnTo>
                  <a:pt x="1994347" y="687785"/>
                </a:lnTo>
                <a:lnTo>
                  <a:pt x="1970189" y="747713"/>
                </a:lnTo>
                <a:lnTo>
                  <a:pt x="1879497" y="724297"/>
                </a:lnTo>
                <a:lnTo>
                  <a:pt x="1886230" y="662385"/>
                </a:lnTo>
                <a:lnTo>
                  <a:pt x="1896923" y="621507"/>
                </a:lnTo>
                <a:lnTo>
                  <a:pt x="1904447" y="625078"/>
                </a:lnTo>
                <a:lnTo>
                  <a:pt x="1893754" y="619919"/>
                </a:lnTo>
                <a:lnTo>
                  <a:pt x="1883061" y="614363"/>
                </a:lnTo>
                <a:lnTo>
                  <a:pt x="1874745" y="609997"/>
                </a:lnTo>
                <a:lnTo>
                  <a:pt x="1860884" y="601663"/>
                </a:lnTo>
                <a:lnTo>
                  <a:pt x="1854151" y="596900"/>
                </a:lnTo>
                <a:lnTo>
                  <a:pt x="1847419" y="592535"/>
                </a:lnTo>
                <a:lnTo>
                  <a:pt x="1846627" y="592138"/>
                </a:lnTo>
                <a:lnTo>
                  <a:pt x="1840290" y="586978"/>
                </a:lnTo>
                <a:lnTo>
                  <a:pt x="1834350" y="581819"/>
                </a:lnTo>
                <a:lnTo>
                  <a:pt x="1822469" y="571103"/>
                </a:lnTo>
                <a:lnTo>
                  <a:pt x="1815736" y="564356"/>
                </a:lnTo>
                <a:lnTo>
                  <a:pt x="1809516" y="557841"/>
                </a:lnTo>
                <a:lnTo>
                  <a:pt x="1805439" y="553244"/>
                </a:lnTo>
                <a:lnTo>
                  <a:pt x="1799103" y="545703"/>
                </a:lnTo>
                <a:lnTo>
                  <a:pt x="1807023" y="555228"/>
                </a:lnTo>
                <a:lnTo>
                  <a:pt x="1809516" y="557841"/>
                </a:lnTo>
                <a:lnTo>
                  <a:pt x="1811776" y="560388"/>
                </a:lnTo>
                <a:lnTo>
                  <a:pt x="1779697" y="579438"/>
                </a:lnTo>
                <a:lnTo>
                  <a:pt x="1720292" y="604044"/>
                </a:lnTo>
                <a:lnTo>
                  <a:pt x="1673164" y="523875"/>
                </a:lnTo>
                <a:lnTo>
                  <a:pt x="1721480" y="484585"/>
                </a:lnTo>
                <a:lnTo>
                  <a:pt x="1752767" y="465931"/>
                </a:lnTo>
                <a:lnTo>
                  <a:pt x="1748410" y="452835"/>
                </a:lnTo>
                <a:lnTo>
                  <a:pt x="1744450" y="439341"/>
                </a:lnTo>
                <a:lnTo>
                  <a:pt x="1741282" y="425847"/>
                </a:lnTo>
                <a:lnTo>
                  <a:pt x="1738510" y="412353"/>
                </a:lnTo>
                <a:lnTo>
                  <a:pt x="1736530" y="398860"/>
                </a:lnTo>
                <a:lnTo>
                  <a:pt x="1735737" y="385366"/>
                </a:lnTo>
                <a:lnTo>
                  <a:pt x="1734945" y="371475"/>
                </a:lnTo>
                <a:lnTo>
                  <a:pt x="1735341" y="357981"/>
                </a:lnTo>
                <a:lnTo>
                  <a:pt x="1704451" y="350441"/>
                </a:lnTo>
                <a:lnTo>
                  <a:pt x="1644650" y="325438"/>
                </a:lnTo>
                <a:lnTo>
                  <a:pt x="1668412" y="235347"/>
                </a:lnTo>
                <a:lnTo>
                  <a:pt x="1730193" y="242094"/>
                </a:lnTo>
                <a:lnTo>
                  <a:pt x="1760687" y="250031"/>
                </a:lnTo>
                <a:lnTo>
                  <a:pt x="1766628" y="237331"/>
                </a:lnTo>
                <a:lnTo>
                  <a:pt x="1773361" y="225028"/>
                </a:lnTo>
                <a:lnTo>
                  <a:pt x="1781281" y="213519"/>
                </a:lnTo>
                <a:lnTo>
                  <a:pt x="1789202" y="201613"/>
                </a:lnTo>
                <a:lnTo>
                  <a:pt x="1797915" y="190500"/>
                </a:lnTo>
                <a:lnTo>
                  <a:pt x="1807023" y="179784"/>
                </a:lnTo>
                <a:lnTo>
                  <a:pt x="1816924" y="169069"/>
                </a:lnTo>
                <a:lnTo>
                  <a:pt x="1827221" y="159544"/>
                </a:lnTo>
                <a:lnTo>
                  <a:pt x="1812964" y="135334"/>
                </a:lnTo>
                <a:lnTo>
                  <a:pt x="1788410" y="75406"/>
                </a:lnTo>
                <a:lnTo>
                  <a:pt x="1868804" y="27781"/>
                </a:lnTo>
                <a:lnTo>
                  <a:pt x="1907219" y="76994"/>
                </a:lnTo>
                <a:lnTo>
                  <a:pt x="1923061" y="102791"/>
                </a:lnTo>
                <a:lnTo>
                  <a:pt x="1917516" y="105172"/>
                </a:lnTo>
                <a:lnTo>
                  <a:pt x="1912368" y="107156"/>
                </a:lnTo>
                <a:lnTo>
                  <a:pt x="1924249" y="102791"/>
                </a:lnTo>
                <a:lnTo>
                  <a:pt x="1935734" y="99219"/>
                </a:lnTo>
                <a:lnTo>
                  <a:pt x="1945239" y="96044"/>
                </a:lnTo>
                <a:lnTo>
                  <a:pt x="1961080" y="92869"/>
                </a:lnTo>
                <a:lnTo>
                  <a:pt x="1969001" y="91281"/>
                </a:lnTo>
                <a:lnTo>
                  <a:pt x="1977317" y="89694"/>
                </a:lnTo>
                <a:lnTo>
                  <a:pt x="1979297" y="89694"/>
                </a:lnTo>
                <a:lnTo>
                  <a:pt x="1994347" y="88106"/>
                </a:lnTo>
                <a:lnTo>
                  <a:pt x="2009792" y="87709"/>
                </a:lnTo>
                <a:lnTo>
                  <a:pt x="2013752" y="87709"/>
                </a:lnTo>
                <a:lnTo>
                  <a:pt x="2019693" y="87709"/>
                </a:lnTo>
                <a:lnTo>
                  <a:pt x="2031970" y="88503"/>
                </a:lnTo>
                <a:lnTo>
                  <a:pt x="2043455" y="89297"/>
                </a:lnTo>
                <a:lnTo>
                  <a:pt x="2034346" y="88503"/>
                </a:lnTo>
                <a:lnTo>
                  <a:pt x="2038306" y="72628"/>
                </a:lnTo>
                <a:lnTo>
                  <a:pt x="2066028"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0">
        <p14:gallery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36"/>
                                        </p:tgtEl>
                                        <p:attrNameLst>
                                          <p:attrName>style.visibility</p:attrName>
                                        </p:attrNameLst>
                                      </p:cBhvr>
                                      <p:to>
                                        <p:strVal val="visible"/>
                                      </p:to>
                                    </p:set>
                                    <p:anim calcmode="lin" valueType="num">
                                      <p:cBhvr>
                                        <p:cTn id="13" dur="500" fill="hold"/>
                                        <p:tgtEl>
                                          <p:spTgt spid="36"/>
                                        </p:tgtEl>
                                        <p:attrNameLst>
                                          <p:attrName>ppt_w</p:attrName>
                                        </p:attrNameLst>
                                      </p:cBhvr>
                                      <p:tavLst>
                                        <p:tav tm="0">
                                          <p:val>
                                            <p:fltVal val="0"/>
                                          </p:val>
                                        </p:tav>
                                        <p:tav tm="100000">
                                          <p:val>
                                            <p:strVal val="#ppt_w"/>
                                          </p:val>
                                        </p:tav>
                                      </p:tavLst>
                                    </p:anim>
                                    <p:anim calcmode="lin" valueType="num">
                                      <p:cBhvr>
                                        <p:cTn id="14" dur="500" fill="hold"/>
                                        <p:tgtEl>
                                          <p:spTgt spid="36"/>
                                        </p:tgtEl>
                                        <p:attrNameLst>
                                          <p:attrName>ppt_h</p:attrName>
                                        </p:attrNameLst>
                                      </p:cBhvr>
                                      <p:tavLst>
                                        <p:tav tm="0">
                                          <p:val>
                                            <p:fltVal val="0"/>
                                          </p:val>
                                        </p:tav>
                                        <p:tav tm="100000">
                                          <p:val>
                                            <p:strVal val="#ppt_h"/>
                                          </p:val>
                                        </p:tav>
                                      </p:tavLst>
                                    </p:anim>
                                    <p:animEffect transition="in" filter="fade">
                                      <p:cBhvr>
                                        <p:cTn id="15" dur="500"/>
                                        <p:tgtEl>
                                          <p:spTgt spid="36"/>
                                        </p:tgtEl>
                                      </p:cBhvr>
                                    </p:animEffect>
                                  </p:childTnLst>
                                </p:cTn>
                              </p:par>
                              <p:par>
                                <p:cTn id="16" presetID="53" presetClass="entr" presetSubtype="16" fill="hold" grpId="0" nodeType="withEffect">
                                  <p:stCondLst>
                                    <p:cond delay="1000"/>
                                  </p:stCondLst>
                                  <p:iterate type="lt">
                                    <p:tmPct val="0"/>
                                  </p:iterate>
                                  <p:childTnLst>
                                    <p:set>
                                      <p:cBhvr>
                                        <p:cTn id="17" dur="1" fill="hold">
                                          <p:stCondLst>
                                            <p:cond delay="0"/>
                                          </p:stCondLst>
                                        </p:cTn>
                                        <p:tgtEl>
                                          <p:spTgt spid="34"/>
                                        </p:tgtEl>
                                        <p:attrNameLst>
                                          <p:attrName>style.visibility</p:attrName>
                                        </p:attrNameLst>
                                      </p:cBhvr>
                                      <p:to>
                                        <p:strVal val="visible"/>
                                      </p:to>
                                    </p:set>
                                    <p:anim calcmode="lin" valueType="num">
                                      <p:cBhvr>
                                        <p:cTn id="18" dur="500" fill="hold"/>
                                        <p:tgtEl>
                                          <p:spTgt spid="34"/>
                                        </p:tgtEl>
                                        <p:attrNameLst>
                                          <p:attrName>ppt_w</p:attrName>
                                        </p:attrNameLst>
                                      </p:cBhvr>
                                      <p:tavLst>
                                        <p:tav tm="0">
                                          <p:val>
                                            <p:fltVal val="0"/>
                                          </p:val>
                                        </p:tav>
                                        <p:tav tm="100000">
                                          <p:val>
                                            <p:strVal val="#ppt_w"/>
                                          </p:val>
                                        </p:tav>
                                      </p:tavLst>
                                    </p:anim>
                                    <p:anim calcmode="lin" valueType="num">
                                      <p:cBhvr>
                                        <p:cTn id="19" dur="500" fill="hold"/>
                                        <p:tgtEl>
                                          <p:spTgt spid="34"/>
                                        </p:tgtEl>
                                        <p:attrNameLst>
                                          <p:attrName>ppt_h</p:attrName>
                                        </p:attrNameLst>
                                      </p:cBhvr>
                                      <p:tavLst>
                                        <p:tav tm="0">
                                          <p:val>
                                            <p:fltVal val="0"/>
                                          </p:val>
                                        </p:tav>
                                        <p:tav tm="100000">
                                          <p:val>
                                            <p:strVal val="#ppt_h"/>
                                          </p:val>
                                        </p:tav>
                                      </p:tavLst>
                                    </p:anim>
                                    <p:animEffect transition="in" filter="fade">
                                      <p:cBhvr>
                                        <p:cTn id="20" dur="500"/>
                                        <p:tgtEl>
                                          <p:spTgt spid="34"/>
                                        </p:tgtEl>
                                      </p:cBhvr>
                                    </p:animEffect>
                                  </p:childTnLst>
                                </p:cTn>
                              </p:par>
                              <p:par>
                                <p:cTn id="21" presetID="53" presetClass="entr" presetSubtype="528" fill="hold" grpId="0" nodeType="withEffect">
                                  <p:stCondLst>
                                    <p:cond delay="1000"/>
                                  </p:stCondLst>
                                  <p:childTnLst>
                                    <p:set>
                                      <p:cBhvr>
                                        <p:cTn id="22" dur="1" fill="hold">
                                          <p:stCondLst>
                                            <p:cond delay="0"/>
                                          </p:stCondLst>
                                        </p:cTn>
                                        <p:tgtEl>
                                          <p:spTgt spid="50"/>
                                        </p:tgtEl>
                                        <p:attrNameLst>
                                          <p:attrName>style.visibility</p:attrName>
                                        </p:attrNameLst>
                                      </p:cBhvr>
                                      <p:to>
                                        <p:strVal val="visible"/>
                                      </p:to>
                                    </p:set>
                                    <p:anim calcmode="lin" valueType="num">
                                      <p:cBhvr>
                                        <p:cTn id="23" dur="500" fill="hold"/>
                                        <p:tgtEl>
                                          <p:spTgt spid="50"/>
                                        </p:tgtEl>
                                        <p:attrNameLst>
                                          <p:attrName>ppt_w</p:attrName>
                                        </p:attrNameLst>
                                      </p:cBhvr>
                                      <p:tavLst>
                                        <p:tav tm="0">
                                          <p:val>
                                            <p:fltVal val="0"/>
                                          </p:val>
                                        </p:tav>
                                        <p:tav tm="100000">
                                          <p:val>
                                            <p:strVal val="#ppt_w"/>
                                          </p:val>
                                        </p:tav>
                                      </p:tavLst>
                                    </p:anim>
                                    <p:anim calcmode="lin" valueType="num">
                                      <p:cBhvr>
                                        <p:cTn id="24" dur="500" fill="hold"/>
                                        <p:tgtEl>
                                          <p:spTgt spid="50"/>
                                        </p:tgtEl>
                                        <p:attrNameLst>
                                          <p:attrName>ppt_h</p:attrName>
                                        </p:attrNameLst>
                                      </p:cBhvr>
                                      <p:tavLst>
                                        <p:tav tm="0">
                                          <p:val>
                                            <p:fltVal val="0"/>
                                          </p:val>
                                        </p:tav>
                                        <p:tav tm="100000">
                                          <p:val>
                                            <p:strVal val="#ppt_h"/>
                                          </p:val>
                                        </p:tav>
                                      </p:tavLst>
                                    </p:anim>
                                    <p:animEffect transition="in" filter="fade">
                                      <p:cBhvr>
                                        <p:cTn id="25" dur="500"/>
                                        <p:tgtEl>
                                          <p:spTgt spid="50"/>
                                        </p:tgtEl>
                                      </p:cBhvr>
                                    </p:animEffect>
                                    <p:anim calcmode="lin" valueType="num">
                                      <p:cBhvr>
                                        <p:cTn id="26" dur="500" fill="hold"/>
                                        <p:tgtEl>
                                          <p:spTgt spid="50"/>
                                        </p:tgtEl>
                                        <p:attrNameLst>
                                          <p:attrName>ppt_x</p:attrName>
                                        </p:attrNameLst>
                                      </p:cBhvr>
                                      <p:tavLst>
                                        <p:tav tm="0">
                                          <p:val>
                                            <p:fltVal val="0.5"/>
                                          </p:val>
                                        </p:tav>
                                        <p:tav tm="100000">
                                          <p:val>
                                            <p:strVal val="#ppt_x"/>
                                          </p:val>
                                        </p:tav>
                                      </p:tavLst>
                                    </p:anim>
                                    <p:anim calcmode="lin" valueType="num">
                                      <p:cBhvr>
                                        <p:cTn id="27" dur="500" fill="hold"/>
                                        <p:tgtEl>
                                          <p:spTgt spid="50"/>
                                        </p:tgtEl>
                                        <p:attrNameLst>
                                          <p:attrName>ppt_y</p:attrName>
                                        </p:attrNameLst>
                                      </p:cBhvr>
                                      <p:tavLst>
                                        <p:tav tm="0">
                                          <p:val>
                                            <p:fltVal val="0.5"/>
                                          </p:val>
                                        </p:tav>
                                        <p:tav tm="100000">
                                          <p:val>
                                            <p:strVal val="#ppt_y"/>
                                          </p:val>
                                        </p:tav>
                                      </p:tavLst>
                                    </p:anim>
                                  </p:childTnLst>
                                </p:cTn>
                              </p:par>
                              <p:par>
                                <p:cTn id="28" presetID="53" presetClass="entr" presetSubtype="16" fill="hold" grpId="0" nodeType="withEffect">
                                  <p:stCondLst>
                                    <p:cond delay="2000"/>
                                  </p:stCondLst>
                                  <p:iterate type="lt">
                                    <p:tmPct val="0"/>
                                  </p:iterate>
                                  <p:childTnLst>
                                    <p:set>
                                      <p:cBhvr>
                                        <p:cTn id="29" dur="1" fill="hold">
                                          <p:stCondLst>
                                            <p:cond delay="0"/>
                                          </p:stCondLst>
                                        </p:cTn>
                                        <p:tgtEl>
                                          <p:spTgt spid="23"/>
                                        </p:tgtEl>
                                        <p:attrNameLst>
                                          <p:attrName>style.visibility</p:attrName>
                                        </p:attrNameLst>
                                      </p:cBhvr>
                                      <p:to>
                                        <p:strVal val="visible"/>
                                      </p:to>
                                    </p:set>
                                    <p:anim calcmode="lin" valueType="num">
                                      <p:cBhvr>
                                        <p:cTn id="30" dur="500" fill="hold"/>
                                        <p:tgtEl>
                                          <p:spTgt spid="23"/>
                                        </p:tgtEl>
                                        <p:attrNameLst>
                                          <p:attrName>ppt_w</p:attrName>
                                        </p:attrNameLst>
                                      </p:cBhvr>
                                      <p:tavLst>
                                        <p:tav tm="0">
                                          <p:val>
                                            <p:fltVal val="0"/>
                                          </p:val>
                                        </p:tav>
                                        <p:tav tm="100000">
                                          <p:val>
                                            <p:strVal val="#ppt_w"/>
                                          </p:val>
                                        </p:tav>
                                      </p:tavLst>
                                    </p:anim>
                                    <p:anim calcmode="lin" valueType="num">
                                      <p:cBhvr>
                                        <p:cTn id="31" dur="500" fill="hold"/>
                                        <p:tgtEl>
                                          <p:spTgt spid="23"/>
                                        </p:tgtEl>
                                        <p:attrNameLst>
                                          <p:attrName>ppt_h</p:attrName>
                                        </p:attrNameLst>
                                      </p:cBhvr>
                                      <p:tavLst>
                                        <p:tav tm="0">
                                          <p:val>
                                            <p:fltVal val="0"/>
                                          </p:val>
                                        </p:tav>
                                        <p:tav tm="100000">
                                          <p:val>
                                            <p:strVal val="#ppt_h"/>
                                          </p:val>
                                        </p:tav>
                                      </p:tavLst>
                                    </p:anim>
                                    <p:animEffect transition="in" filter="fade">
                                      <p:cBhvr>
                                        <p:cTn id="32" dur="500"/>
                                        <p:tgtEl>
                                          <p:spTgt spid="23"/>
                                        </p:tgtEl>
                                      </p:cBhvr>
                                    </p:animEffect>
                                  </p:childTnLst>
                                </p:cTn>
                              </p:par>
                              <p:par>
                                <p:cTn id="33" presetID="16" presetClass="entr" presetSubtype="21" fill="hold" nodeType="withEffect">
                                  <p:stCondLst>
                                    <p:cond delay="2000"/>
                                  </p:stCondLst>
                                  <p:childTnLst>
                                    <p:set>
                                      <p:cBhvr>
                                        <p:cTn id="34" dur="1" fill="hold">
                                          <p:stCondLst>
                                            <p:cond delay="0"/>
                                          </p:stCondLst>
                                        </p:cTn>
                                        <p:tgtEl>
                                          <p:spTgt spid="38"/>
                                        </p:tgtEl>
                                        <p:attrNameLst>
                                          <p:attrName>style.visibility</p:attrName>
                                        </p:attrNameLst>
                                      </p:cBhvr>
                                      <p:to>
                                        <p:strVal val="visible"/>
                                      </p:to>
                                    </p:set>
                                    <p:animEffect transition="in" filter="barn(inVertical)">
                                      <p:cBhvr>
                                        <p:cTn id="35" dur="500"/>
                                        <p:tgtEl>
                                          <p:spTgt spid="38"/>
                                        </p:tgtEl>
                                      </p:cBhvr>
                                    </p:animEffect>
                                  </p:childTnLst>
                                </p:cTn>
                              </p:par>
                              <p:par>
                                <p:cTn id="36" presetID="53" presetClass="entr" presetSubtype="16" fill="hold" nodeType="withEffect">
                                  <p:stCondLst>
                                    <p:cond delay="2500"/>
                                  </p:stCondLst>
                                  <p:childTnLst>
                                    <p:set>
                                      <p:cBhvr>
                                        <p:cTn id="37" dur="1" fill="hold">
                                          <p:stCondLst>
                                            <p:cond delay="0"/>
                                          </p:stCondLst>
                                        </p:cTn>
                                        <p:tgtEl>
                                          <p:spTgt spid="3"/>
                                        </p:tgtEl>
                                        <p:attrNameLst>
                                          <p:attrName>style.visibility</p:attrName>
                                        </p:attrNameLst>
                                      </p:cBhvr>
                                      <p:to>
                                        <p:strVal val="visible"/>
                                      </p:to>
                                    </p:set>
                                    <p:anim calcmode="lin" valueType="num">
                                      <p:cBhvr>
                                        <p:cTn id="38" dur="500" fill="hold"/>
                                        <p:tgtEl>
                                          <p:spTgt spid="3"/>
                                        </p:tgtEl>
                                        <p:attrNameLst>
                                          <p:attrName>ppt_w</p:attrName>
                                        </p:attrNameLst>
                                      </p:cBhvr>
                                      <p:tavLst>
                                        <p:tav tm="0">
                                          <p:val>
                                            <p:fltVal val="0"/>
                                          </p:val>
                                        </p:tav>
                                        <p:tav tm="100000">
                                          <p:val>
                                            <p:strVal val="#ppt_w"/>
                                          </p:val>
                                        </p:tav>
                                      </p:tavLst>
                                    </p:anim>
                                    <p:anim calcmode="lin" valueType="num">
                                      <p:cBhvr>
                                        <p:cTn id="39" dur="500" fill="hold"/>
                                        <p:tgtEl>
                                          <p:spTgt spid="3"/>
                                        </p:tgtEl>
                                        <p:attrNameLst>
                                          <p:attrName>ppt_h</p:attrName>
                                        </p:attrNameLst>
                                      </p:cBhvr>
                                      <p:tavLst>
                                        <p:tav tm="0">
                                          <p:val>
                                            <p:fltVal val="0"/>
                                          </p:val>
                                        </p:tav>
                                        <p:tav tm="100000">
                                          <p:val>
                                            <p:strVal val="#ppt_h"/>
                                          </p:val>
                                        </p:tav>
                                      </p:tavLst>
                                    </p:anim>
                                    <p:animEffect transition="in" filter="fade">
                                      <p:cBhvr>
                                        <p:cTn id="40" dur="500"/>
                                        <p:tgtEl>
                                          <p:spTgt spid="3"/>
                                        </p:tgtEl>
                                      </p:cBhvr>
                                    </p:animEffect>
                                  </p:childTnLst>
                                </p:cTn>
                              </p:par>
                              <p:par>
                                <p:cTn id="41" presetID="53" presetClass="entr" presetSubtype="16" fill="hold" nodeType="withEffect">
                                  <p:stCondLst>
                                    <p:cond delay="25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Effect transition="in" filter="fade">
                                      <p:cBhvr>
                                        <p:cTn id="45" dur="500"/>
                                        <p:tgtEl>
                                          <p:spTgt spid="8"/>
                                        </p:tgtEl>
                                      </p:cBhvr>
                                    </p:animEffect>
                                  </p:childTnLst>
                                </p:cTn>
                              </p:par>
                              <p:par>
                                <p:cTn id="46" presetID="53" presetClass="entr" presetSubtype="16" fill="hold" nodeType="withEffect">
                                  <p:stCondLst>
                                    <p:cond delay="2500"/>
                                  </p:stCondLst>
                                  <p:childTnLst>
                                    <p:set>
                                      <p:cBhvr>
                                        <p:cTn id="47" dur="1" fill="hold">
                                          <p:stCondLst>
                                            <p:cond delay="0"/>
                                          </p:stCondLst>
                                        </p:cTn>
                                        <p:tgtEl>
                                          <p:spTgt spid="13"/>
                                        </p:tgtEl>
                                        <p:attrNameLst>
                                          <p:attrName>style.visibility</p:attrName>
                                        </p:attrNameLst>
                                      </p:cBhvr>
                                      <p:to>
                                        <p:strVal val="visible"/>
                                      </p:to>
                                    </p:set>
                                    <p:anim calcmode="lin" valueType="num">
                                      <p:cBhvr>
                                        <p:cTn id="48" dur="500" fill="hold"/>
                                        <p:tgtEl>
                                          <p:spTgt spid="13"/>
                                        </p:tgtEl>
                                        <p:attrNameLst>
                                          <p:attrName>ppt_w</p:attrName>
                                        </p:attrNameLst>
                                      </p:cBhvr>
                                      <p:tavLst>
                                        <p:tav tm="0">
                                          <p:val>
                                            <p:fltVal val="0"/>
                                          </p:val>
                                        </p:tav>
                                        <p:tav tm="100000">
                                          <p:val>
                                            <p:strVal val="#ppt_w"/>
                                          </p:val>
                                        </p:tav>
                                      </p:tavLst>
                                    </p:anim>
                                    <p:anim calcmode="lin" valueType="num">
                                      <p:cBhvr>
                                        <p:cTn id="49" dur="500" fill="hold"/>
                                        <p:tgtEl>
                                          <p:spTgt spid="13"/>
                                        </p:tgtEl>
                                        <p:attrNameLst>
                                          <p:attrName>ppt_h</p:attrName>
                                        </p:attrNameLst>
                                      </p:cBhvr>
                                      <p:tavLst>
                                        <p:tav tm="0">
                                          <p:val>
                                            <p:fltVal val="0"/>
                                          </p:val>
                                        </p:tav>
                                        <p:tav tm="100000">
                                          <p:val>
                                            <p:strVal val="#ppt_h"/>
                                          </p:val>
                                        </p:tav>
                                      </p:tavLst>
                                    </p:anim>
                                    <p:animEffect transition="in" filter="fade">
                                      <p:cBhvr>
                                        <p:cTn id="50" dur="500"/>
                                        <p:tgtEl>
                                          <p:spTgt spid="13"/>
                                        </p:tgtEl>
                                      </p:cBhvr>
                                    </p:animEffect>
                                  </p:childTnLst>
                                </p:cTn>
                              </p:par>
                              <p:par>
                                <p:cTn id="51" presetID="53" presetClass="entr" presetSubtype="16" fill="hold" nodeType="withEffect">
                                  <p:stCondLst>
                                    <p:cond delay="2500"/>
                                  </p:stCondLst>
                                  <p:childTnLst>
                                    <p:set>
                                      <p:cBhvr>
                                        <p:cTn id="52" dur="1" fill="hold">
                                          <p:stCondLst>
                                            <p:cond delay="0"/>
                                          </p:stCondLst>
                                        </p:cTn>
                                        <p:tgtEl>
                                          <p:spTgt spid="18"/>
                                        </p:tgtEl>
                                        <p:attrNameLst>
                                          <p:attrName>style.visibility</p:attrName>
                                        </p:attrNameLst>
                                      </p:cBhvr>
                                      <p:to>
                                        <p:strVal val="visible"/>
                                      </p:to>
                                    </p:set>
                                    <p:anim calcmode="lin" valueType="num">
                                      <p:cBhvr>
                                        <p:cTn id="53" dur="500" fill="hold"/>
                                        <p:tgtEl>
                                          <p:spTgt spid="18"/>
                                        </p:tgtEl>
                                        <p:attrNameLst>
                                          <p:attrName>ppt_w</p:attrName>
                                        </p:attrNameLst>
                                      </p:cBhvr>
                                      <p:tavLst>
                                        <p:tav tm="0">
                                          <p:val>
                                            <p:fltVal val="0"/>
                                          </p:val>
                                        </p:tav>
                                        <p:tav tm="100000">
                                          <p:val>
                                            <p:strVal val="#ppt_w"/>
                                          </p:val>
                                        </p:tav>
                                      </p:tavLst>
                                    </p:anim>
                                    <p:anim calcmode="lin" valueType="num">
                                      <p:cBhvr>
                                        <p:cTn id="54" dur="500" fill="hold"/>
                                        <p:tgtEl>
                                          <p:spTgt spid="18"/>
                                        </p:tgtEl>
                                        <p:attrNameLst>
                                          <p:attrName>ppt_h</p:attrName>
                                        </p:attrNameLst>
                                      </p:cBhvr>
                                      <p:tavLst>
                                        <p:tav tm="0">
                                          <p:val>
                                            <p:fltVal val="0"/>
                                          </p:val>
                                        </p:tav>
                                        <p:tav tm="100000">
                                          <p:val>
                                            <p:strVal val="#ppt_h"/>
                                          </p:val>
                                        </p:tav>
                                      </p:tavLst>
                                    </p:anim>
                                    <p:animEffect transition="in" filter="fade">
                                      <p:cBhvr>
                                        <p:cTn id="55" dur="500"/>
                                        <p:tgtEl>
                                          <p:spTgt spid="18"/>
                                        </p:tgtEl>
                                      </p:cBhvr>
                                    </p:animEffect>
                                  </p:childTnLst>
                                </p:cTn>
                              </p:par>
                              <p:par>
                                <p:cTn id="56" presetID="53" presetClass="entr" presetSubtype="16" fill="hold" nodeType="withEffect">
                                  <p:stCondLst>
                                    <p:cond delay="2500"/>
                                  </p:stCondLst>
                                  <p:childTnLst>
                                    <p:set>
                                      <p:cBhvr>
                                        <p:cTn id="57" dur="1" fill="hold">
                                          <p:stCondLst>
                                            <p:cond delay="0"/>
                                          </p:stCondLst>
                                        </p:cTn>
                                        <p:tgtEl>
                                          <p:spTgt spid="39"/>
                                        </p:tgtEl>
                                        <p:attrNameLst>
                                          <p:attrName>style.visibility</p:attrName>
                                        </p:attrNameLst>
                                      </p:cBhvr>
                                      <p:to>
                                        <p:strVal val="visible"/>
                                      </p:to>
                                    </p:set>
                                    <p:anim calcmode="lin" valueType="num">
                                      <p:cBhvr>
                                        <p:cTn id="58" dur="500" fill="hold"/>
                                        <p:tgtEl>
                                          <p:spTgt spid="39"/>
                                        </p:tgtEl>
                                        <p:attrNameLst>
                                          <p:attrName>ppt_w</p:attrName>
                                        </p:attrNameLst>
                                      </p:cBhvr>
                                      <p:tavLst>
                                        <p:tav tm="0">
                                          <p:val>
                                            <p:fltVal val="0"/>
                                          </p:val>
                                        </p:tav>
                                        <p:tav tm="100000">
                                          <p:val>
                                            <p:strVal val="#ppt_w"/>
                                          </p:val>
                                        </p:tav>
                                      </p:tavLst>
                                    </p:anim>
                                    <p:anim calcmode="lin" valueType="num">
                                      <p:cBhvr>
                                        <p:cTn id="59" dur="500" fill="hold"/>
                                        <p:tgtEl>
                                          <p:spTgt spid="39"/>
                                        </p:tgtEl>
                                        <p:attrNameLst>
                                          <p:attrName>ppt_h</p:attrName>
                                        </p:attrNameLst>
                                      </p:cBhvr>
                                      <p:tavLst>
                                        <p:tav tm="0">
                                          <p:val>
                                            <p:fltVal val="0"/>
                                          </p:val>
                                        </p:tav>
                                        <p:tav tm="100000">
                                          <p:val>
                                            <p:strVal val="#ppt_h"/>
                                          </p:val>
                                        </p:tav>
                                      </p:tavLst>
                                    </p:anim>
                                    <p:animEffect transition="in" filter="fade">
                                      <p:cBhvr>
                                        <p:cTn id="60" dur="500"/>
                                        <p:tgtEl>
                                          <p:spTgt spid="39"/>
                                        </p:tgtEl>
                                      </p:cBhvr>
                                    </p:animEffect>
                                  </p:childTnLst>
                                </p:cTn>
                              </p:par>
                              <p:par>
                                <p:cTn id="61" presetID="53" presetClass="entr" presetSubtype="16" fill="hold" nodeType="withEffect">
                                  <p:stCondLst>
                                    <p:cond delay="2500"/>
                                  </p:stCondLst>
                                  <p:childTnLst>
                                    <p:set>
                                      <p:cBhvr>
                                        <p:cTn id="62" dur="1" fill="hold">
                                          <p:stCondLst>
                                            <p:cond delay="0"/>
                                          </p:stCondLst>
                                        </p:cTn>
                                        <p:tgtEl>
                                          <p:spTgt spid="45"/>
                                        </p:tgtEl>
                                        <p:attrNameLst>
                                          <p:attrName>style.visibility</p:attrName>
                                        </p:attrNameLst>
                                      </p:cBhvr>
                                      <p:to>
                                        <p:strVal val="visible"/>
                                      </p:to>
                                    </p:set>
                                    <p:anim calcmode="lin" valueType="num">
                                      <p:cBhvr>
                                        <p:cTn id="63" dur="500" fill="hold"/>
                                        <p:tgtEl>
                                          <p:spTgt spid="45"/>
                                        </p:tgtEl>
                                        <p:attrNameLst>
                                          <p:attrName>ppt_w</p:attrName>
                                        </p:attrNameLst>
                                      </p:cBhvr>
                                      <p:tavLst>
                                        <p:tav tm="0">
                                          <p:val>
                                            <p:fltVal val="0"/>
                                          </p:val>
                                        </p:tav>
                                        <p:tav tm="100000">
                                          <p:val>
                                            <p:strVal val="#ppt_w"/>
                                          </p:val>
                                        </p:tav>
                                      </p:tavLst>
                                    </p:anim>
                                    <p:anim calcmode="lin" valueType="num">
                                      <p:cBhvr>
                                        <p:cTn id="64" dur="500" fill="hold"/>
                                        <p:tgtEl>
                                          <p:spTgt spid="45"/>
                                        </p:tgtEl>
                                        <p:attrNameLst>
                                          <p:attrName>ppt_h</p:attrName>
                                        </p:attrNameLst>
                                      </p:cBhvr>
                                      <p:tavLst>
                                        <p:tav tm="0">
                                          <p:val>
                                            <p:fltVal val="0"/>
                                          </p:val>
                                        </p:tav>
                                        <p:tav tm="100000">
                                          <p:val>
                                            <p:strVal val="#ppt_h"/>
                                          </p:val>
                                        </p:tav>
                                      </p:tavLst>
                                    </p:anim>
                                    <p:animEffect transition="in" filter="fade">
                                      <p:cBhvr>
                                        <p:cTn id="65" dur="500"/>
                                        <p:tgtEl>
                                          <p:spTgt spid="45"/>
                                        </p:tgtEl>
                                      </p:cBhvr>
                                    </p:animEffect>
                                  </p:childTnLst>
                                </p:cTn>
                              </p:par>
                              <p:par>
                                <p:cTn id="66" presetID="32" presetClass="emph" presetSubtype="0" fill="hold" nodeType="withEffect">
                                  <p:stCondLst>
                                    <p:cond delay="3000"/>
                                  </p:stCondLst>
                                  <p:childTnLst>
                                    <p:animRot by="120000">
                                      <p:cBhvr>
                                        <p:cTn id="67" dur="100" fill="hold">
                                          <p:stCondLst>
                                            <p:cond delay="0"/>
                                          </p:stCondLst>
                                        </p:cTn>
                                        <p:tgtEl>
                                          <p:spTgt spid="3"/>
                                        </p:tgtEl>
                                        <p:attrNameLst>
                                          <p:attrName>r</p:attrName>
                                        </p:attrNameLst>
                                      </p:cBhvr>
                                    </p:animRot>
                                    <p:animRot by="-240000">
                                      <p:cBhvr>
                                        <p:cTn id="68" dur="200" fill="hold">
                                          <p:stCondLst>
                                            <p:cond delay="200"/>
                                          </p:stCondLst>
                                        </p:cTn>
                                        <p:tgtEl>
                                          <p:spTgt spid="3"/>
                                        </p:tgtEl>
                                        <p:attrNameLst>
                                          <p:attrName>r</p:attrName>
                                        </p:attrNameLst>
                                      </p:cBhvr>
                                    </p:animRot>
                                    <p:animRot by="240000">
                                      <p:cBhvr>
                                        <p:cTn id="69" dur="200" fill="hold">
                                          <p:stCondLst>
                                            <p:cond delay="400"/>
                                          </p:stCondLst>
                                        </p:cTn>
                                        <p:tgtEl>
                                          <p:spTgt spid="3"/>
                                        </p:tgtEl>
                                        <p:attrNameLst>
                                          <p:attrName>r</p:attrName>
                                        </p:attrNameLst>
                                      </p:cBhvr>
                                    </p:animRot>
                                    <p:animRot by="-240000">
                                      <p:cBhvr>
                                        <p:cTn id="70" dur="200" fill="hold">
                                          <p:stCondLst>
                                            <p:cond delay="600"/>
                                          </p:stCondLst>
                                        </p:cTn>
                                        <p:tgtEl>
                                          <p:spTgt spid="3"/>
                                        </p:tgtEl>
                                        <p:attrNameLst>
                                          <p:attrName>r</p:attrName>
                                        </p:attrNameLst>
                                      </p:cBhvr>
                                    </p:animRot>
                                    <p:animRot by="120000">
                                      <p:cBhvr>
                                        <p:cTn id="71" dur="200" fill="hold">
                                          <p:stCondLst>
                                            <p:cond delay="800"/>
                                          </p:stCondLst>
                                        </p:cTn>
                                        <p:tgtEl>
                                          <p:spTgt spid="3"/>
                                        </p:tgtEl>
                                        <p:attrNameLst>
                                          <p:attrName>r</p:attrName>
                                        </p:attrNameLst>
                                      </p:cBhvr>
                                    </p:animRot>
                                  </p:childTnLst>
                                </p:cTn>
                              </p:par>
                              <p:par>
                                <p:cTn id="72" presetID="32" presetClass="emph" presetSubtype="0" fill="hold" nodeType="withEffect">
                                  <p:stCondLst>
                                    <p:cond delay="3000"/>
                                  </p:stCondLst>
                                  <p:childTnLst>
                                    <p:animRot by="120000">
                                      <p:cBhvr>
                                        <p:cTn id="73" dur="100" fill="hold">
                                          <p:stCondLst>
                                            <p:cond delay="0"/>
                                          </p:stCondLst>
                                        </p:cTn>
                                        <p:tgtEl>
                                          <p:spTgt spid="8"/>
                                        </p:tgtEl>
                                        <p:attrNameLst>
                                          <p:attrName>r</p:attrName>
                                        </p:attrNameLst>
                                      </p:cBhvr>
                                    </p:animRot>
                                    <p:animRot by="-240000">
                                      <p:cBhvr>
                                        <p:cTn id="74" dur="200" fill="hold">
                                          <p:stCondLst>
                                            <p:cond delay="200"/>
                                          </p:stCondLst>
                                        </p:cTn>
                                        <p:tgtEl>
                                          <p:spTgt spid="8"/>
                                        </p:tgtEl>
                                        <p:attrNameLst>
                                          <p:attrName>r</p:attrName>
                                        </p:attrNameLst>
                                      </p:cBhvr>
                                    </p:animRot>
                                    <p:animRot by="240000">
                                      <p:cBhvr>
                                        <p:cTn id="75" dur="200" fill="hold">
                                          <p:stCondLst>
                                            <p:cond delay="400"/>
                                          </p:stCondLst>
                                        </p:cTn>
                                        <p:tgtEl>
                                          <p:spTgt spid="8"/>
                                        </p:tgtEl>
                                        <p:attrNameLst>
                                          <p:attrName>r</p:attrName>
                                        </p:attrNameLst>
                                      </p:cBhvr>
                                    </p:animRot>
                                    <p:animRot by="-240000">
                                      <p:cBhvr>
                                        <p:cTn id="76" dur="200" fill="hold">
                                          <p:stCondLst>
                                            <p:cond delay="600"/>
                                          </p:stCondLst>
                                        </p:cTn>
                                        <p:tgtEl>
                                          <p:spTgt spid="8"/>
                                        </p:tgtEl>
                                        <p:attrNameLst>
                                          <p:attrName>r</p:attrName>
                                        </p:attrNameLst>
                                      </p:cBhvr>
                                    </p:animRot>
                                    <p:animRot by="120000">
                                      <p:cBhvr>
                                        <p:cTn id="77" dur="200" fill="hold">
                                          <p:stCondLst>
                                            <p:cond delay="800"/>
                                          </p:stCondLst>
                                        </p:cTn>
                                        <p:tgtEl>
                                          <p:spTgt spid="8"/>
                                        </p:tgtEl>
                                        <p:attrNameLst>
                                          <p:attrName>r</p:attrName>
                                        </p:attrNameLst>
                                      </p:cBhvr>
                                    </p:animRot>
                                  </p:childTnLst>
                                </p:cTn>
                              </p:par>
                              <p:par>
                                <p:cTn id="78" presetID="32" presetClass="emph" presetSubtype="0" fill="hold" nodeType="withEffect">
                                  <p:stCondLst>
                                    <p:cond delay="3000"/>
                                  </p:stCondLst>
                                  <p:childTnLst>
                                    <p:animRot by="120000">
                                      <p:cBhvr>
                                        <p:cTn id="79" dur="100" fill="hold">
                                          <p:stCondLst>
                                            <p:cond delay="0"/>
                                          </p:stCondLst>
                                        </p:cTn>
                                        <p:tgtEl>
                                          <p:spTgt spid="13"/>
                                        </p:tgtEl>
                                        <p:attrNameLst>
                                          <p:attrName>r</p:attrName>
                                        </p:attrNameLst>
                                      </p:cBhvr>
                                    </p:animRot>
                                    <p:animRot by="-240000">
                                      <p:cBhvr>
                                        <p:cTn id="80" dur="200" fill="hold">
                                          <p:stCondLst>
                                            <p:cond delay="200"/>
                                          </p:stCondLst>
                                        </p:cTn>
                                        <p:tgtEl>
                                          <p:spTgt spid="13"/>
                                        </p:tgtEl>
                                        <p:attrNameLst>
                                          <p:attrName>r</p:attrName>
                                        </p:attrNameLst>
                                      </p:cBhvr>
                                    </p:animRot>
                                    <p:animRot by="240000">
                                      <p:cBhvr>
                                        <p:cTn id="81" dur="200" fill="hold">
                                          <p:stCondLst>
                                            <p:cond delay="400"/>
                                          </p:stCondLst>
                                        </p:cTn>
                                        <p:tgtEl>
                                          <p:spTgt spid="13"/>
                                        </p:tgtEl>
                                        <p:attrNameLst>
                                          <p:attrName>r</p:attrName>
                                        </p:attrNameLst>
                                      </p:cBhvr>
                                    </p:animRot>
                                    <p:animRot by="-240000">
                                      <p:cBhvr>
                                        <p:cTn id="82" dur="200" fill="hold">
                                          <p:stCondLst>
                                            <p:cond delay="600"/>
                                          </p:stCondLst>
                                        </p:cTn>
                                        <p:tgtEl>
                                          <p:spTgt spid="13"/>
                                        </p:tgtEl>
                                        <p:attrNameLst>
                                          <p:attrName>r</p:attrName>
                                        </p:attrNameLst>
                                      </p:cBhvr>
                                    </p:animRot>
                                    <p:animRot by="120000">
                                      <p:cBhvr>
                                        <p:cTn id="83" dur="200" fill="hold">
                                          <p:stCondLst>
                                            <p:cond delay="800"/>
                                          </p:stCondLst>
                                        </p:cTn>
                                        <p:tgtEl>
                                          <p:spTgt spid="13"/>
                                        </p:tgtEl>
                                        <p:attrNameLst>
                                          <p:attrName>r</p:attrName>
                                        </p:attrNameLst>
                                      </p:cBhvr>
                                    </p:animRot>
                                  </p:childTnLst>
                                </p:cTn>
                              </p:par>
                              <p:par>
                                <p:cTn id="84" presetID="32" presetClass="emph" presetSubtype="0" fill="hold" nodeType="withEffect">
                                  <p:stCondLst>
                                    <p:cond delay="3000"/>
                                  </p:stCondLst>
                                  <p:childTnLst>
                                    <p:animRot by="120000">
                                      <p:cBhvr>
                                        <p:cTn id="85" dur="100" fill="hold">
                                          <p:stCondLst>
                                            <p:cond delay="0"/>
                                          </p:stCondLst>
                                        </p:cTn>
                                        <p:tgtEl>
                                          <p:spTgt spid="18"/>
                                        </p:tgtEl>
                                        <p:attrNameLst>
                                          <p:attrName>r</p:attrName>
                                        </p:attrNameLst>
                                      </p:cBhvr>
                                    </p:animRot>
                                    <p:animRot by="-240000">
                                      <p:cBhvr>
                                        <p:cTn id="86" dur="200" fill="hold">
                                          <p:stCondLst>
                                            <p:cond delay="200"/>
                                          </p:stCondLst>
                                        </p:cTn>
                                        <p:tgtEl>
                                          <p:spTgt spid="18"/>
                                        </p:tgtEl>
                                        <p:attrNameLst>
                                          <p:attrName>r</p:attrName>
                                        </p:attrNameLst>
                                      </p:cBhvr>
                                    </p:animRot>
                                    <p:animRot by="240000">
                                      <p:cBhvr>
                                        <p:cTn id="87" dur="200" fill="hold">
                                          <p:stCondLst>
                                            <p:cond delay="400"/>
                                          </p:stCondLst>
                                        </p:cTn>
                                        <p:tgtEl>
                                          <p:spTgt spid="18"/>
                                        </p:tgtEl>
                                        <p:attrNameLst>
                                          <p:attrName>r</p:attrName>
                                        </p:attrNameLst>
                                      </p:cBhvr>
                                    </p:animRot>
                                    <p:animRot by="-240000">
                                      <p:cBhvr>
                                        <p:cTn id="88" dur="200" fill="hold">
                                          <p:stCondLst>
                                            <p:cond delay="600"/>
                                          </p:stCondLst>
                                        </p:cTn>
                                        <p:tgtEl>
                                          <p:spTgt spid="18"/>
                                        </p:tgtEl>
                                        <p:attrNameLst>
                                          <p:attrName>r</p:attrName>
                                        </p:attrNameLst>
                                      </p:cBhvr>
                                    </p:animRot>
                                    <p:animRot by="120000">
                                      <p:cBhvr>
                                        <p:cTn id="89" dur="200" fill="hold">
                                          <p:stCondLst>
                                            <p:cond delay="800"/>
                                          </p:stCondLst>
                                        </p:cTn>
                                        <p:tgtEl>
                                          <p:spTgt spid="18"/>
                                        </p:tgtEl>
                                        <p:attrNameLst>
                                          <p:attrName>r</p:attrName>
                                        </p:attrNameLst>
                                      </p:cBhvr>
                                    </p:animRot>
                                  </p:childTnLst>
                                </p:cTn>
                              </p:par>
                              <p:par>
                                <p:cTn id="90" presetID="32" presetClass="emph" presetSubtype="0" fill="hold" nodeType="withEffect">
                                  <p:stCondLst>
                                    <p:cond delay="3000"/>
                                  </p:stCondLst>
                                  <p:childTnLst>
                                    <p:animRot by="120000">
                                      <p:cBhvr>
                                        <p:cTn id="91" dur="100" fill="hold">
                                          <p:stCondLst>
                                            <p:cond delay="0"/>
                                          </p:stCondLst>
                                        </p:cTn>
                                        <p:tgtEl>
                                          <p:spTgt spid="39"/>
                                        </p:tgtEl>
                                        <p:attrNameLst>
                                          <p:attrName>r</p:attrName>
                                        </p:attrNameLst>
                                      </p:cBhvr>
                                    </p:animRot>
                                    <p:animRot by="-240000">
                                      <p:cBhvr>
                                        <p:cTn id="92" dur="200" fill="hold">
                                          <p:stCondLst>
                                            <p:cond delay="200"/>
                                          </p:stCondLst>
                                        </p:cTn>
                                        <p:tgtEl>
                                          <p:spTgt spid="39"/>
                                        </p:tgtEl>
                                        <p:attrNameLst>
                                          <p:attrName>r</p:attrName>
                                        </p:attrNameLst>
                                      </p:cBhvr>
                                    </p:animRot>
                                    <p:animRot by="240000">
                                      <p:cBhvr>
                                        <p:cTn id="93" dur="200" fill="hold">
                                          <p:stCondLst>
                                            <p:cond delay="400"/>
                                          </p:stCondLst>
                                        </p:cTn>
                                        <p:tgtEl>
                                          <p:spTgt spid="39"/>
                                        </p:tgtEl>
                                        <p:attrNameLst>
                                          <p:attrName>r</p:attrName>
                                        </p:attrNameLst>
                                      </p:cBhvr>
                                    </p:animRot>
                                    <p:animRot by="-240000">
                                      <p:cBhvr>
                                        <p:cTn id="94" dur="200" fill="hold">
                                          <p:stCondLst>
                                            <p:cond delay="600"/>
                                          </p:stCondLst>
                                        </p:cTn>
                                        <p:tgtEl>
                                          <p:spTgt spid="39"/>
                                        </p:tgtEl>
                                        <p:attrNameLst>
                                          <p:attrName>r</p:attrName>
                                        </p:attrNameLst>
                                      </p:cBhvr>
                                    </p:animRot>
                                    <p:animRot by="120000">
                                      <p:cBhvr>
                                        <p:cTn id="95" dur="200" fill="hold">
                                          <p:stCondLst>
                                            <p:cond delay="800"/>
                                          </p:stCondLst>
                                        </p:cTn>
                                        <p:tgtEl>
                                          <p:spTgt spid="39"/>
                                        </p:tgtEl>
                                        <p:attrNameLst>
                                          <p:attrName>r</p:attrName>
                                        </p:attrNameLst>
                                      </p:cBhvr>
                                    </p:animRot>
                                  </p:childTnLst>
                                </p:cTn>
                              </p:par>
                              <p:par>
                                <p:cTn id="96" presetID="32" presetClass="emph" presetSubtype="0" fill="hold" nodeType="withEffect">
                                  <p:stCondLst>
                                    <p:cond delay="3500"/>
                                  </p:stCondLst>
                                  <p:childTnLst>
                                    <p:animRot by="120000">
                                      <p:cBhvr>
                                        <p:cTn id="97" dur="100" fill="hold">
                                          <p:stCondLst>
                                            <p:cond delay="0"/>
                                          </p:stCondLst>
                                        </p:cTn>
                                        <p:tgtEl>
                                          <p:spTgt spid="45"/>
                                        </p:tgtEl>
                                        <p:attrNameLst>
                                          <p:attrName>r</p:attrName>
                                        </p:attrNameLst>
                                      </p:cBhvr>
                                    </p:animRot>
                                    <p:animRot by="-240000">
                                      <p:cBhvr>
                                        <p:cTn id="98" dur="200" fill="hold">
                                          <p:stCondLst>
                                            <p:cond delay="200"/>
                                          </p:stCondLst>
                                        </p:cTn>
                                        <p:tgtEl>
                                          <p:spTgt spid="45"/>
                                        </p:tgtEl>
                                        <p:attrNameLst>
                                          <p:attrName>r</p:attrName>
                                        </p:attrNameLst>
                                      </p:cBhvr>
                                    </p:animRot>
                                    <p:animRot by="240000">
                                      <p:cBhvr>
                                        <p:cTn id="99" dur="200" fill="hold">
                                          <p:stCondLst>
                                            <p:cond delay="400"/>
                                          </p:stCondLst>
                                        </p:cTn>
                                        <p:tgtEl>
                                          <p:spTgt spid="45"/>
                                        </p:tgtEl>
                                        <p:attrNameLst>
                                          <p:attrName>r</p:attrName>
                                        </p:attrNameLst>
                                      </p:cBhvr>
                                    </p:animRot>
                                    <p:animRot by="-240000">
                                      <p:cBhvr>
                                        <p:cTn id="100" dur="200" fill="hold">
                                          <p:stCondLst>
                                            <p:cond delay="600"/>
                                          </p:stCondLst>
                                        </p:cTn>
                                        <p:tgtEl>
                                          <p:spTgt spid="45"/>
                                        </p:tgtEl>
                                        <p:attrNameLst>
                                          <p:attrName>r</p:attrName>
                                        </p:attrNameLst>
                                      </p:cBhvr>
                                    </p:animRot>
                                    <p:animRot by="120000">
                                      <p:cBhvr>
                                        <p:cTn id="101" dur="200" fill="hold">
                                          <p:stCondLst>
                                            <p:cond delay="800"/>
                                          </p:stCondLst>
                                        </p:cTn>
                                        <p:tgtEl>
                                          <p:spTgt spid="45"/>
                                        </p:tgtEl>
                                        <p:attrNameLst>
                                          <p:attrName>r</p:attrName>
                                        </p:attrNameLst>
                                      </p:cBhvr>
                                    </p:animRot>
                                  </p:childTnLst>
                                </p:cTn>
                              </p:par>
                            </p:childTnLst>
                          </p:cTn>
                        </p:par>
                        <p:par>
                          <p:cTn id="102" fill="hold">
                            <p:stCondLst>
                              <p:cond delay="5500"/>
                            </p:stCondLst>
                            <p:childTnLst>
                              <p:par>
                                <p:cTn id="103" presetID="10" presetClass="entr" presetSubtype="0" fill="hold" grpId="1" nodeType="afterEffect">
                                  <p:stCondLst>
                                    <p:cond delay="0"/>
                                  </p:stCondLst>
                                  <p:childTnLst>
                                    <p:set>
                                      <p:cBhvr>
                                        <p:cTn id="104" dur="1" fill="hold">
                                          <p:stCondLst>
                                            <p:cond delay="0"/>
                                          </p:stCondLst>
                                        </p:cTn>
                                        <p:tgtEl>
                                          <p:spTgt spid="24"/>
                                        </p:tgtEl>
                                        <p:attrNameLst>
                                          <p:attrName>style.visibility</p:attrName>
                                        </p:attrNameLst>
                                      </p:cBhvr>
                                      <p:to>
                                        <p:strVal val="visible"/>
                                      </p:to>
                                    </p:set>
                                    <p:animEffect transition="in" filter="fade">
                                      <p:cBhvr>
                                        <p:cTn id="105" dur="500"/>
                                        <p:tgtEl>
                                          <p:spTgt spid="24"/>
                                        </p:tgtEl>
                                      </p:cBhvr>
                                    </p:animEffect>
                                  </p:childTnLst>
                                </p:cTn>
                              </p:par>
                              <p:par>
                                <p:cTn id="106" presetID="10" presetClass="entr" presetSubtype="0" fill="hold" grpId="1" nodeType="withEffect">
                                  <p:stCondLst>
                                    <p:cond delay="0"/>
                                  </p:stCondLst>
                                  <p:childTnLst>
                                    <p:set>
                                      <p:cBhvr>
                                        <p:cTn id="107" dur="1" fill="hold">
                                          <p:stCondLst>
                                            <p:cond delay="0"/>
                                          </p:stCondLst>
                                        </p:cTn>
                                        <p:tgtEl>
                                          <p:spTgt spid="25"/>
                                        </p:tgtEl>
                                        <p:attrNameLst>
                                          <p:attrName>style.visibility</p:attrName>
                                        </p:attrNameLst>
                                      </p:cBhvr>
                                      <p:to>
                                        <p:strVal val="visible"/>
                                      </p:to>
                                    </p:set>
                                    <p:animEffect transition="in" filter="fade">
                                      <p:cBhvr>
                                        <p:cTn id="108" dur="500"/>
                                        <p:tgtEl>
                                          <p:spTgt spid="25"/>
                                        </p:tgtEl>
                                      </p:cBhvr>
                                    </p:animEffect>
                                  </p:childTnLst>
                                </p:cTn>
                              </p:par>
                              <p:par>
                                <p:cTn id="109" presetID="10" presetClass="entr" presetSubtype="0" fill="hold" grpId="1" nodeType="withEffect">
                                  <p:stCondLst>
                                    <p:cond delay="0"/>
                                  </p:stCondLst>
                                  <p:childTnLst>
                                    <p:set>
                                      <p:cBhvr>
                                        <p:cTn id="110" dur="1" fill="hold">
                                          <p:stCondLst>
                                            <p:cond delay="0"/>
                                          </p:stCondLst>
                                        </p:cTn>
                                        <p:tgtEl>
                                          <p:spTgt spid="26"/>
                                        </p:tgtEl>
                                        <p:attrNameLst>
                                          <p:attrName>style.visibility</p:attrName>
                                        </p:attrNameLst>
                                      </p:cBhvr>
                                      <p:to>
                                        <p:strVal val="visible"/>
                                      </p:to>
                                    </p:set>
                                    <p:animEffect transition="in" filter="fade">
                                      <p:cBhvr>
                                        <p:cTn id="111" dur="500"/>
                                        <p:tgtEl>
                                          <p:spTgt spid="26"/>
                                        </p:tgtEl>
                                      </p:cBhvr>
                                    </p:animEffect>
                                  </p:childTnLst>
                                </p:cTn>
                              </p:par>
                              <p:par>
                                <p:cTn id="112" presetID="10" presetClass="entr" presetSubtype="0" fill="hold" grpId="1" nodeType="withEffect">
                                  <p:stCondLst>
                                    <p:cond delay="0"/>
                                  </p:stCondLst>
                                  <p:childTnLst>
                                    <p:set>
                                      <p:cBhvr>
                                        <p:cTn id="113" dur="1" fill="hold">
                                          <p:stCondLst>
                                            <p:cond delay="0"/>
                                          </p:stCondLst>
                                        </p:cTn>
                                        <p:tgtEl>
                                          <p:spTgt spid="27"/>
                                        </p:tgtEl>
                                        <p:attrNameLst>
                                          <p:attrName>style.visibility</p:attrName>
                                        </p:attrNameLst>
                                      </p:cBhvr>
                                      <p:to>
                                        <p:strVal val="visible"/>
                                      </p:to>
                                    </p:set>
                                    <p:animEffect transition="in" filter="fade">
                                      <p:cBhvr>
                                        <p:cTn id="114" dur="500"/>
                                        <p:tgtEl>
                                          <p:spTgt spid="27"/>
                                        </p:tgtEl>
                                      </p:cBhvr>
                                    </p:animEffect>
                                  </p:childTnLst>
                                </p:cTn>
                              </p:par>
                              <p:par>
                                <p:cTn id="115" presetID="10" presetClass="entr" presetSubtype="0" fill="hold" grpId="1" nodeType="withEffect">
                                  <p:stCondLst>
                                    <p:cond delay="0"/>
                                  </p:stCondLst>
                                  <p:childTnLst>
                                    <p:set>
                                      <p:cBhvr>
                                        <p:cTn id="116" dur="1" fill="hold">
                                          <p:stCondLst>
                                            <p:cond delay="0"/>
                                          </p:stCondLst>
                                        </p:cTn>
                                        <p:tgtEl>
                                          <p:spTgt spid="28"/>
                                        </p:tgtEl>
                                        <p:attrNameLst>
                                          <p:attrName>style.visibility</p:attrName>
                                        </p:attrNameLst>
                                      </p:cBhvr>
                                      <p:to>
                                        <p:strVal val="visible"/>
                                      </p:to>
                                    </p:set>
                                    <p:animEffect transition="in" filter="fade">
                                      <p:cBhvr>
                                        <p:cTn id="117" dur="500"/>
                                        <p:tgtEl>
                                          <p:spTgt spid="28"/>
                                        </p:tgtEl>
                                      </p:cBhvr>
                                    </p:animEffect>
                                  </p:childTnLst>
                                </p:cTn>
                              </p:par>
                              <p:par>
                                <p:cTn id="118" presetID="10" presetClass="entr" presetSubtype="0" fill="hold" grpId="1" nodeType="withEffect">
                                  <p:stCondLst>
                                    <p:cond delay="0"/>
                                  </p:stCondLst>
                                  <p:childTnLst>
                                    <p:set>
                                      <p:cBhvr>
                                        <p:cTn id="119" dur="1" fill="hold">
                                          <p:stCondLst>
                                            <p:cond delay="0"/>
                                          </p:stCondLst>
                                        </p:cTn>
                                        <p:tgtEl>
                                          <p:spTgt spid="29"/>
                                        </p:tgtEl>
                                        <p:attrNameLst>
                                          <p:attrName>style.visibility</p:attrName>
                                        </p:attrNameLst>
                                      </p:cBhvr>
                                      <p:to>
                                        <p:strVal val="visible"/>
                                      </p:to>
                                    </p:set>
                                    <p:animEffect transition="in" filter="fade">
                                      <p:cBhvr>
                                        <p:cTn id="120" dur="500"/>
                                        <p:tgtEl>
                                          <p:spTgt spid="29"/>
                                        </p:tgtEl>
                                      </p:cBhvr>
                                    </p:animEffect>
                                  </p:childTnLst>
                                </p:cTn>
                              </p:par>
                              <p:par>
                                <p:cTn id="121" presetID="10" presetClass="entr" presetSubtype="0" fill="hold" grpId="1" nodeType="withEffect">
                                  <p:stCondLst>
                                    <p:cond delay="0"/>
                                  </p:stCondLst>
                                  <p:childTnLst>
                                    <p:set>
                                      <p:cBhvr>
                                        <p:cTn id="122" dur="1" fill="hold">
                                          <p:stCondLst>
                                            <p:cond delay="0"/>
                                          </p:stCondLst>
                                        </p:cTn>
                                        <p:tgtEl>
                                          <p:spTgt spid="30"/>
                                        </p:tgtEl>
                                        <p:attrNameLst>
                                          <p:attrName>style.visibility</p:attrName>
                                        </p:attrNameLst>
                                      </p:cBhvr>
                                      <p:to>
                                        <p:strVal val="visible"/>
                                      </p:to>
                                    </p:set>
                                    <p:animEffect transition="in" filter="fade">
                                      <p:cBhvr>
                                        <p:cTn id="123" dur="500"/>
                                        <p:tgtEl>
                                          <p:spTgt spid="30"/>
                                        </p:tgtEl>
                                      </p:cBhvr>
                                    </p:animEffect>
                                  </p:childTnLst>
                                </p:cTn>
                              </p:par>
                              <p:par>
                                <p:cTn id="124" presetID="10" presetClass="entr" presetSubtype="0" fill="hold" grpId="1" nodeType="withEffect">
                                  <p:stCondLst>
                                    <p:cond delay="0"/>
                                  </p:stCondLst>
                                  <p:childTnLst>
                                    <p:set>
                                      <p:cBhvr>
                                        <p:cTn id="125" dur="1" fill="hold">
                                          <p:stCondLst>
                                            <p:cond delay="0"/>
                                          </p:stCondLst>
                                        </p:cTn>
                                        <p:tgtEl>
                                          <p:spTgt spid="31"/>
                                        </p:tgtEl>
                                        <p:attrNameLst>
                                          <p:attrName>style.visibility</p:attrName>
                                        </p:attrNameLst>
                                      </p:cBhvr>
                                      <p:to>
                                        <p:strVal val="visible"/>
                                      </p:to>
                                    </p:set>
                                    <p:animEffect transition="in" filter="fade">
                                      <p:cBhvr>
                                        <p:cTn id="126" dur="500"/>
                                        <p:tgtEl>
                                          <p:spTgt spid="31"/>
                                        </p:tgtEl>
                                      </p:cBhvr>
                                    </p:animEffect>
                                  </p:childTnLst>
                                </p:cTn>
                              </p:par>
                              <p:par>
                                <p:cTn id="127" presetID="10" presetClass="entr" presetSubtype="0" fill="hold" grpId="1" nodeType="withEffect">
                                  <p:stCondLst>
                                    <p:cond delay="0"/>
                                  </p:stCondLst>
                                  <p:childTnLst>
                                    <p:set>
                                      <p:cBhvr>
                                        <p:cTn id="128" dur="1" fill="hold">
                                          <p:stCondLst>
                                            <p:cond delay="0"/>
                                          </p:stCondLst>
                                        </p:cTn>
                                        <p:tgtEl>
                                          <p:spTgt spid="32"/>
                                        </p:tgtEl>
                                        <p:attrNameLst>
                                          <p:attrName>style.visibility</p:attrName>
                                        </p:attrNameLst>
                                      </p:cBhvr>
                                      <p:to>
                                        <p:strVal val="visible"/>
                                      </p:to>
                                    </p:set>
                                    <p:animEffect transition="in" filter="fade">
                                      <p:cBhvr>
                                        <p:cTn id="129" dur="500"/>
                                        <p:tgtEl>
                                          <p:spTgt spid="32"/>
                                        </p:tgtEl>
                                      </p:cBhvr>
                                    </p:animEffect>
                                  </p:childTnLst>
                                </p:cTn>
                              </p:par>
                              <p:par>
                                <p:cTn id="130" presetID="10" presetClass="entr" presetSubtype="0" fill="hold" grpId="1" nodeType="withEffect">
                                  <p:stCondLst>
                                    <p:cond delay="0"/>
                                  </p:stCondLst>
                                  <p:childTnLst>
                                    <p:set>
                                      <p:cBhvr>
                                        <p:cTn id="131" dur="1" fill="hold">
                                          <p:stCondLst>
                                            <p:cond delay="0"/>
                                          </p:stCondLst>
                                        </p:cTn>
                                        <p:tgtEl>
                                          <p:spTgt spid="33"/>
                                        </p:tgtEl>
                                        <p:attrNameLst>
                                          <p:attrName>style.visibility</p:attrName>
                                        </p:attrNameLst>
                                      </p:cBhvr>
                                      <p:to>
                                        <p:strVal val="visible"/>
                                      </p:to>
                                    </p:set>
                                    <p:animEffect transition="in" filter="fade">
                                      <p:cBhvr>
                                        <p:cTn id="132" dur="500"/>
                                        <p:tgtEl>
                                          <p:spTgt spid="33"/>
                                        </p:tgtEl>
                                      </p:cBhvr>
                                    </p:animEffect>
                                  </p:childTnLst>
                                </p:cTn>
                              </p:par>
                            </p:childTnLst>
                          </p:cTn>
                        </p:par>
                        <p:par>
                          <p:cTn id="133" fill="hold">
                            <p:stCondLst>
                              <p:cond delay="6000"/>
                            </p:stCondLst>
                            <p:childTnLst>
                              <p:par>
                                <p:cTn id="134" presetID="1" presetClass="path" presetSubtype="0" repeatCount="3000" accel="50000" decel="50000" fill="remove" grpId="0" nodeType="afterEffect">
                                  <p:stCondLst>
                                    <p:cond delay="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35" dur="2000" fill="hold"/>
                                        <p:tgtEl>
                                          <p:spTgt spid="24"/>
                                        </p:tgtEl>
                                        <p:attrNameLst>
                                          <p:attrName>ppt_x</p:attrName>
                                          <p:attrName>ppt_y</p:attrName>
                                        </p:attrNameLst>
                                      </p:cBhvr>
                                      <p:rCtr x="17" y="18981"/>
                                    </p:animMotion>
                                  </p:childTnLst>
                                </p:cTn>
                              </p:par>
                              <p:par>
                                <p:cTn id="136" presetID="1" presetClass="path" presetSubtype="0" repeatCount="3000" accel="50000" decel="50000" fill="remove" grpId="0" nodeType="withEffect">
                                  <p:stCondLst>
                                    <p:cond delay="1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37" dur="2000" fill="hold"/>
                                        <p:tgtEl>
                                          <p:spTgt spid="25"/>
                                        </p:tgtEl>
                                        <p:attrNameLst>
                                          <p:attrName>ppt_x</p:attrName>
                                          <p:attrName>ppt_y</p:attrName>
                                        </p:attrNameLst>
                                      </p:cBhvr>
                                      <p:rCtr x="17" y="18981"/>
                                    </p:animMotion>
                                  </p:childTnLst>
                                </p:cTn>
                              </p:par>
                              <p:par>
                                <p:cTn id="138" presetID="1" presetClass="path" presetSubtype="0" repeatCount="3000" accel="50000" decel="50000" fill="remove" grpId="0" nodeType="withEffect">
                                  <p:stCondLst>
                                    <p:cond delay="2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39" dur="2000" fill="hold"/>
                                        <p:tgtEl>
                                          <p:spTgt spid="26"/>
                                        </p:tgtEl>
                                        <p:attrNameLst>
                                          <p:attrName>ppt_x</p:attrName>
                                          <p:attrName>ppt_y</p:attrName>
                                        </p:attrNameLst>
                                      </p:cBhvr>
                                      <p:rCtr x="17" y="18981"/>
                                    </p:animMotion>
                                  </p:childTnLst>
                                </p:cTn>
                              </p:par>
                              <p:par>
                                <p:cTn id="140" presetID="1" presetClass="path" presetSubtype="0" repeatCount="3000" accel="50000" decel="50000" fill="remove" grpId="0" nodeType="withEffect">
                                  <p:stCondLst>
                                    <p:cond delay="3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1" dur="2000" fill="hold"/>
                                        <p:tgtEl>
                                          <p:spTgt spid="27"/>
                                        </p:tgtEl>
                                        <p:attrNameLst>
                                          <p:attrName>ppt_x</p:attrName>
                                          <p:attrName>ppt_y</p:attrName>
                                        </p:attrNameLst>
                                      </p:cBhvr>
                                      <p:rCtr x="17" y="18981"/>
                                    </p:animMotion>
                                  </p:childTnLst>
                                </p:cTn>
                              </p:par>
                              <p:par>
                                <p:cTn id="142" presetID="1" presetClass="path" presetSubtype="0" repeatCount="3000" accel="50000" decel="50000" fill="remove" grpId="0" nodeType="withEffect">
                                  <p:stCondLst>
                                    <p:cond delay="4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3" dur="2000" fill="hold"/>
                                        <p:tgtEl>
                                          <p:spTgt spid="28"/>
                                        </p:tgtEl>
                                        <p:attrNameLst>
                                          <p:attrName>ppt_x</p:attrName>
                                          <p:attrName>ppt_y</p:attrName>
                                        </p:attrNameLst>
                                      </p:cBhvr>
                                      <p:rCtr x="17" y="18981"/>
                                    </p:animMotion>
                                  </p:childTnLst>
                                </p:cTn>
                              </p:par>
                              <p:par>
                                <p:cTn id="144" presetID="1" presetClass="path" presetSubtype="0" repeatCount="3000" accel="50000" decel="50000" fill="remove" grpId="0" nodeType="withEffect">
                                  <p:stCondLst>
                                    <p:cond delay="5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5" dur="2000" fill="hold"/>
                                        <p:tgtEl>
                                          <p:spTgt spid="29"/>
                                        </p:tgtEl>
                                        <p:attrNameLst>
                                          <p:attrName>ppt_x</p:attrName>
                                          <p:attrName>ppt_y</p:attrName>
                                        </p:attrNameLst>
                                      </p:cBhvr>
                                      <p:rCtr x="17" y="18981"/>
                                    </p:animMotion>
                                  </p:childTnLst>
                                </p:cTn>
                              </p:par>
                              <p:par>
                                <p:cTn id="146" presetID="1" presetClass="path" presetSubtype="0" repeatCount="3000" accel="50000" decel="50000" fill="remove" grpId="0" nodeType="withEffect">
                                  <p:stCondLst>
                                    <p:cond delay="6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7" dur="2000" fill="hold"/>
                                        <p:tgtEl>
                                          <p:spTgt spid="30"/>
                                        </p:tgtEl>
                                        <p:attrNameLst>
                                          <p:attrName>ppt_x</p:attrName>
                                          <p:attrName>ppt_y</p:attrName>
                                        </p:attrNameLst>
                                      </p:cBhvr>
                                      <p:rCtr x="17" y="18981"/>
                                    </p:animMotion>
                                  </p:childTnLst>
                                </p:cTn>
                              </p:par>
                              <p:par>
                                <p:cTn id="148" presetID="1" presetClass="path" presetSubtype="0" repeatCount="3000" accel="50000" decel="50000" fill="remove" grpId="0" nodeType="withEffect">
                                  <p:stCondLst>
                                    <p:cond delay="7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9" dur="2000" fill="hold"/>
                                        <p:tgtEl>
                                          <p:spTgt spid="31"/>
                                        </p:tgtEl>
                                        <p:attrNameLst>
                                          <p:attrName>ppt_x</p:attrName>
                                          <p:attrName>ppt_y</p:attrName>
                                        </p:attrNameLst>
                                      </p:cBhvr>
                                      <p:rCtr x="17" y="18981"/>
                                    </p:animMotion>
                                  </p:childTnLst>
                                </p:cTn>
                              </p:par>
                              <p:par>
                                <p:cTn id="150" presetID="1" presetClass="path" presetSubtype="0" repeatCount="3000" accel="50000" decel="50000" fill="remove" grpId="0" nodeType="withEffect">
                                  <p:stCondLst>
                                    <p:cond delay="8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51" dur="2000" fill="hold"/>
                                        <p:tgtEl>
                                          <p:spTgt spid="32"/>
                                        </p:tgtEl>
                                        <p:attrNameLst>
                                          <p:attrName>ppt_x</p:attrName>
                                          <p:attrName>ppt_y</p:attrName>
                                        </p:attrNameLst>
                                      </p:cBhvr>
                                      <p:rCtr x="17" y="18981"/>
                                    </p:animMotion>
                                  </p:childTnLst>
                                </p:cTn>
                              </p:par>
                              <p:par>
                                <p:cTn id="152" presetID="1" presetClass="path" presetSubtype="0" repeatCount="3000" accel="50000" decel="50000" fill="remove" grpId="0" nodeType="withEffect">
                                  <p:stCondLst>
                                    <p:cond delay="9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53" dur="2000" fill="hold"/>
                                        <p:tgtEl>
                                          <p:spTgt spid="33"/>
                                        </p:tgtEl>
                                        <p:attrNameLst>
                                          <p:attrName>ppt_x</p:attrName>
                                          <p:attrName>ppt_y</p:attrName>
                                        </p:attrNameLst>
                                      </p:cBhvr>
                                      <p:rCtr x="17" y="1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3" grpId="0"/>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p:bldP spid="36" grpId="0" animBg="1"/>
      <p:bldP spid="5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平行四边形 65"/>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3" name="组合 2"/>
          <p:cNvGrpSpPr/>
          <p:nvPr/>
        </p:nvGrpSpPr>
        <p:grpSpPr>
          <a:xfrm>
            <a:off x="-124754" y="289674"/>
            <a:ext cx="2969754" cy="500820"/>
            <a:chOff x="-611583" y="577868"/>
            <a:chExt cx="6048672" cy="999091"/>
          </a:xfrm>
        </p:grpSpPr>
        <p:sp>
          <p:nvSpPr>
            <p:cNvPr id="67" name="对角圆角矩形 66"/>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68" name="TextBox 67"/>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产品功能</a:t>
              </a:r>
              <a:endParaRPr lang="zh-CN" altLang="en-US" sz="1990" dirty="0">
                <a:solidFill>
                  <a:prstClr val="white"/>
                </a:solidFill>
                <a:latin typeface="思源黑体 CN Medium" pitchFamily="34" charset="-122"/>
                <a:ea typeface="思源黑体 CN Medium" pitchFamily="34" charset="-122"/>
              </a:endParaRPr>
            </a:p>
          </p:txBody>
        </p:sp>
      </p:grpSp>
      <p:grpSp>
        <p:nvGrpSpPr>
          <p:cNvPr id="12" name="组合 11"/>
          <p:cNvGrpSpPr/>
          <p:nvPr/>
        </p:nvGrpSpPr>
        <p:grpSpPr>
          <a:xfrm>
            <a:off x="3358574" y="2611273"/>
            <a:ext cx="6254112" cy="1869807"/>
            <a:chOff x="5783691" y="5148349"/>
            <a:chExt cx="13913910" cy="4074398"/>
          </a:xfrm>
        </p:grpSpPr>
        <p:cxnSp>
          <p:nvCxnSpPr>
            <p:cNvPr id="4" name="直接连接符 3"/>
            <p:cNvCxnSpPr/>
            <p:nvPr/>
          </p:nvCxnSpPr>
          <p:spPr>
            <a:xfrm flipV="1">
              <a:off x="5783691" y="5364373"/>
              <a:ext cx="2761290" cy="3024336"/>
            </a:xfrm>
            <a:prstGeom prst="line">
              <a:avLst/>
            </a:prstGeom>
            <a:ln w="349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flipH="1" flipV="1">
              <a:off x="8544981" y="5364373"/>
              <a:ext cx="3717540" cy="3456384"/>
            </a:xfrm>
            <a:prstGeom prst="line">
              <a:avLst/>
            </a:prstGeom>
            <a:ln w="349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flipV="1">
              <a:off x="12262521" y="5148349"/>
              <a:ext cx="3717538" cy="3672408"/>
            </a:xfrm>
            <a:prstGeom prst="line">
              <a:avLst/>
            </a:prstGeom>
            <a:ln w="349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flipH="1" flipV="1">
              <a:off x="15980059" y="5148349"/>
              <a:ext cx="3717542" cy="4074398"/>
            </a:xfrm>
            <a:prstGeom prst="line">
              <a:avLst/>
            </a:prstGeom>
            <a:ln w="349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5" name="组合 4"/>
          <p:cNvGrpSpPr/>
          <p:nvPr/>
        </p:nvGrpSpPr>
        <p:grpSpPr>
          <a:xfrm>
            <a:off x="2249053" y="3793968"/>
            <a:ext cx="1359398" cy="1387917"/>
            <a:chOff x="4223288" y="7568611"/>
            <a:chExt cx="2768765" cy="2768765"/>
          </a:xfrm>
        </p:grpSpPr>
        <p:sp>
          <p:nvSpPr>
            <p:cNvPr id="2" name="椭圆 1"/>
            <p:cNvSpPr/>
            <p:nvPr/>
          </p:nvSpPr>
          <p:spPr>
            <a:xfrm>
              <a:off x="4223288" y="7568611"/>
              <a:ext cx="2768765" cy="2768765"/>
            </a:xfrm>
            <a:prstGeom prst="ellipse">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43" name="TextBox 142"/>
            <p:cNvSpPr txBox="1"/>
            <p:nvPr/>
          </p:nvSpPr>
          <p:spPr>
            <a:xfrm>
              <a:off x="4899325" y="8322933"/>
              <a:ext cx="1470896" cy="1460006"/>
            </a:xfrm>
            <a:prstGeom prst="rect">
              <a:avLst/>
            </a:prstGeom>
            <a:noFill/>
          </p:spPr>
          <p:txBody>
            <a:bodyPr wrap="square" rtlCol="0">
              <a:spAutoFit/>
            </a:bodyPr>
            <a:lstStyle/>
            <a:p>
              <a:pPr lvl="0"/>
              <a:r>
                <a:rPr lang="zh-CN" altLang="en-US" sz="2080" dirty="0">
                  <a:solidFill>
                    <a:prstClr val="white"/>
                  </a:solidFill>
                  <a:latin typeface="思源黑体 CN Medium" pitchFamily="34" charset="-122"/>
                  <a:ea typeface="思源黑体 CN Medium" pitchFamily="34" charset="-122"/>
                </a:rPr>
                <a:t>绿色</a:t>
              </a:r>
              <a:endParaRPr lang="en-US" altLang="zh-CN" sz="2080" dirty="0">
                <a:solidFill>
                  <a:prstClr val="white"/>
                </a:solidFill>
                <a:latin typeface="思源黑体 CN Medium" pitchFamily="34" charset="-122"/>
                <a:ea typeface="思源黑体 CN Medium" pitchFamily="34" charset="-122"/>
              </a:endParaRPr>
            </a:p>
            <a:p>
              <a:pPr lvl="0"/>
              <a:r>
                <a:rPr lang="zh-CN" altLang="en-US" sz="2080" dirty="0">
                  <a:solidFill>
                    <a:prstClr val="white"/>
                  </a:solidFill>
                  <a:latin typeface="思源黑体 CN Medium" pitchFamily="34" charset="-122"/>
                  <a:ea typeface="思源黑体 CN Medium" pitchFamily="34" charset="-122"/>
                </a:rPr>
                <a:t>安全</a:t>
              </a:r>
              <a:endParaRPr lang="zh-CN" altLang="en-US" sz="2080" dirty="0">
                <a:solidFill>
                  <a:prstClr val="white"/>
                </a:solidFill>
                <a:latin typeface="思源黑体 CN Medium" pitchFamily="34" charset="-122"/>
                <a:ea typeface="思源黑体 CN Medium" pitchFamily="34" charset="-122"/>
              </a:endParaRPr>
            </a:p>
          </p:txBody>
        </p:sp>
      </p:grpSp>
      <p:grpSp>
        <p:nvGrpSpPr>
          <p:cNvPr id="6" name="组合 5"/>
          <p:cNvGrpSpPr/>
          <p:nvPr/>
        </p:nvGrpSpPr>
        <p:grpSpPr>
          <a:xfrm>
            <a:off x="3920036" y="2016451"/>
            <a:ext cx="1359398" cy="1387917"/>
            <a:chOff x="7626677" y="4022631"/>
            <a:chExt cx="2768765" cy="2768765"/>
          </a:xfrm>
        </p:grpSpPr>
        <p:sp>
          <p:nvSpPr>
            <p:cNvPr id="72" name="椭圆 71"/>
            <p:cNvSpPr/>
            <p:nvPr/>
          </p:nvSpPr>
          <p:spPr>
            <a:xfrm>
              <a:off x="7626677" y="4022631"/>
              <a:ext cx="2768765" cy="2768765"/>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44" name="TextBox 143"/>
            <p:cNvSpPr txBox="1"/>
            <p:nvPr/>
          </p:nvSpPr>
          <p:spPr>
            <a:xfrm>
              <a:off x="8338396" y="4744859"/>
              <a:ext cx="1470896" cy="1460006"/>
            </a:xfrm>
            <a:prstGeom prst="rect">
              <a:avLst/>
            </a:prstGeom>
            <a:noFill/>
          </p:spPr>
          <p:txBody>
            <a:bodyPr wrap="square" rtlCol="0">
              <a:spAutoFit/>
            </a:bodyPr>
            <a:lstStyle/>
            <a:p>
              <a:pPr lvl="0"/>
              <a:r>
                <a:rPr lang="zh-CN" altLang="en-US" sz="2080" dirty="0">
                  <a:solidFill>
                    <a:prstClr val="white"/>
                  </a:solidFill>
                  <a:latin typeface="思源黑体 CN Medium" pitchFamily="34" charset="-122"/>
                  <a:ea typeface="思源黑体 CN Medium" pitchFamily="34" charset="-122"/>
                </a:rPr>
                <a:t>功能强大</a:t>
              </a:r>
              <a:endParaRPr lang="zh-CN" altLang="en-US" sz="2080" dirty="0">
                <a:solidFill>
                  <a:prstClr val="white"/>
                </a:solidFill>
                <a:latin typeface="思源黑体 CN Medium" pitchFamily="34" charset="-122"/>
                <a:ea typeface="思源黑体 CN Medium" pitchFamily="34" charset="-122"/>
              </a:endParaRPr>
            </a:p>
          </p:txBody>
        </p:sp>
      </p:grpSp>
      <p:grpSp>
        <p:nvGrpSpPr>
          <p:cNvPr id="7" name="组合 6"/>
          <p:cNvGrpSpPr/>
          <p:nvPr/>
        </p:nvGrpSpPr>
        <p:grpSpPr>
          <a:xfrm>
            <a:off x="5591019" y="3793968"/>
            <a:ext cx="1359398" cy="1387917"/>
            <a:chOff x="11030067" y="7568611"/>
            <a:chExt cx="2768765" cy="2768765"/>
          </a:xfrm>
        </p:grpSpPr>
        <p:sp>
          <p:nvSpPr>
            <p:cNvPr id="70" name="椭圆 69"/>
            <p:cNvSpPr/>
            <p:nvPr/>
          </p:nvSpPr>
          <p:spPr>
            <a:xfrm>
              <a:off x="11030067" y="7568611"/>
              <a:ext cx="2768765" cy="2768765"/>
            </a:xfrm>
            <a:prstGeom prst="ellipse">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45" name="TextBox 144"/>
            <p:cNvSpPr txBox="1"/>
            <p:nvPr/>
          </p:nvSpPr>
          <p:spPr>
            <a:xfrm>
              <a:off x="11679001" y="8203414"/>
              <a:ext cx="1470896" cy="1460006"/>
            </a:xfrm>
            <a:prstGeom prst="rect">
              <a:avLst/>
            </a:prstGeom>
            <a:noFill/>
          </p:spPr>
          <p:txBody>
            <a:bodyPr wrap="square" rtlCol="0">
              <a:spAutoFit/>
            </a:bodyPr>
            <a:lstStyle/>
            <a:p>
              <a:pPr lvl="0"/>
              <a:r>
                <a:rPr lang="zh-CN" altLang="en-US" sz="2080" dirty="0">
                  <a:solidFill>
                    <a:prstClr val="white"/>
                  </a:solidFill>
                  <a:latin typeface="思源黑体 CN Medium" pitchFamily="34" charset="-122"/>
                  <a:ea typeface="思源黑体 CN Medium" pitchFamily="34" charset="-122"/>
                </a:rPr>
                <a:t>运行可靠</a:t>
              </a:r>
              <a:endParaRPr lang="zh-CN" altLang="en-US" sz="2080" dirty="0">
                <a:solidFill>
                  <a:prstClr val="white"/>
                </a:solidFill>
                <a:latin typeface="思源黑体 CN Medium" pitchFamily="34" charset="-122"/>
                <a:ea typeface="思源黑体 CN Medium" pitchFamily="34" charset="-122"/>
              </a:endParaRPr>
            </a:p>
          </p:txBody>
        </p:sp>
      </p:grpSp>
      <p:grpSp>
        <p:nvGrpSpPr>
          <p:cNvPr id="9" name="组合 8"/>
          <p:cNvGrpSpPr/>
          <p:nvPr/>
        </p:nvGrpSpPr>
        <p:grpSpPr>
          <a:xfrm>
            <a:off x="7262002" y="2016451"/>
            <a:ext cx="1359398" cy="1387917"/>
            <a:chOff x="14433456" y="4022631"/>
            <a:chExt cx="2768765" cy="2768765"/>
          </a:xfrm>
        </p:grpSpPr>
        <p:sp>
          <p:nvSpPr>
            <p:cNvPr id="73" name="椭圆 72"/>
            <p:cNvSpPr/>
            <p:nvPr/>
          </p:nvSpPr>
          <p:spPr>
            <a:xfrm>
              <a:off x="14433456" y="4022631"/>
              <a:ext cx="2768765" cy="2768765"/>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46" name="TextBox 145"/>
            <p:cNvSpPr txBox="1"/>
            <p:nvPr/>
          </p:nvSpPr>
          <p:spPr>
            <a:xfrm>
              <a:off x="15149075" y="4744859"/>
              <a:ext cx="1470896" cy="1460006"/>
            </a:xfrm>
            <a:prstGeom prst="rect">
              <a:avLst/>
            </a:prstGeom>
            <a:noFill/>
          </p:spPr>
          <p:txBody>
            <a:bodyPr wrap="square" rtlCol="0">
              <a:spAutoFit/>
            </a:bodyPr>
            <a:lstStyle/>
            <a:p>
              <a:pPr lvl="0"/>
              <a:r>
                <a:rPr lang="zh-CN" altLang="en-US" sz="2080" dirty="0">
                  <a:solidFill>
                    <a:prstClr val="white"/>
                  </a:solidFill>
                  <a:latin typeface="思源黑体 CN Medium" pitchFamily="34" charset="-122"/>
                  <a:ea typeface="思源黑体 CN Medium" pitchFamily="34" charset="-122"/>
                </a:rPr>
                <a:t>方便查询</a:t>
              </a:r>
              <a:endParaRPr lang="zh-CN" altLang="en-US" sz="2080" dirty="0">
                <a:solidFill>
                  <a:prstClr val="white"/>
                </a:solidFill>
                <a:latin typeface="思源黑体 CN Medium" pitchFamily="34" charset="-122"/>
                <a:ea typeface="思源黑体 CN Medium" pitchFamily="34" charset="-122"/>
              </a:endParaRPr>
            </a:p>
          </p:txBody>
        </p:sp>
      </p:grpSp>
      <p:grpSp>
        <p:nvGrpSpPr>
          <p:cNvPr id="8" name="组合 7"/>
          <p:cNvGrpSpPr/>
          <p:nvPr/>
        </p:nvGrpSpPr>
        <p:grpSpPr>
          <a:xfrm>
            <a:off x="8932986" y="3793968"/>
            <a:ext cx="1359398" cy="1387917"/>
            <a:chOff x="17836848" y="7568611"/>
            <a:chExt cx="2768765" cy="2768765"/>
          </a:xfrm>
        </p:grpSpPr>
        <p:sp>
          <p:nvSpPr>
            <p:cNvPr id="71" name="椭圆 70"/>
            <p:cNvSpPr/>
            <p:nvPr/>
          </p:nvSpPr>
          <p:spPr>
            <a:xfrm>
              <a:off x="17836848" y="7568611"/>
              <a:ext cx="2768765" cy="2768765"/>
            </a:xfrm>
            <a:prstGeom prst="ellipse">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48" name="TextBox 147"/>
            <p:cNvSpPr txBox="1"/>
            <p:nvPr/>
          </p:nvSpPr>
          <p:spPr>
            <a:xfrm>
              <a:off x="18485782" y="8350571"/>
              <a:ext cx="1470896" cy="1460006"/>
            </a:xfrm>
            <a:prstGeom prst="rect">
              <a:avLst/>
            </a:prstGeom>
            <a:noFill/>
          </p:spPr>
          <p:txBody>
            <a:bodyPr wrap="square" rtlCol="0">
              <a:spAutoFit/>
            </a:bodyPr>
            <a:lstStyle/>
            <a:p>
              <a:pPr lvl="0"/>
              <a:r>
                <a:rPr lang="zh-CN" altLang="en-US" sz="2080" dirty="0">
                  <a:solidFill>
                    <a:prstClr val="white"/>
                  </a:solidFill>
                  <a:latin typeface="思源黑体 CN Medium" pitchFamily="34" charset="-122"/>
                  <a:ea typeface="思源黑体 CN Medium" pitchFamily="34" charset="-122"/>
                </a:rPr>
                <a:t>牢固可靠</a:t>
              </a:r>
              <a:endParaRPr lang="zh-CN" altLang="en-US" sz="2080" dirty="0">
                <a:solidFill>
                  <a:prstClr val="white"/>
                </a:solidFill>
                <a:latin typeface="思源黑体 CN Medium" pitchFamily="34" charset="-122"/>
                <a:ea typeface="思源黑体 CN Medium" pitchFamily="34" charset="-122"/>
              </a:endParaRPr>
            </a:p>
          </p:txBody>
        </p:sp>
      </p:grpSp>
      <p:grpSp>
        <p:nvGrpSpPr>
          <p:cNvPr id="10" name="组合 9"/>
          <p:cNvGrpSpPr/>
          <p:nvPr/>
        </p:nvGrpSpPr>
        <p:grpSpPr>
          <a:xfrm>
            <a:off x="1730282" y="2269936"/>
            <a:ext cx="9065033" cy="3771289"/>
            <a:chOff x="3166677" y="4528310"/>
            <a:chExt cx="18463285" cy="7523373"/>
          </a:xfrm>
        </p:grpSpPr>
        <p:sp>
          <p:nvSpPr>
            <p:cNvPr id="149" name="TextBox 148"/>
            <p:cNvSpPr txBox="1"/>
            <p:nvPr/>
          </p:nvSpPr>
          <p:spPr>
            <a:xfrm>
              <a:off x="3738216" y="10545304"/>
              <a:ext cx="3793115" cy="1506379"/>
            </a:xfrm>
            <a:prstGeom prst="rect">
              <a:avLst/>
            </a:prstGeom>
            <a:noFill/>
          </p:spPr>
          <p:txBody>
            <a:bodyPr wrap="square" lIns="79155" tIns="39577" rIns="79155" bIns="39577" rtlCol="0">
              <a:spAutoFit/>
            </a:bodyPr>
            <a:lstStyle/>
            <a:p>
              <a:pPr>
                <a:lnSpc>
                  <a:spcPct val="130000"/>
                </a:lnSpc>
              </a:pP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您的内容打在这里，或者通过复制您的文本</a:t>
              </a:r>
              <a:r>
                <a:rPr lang="en-US" altLang="zh-CN" sz="1125" dirty="0">
                  <a:solidFill>
                    <a:schemeClr val="tx1">
                      <a:lumMod val="95000"/>
                      <a:lumOff val="5000"/>
                    </a:schemeClr>
                  </a:solidFill>
                  <a:latin typeface="微软雅黑" panose="020B0503020204020204" pitchFamily="34" charset="-122"/>
                  <a:ea typeface="微软雅黑" panose="020B0503020204020204" pitchFamily="34" charset="-122"/>
                </a:rPr>
                <a:t>,</a:t>
              </a: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a:t>
              </a:r>
              <a:endPar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150" name="TextBox 149"/>
            <p:cNvSpPr txBox="1"/>
            <p:nvPr/>
          </p:nvSpPr>
          <p:spPr>
            <a:xfrm>
              <a:off x="3166677" y="4707299"/>
              <a:ext cx="3793115" cy="1506379"/>
            </a:xfrm>
            <a:prstGeom prst="rect">
              <a:avLst/>
            </a:prstGeom>
            <a:noFill/>
          </p:spPr>
          <p:txBody>
            <a:bodyPr wrap="square" lIns="79155" tIns="39577" rIns="79155" bIns="39577" rtlCol="0">
              <a:spAutoFit/>
            </a:bodyPr>
            <a:lstStyle/>
            <a:p>
              <a:pPr algn="r">
                <a:lnSpc>
                  <a:spcPct val="130000"/>
                </a:lnSpc>
              </a:pP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您的内容打在这里，或者通过复制您的文本</a:t>
              </a:r>
              <a:r>
                <a:rPr lang="en-US" altLang="zh-CN" sz="1125" dirty="0">
                  <a:solidFill>
                    <a:schemeClr val="tx1">
                      <a:lumMod val="95000"/>
                      <a:lumOff val="5000"/>
                    </a:schemeClr>
                  </a:solidFill>
                  <a:latin typeface="微软雅黑" panose="020B0503020204020204" pitchFamily="34" charset="-122"/>
                  <a:ea typeface="微软雅黑" panose="020B0503020204020204" pitchFamily="34" charset="-122"/>
                </a:rPr>
                <a:t>,</a:t>
              </a: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a:t>
              </a:r>
              <a:endPar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151" name="TextBox 150"/>
            <p:cNvSpPr txBox="1"/>
            <p:nvPr/>
          </p:nvSpPr>
          <p:spPr>
            <a:xfrm>
              <a:off x="10661391" y="10545304"/>
              <a:ext cx="3793115" cy="1506379"/>
            </a:xfrm>
            <a:prstGeom prst="rect">
              <a:avLst/>
            </a:prstGeom>
            <a:noFill/>
          </p:spPr>
          <p:txBody>
            <a:bodyPr wrap="square" lIns="79155" tIns="39577" rIns="79155" bIns="39577" rtlCol="0">
              <a:spAutoFit/>
            </a:bodyPr>
            <a:lstStyle/>
            <a:p>
              <a:pPr>
                <a:lnSpc>
                  <a:spcPct val="130000"/>
                </a:lnSpc>
              </a:pP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您的内容打在这里，或者通过复制您的文本</a:t>
              </a:r>
              <a:r>
                <a:rPr lang="en-US" altLang="zh-CN" sz="1125" dirty="0">
                  <a:solidFill>
                    <a:schemeClr val="tx1">
                      <a:lumMod val="95000"/>
                      <a:lumOff val="5000"/>
                    </a:schemeClr>
                  </a:solidFill>
                  <a:latin typeface="微软雅黑" panose="020B0503020204020204" pitchFamily="34" charset="-122"/>
                  <a:ea typeface="微软雅黑" panose="020B0503020204020204" pitchFamily="34" charset="-122"/>
                </a:rPr>
                <a:t>,</a:t>
              </a: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a:t>
              </a:r>
              <a:endPar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152" name="TextBox 151"/>
            <p:cNvSpPr txBox="1"/>
            <p:nvPr/>
          </p:nvSpPr>
          <p:spPr>
            <a:xfrm>
              <a:off x="17836847" y="4528310"/>
              <a:ext cx="3793115" cy="1506379"/>
            </a:xfrm>
            <a:prstGeom prst="rect">
              <a:avLst/>
            </a:prstGeom>
            <a:noFill/>
          </p:spPr>
          <p:txBody>
            <a:bodyPr wrap="square" lIns="79155" tIns="39577" rIns="79155" bIns="39577" rtlCol="0">
              <a:spAutoFit/>
            </a:bodyPr>
            <a:lstStyle/>
            <a:p>
              <a:pPr>
                <a:lnSpc>
                  <a:spcPct val="130000"/>
                </a:lnSpc>
              </a:pP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您的内容打在这里，或者通过复制您的文本</a:t>
              </a:r>
              <a:r>
                <a:rPr lang="en-US" altLang="zh-CN" sz="1125" dirty="0">
                  <a:solidFill>
                    <a:schemeClr val="tx1">
                      <a:lumMod val="95000"/>
                      <a:lumOff val="5000"/>
                    </a:schemeClr>
                  </a:solidFill>
                  <a:latin typeface="微软雅黑" panose="020B0503020204020204" pitchFamily="34" charset="-122"/>
                  <a:ea typeface="微软雅黑" panose="020B0503020204020204" pitchFamily="34" charset="-122"/>
                </a:rPr>
                <a:t>,</a:t>
              </a: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a:t>
              </a:r>
              <a:endPar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153" name="TextBox 152"/>
            <p:cNvSpPr txBox="1"/>
            <p:nvPr/>
          </p:nvSpPr>
          <p:spPr>
            <a:xfrm>
              <a:off x="17836847" y="10545304"/>
              <a:ext cx="3793115" cy="1506379"/>
            </a:xfrm>
            <a:prstGeom prst="rect">
              <a:avLst/>
            </a:prstGeom>
            <a:noFill/>
          </p:spPr>
          <p:txBody>
            <a:bodyPr wrap="square" lIns="79155" tIns="39577" rIns="79155" bIns="39577" rtlCol="0">
              <a:spAutoFit/>
            </a:bodyPr>
            <a:lstStyle/>
            <a:p>
              <a:pPr>
                <a:lnSpc>
                  <a:spcPct val="130000"/>
                </a:lnSpc>
              </a:pP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您的内容打在这里，或者通过复制您的文本</a:t>
              </a:r>
              <a:r>
                <a:rPr lang="en-US" altLang="zh-CN" sz="1125" dirty="0">
                  <a:solidFill>
                    <a:schemeClr val="tx1">
                      <a:lumMod val="95000"/>
                      <a:lumOff val="5000"/>
                    </a:schemeClr>
                  </a:solidFill>
                  <a:latin typeface="微软雅黑" panose="020B0503020204020204" pitchFamily="34" charset="-122"/>
                  <a:ea typeface="微软雅黑" panose="020B0503020204020204" pitchFamily="34" charset="-122"/>
                </a:rPr>
                <a:t>,</a:t>
              </a:r>
              <a:r>
                <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a:t>
              </a:r>
              <a:endParaRPr lang="zh-CN" altLang="en-US" sz="1125" dirty="0">
                <a:solidFill>
                  <a:schemeClr val="tx1">
                    <a:lumMod val="95000"/>
                    <a:lumOff val="5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600" advClick="0" advTm="0">
        <p14:prism dir="d" isInverted="1"/>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decel="100000" fill="hold" grpId="0" nodeType="afterEffect">
                                  <p:stCondLst>
                                    <p:cond delay="0"/>
                                  </p:stCondLst>
                                  <p:childTnLst>
                                    <p:set>
                                      <p:cBhvr>
                                        <p:cTn id="11" dur="1" fill="hold">
                                          <p:stCondLst>
                                            <p:cond delay="0"/>
                                          </p:stCondLst>
                                        </p:cTn>
                                        <p:tgtEl>
                                          <p:spTgt spid="66"/>
                                        </p:tgtEl>
                                        <p:attrNameLst>
                                          <p:attrName>style.visibility</p:attrName>
                                        </p:attrNameLst>
                                      </p:cBhvr>
                                      <p:to>
                                        <p:strVal val="visible"/>
                                      </p:to>
                                    </p:set>
                                    <p:anim calcmode="lin" valueType="num">
                                      <p:cBhvr additive="base">
                                        <p:cTn id="12" dur="500" fill="hold"/>
                                        <p:tgtEl>
                                          <p:spTgt spid="66"/>
                                        </p:tgtEl>
                                        <p:attrNameLst>
                                          <p:attrName>ppt_x</p:attrName>
                                        </p:attrNameLst>
                                      </p:cBhvr>
                                      <p:tavLst>
                                        <p:tav tm="0">
                                          <p:val>
                                            <p:strVal val="1+#ppt_w/2"/>
                                          </p:val>
                                        </p:tav>
                                        <p:tav tm="100000">
                                          <p:val>
                                            <p:strVal val="#ppt_x"/>
                                          </p:val>
                                        </p:tav>
                                      </p:tavLst>
                                    </p:anim>
                                    <p:anim calcmode="lin" valueType="num">
                                      <p:cBhvr additive="base">
                                        <p:cTn id="13" dur="500" fill="hold"/>
                                        <p:tgtEl>
                                          <p:spTgt spid="6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par>
                          <p:cTn id="20" fill="hold">
                            <p:stCondLst>
                              <p:cond delay="1500"/>
                            </p:stCondLst>
                            <p:childTnLst>
                              <p:par>
                                <p:cTn id="21" presetID="22" presetClass="entr" presetSubtype="8" fill="hold"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left)">
                                      <p:cBhvr>
                                        <p:cTn id="23" dur="2000"/>
                                        <p:tgtEl>
                                          <p:spTgt spid="12"/>
                                        </p:tgtEl>
                                      </p:cBhvr>
                                    </p:animEffect>
                                  </p:childTnLst>
                                </p:cTn>
                              </p:par>
                              <p:par>
                                <p:cTn id="24" presetID="53" presetClass="entr" presetSubtype="16"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fltVal val="0"/>
                                          </p:val>
                                        </p:tav>
                                        <p:tav tm="100000">
                                          <p:val>
                                            <p:strVal val="#ppt_h"/>
                                          </p:val>
                                        </p:tav>
                                      </p:tavLst>
                                    </p:anim>
                                    <p:animEffect transition="in" filter="fade">
                                      <p:cBhvr>
                                        <p:cTn id="28" dur="500"/>
                                        <p:tgtEl>
                                          <p:spTgt spid="6"/>
                                        </p:tgtEl>
                                      </p:cBhvr>
                                    </p:animEffect>
                                  </p:childTnLst>
                                </p:cTn>
                              </p:par>
                              <p:par>
                                <p:cTn id="29" presetID="53" presetClass="entr" presetSubtype="16" fill="hold" nodeType="withEffect">
                                  <p:stCondLst>
                                    <p:cond delay="50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Effect transition="in" filter="fade">
                                      <p:cBhvr>
                                        <p:cTn id="33" dur="500"/>
                                        <p:tgtEl>
                                          <p:spTgt spid="7"/>
                                        </p:tgtEl>
                                      </p:cBhvr>
                                    </p:animEffect>
                                  </p:childTnLst>
                                </p:cTn>
                              </p:par>
                              <p:par>
                                <p:cTn id="34" presetID="53" presetClass="entr" presetSubtype="16" fill="hold" nodeType="withEffect">
                                  <p:stCondLst>
                                    <p:cond delay="1000"/>
                                  </p:stCondLst>
                                  <p:childTnLst>
                                    <p:set>
                                      <p:cBhvr>
                                        <p:cTn id="35" dur="1" fill="hold">
                                          <p:stCondLst>
                                            <p:cond delay="0"/>
                                          </p:stCondLst>
                                        </p:cTn>
                                        <p:tgtEl>
                                          <p:spTgt spid="9"/>
                                        </p:tgtEl>
                                        <p:attrNameLst>
                                          <p:attrName>style.visibility</p:attrName>
                                        </p:attrNameLst>
                                      </p:cBhvr>
                                      <p:to>
                                        <p:strVal val="visible"/>
                                      </p:to>
                                    </p:set>
                                    <p:anim calcmode="lin" valueType="num">
                                      <p:cBhvr>
                                        <p:cTn id="36" dur="500" fill="hold"/>
                                        <p:tgtEl>
                                          <p:spTgt spid="9"/>
                                        </p:tgtEl>
                                        <p:attrNameLst>
                                          <p:attrName>ppt_w</p:attrName>
                                        </p:attrNameLst>
                                      </p:cBhvr>
                                      <p:tavLst>
                                        <p:tav tm="0">
                                          <p:val>
                                            <p:fltVal val="0"/>
                                          </p:val>
                                        </p:tav>
                                        <p:tav tm="100000">
                                          <p:val>
                                            <p:strVal val="#ppt_w"/>
                                          </p:val>
                                        </p:tav>
                                      </p:tavLst>
                                    </p:anim>
                                    <p:anim calcmode="lin" valueType="num">
                                      <p:cBhvr>
                                        <p:cTn id="37" dur="500" fill="hold"/>
                                        <p:tgtEl>
                                          <p:spTgt spid="9"/>
                                        </p:tgtEl>
                                        <p:attrNameLst>
                                          <p:attrName>ppt_h</p:attrName>
                                        </p:attrNameLst>
                                      </p:cBhvr>
                                      <p:tavLst>
                                        <p:tav tm="0">
                                          <p:val>
                                            <p:fltVal val="0"/>
                                          </p:val>
                                        </p:tav>
                                        <p:tav tm="100000">
                                          <p:val>
                                            <p:strVal val="#ppt_h"/>
                                          </p:val>
                                        </p:tav>
                                      </p:tavLst>
                                    </p:anim>
                                    <p:animEffect transition="in" filter="fade">
                                      <p:cBhvr>
                                        <p:cTn id="38" dur="500"/>
                                        <p:tgtEl>
                                          <p:spTgt spid="9"/>
                                        </p:tgtEl>
                                      </p:cBhvr>
                                    </p:animEffect>
                                  </p:childTnLst>
                                </p:cTn>
                              </p:par>
                              <p:par>
                                <p:cTn id="39" presetID="53" presetClass="entr" presetSubtype="16" fill="hold" nodeType="withEffect">
                                  <p:stCondLst>
                                    <p:cond delay="1500"/>
                                  </p:stCondLst>
                                  <p:childTnLst>
                                    <p:set>
                                      <p:cBhvr>
                                        <p:cTn id="40" dur="1" fill="hold">
                                          <p:stCondLst>
                                            <p:cond delay="0"/>
                                          </p:stCondLst>
                                        </p:cTn>
                                        <p:tgtEl>
                                          <p:spTgt spid="8"/>
                                        </p:tgtEl>
                                        <p:attrNameLst>
                                          <p:attrName>style.visibility</p:attrName>
                                        </p:attrNameLst>
                                      </p:cBhvr>
                                      <p:to>
                                        <p:strVal val="visible"/>
                                      </p:to>
                                    </p:set>
                                    <p:anim calcmode="lin" valueType="num">
                                      <p:cBhvr>
                                        <p:cTn id="41" dur="500" fill="hold"/>
                                        <p:tgtEl>
                                          <p:spTgt spid="8"/>
                                        </p:tgtEl>
                                        <p:attrNameLst>
                                          <p:attrName>ppt_w</p:attrName>
                                        </p:attrNameLst>
                                      </p:cBhvr>
                                      <p:tavLst>
                                        <p:tav tm="0">
                                          <p:val>
                                            <p:fltVal val="0"/>
                                          </p:val>
                                        </p:tav>
                                        <p:tav tm="100000">
                                          <p:val>
                                            <p:strVal val="#ppt_w"/>
                                          </p:val>
                                        </p:tav>
                                      </p:tavLst>
                                    </p:anim>
                                    <p:anim calcmode="lin" valueType="num">
                                      <p:cBhvr>
                                        <p:cTn id="42" dur="500" fill="hold"/>
                                        <p:tgtEl>
                                          <p:spTgt spid="8"/>
                                        </p:tgtEl>
                                        <p:attrNameLst>
                                          <p:attrName>ppt_h</p:attrName>
                                        </p:attrNameLst>
                                      </p:cBhvr>
                                      <p:tavLst>
                                        <p:tav tm="0">
                                          <p:val>
                                            <p:fltVal val="0"/>
                                          </p:val>
                                        </p:tav>
                                        <p:tav tm="100000">
                                          <p:val>
                                            <p:strVal val="#ppt_h"/>
                                          </p:val>
                                        </p:tav>
                                      </p:tavLst>
                                    </p:anim>
                                    <p:animEffect transition="in" filter="fade">
                                      <p:cBhvr>
                                        <p:cTn id="43" dur="500"/>
                                        <p:tgtEl>
                                          <p:spTgt spid="8"/>
                                        </p:tgtEl>
                                      </p:cBhvr>
                                    </p:animEffect>
                                  </p:childTnLst>
                                </p:cTn>
                              </p:par>
                            </p:childTnLst>
                          </p:cTn>
                        </p:par>
                        <p:par>
                          <p:cTn id="44" fill="hold">
                            <p:stCondLst>
                              <p:cond delay="3500"/>
                            </p:stCondLst>
                            <p:childTnLst>
                              <p:par>
                                <p:cTn id="45" presetID="14" presetClass="entr" presetSubtype="10" fill="hold"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randombar(horizontal)">
                                      <p:cBhvr>
                                        <p:cTn id="4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平行四边形 65"/>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2" name="组合 1"/>
          <p:cNvGrpSpPr/>
          <p:nvPr/>
        </p:nvGrpSpPr>
        <p:grpSpPr>
          <a:xfrm>
            <a:off x="-124754" y="289674"/>
            <a:ext cx="2969754" cy="500820"/>
            <a:chOff x="-611583" y="577868"/>
            <a:chExt cx="6048672" cy="999091"/>
          </a:xfrm>
        </p:grpSpPr>
        <p:sp>
          <p:nvSpPr>
            <p:cNvPr id="67" name="对角圆角矩形 66"/>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68" name="TextBox 67"/>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网络营销推广</a:t>
              </a:r>
              <a:endParaRPr lang="zh-CN" altLang="en-US" sz="1990" dirty="0">
                <a:solidFill>
                  <a:prstClr val="white"/>
                </a:solidFill>
                <a:latin typeface="思源黑体 CN Medium" pitchFamily="34" charset="-122"/>
                <a:ea typeface="思源黑体 CN Medium" pitchFamily="34" charset="-122"/>
              </a:endParaRPr>
            </a:p>
          </p:txBody>
        </p:sp>
      </p:grpSp>
      <p:sp>
        <p:nvSpPr>
          <p:cNvPr id="84" name="Shape 3352"/>
          <p:cNvSpPr/>
          <p:nvPr/>
        </p:nvSpPr>
        <p:spPr>
          <a:xfrm>
            <a:off x="9332323" y="3778907"/>
            <a:ext cx="544722" cy="1"/>
          </a:xfrm>
          <a:prstGeom prst="line">
            <a:avLst/>
          </a:prstGeom>
          <a:ln w="38100" cap="rnd">
            <a:solidFill>
              <a:schemeClr val="tx1">
                <a:lumMod val="95000"/>
                <a:lumOff val="5000"/>
              </a:schemeClr>
            </a:solidFill>
            <a:custDash>
              <a:ds d="100000" sp="200000"/>
            </a:custDash>
            <a:miter lim="400000"/>
          </a:ln>
        </p:spPr>
        <p:txBody>
          <a:bodyPr lIns="23872" tIns="23872" rIns="23872" bIns="23872"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grpSp>
        <p:nvGrpSpPr>
          <p:cNvPr id="18" name="组合 17"/>
          <p:cNvGrpSpPr/>
          <p:nvPr/>
        </p:nvGrpSpPr>
        <p:grpSpPr>
          <a:xfrm>
            <a:off x="6153561" y="2225239"/>
            <a:ext cx="544722" cy="3107334"/>
            <a:chOff x="12175828" y="4439146"/>
            <a:chExt cx="1109467" cy="6198841"/>
          </a:xfrm>
        </p:grpSpPr>
        <p:sp>
          <p:nvSpPr>
            <p:cNvPr id="85" name="Shape 3353"/>
            <p:cNvSpPr/>
            <p:nvPr/>
          </p:nvSpPr>
          <p:spPr>
            <a:xfrm>
              <a:off x="12175828" y="7538566"/>
              <a:ext cx="1109467" cy="1"/>
            </a:xfrm>
            <a:prstGeom prst="line">
              <a:avLst/>
            </a:prstGeom>
            <a:ln w="38100" cap="rnd">
              <a:solidFill>
                <a:schemeClr val="tx1">
                  <a:lumMod val="95000"/>
                  <a:lumOff val="5000"/>
                </a:schemeClr>
              </a:solidFill>
              <a:custDash>
                <a:ds d="100000" sp="200000"/>
              </a:custDash>
              <a:miter lim="400000"/>
            </a:ln>
          </p:spPr>
          <p:txBody>
            <a:bodyPr lIns="43979" tIns="43979" rIns="43979" bIns="43979"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86" name="Shape 3354"/>
            <p:cNvSpPr/>
            <p:nvPr/>
          </p:nvSpPr>
          <p:spPr>
            <a:xfrm>
              <a:off x="12175828" y="4439146"/>
              <a:ext cx="1109467" cy="1"/>
            </a:xfrm>
            <a:prstGeom prst="line">
              <a:avLst/>
            </a:prstGeom>
            <a:ln w="38100" cap="rnd">
              <a:solidFill>
                <a:schemeClr val="tx1">
                  <a:lumMod val="95000"/>
                  <a:lumOff val="5000"/>
                </a:schemeClr>
              </a:solidFill>
              <a:custDash>
                <a:ds d="100000" sp="200000"/>
              </a:custDash>
              <a:miter lim="400000"/>
            </a:ln>
          </p:spPr>
          <p:txBody>
            <a:bodyPr lIns="43979" tIns="43979" rIns="43979" bIns="43979"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87" name="Shape 3355"/>
            <p:cNvSpPr/>
            <p:nvPr/>
          </p:nvSpPr>
          <p:spPr>
            <a:xfrm>
              <a:off x="12175828" y="10637986"/>
              <a:ext cx="1109467" cy="1"/>
            </a:xfrm>
            <a:prstGeom prst="line">
              <a:avLst/>
            </a:prstGeom>
            <a:ln w="38100" cap="rnd">
              <a:solidFill>
                <a:schemeClr val="tx1">
                  <a:lumMod val="95000"/>
                  <a:lumOff val="5000"/>
                </a:schemeClr>
              </a:solidFill>
              <a:custDash>
                <a:ds d="100000" sp="200000"/>
              </a:custDash>
              <a:miter lim="400000"/>
            </a:ln>
          </p:spPr>
          <p:txBody>
            <a:bodyPr lIns="43979" tIns="43979" rIns="43979" bIns="43979"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7" name="组合 16"/>
          <p:cNvGrpSpPr/>
          <p:nvPr/>
        </p:nvGrpSpPr>
        <p:grpSpPr>
          <a:xfrm>
            <a:off x="4723582" y="2225239"/>
            <a:ext cx="544722" cy="3107334"/>
            <a:chOff x="9263307" y="4439146"/>
            <a:chExt cx="1109467" cy="6198841"/>
          </a:xfrm>
        </p:grpSpPr>
        <p:sp>
          <p:nvSpPr>
            <p:cNvPr id="100" name="Shape 3372"/>
            <p:cNvSpPr/>
            <p:nvPr/>
          </p:nvSpPr>
          <p:spPr>
            <a:xfrm>
              <a:off x="9263307" y="7538566"/>
              <a:ext cx="1109467" cy="1"/>
            </a:xfrm>
            <a:prstGeom prst="line">
              <a:avLst/>
            </a:prstGeom>
            <a:ln w="38100" cap="rnd">
              <a:solidFill>
                <a:schemeClr val="tx1">
                  <a:lumMod val="95000"/>
                  <a:lumOff val="5000"/>
                </a:schemeClr>
              </a:solidFill>
              <a:custDash>
                <a:ds d="100000" sp="200000"/>
              </a:custDash>
              <a:miter lim="400000"/>
            </a:ln>
          </p:spPr>
          <p:txBody>
            <a:bodyPr lIns="43979" tIns="43979" rIns="43979" bIns="43979"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101" name="Shape 3373"/>
            <p:cNvSpPr/>
            <p:nvPr/>
          </p:nvSpPr>
          <p:spPr>
            <a:xfrm>
              <a:off x="9263307" y="4439146"/>
              <a:ext cx="1109467" cy="1"/>
            </a:xfrm>
            <a:prstGeom prst="line">
              <a:avLst/>
            </a:prstGeom>
            <a:ln w="38100" cap="rnd">
              <a:solidFill>
                <a:schemeClr val="tx1">
                  <a:lumMod val="95000"/>
                  <a:lumOff val="5000"/>
                </a:schemeClr>
              </a:solidFill>
              <a:custDash>
                <a:ds d="100000" sp="200000"/>
              </a:custDash>
              <a:miter lim="400000"/>
            </a:ln>
          </p:spPr>
          <p:txBody>
            <a:bodyPr lIns="43979" tIns="43979" rIns="43979" bIns="43979"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102" name="Shape 3374"/>
            <p:cNvSpPr/>
            <p:nvPr/>
          </p:nvSpPr>
          <p:spPr>
            <a:xfrm>
              <a:off x="9263307" y="10637986"/>
              <a:ext cx="1109467" cy="1"/>
            </a:xfrm>
            <a:prstGeom prst="line">
              <a:avLst/>
            </a:prstGeom>
            <a:ln w="38100" cap="rnd">
              <a:solidFill>
                <a:schemeClr val="tx1">
                  <a:lumMod val="95000"/>
                  <a:lumOff val="5000"/>
                </a:schemeClr>
              </a:solidFill>
              <a:custDash>
                <a:ds d="100000" sp="200000"/>
              </a:custDash>
              <a:miter lim="400000"/>
            </a:ln>
          </p:spPr>
          <p:txBody>
            <a:bodyPr lIns="43979" tIns="43979" rIns="43979" bIns="43979"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03" name="Group 3378"/>
          <p:cNvGrpSpPr/>
          <p:nvPr/>
        </p:nvGrpSpPr>
        <p:grpSpPr>
          <a:xfrm>
            <a:off x="2746466" y="2436120"/>
            <a:ext cx="825700" cy="2671414"/>
            <a:chOff x="0" y="0"/>
            <a:chExt cx="1681749" cy="5329220"/>
          </a:xfrm>
        </p:grpSpPr>
        <p:sp>
          <p:nvSpPr>
            <p:cNvPr id="138" name="Shape 3375"/>
            <p:cNvSpPr/>
            <p:nvPr/>
          </p:nvSpPr>
          <p:spPr>
            <a:xfrm>
              <a:off x="506551" y="2678732"/>
              <a:ext cx="1109467" cy="1"/>
            </a:xfrm>
            <a:prstGeom prst="line">
              <a:avLst/>
            </a:prstGeom>
            <a:noFill/>
            <a:ln w="38100" cap="rnd">
              <a:solidFill>
                <a:schemeClr val="tx1">
                  <a:lumMod val="95000"/>
                  <a:lumOff val="5000"/>
                </a:schemeClr>
              </a:solidFill>
              <a:custDash>
                <a:ds d="100000" sp="200000"/>
              </a:custDash>
              <a:miter lim="400000"/>
            </a:ln>
            <a:effectLst/>
          </p:spPr>
          <p:txBody>
            <a:bodyPr wrap="square" lIns="43979" tIns="43979" rIns="43979" bIns="43979" numCol="1" anchor="ctr">
              <a:noAutofit/>
            </a:bodyP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139" name="Shape 3376"/>
            <p:cNvSpPr/>
            <p:nvPr/>
          </p:nvSpPr>
          <p:spPr>
            <a:xfrm flipV="1">
              <a:off x="0" y="-1"/>
              <a:ext cx="1681750" cy="1466624"/>
            </a:xfrm>
            <a:prstGeom prst="line">
              <a:avLst/>
            </a:prstGeom>
            <a:noFill/>
            <a:ln w="38100" cap="rnd">
              <a:solidFill>
                <a:schemeClr val="tx1">
                  <a:lumMod val="95000"/>
                  <a:lumOff val="5000"/>
                </a:schemeClr>
              </a:solidFill>
              <a:custDash>
                <a:ds d="100000" sp="200000"/>
              </a:custDash>
              <a:miter lim="400000"/>
            </a:ln>
            <a:effectLst/>
          </p:spPr>
          <p:txBody>
            <a:bodyPr wrap="square" lIns="43979" tIns="43979" rIns="43979" bIns="43979" numCol="1" anchor="ctr">
              <a:noAutofit/>
            </a:bodyP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140" name="Shape 3377"/>
            <p:cNvSpPr/>
            <p:nvPr/>
          </p:nvSpPr>
          <p:spPr>
            <a:xfrm>
              <a:off x="-1" y="3862598"/>
              <a:ext cx="1681751" cy="1466623"/>
            </a:xfrm>
            <a:prstGeom prst="line">
              <a:avLst/>
            </a:prstGeom>
            <a:noFill/>
            <a:ln w="38100" cap="rnd">
              <a:solidFill>
                <a:schemeClr val="tx1">
                  <a:lumMod val="95000"/>
                  <a:lumOff val="5000"/>
                </a:schemeClr>
              </a:solidFill>
              <a:custDash>
                <a:ds d="100000" sp="200000"/>
              </a:custDash>
              <a:miter lim="400000"/>
            </a:ln>
            <a:effectLst/>
          </p:spPr>
          <p:txBody>
            <a:bodyPr wrap="square" lIns="43979" tIns="43979" rIns="43979" bIns="43979" numCol="1" anchor="ctr">
              <a:noAutofit/>
            </a:bodyP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04" name="Group 3382"/>
          <p:cNvGrpSpPr/>
          <p:nvPr/>
        </p:nvGrpSpPr>
        <p:grpSpPr>
          <a:xfrm>
            <a:off x="7567832" y="2436120"/>
            <a:ext cx="913862" cy="2671414"/>
            <a:chOff x="0" y="0"/>
            <a:chExt cx="1861315" cy="5329220"/>
          </a:xfrm>
        </p:grpSpPr>
        <p:sp>
          <p:nvSpPr>
            <p:cNvPr id="135" name="Shape 3379"/>
            <p:cNvSpPr/>
            <p:nvPr/>
          </p:nvSpPr>
          <p:spPr>
            <a:xfrm>
              <a:off x="73558" y="2678732"/>
              <a:ext cx="1109468" cy="1"/>
            </a:xfrm>
            <a:prstGeom prst="line">
              <a:avLst/>
            </a:prstGeom>
            <a:noFill/>
            <a:ln w="38100" cap="rnd">
              <a:solidFill>
                <a:schemeClr val="tx1">
                  <a:lumMod val="95000"/>
                  <a:lumOff val="5000"/>
                </a:schemeClr>
              </a:solidFill>
              <a:custDash>
                <a:ds d="100000" sp="200000"/>
              </a:custDash>
              <a:miter lim="400000"/>
            </a:ln>
            <a:effectLst/>
          </p:spPr>
          <p:txBody>
            <a:bodyPr wrap="square" lIns="43979" tIns="43979" rIns="43979" bIns="43979" numCol="1" anchor="ctr">
              <a:noAutofit/>
            </a:bodyP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136" name="Shape 3380"/>
            <p:cNvSpPr/>
            <p:nvPr/>
          </p:nvSpPr>
          <p:spPr>
            <a:xfrm flipH="1" flipV="1">
              <a:off x="-1" y="-1"/>
              <a:ext cx="1861317" cy="1618849"/>
            </a:xfrm>
            <a:prstGeom prst="line">
              <a:avLst/>
            </a:prstGeom>
            <a:noFill/>
            <a:ln w="38100" cap="rnd">
              <a:solidFill>
                <a:schemeClr val="tx1">
                  <a:lumMod val="95000"/>
                  <a:lumOff val="5000"/>
                </a:schemeClr>
              </a:solidFill>
              <a:custDash>
                <a:ds d="100000" sp="200000"/>
              </a:custDash>
              <a:miter lim="400000"/>
            </a:ln>
            <a:effectLst/>
          </p:spPr>
          <p:txBody>
            <a:bodyPr wrap="square" lIns="43979" tIns="43979" rIns="43979" bIns="43979" numCol="1" anchor="ctr">
              <a:noAutofit/>
            </a:bodyP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137" name="Shape 3381"/>
            <p:cNvSpPr/>
            <p:nvPr/>
          </p:nvSpPr>
          <p:spPr>
            <a:xfrm flipH="1">
              <a:off x="0" y="3657865"/>
              <a:ext cx="1671356" cy="1671356"/>
            </a:xfrm>
            <a:prstGeom prst="line">
              <a:avLst/>
            </a:prstGeom>
            <a:noFill/>
            <a:ln w="38100" cap="rnd">
              <a:solidFill>
                <a:schemeClr val="tx1">
                  <a:lumMod val="95000"/>
                  <a:lumOff val="5000"/>
                </a:schemeClr>
              </a:solidFill>
              <a:custDash>
                <a:ds d="100000" sp="200000"/>
              </a:custDash>
              <a:miter lim="400000"/>
            </a:ln>
            <a:effectLst/>
          </p:spPr>
          <p:txBody>
            <a:bodyPr wrap="square" lIns="43979" tIns="43979" rIns="43979" bIns="43979" numCol="1" anchor="ctr">
              <a:noAutofit/>
            </a:bodyP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7" name="组合 6"/>
          <p:cNvGrpSpPr/>
          <p:nvPr/>
        </p:nvGrpSpPr>
        <p:grpSpPr>
          <a:xfrm>
            <a:off x="5265377" y="1804795"/>
            <a:ext cx="988092" cy="912094"/>
            <a:chOff x="10366812" y="3600396"/>
            <a:chExt cx="2012505" cy="1819544"/>
          </a:xfrm>
        </p:grpSpPr>
        <p:sp>
          <p:nvSpPr>
            <p:cNvPr id="96" name="Shape 3368"/>
            <p:cNvSpPr/>
            <p:nvPr/>
          </p:nvSpPr>
          <p:spPr>
            <a:xfrm>
              <a:off x="10366812" y="3600396"/>
              <a:ext cx="1819544" cy="181954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25400">
              <a:solidFill>
                <a:srgbClr val="C00000"/>
              </a:solidFill>
              <a:miter lim="400000"/>
            </a:ln>
          </p:spPr>
          <p:txBody>
            <a:bodyPr lIns="0" tIns="0" rIns="0" bIns="0" anchor="ctr"/>
            <a:lstStyle/>
            <a:p>
              <a:endParaRPr sz="1470">
                <a:latin typeface="Arial" panose="020B0604020202020204" pitchFamily="34" charset="0"/>
                <a:ea typeface="微软雅黑" panose="020B0503020204020204" pitchFamily="34" charset="-122"/>
                <a:sym typeface="Arial" panose="020B0604020202020204" pitchFamily="34" charset="0"/>
              </a:endParaRPr>
            </a:p>
          </p:txBody>
        </p:sp>
        <p:grpSp>
          <p:nvGrpSpPr>
            <p:cNvPr id="105" name="Group 3385"/>
            <p:cNvGrpSpPr/>
            <p:nvPr/>
          </p:nvGrpSpPr>
          <p:grpSpPr>
            <a:xfrm>
              <a:off x="10769680" y="3935918"/>
              <a:ext cx="1609637" cy="1061664"/>
              <a:chOff x="297914" y="0"/>
              <a:chExt cx="1609635" cy="1061662"/>
            </a:xfrm>
          </p:grpSpPr>
          <p:sp>
            <p:nvSpPr>
              <p:cNvPr id="133" name="Shape 3383"/>
              <p:cNvSpPr/>
              <p:nvPr/>
            </p:nvSpPr>
            <p:spPr>
              <a:xfrm>
                <a:off x="593779" y="0"/>
                <a:ext cx="417512" cy="626038"/>
              </a:xfrm>
              <a:custGeom>
                <a:avLst/>
                <a:gdLst/>
                <a:ahLst/>
                <a:cxnLst>
                  <a:cxn ang="0">
                    <a:pos x="wd2" y="hd2"/>
                  </a:cxn>
                  <a:cxn ang="5400000">
                    <a:pos x="wd2" y="hd2"/>
                  </a:cxn>
                  <a:cxn ang="10800000">
                    <a:pos x="wd2" y="hd2"/>
                  </a:cxn>
                  <a:cxn ang="16200000">
                    <a:pos x="wd2" y="hd2"/>
                  </a:cxn>
                </a:cxnLst>
                <a:rect l="0" t="0" r="r" b="b"/>
                <a:pathLst>
                  <a:path w="21600" h="21600" extrusionOk="0">
                    <a:moveTo>
                      <a:pt x="10800" y="10801"/>
                    </a:moveTo>
                    <a:cubicBezTo>
                      <a:pt x="7819" y="10801"/>
                      <a:pt x="5394" y="9191"/>
                      <a:pt x="5394" y="7205"/>
                    </a:cubicBezTo>
                    <a:cubicBezTo>
                      <a:pt x="5394" y="5206"/>
                      <a:pt x="7819" y="3598"/>
                      <a:pt x="10800" y="3598"/>
                    </a:cubicBezTo>
                    <a:cubicBezTo>
                      <a:pt x="13781" y="3598"/>
                      <a:pt x="16194" y="5206"/>
                      <a:pt x="16194" y="7205"/>
                    </a:cubicBezTo>
                    <a:cubicBezTo>
                      <a:pt x="16194" y="9191"/>
                      <a:pt x="13781" y="10801"/>
                      <a:pt x="10800" y="10801"/>
                    </a:cubicBezTo>
                    <a:close/>
                    <a:moveTo>
                      <a:pt x="10800" y="0"/>
                    </a:moveTo>
                    <a:cubicBezTo>
                      <a:pt x="4837" y="0"/>
                      <a:pt x="0" y="3227"/>
                      <a:pt x="0" y="7205"/>
                    </a:cubicBezTo>
                    <a:cubicBezTo>
                      <a:pt x="0" y="11178"/>
                      <a:pt x="10800" y="21600"/>
                      <a:pt x="10800" y="21600"/>
                    </a:cubicBezTo>
                    <a:cubicBezTo>
                      <a:pt x="10800" y="21600"/>
                      <a:pt x="21600" y="11178"/>
                      <a:pt x="21600" y="7205"/>
                    </a:cubicBezTo>
                    <a:cubicBezTo>
                      <a:pt x="21600" y="3227"/>
                      <a:pt x="16763" y="0"/>
                      <a:pt x="10800" y="0"/>
                    </a:cubicBezTo>
                    <a:close/>
                  </a:path>
                </a:pathLst>
              </a:custGeom>
              <a:solidFill>
                <a:schemeClr val="bg1">
                  <a:lumMod val="50000"/>
                </a:schemeClr>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sp>
            <p:nvSpPr>
              <p:cNvPr id="134" name="Shape 3384"/>
              <p:cNvSpPr/>
              <p:nvPr/>
            </p:nvSpPr>
            <p:spPr>
              <a:xfrm>
                <a:off x="297914" y="710924"/>
                <a:ext cx="1609635" cy="350738"/>
              </a:xfrm>
              <a:prstGeom prst="rect">
                <a:avLst/>
              </a:prstGeom>
              <a:noFill/>
              <a:ln w="12700" cap="flat">
                <a:noFill/>
                <a:miter lim="400000"/>
              </a:ln>
              <a:effectLst/>
            </p:spPr>
            <p:txBody>
              <a:bodyPr wrap="square" lIns="0" tIns="0" rIns="0" bIns="0" numCol="1" anchor="t">
                <a:spAutoFit/>
              </a:bodyPr>
              <a:lstStyle>
                <a:lvl1pPr>
                  <a:lnSpc>
                    <a:spcPct val="120000"/>
                  </a:lnSpc>
                  <a:defRPr sz="2000">
                    <a:latin typeface="Roboto Light"/>
                    <a:ea typeface="Roboto Light"/>
                    <a:cs typeface="Roboto Light"/>
                    <a:sym typeface="Roboto Light"/>
                  </a:defRPr>
                </a:lvl1pPr>
              </a:lstStyle>
              <a:p>
                <a:pPr lvl="0">
                  <a:defRPr sz="1800"/>
                </a:pPr>
                <a:r>
                  <a:rPr lang="zh-CN" altLang="en-US" sz="950" dirty="0">
                    <a:latin typeface="Arial" panose="020B0604020202020204" pitchFamily="34" charset="0"/>
                    <a:ea typeface="微软雅黑" panose="020B0503020204020204" pitchFamily="34" charset="-122"/>
                    <a:sym typeface="Arial" panose="020B0604020202020204" pitchFamily="34" charset="0"/>
                  </a:rPr>
                  <a:t>定位区域</a:t>
                </a:r>
                <a:endParaRPr sz="950" dirty="0">
                  <a:latin typeface="Arial" panose="020B0604020202020204" pitchFamily="34" charset="0"/>
                  <a:ea typeface="微软雅黑" panose="020B0503020204020204" pitchFamily="34" charset="-122"/>
                  <a:sym typeface="Arial" panose="020B0604020202020204" pitchFamily="34" charset="0"/>
                </a:endParaRPr>
              </a:p>
            </p:txBody>
          </p:sp>
        </p:grpSp>
      </p:grpSp>
      <p:grpSp>
        <p:nvGrpSpPr>
          <p:cNvPr id="13" name="组合 12"/>
          <p:cNvGrpSpPr/>
          <p:nvPr/>
        </p:nvGrpSpPr>
        <p:grpSpPr>
          <a:xfrm>
            <a:off x="6697189" y="1804795"/>
            <a:ext cx="893353" cy="912094"/>
            <a:chOff x="13283065" y="3600396"/>
            <a:chExt cx="1819544" cy="1819544"/>
          </a:xfrm>
        </p:grpSpPr>
        <p:sp>
          <p:nvSpPr>
            <p:cNvPr id="97" name="Shape 3369"/>
            <p:cNvSpPr/>
            <p:nvPr/>
          </p:nvSpPr>
          <p:spPr>
            <a:xfrm>
              <a:off x="13283065" y="3600396"/>
              <a:ext cx="1819544" cy="181954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25400">
              <a:solidFill>
                <a:schemeClr val="bg1">
                  <a:lumMod val="50000"/>
                </a:schemeClr>
              </a:solidFill>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grpSp>
          <p:nvGrpSpPr>
            <p:cNvPr id="108" name="Group 3394"/>
            <p:cNvGrpSpPr/>
            <p:nvPr/>
          </p:nvGrpSpPr>
          <p:grpSpPr>
            <a:xfrm>
              <a:off x="13639275" y="4014541"/>
              <a:ext cx="1261309" cy="1027010"/>
              <a:chOff x="257271" y="0"/>
              <a:chExt cx="1261307" cy="1027009"/>
            </a:xfrm>
          </p:grpSpPr>
          <p:sp>
            <p:nvSpPr>
              <p:cNvPr id="131" name="Shape 3392"/>
              <p:cNvSpPr/>
              <p:nvPr/>
            </p:nvSpPr>
            <p:spPr>
              <a:xfrm>
                <a:off x="257271" y="676271"/>
                <a:ext cx="1261307" cy="350738"/>
              </a:xfrm>
              <a:prstGeom prst="rect">
                <a:avLst/>
              </a:prstGeom>
              <a:noFill/>
              <a:ln w="12700" cap="flat">
                <a:noFill/>
                <a:miter lim="400000"/>
              </a:ln>
              <a:effectLst/>
            </p:spPr>
            <p:txBody>
              <a:bodyPr wrap="square" lIns="0" tIns="0" rIns="0" bIns="0" numCol="1" anchor="t">
                <a:spAutoFit/>
              </a:bodyPr>
              <a:lstStyle>
                <a:lvl1pPr>
                  <a:lnSpc>
                    <a:spcPct val="120000"/>
                  </a:lnSpc>
                  <a:defRPr sz="2000">
                    <a:latin typeface="Roboto Light"/>
                    <a:ea typeface="Roboto Light"/>
                    <a:cs typeface="Roboto Light"/>
                    <a:sym typeface="Roboto Light"/>
                  </a:defRPr>
                </a:lvl1pPr>
              </a:lstStyle>
              <a:p>
                <a:pPr lvl="0">
                  <a:defRPr sz="1800"/>
                </a:pPr>
                <a:r>
                  <a:rPr lang="zh-CN" altLang="en-US" sz="950" dirty="0">
                    <a:latin typeface="Arial" panose="020B0604020202020204" pitchFamily="34" charset="0"/>
                    <a:ea typeface="微软雅黑" panose="020B0503020204020204" pitchFamily="34" charset="-122"/>
                    <a:sym typeface="Arial" panose="020B0604020202020204" pitchFamily="34" charset="0"/>
                  </a:rPr>
                  <a:t>发送视频</a:t>
                </a:r>
                <a:endParaRPr sz="950" dirty="0">
                  <a:latin typeface="Arial" panose="020B0604020202020204" pitchFamily="34" charset="0"/>
                  <a:ea typeface="微软雅黑" panose="020B0503020204020204" pitchFamily="34" charset="-122"/>
                  <a:sym typeface="Arial" panose="020B0604020202020204" pitchFamily="34" charset="0"/>
                </a:endParaRPr>
              </a:p>
            </p:txBody>
          </p:sp>
          <p:sp>
            <p:nvSpPr>
              <p:cNvPr id="132" name="Shape 3393"/>
              <p:cNvSpPr/>
              <p:nvPr/>
            </p:nvSpPr>
            <p:spPr>
              <a:xfrm>
                <a:off x="578621" y="0"/>
                <a:ext cx="595608" cy="597137"/>
              </a:xfrm>
              <a:custGeom>
                <a:avLst/>
                <a:gdLst/>
                <a:ahLst/>
                <a:cxnLst>
                  <a:cxn ang="0">
                    <a:pos x="wd2" y="hd2"/>
                  </a:cxn>
                  <a:cxn ang="5400000">
                    <a:pos x="wd2" y="hd2"/>
                  </a:cxn>
                  <a:cxn ang="10800000">
                    <a:pos x="wd2" y="hd2"/>
                  </a:cxn>
                  <a:cxn ang="16200000">
                    <a:pos x="wd2" y="hd2"/>
                  </a:cxn>
                </a:cxnLst>
                <a:rect l="0" t="0" r="r" b="b"/>
                <a:pathLst>
                  <a:path w="21600" h="21600" extrusionOk="0">
                    <a:moveTo>
                      <a:pt x="20454" y="15633"/>
                    </a:moveTo>
                    <a:lnTo>
                      <a:pt x="19278" y="15633"/>
                    </a:lnTo>
                    <a:lnTo>
                      <a:pt x="19278" y="2891"/>
                    </a:lnTo>
                    <a:cubicBezTo>
                      <a:pt x="19278" y="2576"/>
                      <a:pt x="19018" y="2321"/>
                      <a:pt x="18707" y="2321"/>
                    </a:cubicBezTo>
                    <a:lnTo>
                      <a:pt x="5927" y="2321"/>
                    </a:lnTo>
                    <a:lnTo>
                      <a:pt x="5927" y="1144"/>
                    </a:lnTo>
                    <a:lnTo>
                      <a:pt x="20454" y="1144"/>
                    </a:lnTo>
                    <a:cubicBezTo>
                      <a:pt x="20454" y="1144"/>
                      <a:pt x="20454" y="15633"/>
                      <a:pt x="20454" y="15633"/>
                    </a:cubicBezTo>
                    <a:close/>
                    <a:moveTo>
                      <a:pt x="18132" y="17953"/>
                    </a:moveTo>
                    <a:lnTo>
                      <a:pt x="16819" y="17953"/>
                    </a:lnTo>
                    <a:lnTo>
                      <a:pt x="16819" y="5398"/>
                    </a:lnTo>
                    <a:cubicBezTo>
                      <a:pt x="16819" y="5079"/>
                      <a:pt x="16559" y="4823"/>
                      <a:pt x="16248" y="4823"/>
                    </a:cubicBezTo>
                    <a:lnTo>
                      <a:pt x="3605" y="4823"/>
                    </a:lnTo>
                    <a:lnTo>
                      <a:pt x="3605" y="3459"/>
                    </a:lnTo>
                    <a:lnTo>
                      <a:pt x="18132" y="3459"/>
                    </a:lnTo>
                    <a:cubicBezTo>
                      <a:pt x="18132" y="3459"/>
                      <a:pt x="18132" y="17953"/>
                      <a:pt x="18132" y="17953"/>
                    </a:cubicBezTo>
                    <a:close/>
                    <a:moveTo>
                      <a:pt x="15673" y="20457"/>
                    </a:moveTo>
                    <a:lnTo>
                      <a:pt x="1146" y="20457"/>
                    </a:lnTo>
                    <a:lnTo>
                      <a:pt x="1146" y="5967"/>
                    </a:lnTo>
                    <a:lnTo>
                      <a:pt x="15673" y="5967"/>
                    </a:lnTo>
                    <a:cubicBezTo>
                      <a:pt x="15673" y="5967"/>
                      <a:pt x="15673" y="20457"/>
                      <a:pt x="15673" y="20457"/>
                    </a:cubicBezTo>
                    <a:close/>
                    <a:moveTo>
                      <a:pt x="21029" y="0"/>
                    </a:moveTo>
                    <a:lnTo>
                      <a:pt x="5357" y="0"/>
                    </a:lnTo>
                    <a:cubicBezTo>
                      <a:pt x="5041" y="0"/>
                      <a:pt x="4785" y="254"/>
                      <a:pt x="4785" y="569"/>
                    </a:cubicBezTo>
                    <a:lnTo>
                      <a:pt x="4785" y="2317"/>
                    </a:lnTo>
                    <a:lnTo>
                      <a:pt x="3030" y="2317"/>
                    </a:lnTo>
                    <a:cubicBezTo>
                      <a:pt x="2719" y="2317"/>
                      <a:pt x="2459" y="2571"/>
                      <a:pt x="2459" y="2891"/>
                    </a:cubicBezTo>
                    <a:lnTo>
                      <a:pt x="2459" y="4823"/>
                    </a:lnTo>
                    <a:lnTo>
                      <a:pt x="571" y="4823"/>
                    </a:lnTo>
                    <a:cubicBezTo>
                      <a:pt x="256" y="4823"/>
                      <a:pt x="0" y="5079"/>
                      <a:pt x="0" y="5398"/>
                    </a:cubicBezTo>
                    <a:lnTo>
                      <a:pt x="0" y="21031"/>
                    </a:lnTo>
                    <a:cubicBezTo>
                      <a:pt x="0" y="21345"/>
                      <a:pt x="256" y="21600"/>
                      <a:pt x="571" y="21600"/>
                    </a:cubicBezTo>
                    <a:lnTo>
                      <a:pt x="16248" y="21600"/>
                    </a:lnTo>
                    <a:cubicBezTo>
                      <a:pt x="16559" y="21600"/>
                      <a:pt x="16819" y="21345"/>
                      <a:pt x="16819" y="21031"/>
                    </a:cubicBezTo>
                    <a:lnTo>
                      <a:pt x="16819" y="19093"/>
                    </a:lnTo>
                    <a:lnTo>
                      <a:pt x="18707" y="19093"/>
                    </a:lnTo>
                    <a:cubicBezTo>
                      <a:pt x="19018" y="19093"/>
                      <a:pt x="19278" y="18837"/>
                      <a:pt x="19278" y="18523"/>
                    </a:cubicBezTo>
                    <a:lnTo>
                      <a:pt x="19278" y="16776"/>
                    </a:lnTo>
                    <a:lnTo>
                      <a:pt x="21029" y="16776"/>
                    </a:lnTo>
                    <a:cubicBezTo>
                      <a:pt x="21344" y="16776"/>
                      <a:pt x="21600" y="16521"/>
                      <a:pt x="21600" y="16207"/>
                    </a:cubicBezTo>
                    <a:lnTo>
                      <a:pt x="21600" y="569"/>
                    </a:lnTo>
                    <a:cubicBezTo>
                      <a:pt x="21600" y="254"/>
                      <a:pt x="21344" y="0"/>
                      <a:pt x="21029" y="0"/>
                    </a:cubicBezTo>
                    <a:cubicBezTo>
                      <a:pt x="21029" y="0"/>
                      <a:pt x="21029" y="0"/>
                      <a:pt x="21029" y="0"/>
                    </a:cubicBezTo>
                    <a:close/>
                    <a:moveTo>
                      <a:pt x="7266" y="10826"/>
                    </a:moveTo>
                    <a:cubicBezTo>
                      <a:pt x="7266" y="10731"/>
                      <a:pt x="7317" y="10647"/>
                      <a:pt x="7398" y="10605"/>
                    </a:cubicBezTo>
                    <a:cubicBezTo>
                      <a:pt x="7483" y="10558"/>
                      <a:pt x="7581" y="10566"/>
                      <a:pt x="7662" y="10623"/>
                    </a:cubicBezTo>
                    <a:lnTo>
                      <a:pt x="10815" y="12776"/>
                    </a:lnTo>
                    <a:cubicBezTo>
                      <a:pt x="10879" y="12824"/>
                      <a:pt x="10922" y="12900"/>
                      <a:pt x="10922" y="12985"/>
                    </a:cubicBezTo>
                    <a:cubicBezTo>
                      <a:pt x="10922" y="13066"/>
                      <a:pt x="10879" y="13146"/>
                      <a:pt x="10815" y="13193"/>
                    </a:cubicBezTo>
                    <a:lnTo>
                      <a:pt x="7662" y="15348"/>
                    </a:lnTo>
                    <a:cubicBezTo>
                      <a:pt x="7615" y="15378"/>
                      <a:pt x="7568" y="15390"/>
                      <a:pt x="7517" y="15390"/>
                    </a:cubicBezTo>
                    <a:cubicBezTo>
                      <a:pt x="7479" y="15390"/>
                      <a:pt x="7436" y="15382"/>
                      <a:pt x="7398" y="15361"/>
                    </a:cubicBezTo>
                    <a:cubicBezTo>
                      <a:pt x="7317" y="15318"/>
                      <a:pt x="7266" y="15233"/>
                      <a:pt x="7266" y="15140"/>
                    </a:cubicBezTo>
                    <a:cubicBezTo>
                      <a:pt x="7266" y="15140"/>
                      <a:pt x="7266" y="10826"/>
                      <a:pt x="7266" y="10826"/>
                    </a:cubicBezTo>
                    <a:close/>
                    <a:moveTo>
                      <a:pt x="8408" y="17830"/>
                    </a:moveTo>
                    <a:cubicBezTo>
                      <a:pt x="11096" y="17830"/>
                      <a:pt x="13274" y="15662"/>
                      <a:pt x="13274" y="12981"/>
                    </a:cubicBezTo>
                    <a:cubicBezTo>
                      <a:pt x="13274" y="10304"/>
                      <a:pt x="11096" y="8130"/>
                      <a:pt x="8408" y="8130"/>
                    </a:cubicBezTo>
                    <a:cubicBezTo>
                      <a:pt x="5727" y="8130"/>
                      <a:pt x="3550" y="10304"/>
                      <a:pt x="3550" y="12981"/>
                    </a:cubicBezTo>
                    <a:cubicBezTo>
                      <a:pt x="3546" y="15662"/>
                      <a:pt x="5727" y="17830"/>
                      <a:pt x="8408" y="17830"/>
                    </a:cubicBezTo>
                    <a:cubicBezTo>
                      <a:pt x="8408" y="17830"/>
                      <a:pt x="8408" y="17830"/>
                      <a:pt x="8408" y="17830"/>
                    </a:cubicBezTo>
                    <a:close/>
                  </a:path>
                </a:pathLst>
              </a:custGeom>
              <a:solidFill>
                <a:schemeClr val="bg1">
                  <a:lumMod val="50000"/>
                </a:schemeClr>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grpSp>
        <p:nvGrpSpPr>
          <p:cNvPr id="12" name="组合 11"/>
          <p:cNvGrpSpPr/>
          <p:nvPr/>
        </p:nvGrpSpPr>
        <p:grpSpPr>
          <a:xfrm>
            <a:off x="6697187" y="3322861"/>
            <a:ext cx="984110" cy="912094"/>
            <a:chOff x="13283065" y="6628795"/>
            <a:chExt cx="2004394" cy="1819544"/>
          </a:xfrm>
        </p:grpSpPr>
        <p:sp>
          <p:nvSpPr>
            <p:cNvPr id="93" name="Shape 3365"/>
            <p:cNvSpPr/>
            <p:nvPr/>
          </p:nvSpPr>
          <p:spPr>
            <a:xfrm>
              <a:off x="13283065" y="6628795"/>
              <a:ext cx="1819544" cy="181954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25400">
              <a:solidFill>
                <a:schemeClr val="bg1">
                  <a:lumMod val="50000"/>
                </a:schemeClr>
              </a:solidFill>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grpSp>
          <p:nvGrpSpPr>
            <p:cNvPr id="111" name="Group 3403"/>
            <p:cNvGrpSpPr/>
            <p:nvPr/>
          </p:nvGrpSpPr>
          <p:grpSpPr>
            <a:xfrm>
              <a:off x="13677822" y="7088237"/>
              <a:ext cx="1609637" cy="1015982"/>
              <a:chOff x="295818" y="0"/>
              <a:chExt cx="1609635" cy="1015981"/>
            </a:xfrm>
          </p:grpSpPr>
          <p:sp>
            <p:nvSpPr>
              <p:cNvPr id="129" name="Shape 3401"/>
              <p:cNvSpPr/>
              <p:nvPr/>
            </p:nvSpPr>
            <p:spPr>
              <a:xfrm>
                <a:off x="295818" y="665243"/>
                <a:ext cx="1609635" cy="350738"/>
              </a:xfrm>
              <a:prstGeom prst="rect">
                <a:avLst/>
              </a:prstGeom>
              <a:noFill/>
              <a:ln w="12700" cap="flat">
                <a:noFill/>
                <a:miter lim="400000"/>
              </a:ln>
              <a:effectLst/>
            </p:spPr>
            <p:txBody>
              <a:bodyPr wrap="square" lIns="0" tIns="0" rIns="0" bIns="0" numCol="1" anchor="t">
                <a:spAutoFit/>
              </a:bodyPr>
              <a:lstStyle>
                <a:lvl1pPr>
                  <a:lnSpc>
                    <a:spcPct val="120000"/>
                  </a:lnSpc>
                  <a:defRPr sz="2000">
                    <a:latin typeface="Roboto Light"/>
                    <a:ea typeface="Roboto Light"/>
                    <a:cs typeface="Roboto Light"/>
                    <a:sym typeface="Roboto Light"/>
                  </a:defRPr>
                </a:lvl1pPr>
              </a:lstStyle>
              <a:p>
                <a:pPr lvl="0">
                  <a:defRPr sz="1800"/>
                </a:pPr>
                <a:r>
                  <a:rPr lang="zh-CN" altLang="en-US" sz="950" dirty="0">
                    <a:latin typeface="Arial" panose="020B0604020202020204" pitchFamily="34" charset="0"/>
                    <a:ea typeface="微软雅黑" panose="020B0503020204020204" pitchFamily="34" charset="-122"/>
                    <a:sym typeface="Arial" panose="020B0604020202020204" pitchFamily="34" charset="0"/>
                  </a:rPr>
                  <a:t>传播图片</a:t>
                </a:r>
                <a:endParaRPr sz="950" dirty="0">
                  <a:latin typeface="Arial" panose="020B0604020202020204" pitchFamily="34" charset="0"/>
                  <a:ea typeface="微软雅黑" panose="020B0503020204020204" pitchFamily="34" charset="-122"/>
                  <a:sym typeface="Arial" panose="020B0604020202020204" pitchFamily="34" charset="0"/>
                </a:endParaRPr>
              </a:p>
            </p:txBody>
          </p:sp>
          <p:sp>
            <p:nvSpPr>
              <p:cNvPr id="130" name="Shape 3402"/>
              <p:cNvSpPr/>
              <p:nvPr/>
            </p:nvSpPr>
            <p:spPr>
              <a:xfrm>
                <a:off x="468916" y="0"/>
                <a:ext cx="671802" cy="558786"/>
              </a:xfrm>
              <a:custGeom>
                <a:avLst/>
                <a:gdLst/>
                <a:ahLst/>
                <a:cxnLst>
                  <a:cxn ang="0">
                    <a:pos x="wd2" y="hd2"/>
                  </a:cxn>
                  <a:cxn ang="5400000">
                    <a:pos x="wd2" y="hd2"/>
                  </a:cxn>
                  <a:cxn ang="10800000">
                    <a:pos x="wd2" y="hd2"/>
                  </a:cxn>
                  <a:cxn ang="16200000">
                    <a:pos x="wd2" y="hd2"/>
                  </a:cxn>
                </a:cxnLst>
                <a:rect l="0" t="0" r="r" b="b"/>
                <a:pathLst>
                  <a:path w="21600" h="21600" extrusionOk="0">
                    <a:moveTo>
                      <a:pt x="7178" y="0"/>
                    </a:moveTo>
                    <a:cubicBezTo>
                      <a:pt x="6750" y="0"/>
                      <a:pt x="6381" y="360"/>
                      <a:pt x="6293" y="865"/>
                    </a:cubicBezTo>
                    <a:lnTo>
                      <a:pt x="5926" y="2981"/>
                    </a:lnTo>
                    <a:lnTo>
                      <a:pt x="2270" y="2981"/>
                    </a:lnTo>
                    <a:cubicBezTo>
                      <a:pt x="997" y="2981"/>
                      <a:pt x="0" y="3960"/>
                      <a:pt x="0" y="5206"/>
                    </a:cubicBezTo>
                    <a:lnTo>
                      <a:pt x="0" y="19375"/>
                    </a:lnTo>
                    <a:cubicBezTo>
                      <a:pt x="0" y="20622"/>
                      <a:pt x="995" y="21600"/>
                      <a:pt x="2270" y="21600"/>
                    </a:cubicBezTo>
                    <a:lnTo>
                      <a:pt x="19330" y="21600"/>
                    </a:lnTo>
                    <a:cubicBezTo>
                      <a:pt x="20603" y="21600"/>
                      <a:pt x="21600" y="20622"/>
                      <a:pt x="21600" y="19375"/>
                    </a:cubicBezTo>
                    <a:lnTo>
                      <a:pt x="21600" y="5206"/>
                    </a:lnTo>
                    <a:cubicBezTo>
                      <a:pt x="21600" y="3960"/>
                      <a:pt x="20605" y="2981"/>
                      <a:pt x="19330" y="2981"/>
                    </a:cubicBezTo>
                    <a:lnTo>
                      <a:pt x="15674" y="2981"/>
                    </a:lnTo>
                    <a:lnTo>
                      <a:pt x="15307" y="865"/>
                    </a:lnTo>
                    <a:cubicBezTo>
                      <a:pt x="15219" y="360"/>
                      <a:pt x="14851" y="0"/>
                      <a:pt x="14422" y="0"/>
                    </a:cubicBezTo>
                    <a:lnTo>
                      <a:pt x="7178" y="0"/>
                    </a:lnTo>
                    <a:close/>
                    <a:moveTo>
                      <a:pt x="7912" y="2180"/>
                    </a:moveTo>
                    <a:lnTo>
                      <a:pt x="13688" y="2180"/>
                    </a:lnTo>
                    <a:lnTo>
                      <a:pt x="14055" y="4288"/>
                    </a:lnTo>
                    <a:cubicBezTo>
                      <a:pt x="14145" y="4791"/>
                      <a:pt x="14513" y="5152"/>
                      <a:pt x="14939" y="5152"/>
                    </a:cubicBezTo>
                    <a:lnTo>
                      <a:pt x="19330" y="5152"/>
                    </a:lnTo>
                    <a:cubicBezTo>
                      <a:pt x="19570" y="5152"/>
                      <a:pt x="19730" y="5247"/>
                      <a:pt x="19794" y="5305"/>
                    </a:cubicBezTo>
                    <a:lnTo>
                      <a:pt x="19794" y="19276"/>
                    </a:lnTo>
                    <a:cubicBezTo>
                      <a:pt x="19730" y="19334"/>
                      <a:pt x="19570" y="19429"/>
                      <a:pt x="19330" y="19429"/>
                    </a:cubicBezTo>
                    <a:lnTo>
                      <a:pt x="2270" y="19429"/>
                    </a:lnTo>
                    <a:cubicBezTo>
                      <a:pt x="2031" y="19429"/>
                      <a:pt x="1871" y="19337"/>
                      <a:pt x="1806" y="19276"/>
                    </a:cubicBezTo>
                    <a:cubicBezTo>
                      <a:pt x="1806" y="19276"/>
                      <a:pt x="1806" y="5305"/>
                      <a:pt x="1806" y="5305"/>
                    </a:cubicBezTo>
                    <a:cubicBezTo>
                      <a:pt x="1871" y="5247"/>
                      <a:pt x="2031" y="5152"/>
                      <a:pt x="2270" y="5152"/>
                    </a:cubicBezTo>
                    <a:lnTo>
                      <a:pt x="6653" y="5152"/>
                    </a:lnTo>
                    <a:cubicBezTo>
                      <a:pt x="7081" y="5152"/>
                      <a:pt x="7449" y="4791"/>
                      <a:pt x="7537" y="4288"/>
                    </a:cubicBezTo>
                    <a:lnTo>
                      <a:pt x="7912" y="2180"/>
                    </a:lnTo>
                    <a:close/>
                    <a:moveTo>
                      <a:pt x="10834" y="6918"/>
                    </a:moveTo>
                    <a:cubicBezTo>
                      <a:pt x="8425" y="6918"/>
                      <a:pt x="6473" y="9273"/>
                      <a:pt x="6473" y="12169"/>
                    </a:cubicBezTo>
                    <a:cubicBezTo>
                      <a:pt x="6473" y="15062"/>
                      <a:pt x="8425" y="17421"/>
                      <a:pt x="10834" y="17421"/>
                    </a:cubicBezTo>
                    <a:cubicBezTo>
                      <a:pt x="13240" y="17421"/>
                      <a:pt x="15202" y="15062"/>
                      <a:pt x="15202" y="12169"/>
                    </a:cubicBezTo>
                    <a:cubicBezTo>
                      <a:pt x="15202" y="9273"/>
                      <a:pt x="13240" y="6918"/>
                      <a:pt x="10834" y="6918"/>
                    </a:cubicBezTo>
                    <a:close/>
                    <a:moveTo>
                      <a:pt x="10834" y="9098"/>
                    </a:moveTo>
                    <a:cubicBezTo>
                      <a:pt x="12245" y="9098"/>
                      <a:pt x="13396" y="10475"/>
                      <a:pt x="13396" y="12169"/>
                    </a:cubicBezTo>
                    <a:cubicBezTo>
                      <a:pt x="13396" y="13866"/>
                      <a:pt x="12245" y="15250"/>
                      <a:pt x="10834" y="15250"/>
                    </a:cubicBezTo>
                    <a:cubicBezTo>
                      <a:pt x="9422" y="15250"/>
                      <a:pt x="8271" y="13866"/>
                      <a:pt x="8271" y="12169"/>
                    </a:cubicBezTo>
                    <a:cubicBezTo>
                      <a:pt x="8271" y="10475"/>
                      <a:pt x="9422" y="9098"/>
                      <a:pt x="10834" y="9098"/>
                    </a:cubicBezTo>
                    <a:close/>
                  </a:path>
                </a:pathLst>
              </a:custGeom>
              <a:solidFill>
                <a:schemeClr val="bg1">
                  <a:lumMod val="50000"/>
                </a:schemeClr>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grpSp>
        <p:nvGrpSpPr>
          <p:cNvPr id="11" name="组合 10"/>
          <p:cNvGrpSpPr/>
          <p:nvPr/>
        </p:nvGrpSpPr>
        <p:grpSpPr>
          <a:xfrm>
            <a:off x="5265379" y="4843753"/>
            <a:ext cx="893353" cy="912094"/>
            <a:chOff x="10366812" y="9662835"/>
            <a:chExt cx="1819544" cy="1819544"/>
          </a:xfrm>
        </p:grpSpPr>
        <p:sp>
          <p:nvSpPr>
            <p:cNvPr id="98" name="Shape 3370"/>
            <p:cNvSpPr/>
            <p:nvPr/>
          </p:nvSpPr>
          <p:spPr>
            <a:xfrm>
              <a:off x="10366812" y="9662835"/>
              <a:ext cx="1819544" cy="181954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25400">
              <a:solidFill>
                <a:srgbClr val="C00000"/>
              </a:solidFill>
              <a:miter lim="400000"/>
            </a:ln>
          </p:spPr>
          <p:txBody>
            <a:bodyPr lIns="0" tIns="0" rIns="0" bIns="0" anchor="ctr"/>
            <a:lstStyle/>
            <a:p>
              <a:endParaRPr sz="1470">
                <a:latin typeface="Arial" panose="020B0604020202020204" pitchFamily="34" charset="0"/>
                <a:ea typeface="微软雅黑" panose="020B0503020204020204" pitchFamily="34" charset="-122"/>
                <a:sym typeface="Arial" panose="020B0604020202020204" pitchFamily="34" charset="0"/>
              </a:endParaRPr>
            </a:p>
          </p:txBody>
        </p:sp>
        <p:sp>
          <p:nvSpPr>
            <p:cNvPr id="110" name="Shape 3398"/>
            <p:cNvSpPr/>
            <p:nvPr/>
          </p:nvSpPr>
          <p:spPr>
            <a:xfrm>
              <a:off x="10884678" y="10805399"/>
              <a:ext cx="1073742" cy="350739"/>
            </a:xfrm>
            <a:prstGeom prst="rect">
              <a:avLst/>
            </a:prstGeom>
            <a:noFill/>
            <a:ln w="12700" cap="flat">
              <a:noFill/>
              <a:miter lim="400000"/>
            </a:ln>
            <a:effectLst/>
          </p:spPr>
          <p:txBody>
            <a:bodyPr wrap="square" lIns="0" tIns="0" rIns="0" bIns="0" numCol="1" anchor="t">
              <a:spAutoFit/>
            </a:bodyPr>
            <a:lstStyle>
              <a:lvl1pPr>
                <a:lnSpc>
                  <a:spcPct val="120000"/>
                </a:lnSpc>
                <a:defRPr sz="2000">
                  <a:latin typeface="Roboto Light"/>
                  <a:ea typeface="Roboto Light"/>
                  <a:cs typeface="Roboto Light"/>
                  <a:sym typeface="Roboto Light"/>
                </a:defRPr>
              </a:lvl1pPr>
            </a:lstStyle>
            <a:p>
              <a:pPr lvl="0">
                <a:defRPr sz="1800"/>
              </a:pPr>
              <a:r>
                <a:rPr lang="zh-CN" altLang="en-US" sz="950" dirty="0">
                  <a:latin typeface="Arial" panose="020B0604020202020204" pitchFamily="34" charset="0"/>
                  <a:ea typeface="微软雅黑" panose="020B0503020204020204" pitchFamily="34" charset="-122"/>
                  <a:sym typeface="Arial" panose="020B0604020202020204" pitchFamily="34" charset="0"/>
                </a:rPr>
                <a:t>粉丝圈</a:t>
              </a:r>
              <a:endParaRPr sz="950" dirty="0">
                <a:latin typeface="Arial" panose="020B0604020202020204" pitchFamily="34" charset="0"/>
                <a:ea typeface="微软雅黑" panose="020B0503020204020204" pitchFamily="34" charset="-122"/>
                <a:sym typeface="Arial" panose="020B0604020202020204" pitchFamily="34" charset="0"/>
              </a:endParaRPr>
            </a:p>
          </p:txBody>
        </p:sp>
        <p:sp>
          <p:nvSpPr>
            <p:cNvPr id="113" name="Shape 3405"/>
            <p:cNvSpPr/>
            <p:nvPr/>
          </p:nvSpPr>
          <p:spPr>
            <a:xfrm>
              <a:off x="11050526" y="10119127"/>
              <a:ext cx="556799" cy="5587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4134"/>
                  </a:lnTo>
                  <a:cubicBezTo>
                    <a:pt x="9623" y="4134"/>
                    <a:pt x="17451" y="11945"/>
                    <a:pt x="17451" y="21540"/>
                  </a:cubicBezTo>
                  <a:lnTo>
                    <a:pt x="21600" y="21540"/>
                  </a:lnTo>
                  <a:cubicBezTo>
                    <a:pt x="21600" y="9664"/>
                    <a:pt x="11912" y="0"/>
                    <a:pt x="0" y="0"/>
                  </a:cubicBezTo>
                  <a:close/>
                  <a:moveTo>
                    <a:pt x="0" y="7379"/>
                  </a:moveTo>
                  <a:lnTo>
                    <a:pt x="0" y="11513"/>
                  </a:lnTo>
                  <a:cubicBezTo>
                    <a:pt x="2698" y="11513"/>
                    <a:pt x="5234" y="12562"/>
                    <a:pt x="7140" y="14468"/>
                  </a:cubicBezTo>
                  <a:cubicBezTo>
                    <a:pt x="9053" y="16366"/>
                    <a:pt x="10097" y="18899"/>
                    <a:pt x="10097" y="21600"/>
                  </a:cubicBezTo>
                  <a:lnTo>
                    <a:pt x="14263" y="21600"/>
                  </a:lnTo>
                  <a:cubicBezTo>
                    <a:pt x="14263" y="13761"/>
                    <a:pt x="7869" y="7379"/>
                    <a:pt x="0" y="7379"/>
                  </a:cubicBezTo>
                  <a:close/>
                  <a:moveTo>
                    <a:pt x="2871" y="15852"/>
                  </a:moveTo>
                  <a:cubicBezTo>
                    <a:pt x="1288" y="15852"/>
                    <a:pt x="0" y="17143"/>
                    <a:pt x="0" y="18713"/>
                  </a:cubicBezTo>
                  <a:cubicBezTo>
                    <a:pt x="0" y="20298"/>
                    <a:pt x="1288" y="21574"/>
                    <a:pt x="2871" y="21574"/>
                  </a:cubicBezTo>
                  <a:cubicBezTo>
                    <a:pt x="4467" y="21574"/>
                    <a:pt x="5751" y="20298"/>
                    <a:pt x="5751" y="18713"/>
                  </a:cubicBezTo>
                  <a:cubicBezTo>
                    <a:pt x="5751" y="17143"/>
                    <a:pt x="4467" y="15852"/>
                    <a:pt x="2871" y="15852"/>
                  </a:cubicBezTo>
                  <a:close/>
                </a:path>
              </a:pathLst>
            </a:custGeom>
            <a:solidFill>
              <a:schemeClr val="bg1">
                <a:lumMod val="50000"/>
              </a:schemeClr>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5" name="组合 14"/>
          <p:cNvGrpSpPr/>
          <p:nvPr/>
        </p:nvGrpSpPr>
        <p:grpSpPr>
          <a:xfrm>
            <a:off x="8149407" y="3173360"/>
            <a:ext cx="1186209" cy="1211094"/>
            <a:chOff x="16240882" y="6330556"/>
            <a:chExt cx="2416022" cy="2416022"/>
          </a:xfrm>
        </p:grpSpPr>
        <p:sp>
          <p:nvSpPr>
            <p:cNvPr id="79" name="Shape 3347"/>
            <p:cNvSpPr/>
            <p:nvPr/>
          </p:nvSpPr>
          <p:spPr>
            <a:xfrm>
              <a:off x="16480410" y="6574187"/>
              <a:ext cx="1928760" cy="192876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50000"/>
              </a:schemeClr>
            </a:solidFill>
            <a:ln w="12700">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94" name="Shape 3366"/>
            <p:cNvSpPr/>
            <p:nvPr/>
          </p:nvSpPr>
          <p:spPr>
            <a:xfrm>
              <a:off x="16240882" y="6330556"/>
              <a:ext cx="2416022" cy="241602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25400">
              <a:solidFill>
                <a:schemeClr val="bg1">
                  <a:lumMod val="50000"/>
                </a:schemeClr>
              </a:solidFill>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grpSp>
          <p:nvGrpSpPr>
            <p:cNvPr id="114" name="Group 3409"/>
            <p:cNvGrpSpPr/>
            <p:nvPr/>
          </p:nvGrpSpPr>
          <p:grpSpPr>
            <a:xfrm>
              <a:off x="16917671" y="6927190"/>
              <a:ext cx="1151265" cy="1113127"/>
              <a:chOff x="277699" y="0"/>
              <a:chExt cx="1151264" cy="1113125"/>
            </a:xfrm>
          </p:grpSpPr>
          <p:sp>
            <p:nvSpPr>
              <p:cNvPr id="127" name="Shape 3407"/>
              <p:cNvSpPr/>
              <p:nvPr/>
            </p:nvSpPr>
            <p:spPr>
              <a:xfrm>
                <a:off x="277699" y="762387"/>
                <a:ext cx="1151264" cy="350738"/>
              </a:xfrm>
              <a:prstGeom prst="rect">
                <a:avLst/>
              </a:prstGeom>
              <a:noFill/>
              <a:ln w="12700" cap="flat">
                <a:noFill/>
                <a:miter lim="400000"/>
              </a:ln>
              <a:effectLst/>
            </p:spPr>
            <p:txBody>
              <a:bodyPr wrap="square" lIns="0" tIns="0" rIns="0" bIns="0" numCol="1" anchor="t">
                <a:spAutoFit/>
              </a:bodyPr>
              <a:lstStyle>
                <a:lvl1pPr>
                  <a:lnSpc>
                    <a:spcPct val="120000"/>
                  </a:lnSpc>
                  <a:defRPr sz="2000">
                    <a:solidFill>
                      <a:srgbClr val="FFFFFF"/>
                    </a:solidFill>
                    <a:latin typeface="Roboto Regular"/>
                    <a:ea typeface="Roboto Regular"/>
                    <a:cs typeface="Roboto Regular"/>
                    <a:sym typeface="Roboto Regular"/>
                  </a:defRPr>
                </a:lvl1pPr>
              </a:lstStyle>
              <a:p>
                <a:pPr lvl="0">
                  <a:defRPr sz="1800">
                    <a:solidFill>
                      <a:srgbClr val="000000"/>
                    </a:solidFill>
                  </a:defRPr>
                </a:pPr>
                <a:r>
                  <a:rPr lang="zh-CN" altLang="en-US" sz="950" dirty="0">
                    <a:solidFill>
                      <a:schemeClr val="bg1"/>
                    </a:solidFill>
                    <a:latin typeface="Arial" panose="020B0604020202020204" pitchFamily="34" charset="0"/>
                    <a:ea typeface="微软雅黑" panose="020B0503020204020204" pitchFamily="34" charset="-122"/>
                    <a:sym typeface="Arial" panose="020B0604020202020204" pitchFamily="34" charset="0"/>
                  </a:rPr>
                  <a:t>分享传播</a:t>
                </a:r>
                <a:endParaRPr sz="95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28" name="Shape 3408"/>
              <p:cNvSpPr/>
              <p:nvPr/>
            </p:nvSpPr>
            <p:spPr>
              <a:xfrm>
                <a:off x="324358" y="0"/>
                <a:ext cx="919823" cy="660853"/>
              </a:xfrm>
              <a:custGeom>
                <a:avLst/>
                <a:gdLst/>
                <a:ahLst/>
                <a:cxnLst>
                  <a:cxn ang="0">
                    <a:pos x="wd2" y="hd2"/>
                  </a:cxn>
                  <a:cxn ang="5400000">
                    <a:pos x="wd2" y="hd2"/>
                  </a:cxn>
                  <a:cxn ang="10800000">
                    <a:pos x="wd2" y="hd2"/>
                  </a:cxn>
                  <a:cxn ang="16200000">
                    <a:pos x="wd2" y="hd2"/>
                  </a:cxn>
                </a:cxnLst>
                <a:rect l="0" t="0" r="r" b="b"/>
                <a:pathLst>
                  <a:path w="20942" h="21600" extrusionOk="0">
                    <a:moveTo>
                      <a:pt x="10553" y="0"/>
                    </a:moveTo>
                    <a:cubicBezTo>
                      <a:pt x="9652" y="0"/>
                      <a:pt x="8808" y="510"/>
                      <a:pt x="8170" y="1424"/>
                    </a:cubicBezTo>
                    <a:cubicBezTo>
                      <a:pt x="7533" y="2339"/>
                      <a:pt x="7183" y="3552"/>
                      <a:pt x="7183" y="4845"/>
                    </a:cubicBezTo>
                    <a:cubicBezTo>
                      <a:pt x="7183" y="5893"/>
                      <a:pt x="7420" y="6881"/>
                      <a:pt x="7846" y="7708"/>
                    </a:cubicBezTo>
                    <a:lnTo>
                      <a:pt x="5259" y="12747"/>
                    </a:lnTo>
                    <a:cubicBezTo>
                      <a:pt x="4706" y="12208"/>
                      <a:pt x="4057" y="11909"/>
                      <a:pt x="3374" y="11909"/>
                    </a:cubicBezTo>
                    <a:cubicBezTo>
                      <a:pt x="2473" y="11909"/>
                      <a:pt x="1624" y="12418"/>
                      <a:pt x="986" y="13334"/>
                    </a:cubicBezTo>
                    <a:cubicBezTo>
                      <a:pt x="-329" y="15221"/>
                      <a:pt x="-329" y="18295"/>
                      <a:pt x="986" y="20183"/>
                    </a:cubicBezTo>
                    <a:cubicBezTo>
                      <a:pt x="1624" y="21098"/>
                      <a:pt x="2473" y="21600"/>
                      <a:pt x="3374" y="21600"/>
                    </a:cubicBezTo>
                    <a:cubicBezTo>
                      <a:pt x="4275" y="21600"/>
                      <a:pt x="5120" y="21098"/>
                      <a:pt x="5757" y="20183"/>
                    </a:cubicBezTo>
                    <a:cubicBezTo>
                      <a:pt x="6927" y="18504"/>
                      <a:pt x="7052" y="15893"/>
                      <a:pt x="6141" y="14006"/>
                    </a:cubicBezTo>
                    <a:lnTo>
                      <a:pt x="8749" y="8925"/>
                    </a:lnTo>
                    <a:cubicBezTo>
                      <a:pt x="9284" y="9415"/>
                      <a:pt x="9903" y="9691"/>
                      <a:pt x="10553" y="9691"/>
                    </a:cubicBezTo>
                    <a:cubicBezTo>
                      <a:pt x="11177" y="9691"/>
                      <a:pt x="11768" y="9427"/>
                      <a:pt x="12288" y="8975"/>
                    </a:cubicBezTo>
                    <a:lnTo>
                      <a:pt x="14841" y="13942"/>
                    </a:lnTo>
                    <a:cubicBezTo>
                      <a:pt x="13895" y="15833"/>
                      <a:pt x="14002" y="18484"/>
                      <a:pt x="15185" y="20183"/>
                    </a:cubicBezTo>
                    <a:cubicBezTo>
                      <a:pt x="15822" y="21098"/>
                      <a:pt x="16672" y="21600"/>
                      <a:pt x="17573" y="21600"/>
                    </a:cubicBezTo>
                    <a:cubicBezTo>
                      <a:pt x="18474" y="21600"/>
                      <a:pt x="19319" y="21098"/>
                      <a:pt x="19956" y="20183"/>
                    </a:cubicBezTo>
                    <a:cubicBezTo>
                      <a:pt x="21271" y="18295"/>
                      <a:pt x="21271" y="15221"/>
                      <a:pt x="19956" y="13334"/>
                    </a:cubicBezTo>
                    <a:cubicBezTo>
                      <a:pt x="19319" y="12418"/>
                      <a:pt x="18474" y="11909"/>
                      <a:pt x="17573" y="11909"/>
                    </a:cubicBezTo>
                    <a:cubicBezTo>
                      <a:pt x="16911" y="11909"/>
                      <a:pt x="16280" y="12189"/>
                      <a:pt x="15738" y="12697"/>
                    </a:cubicBezTo>
                    <a:lnTo>
                      <a:pt x="13211" y="7801"/>
                    </a:lnTo>
                    <a:cubicBezTo>
                      <a:pt x="13669" y="6956"/>
                      <a:pt x="13929" y="5934"/>
                      <a:pt x="13929" y="4845"/>
                    </a:cubicBezTo>
                    <a:cubicBezTo>
                      <a:pt x="13929" y="3552"/>
                      <a:pt x="13578" y="2339"/>
                      <a:pt x="12941" y="1424"/>
                    </a:cubicBezTo>
                    <a:cubicBezTo>
                      <a:pt x="12304" y="510"/>
                      <a:pt x="11454" y="0"/>
                      <a:pt x="10553" y="0"/>
                    </a:cubicBezTo>
                    <a:close/>
                    <a:moveTo>
                      <a:pt x="10553" y="1768"/>
                    </a:moveTo>
                    <a:cubicBezTo>
                      <a:pt x="11125" y="1768"/>
                      <a:pt x="11664" y="2089"/>
                      <a:pt x="12069" y="2670"/>
                    </a:cubicBezTo>
                    <a:cubicBezTo>
                      <a:pt x="12474" y="3251"/>
                      <a:pt x="12697" y="4024"/>
                      <a:pt x="12697" y="4845"/>
                    </a:cubicBezTo>
                    <a:cubicBezTo>
                      <a:pt x="12697" y="5667"/>
                      <a:pt x="12474" y="6440"/>
                      <a:pt x="12069" y="7021"/>
                    </a:cubicBezTo>
                    <a:cubicBezTo>
                      <a:pt x="11664" y="7602"/>
                      <a:pt x="11125" y="7923"/>
                      <a:pt x="10553" y="7923"/>
                    </a:cubicBezTo>
                    <a:cubicBezTo>
                      <a:pt x="9981" y="7923"/>
                      <a:pt x="9442" y="7602"/>
                      <a:pt x="9038" y="7021"/>
                    </a:cubicBezTo>
                    <a:cubicBezTo>
                      <a:pt x="8633" y="6440"/>
                      <a:pt x="8410" y="5667"/>
                      <a:pt x="8410" y="4845"/>
                    </a:cubicBezTo>
                    <a:cubicBezTo>
                      <a:pt x="8410" y="4024"/>
                      <a:pt x="8633" y="3251"/>
                      <a:pt x="9038" y="2670"/>
                    </a:cubicBezTo>
                    <a:cubicBezTo>
                      <a:pt x="9442" y="2089"/>
                      <a:pt x="9981" y="1768"/>
                      <a:pt x="10553" y="1768"/>
                    </a:cubicBezTo>
                    <a:close/>
                    <a:moveTo>
                      <a:pt x="3374" y="13677"/>
                    </a:moveTo>
                    <a:cubicBezTo>
                      <a:pt x="3947" y="13677"/>
                      <a:pt x="4485" y="13998"/>
                      <a:pt x="4890" y="14579"/>
                    </a:cubicBezTo>
                    <a:cubicBezTo>
                      <a:pt x="5725" y="15778"/>
                      <a:pt x="5725" y="17731"/>
                      <a:pt x="4890" y="18930"/>
                    </a:cubicBezTo>
                    <a:cubicBezTo>
                      <a:pt x="4485" y="19511"/>
                      <a:pt x="3947" y="19832"/>
                      <a:pt x="3374" y="19832"/>
                    </a:cubicBezTo>
                    <a:cubicBezTo>
                      <a:pt x="2802" y="19832"/>
                      <a:pt x="2263" y="19511"/>
                      <a:pt x="1859" y="18930"/>
                    </a:cubicBezTo>
                    <a:cubicBezTo>
                      <a:pt x="1023" y="17731"/>
                      <a:pt x="1023" y="15778"/>
                      <a:pt x="1859" y="14579"/>
                    </a:cubicBezTo>
                    <a:cubicBezTo>
                      <a:pt x="2263" y="13998"/>
                      <a:pt x="2802" y="13677"/>
                      <a:pt x="3374" y="13677"/>
                    </a:cubicBezTo>
                    <a:close/>
                    <a:moveTo>
                      <a:pt x="17573" y="13677"/>
                    </a:moveTo>
                    <a:cubicBezTo>
                      <a:pt x="18145" y="13677"/>
                      <a:pt x="18684" y="13998"/>
                      <a:pt x="19089" y="14579"/>
                    </a:cubicBezTo>
                    <a:cubicBezTo>
                      <a:pt x="19924" y="15778"/>
                      <a:pt x="19924" y="17731"/>
                      <a:pt x="19089" y="18930"/>
                    </a:cubicBezTo>
                    <a:cubicBezTo>
                      <a:pt x="18684" y="19511"/>
                      <a:pt x="18145" y="19832"/>
                      <a:pt x="17573" y="19832"/>
                    </a:cubicBezTo>
                    <a:cubicBezTo>
                      <a:pt x="17000" y="19832"/>
                      <a:pt x="16462" y="19511"/>
                      <a:pt x="16057" y="18930"/>
                    </a:cubicBezTo>
                    <a:cubicBezTo>
                      <a:pt x="15222" y="17731"/>
                      <a:pt x="15222" y="15778"/>
                      <a:pt x="16057" y="14579"/>
                    </a:cubicBezTo>
                    <a:cubicBezTo>
                      <a:pt x="16462" y="13998"/>
                      <a:pt x="17000" y="13677"/>
                      <a:pt x="17573" y="13677"/>
                    </a:cubicBezTo>
                    <a:close/>
                  </a:path>
                </a:pathLst>
              </a:custGeom>
              <a:solidFill>
                <a:srgbClr val="FFFFFF"/>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grpSp>
        <p:nvGrpSpPr>
          <p:cNvPr id="16" name="组合 15"/>
          <p:cNvGrpSpPr/>
          <p:nvPr/>
        </p:nvGrpSpPr>
        <p:grpSpPr>
          <a:xfrm>
            <a:off x="9877045" y="2933221"/>
            <a:ext cx="1597356" cy="2239136"/>
            <a:chOff x="20204596" y="3869852"/>
            <a:chExt cx="3253428" cy="4466869"/>
          </a:xfrm>
        </p:grpSpPr>
        <p:sp>
          <p:nvSpPr>
            <p:cNvPr id="95" name="Shape 3367"/>
            <p:cNvSpPr/>
            <p:nvPr/>
          </p:nvSpPr>
          <p:spPr>
            <a:xfrm>
              <a:off x="20204596" y="3869852"/>
              <a:ext cx="3253428" cy="32534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00000"/>
            </a:solidFill>
            <a:ln w="25400">
              <a:solidFill>
                <a:srgbClr val="C00000"/>
              </a:solidFill>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83" name="Shape 3351"/>
            <p:cNvSpPr/>
            <p:nvPr/>
          </p:nvSpPr>
          <p:spPr>
            <a:xfrm>
              <a:off x="20650658" y="4305949"/>
              <a:ext cx="2441423" cy="244142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50000"/>
              </a:schemeClr>
            </a:solidFill>
            <a:ln w="12700">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grpSp>
          <p:nvGrpSpPr>
            <p:cNvPr id="115" name="Group 3412"/>
            <p:cNvGrpSpPr/>
            <p:nvPr/>
          </p:nvGrpSpPr>
          <p:grpSpPr>
            <a:xfrm>
              <a:off x="20793873" y="4825594"/>
              <a:ext cx="1546967" cy="3511127"/>
              <a:chOff x="256464" y="-1856335"/>
              <a:chExt cx="1546966" cy="3511123"/>
            </a:xfrm>
          </p:grpSpPr>
          <p:sp>
            <p:nvSpPr>
              <p:cNvPr id="125" name="Shape 3410"/>
              <p:cNvSpPr/>
              <p:nvPr/>
            </p:nvSpPr>
            <p:spPr>
              <a:xfrm>
                <a:off x="256464" y="1112435"/>
                <a:ext cx="1019784" cy="542353"/>
              </a:xfrm>
              <a:prstGeom prst="rect">
                <a:avLst/>
              </a:prstGeom>
              <a:noFill/>
              <a:ln w="12700" cap="flat">
                <a:noFill/>
                <a:miter lim="400000"/>
              </a:ln>
              <a:effectLst/>
            </p:spPr>
            <p:txBody>
              <a:bodyPr wrap="square" lIns="0" tIns="0" rIns="0" bIns="0" numCol="1" anchor="t">
                <a:spAutoFit/>
              </a:bodyPr>
              <a:lstStyle>
                <a:lvl1pPr>
                  <a:lnSpc>
                    <a:spcPct val="120000"/>
                  </a:lnSpc>
                  <a:defRPr sz="2000">
                    <a:solidFill>
                      <a:srgbClr val="FFFFFF"/>
                    </a:solidFill>
                    <a:latin typeface="Roboto Bold"/>
                    <a:ea typeface="Roboto Bold"/>
                    <a:cs typeface="Roboto Bold"/>
                    <a:sym typeface="Roboto Bold"/>
                  </a:defRPr>
                </a:lvl1pPr>
              </a:lstStyle>
              <a:p>
                <a:pPr lvl="0">
                  <a:defRPr sz="1800">
                    <a:solidFill>
                      <a:srgbClr val="000000"/>
                    </a:solidFill>
                  </a:defRPr>
                </a:pPr>
                <a:r>
                  <a:rPr lang="zh-CN" altLang="en-US" sz="1470" b="1" dirty="0">
                    <a:solidFill>
                      <a:schemeClr val="bg1"/>
                    </a:solidFill>
                    <a:latin typeface="Arial" panose="020B0604020202020204" pitchFamily="34" charset="0"/>
                    <a:ea typeface="微软雅黑" panose="020B0503020204020204" pitchFamily="34" charset="-122"/>
                    <a:sym typeface="Arial" panose="020B0604020202020204" pitchFamily="34" charset="0"/>
                  </a:rPr>
                  <a:t>成 功</a:t>
                </a:r>
                <a:endParaRPr sz="147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26" name="Shape 3411"/>
              <p:cNvSpPr/>
              <p:nvPr/>
            </p:nvSpPr>
            <p:spPr>
              <a:xfrm>
                <a:off x="784369" y="-1856335"/>
                <a:ext cx="1019061" cy="1019021"/>
              </a:xfrm>
              <a:custGeom>
                <a:avLst/>
                <a:gdLst/>
                <a:ahLst/>
                <a:cxnLst>
                  <a:cxn ang="0">
                    <a:pos x="wd2" y="hd2"/>
                  </a:cxn>
                  <a:cxn ang="5400000">
                    <a:pos x="wd2" y="hd2"/>
                  </a:cxn>
                  <a:cxn ang="10800000">
                    <a:pos x="wd2" y="hd2"/>
                  </a:cxn>
                  <a:cxn ang="16200000">
                    <a:pos x="wd2" y="hd2"/>
                  </a:cxn>
                </a:cxnLst>
                <a:rect l="0" t="0" r="r" b="b"/>
                <a:pathLst>
                  <a:path w="21258" h="21258" extrusionOk="0">
                    <a:moveTo>
                      <a:pt x="5765" y="18592"/>
                    </a:moveTo>
                    <a:cubicBezTo>
                      <a:pt x="5942" y="18679"/>
                      <a:pt x="6029" y="18769"/>
                      <a:pt x="6206" y="18856"/>
                    </a:cubicBezTo>
                    <a:cubicBezTo>
                      <a:pt x="6029" y="19033"/>
                      <a:pt x="5852" y="19301"/>
                      <a:pt x="5674" y="19477"/>
                    </a:cubicBezTo>
                    <a:cubicBezTo>
                      <a:pt x="3639" y="21514"/>
                      <a:pt x="12" y="21246"/>
                      <a:pt x="12" y="21246"/>
                    </a:cubicBezTo>
                    <a:cubicBezTo>
                      <a:pt x="12" y="21246"/>
                      <a:pt x="-256" y="17619"/>
                      <a:pt x="1779" y="15583"/>
                    </a:cubicBezTo>
                    <a:cubicBezTo>
                      <a:pt x="1957" y="15406"/>
                      <a:pt x="2225" y="15229"/>
                      <a:pt x="2402" y="15051"/>
                    </a:cubicBezTo>
                    <a:cubicBezTo>
                      <a:pt x="2489" y="15229"/>
                      <a:pt x="2575" y="15316"/>
                      <a:pt x="2666" y="15493"/>
                    </a:cubicBezTo>
                    <a:cubicBezTo>
                      <a:pt x="1339" y="17173"/>
                      <a:pt x="1516" y="19742"/>
                      <a:pt x="1516" y="19742"/>
                    </a:cubicBezTo>
                    <a:cubicBezTo>
                      <a:pt x="1516" y="19742"/>
                      <a:pt x="4084" y="19919"/>
                      <a:pt x="5765" y="18592"/>
                    </a:cubicBezTo>
                    <a:cubicBezTo>
                      <a:pt x="5765" y="18592"/>
                      <a:pt x="5765" y="18592"/>
                      <a:pt x="5765" y="18592"/>
                    </a:cubicBezTo>
                    <a:close/>
                    <a:moveTo>
                      <a:pt x="15059" y="7967"/>
                    </a:moveTo>
                    <a:cubicBezTo>
                      <a:pt x="14086" y="7967"/>
                      <a:pt x="13291" y="7171"/>
                      <a:pt x="13291" y="6199"/>
                    </a:cubicBezTo>
                    <a:cubicBezTo>
                      <a:pt x="13291" y="5222"/>
                      <a:pt x="14086" y="4426"/>
                      <a:pt x="15059" y="4426"/>
                    </a:cubicBezTo>
                    <a:cubicBezTo>
                      <a:pt x="16036" y="4426"/>
                      <a:pt x="16831" y="5222"/>
                      <a:pt x="16831" y="6199"/>
                    </a:cubicBezTo>
                    <a:cubicBezTo>
                      <a:pt x="16831" y="7171"/>
                      <a:pt x="16036" y="7967"/>
                      <a:pt x="15059" y="7967"/>
                    </a:cubicBezTo>
                    <a:cubicBezTo>
                      <a:pt x="15059" y="7967"/>
                      <a:pt x="15059" y="7967"/>
                      <a:pt x="15059" y="7967"/>
                    </a:cubicBezTo>
                    <a:close/>
                    <a:moveTo>
                      <a:pt x="21258" y="1"/>
                    </a:moveTo>
                    <a:cubicBezTo>
                      <a:pt x="21258" y="1"/>
                      <a:pt x="18068" y="-86"/>
                      <a:pt x="14882" y="1505"/>
                    </a:cubicBezTo>
                    <a:cubicBezTo>
                      <a:pt x="13909" y="1950"/>
                      <a:pt x="12846" y="2659"/>
                      <a:pt x="11960" y="3541"/>
                    </a:cubicBezTo>
                    <a:cubicBezTo>
                      <a:pt x="10529" y="4976"/>
                      <a:pt x="8307" y="7608"/>
                      <a:pt x="6556" y="9739"/>
                    </a:cubicBezTo>
                    <a:lnTo>
                      <a:pt x="2666" y="9739"/>
                    </a:lnTo>
                    <a:lnTo>
                      <a:pt x="894" y="12393"/>
                    </a:lnTo>
                    <a:lnTo>
                      <a:pt x="3898" y="13205"/>
                    </a:lnTo>
                    <a:cubicBezTo>
                      <a:pt x="3907" y="13314"/>
                      <a:pt x="3937" y="13465"/>
                      <a:pt x="4019" y="13671"/>
                    </a:cubicBezTo>
                    <a:lnTo>
                      <a:pt x="3552" y="14697"/>
                    </a:lnTo>
                    <a:cubicBezTo>
                      <a:pt x="3552" y="14697"/>
                      <a:pt x="3375" y="15051"/>
                      <a:pt x="4702" y="16465"/>
                    </a:cubicBezTo>
                    <a:cubicBezTo>
                      <a:pt x="6119" y="17883"/>
                      <a:pt x="6561" y="17706"/>
                      <a:pt x="6561" y="17706"/>
                    </a:cubicBezTo>
                    <a:lnTo>
                      <a:pt x="7663" y="17204"/>
                    </a:lnTo>
                    <a:cubicBezTo>
                      <a:pt x="7827" y="17256"/>
                      <a:pt x="7948" y="17274"/>
                      <a:pt x="8030" y="17274"/>
                    </a:cubicBezTo>
                    <a:lnTo>
                      <a:pt x="8864" y="20360"/>
                    </a:lnTo>
                    <a:lnTo>
                      <a:pt x="11519" y="18592"/>
                    </a:lnTo>
                    <a:lnTo>
                      <a:pt x="11519" y="14580"/>
                    </a:lnTo>
                    <a:cubicBezTo>
                      <a:pt x="13663" y="12847"/>
                      <a:pt x="16295" y="10669"/>
                      <a:pt x="17718" y="9294"/>
                    </a:cubicBezTo>
                    <a:cubicBezTo>
                      <a:pt x="18603" y="8412"/>
                      <a:pt x="19308" y="7349"/>
                      <a:pt x="19840" y="6376"/>
                    </a:cubicBezTo>
                    <a:cubicBezTo>
                      <a:pt x="21344" y="3186"/>
                      <a:pt x="21258" y="1"/>
                      <a:pt x="21258" y="1"/>
                    </a:cubicBezTo>
                    <a:cubicBezTo>
                      <a:pt x="21258" y="1"/>
                      <a:pt x="21258" y="1"/>
                      <a:pt x="21258" y="1"/>
                    </a:cubicBezTo>
                    <a:close/>
                  </a:path>
                </a:pathLst>
              </a:custGeom>
              <a:solidFill>
                <a:srgbClr val="FFFFFF"/>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grpSp>
        <p:nvGrpSpPr>
          <p:cNvPr id="3" name="组合 2"/>
          <p:cNvGrpSpPr/>
          <p:nvPr/>
        </p:nvGrpSpPr>
        <p:grpSpPr>
          <a:xfrm>
            <a:off x="1401939" y="2963473"/>
            <a:ext cx="1597356" cy="1630867"/>
            <a:chOff x="2497922" y="5911853"/>
            <a:chExt cx="3253429" cy="3253428"/>
          </a:xfrm>
        </p:grpSpPr>
        <p:sp>
          <p:nvSpPr>
            <p:cNvPr id="91" name="Shape 3363"/>
            <p:cNvSpPr/>
            <p:nvPr/>
          </p:nvSpPr>
          <p:spPr>
            <a:xfrm>
              <a:off x="2497922" y="5911853"/>
              <a:ext cx="3253429" cy="32534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00000"/>
            </a:solidFill>
            <a:ln w="88900">
              <a:solidFill>
                <a:schemeClr val="bg1">
                  <a:lumMod val="50000"/>
                </a:schemeClr>
              </a:solidFill>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grpSp>
          <p:nvGrpSpPr>
            <p:cNvPr id="116" name="Group 3415"/>
            <p:cNvGrpSpPr/>
            <p:nvPr/>
          </p:nvGrpSpPr>
          <p:grpSpPr>
            <a:xfrm>
              <a:off x="3105215" y="6687577"/>
              <a:ext cx="2114538" cy="1716187"/>
              <a:chOff x="88647" y="0"/>
              <a:chExt cx="2114537" cy="1716186"/>
            </a:xfrm>
          </p:grpSpPr>
          <p:sp>
            <p:nvSpPr>
              <p:cNvPr id="123" name="Shape 3413"/>
              <p:cNvSpPr/>
              <p:nvPr/>
            </p:nvSpPr>
            <p:spPr>
              <a:xfrm>
                <a:off x="88647" y="1078536"/>
                <a:ext cx="2114537" cy="637650"/>
              </a:xfrm>
              <a:prstGeom prst="rect">
                <a:avLst/>
              </a:prstGeom>
              <a:noFill/>
              <a:ln w="12700" cap="flat">
                <a:noFill/>
                <a:miter lim="400000"/>
              </a:ln>
              <a:effectLst/>
            </p:spPr>
            <p:txBody>
              <a:bodyPr wrap="square" lIns="0" tIns="0" rIns="0" bIns="0" numCol="1" anchor="t">
                <a:spAutoFit/>
              </a:bodyPr>
              <a:lstStyle>
                <a:lvl1pPr>
                  <a:lnSpc>
                    <a:spcPct val="120000"/>
                  </a:lnSpc>
                  <a:defRPr sz="2500">
                    <a:solidFill>
                      <a:srgbClr val="FFFFFF"/>
                    </a:solidFill>
                    <a:latin typeface="Roboto Bold"/>
                    <a:ea typeface="Roboto Bold"/>
                    <a:cs typeface="Roboto Bold"/>
                    <a:sym typeface="Roboto Bold"/>
                  </a:defRPr>
                </a:lvl1pPr>
              </a:lstStyle>
              <a:p>
                <a:pPr lvl="0">
                  <a:defRPr sz="1800">
                    <a:solidFill>
                      <a:srgbClr val="000000"/>
                    </a:solidFill>
                  </a:defRPr>
                </a:pPr>
                <a:r>
                  <a:rPr lang="zh-CN" altLang="en-US" sz="1730" b="1" dirty="0">
                    <a:solidFill>
                      <a:schemeClr val="bg1"/>
                    </a:solidFill>
                    <a:latin typeface="Arial" panose="020B0604020202020204" pitchFamily="34" charset="0"/>
                    <a:ea typeface="微软雅黑" panose="020B0503020204020204" pitchFamily="34" charset="-122"/>
                    <a:sym typeface="Arial" panose="020B0604020202020204" pitchFamily="34" charset="0"/>
                  </a:rPr>
                  <a:t>社交媒体</a:t>
                </a:r>
                <a:endParaRPr sz="173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24" name="Shape 3414"/>
              <p:cNvSpPr/>
              <p:nvPr/>
            </p:nvSpPr>
            <p:spPr>
              <a:xfrm>
                <a:off x="473927" y="0"/>
                <a:ext cx="1166682" cy="1000795"/>
              </a:xfrm>
              <a:custGeom>
                <a:avLst/>
                <a:gdLst/>
                <a:ahLst/>
                <a:cxnLst>
                  <a:cxn ang="0">
                    <a:pos x="wd2" y="hd2"/>
                  </a:cxn>
                  <a:cxn ang="5400000">
                    <a:pos x="wd2" y="hd2"/>
                  </a:cxn>
                  <a:cxn ang="10800000">
                    <a:pos x="wd2" y="hd2"/>
                  </a:cxn>
                  <a:cxn ang="16200000">
                    <a:pos x="wd2" y="hd2"/>
                  </a:cxn>
                </a:cxnLst>
                <a:rect l="0" t="0" r="r" b="b"/>
                <a:pathLst>
                  <a:path w="21600" h="21540" extrusionOk="0">
                    <a:moveTo>
                      <a:pt x="18514" y="15637"/>
                    </a:moveTo>
                    <a:cubicBezTo>
                      <a:pt x="15372" y="12845"/>
                      <a:pt x="12286" y="11252"/>
                      <a:pt x="9257" y="10859"/>
                    </a:cubicBezTo>
                    <a:lnTo>
                      <a:pt x="9257" y="7076"/>
                    </a:lnTo>
                    <a:cubicBezTo>
                      <a:pt x="12262" y="6693"/>
                      <a:pt x="15348" y="5091"/>
                      <a:pt x="18514" y="2270"/>
                    </a:cubicBezTo>
                    <a:cubicBezTo>
                      <a:pt x="18514" y="2270"/>
                      <a:pt x="18514" y="15637"/>
                      <a:pt x="18514" y="15637"/>
                    </a:cubicBezTo>
                    <a:close/>
                    <a:moveTo>
                      <a:pt x="21147" y="7700"/>
                    </a:moveTo>
                    <a:cubicBezTo>
                      <a:pt x="20846" y="7350"/>
                      <a:pt x="20483" y="7174"/>
                      <a:pt x="20057" y="7174"/>
                    </a:cubicBezTo>
                    <a:lnTo>
                      <a:pt x="20057" y="1794"/>
                    </a:lnTo>
                    <a:cubicBezTo>
                      <a:pt x="20057" y="1307"/>
                      <a:pt x="19905" y="888"/>
                      <a:pt x="19599" y="532"/>
                    </a:cubicBezTo>
                    <a:cubicBezTo>
                      <a:pt x="19294" y="177"/>
                      <a:pt x="18931" y="0"/>
                      <a:pt x="18514" y="0"/>
                    </a:cubicBezTo>
                    <a:cubicBezTo>
                      <a:pt x="14809" y="3588"/>
                      <a:pt x="11209" y="5380"/>
                      <a:pt x="7714" y="5380"/>
                    </a:cubicBezTo>
                    <a:lnTo>
                      <a:pt x="1929" y="5380"/>
                    </a:lnTo>
                    <a:cubicBezTo>
                      <a:pt x="1399" y="5380"/>
                      <a:pt x="944" y="5601"/>
                      <a:pt x="567" y="6039"/>
                    </a:cubicBezTo>
                    <a:cubicBezTo>
                      <a:pt x="189" y="6479"/>
                      <a:pt x="0" y="7006"/>
                      <a:pt x="0" y="7623"/>
                    </a:cubicBezTo>
                    <a:lnTo>
                      <a:pt x="0" y="10313"/>
                    </a:lnTo>
                    <a:cubicBezTo>
                      <a:pt x="0" y="10930"/>
                      <a:pt x="189" y="11458"/>
                      <a:pt x="567" y="11896"/>
                    </a:cubicBezTo>
                    <a:cubicBezTo>
                      <a:pt x="944" y="12335"/>
                      <a:pt x="1398" y="12556"/>
                      <a:pt x="1928" y="12556"/>
                    </a:cubicBezTo>
                    <a:lnTo>
                      <a:pt x="3399" y="12556"/>
                    </a:lnTo>
                    <a:cubicBezTo>
                      <a:pt x="3262" y="13060"/>
                      <a:pt x="3174" y="13576"/>
                      <a:pt x="3134" y="14103"/>
                    </a:cubicBezTo>
                    <a:cubicBezTo>
                      <a:pt x="3094" y="14631"/>
                      <a:pt x="3080" y="15091"/>
                      <a:pt x="3092" y="15484"/>
                    </a:cubicBezTo>
                    <a:cubicBezTo>
                      <a:pt x="3104" y="15876"/>
                      <a:pt x="3164" y="16348"/>
                      <a:pt x="3273" y="16899"/>
                    </a:cubicBezTo>
                    <a:cubicBezTo>
                      <a:pt x="3381" y="17450"/>
                      <a:pt x="3473" y="17865"/>
                      <a:pt x="3550" y="18146"/>
                    </a:cubicBezTo>
                    <a:cubicBezTo>
                      <a:pt x="3626" y="18427"/>
                      <a:pt x="3754" y="18867"/>
                      <a:pt x="3936" y="19470"/>
                    </a:cubicBezTo>
                    <a:cubicBezTo>
                      <a:pt x="4116" y="20072"/>
                      <a:pt x="4235" y="20481"/>
                      <a:pt x="4291" y="20696"/>
                    </a:cubicBezTo>
                    <a:cubicBezTo>
                      <a:pt x="4660" y="21089"/>
                      <a:pt x="5191" y="21348"/>
                      <a:pt x="5882" y="21474"/>
                    </a:cubicBezTo>
                    <a:cubicBezTo>
                      <a:pt x="6573" y="21600"/>
                      <a:pt x="7250" y="21546"/>
                      <a:pt x="7913" y="21313"/>
                    </a:cubicBezTo>
                    <a:cubicBezTo>
                      <a:pt x="8576" y="21079"/>
                      <a:pt x="9024" y="20691"/>
                      <a:pt x="9257" y="20150"/>
                    </a:cubicBezTo>
                    <a:cubicBezTo>
                      <a:pt x="8952" y="19869"/>
                      <a:pt x="8705" y="19633"/>
                      <a:pt x="8516" y="19442"/>
                    </a:cubicBezTo>
                    <a:cubicBezTo>
                      <a:pt x="8327" y="19250"/>
                      <a:pt x="8134" y="19017"/>
                      <a:pt x="7937" y="18741"/>
                    </a:cubicBezTo>
                    <a:cubicBezTo>
                      <a:pt x="7740" y="18466"/>
                      <a:pt x="7606" y="18209"/>
                      <a:pt x="7533" y="17971"/>
                    </a:cubicBezTo>
                    <a:cubicBezTo>
                      <a:pt x="7461" y="17733"/>
                      <a:pt x="7437" y="17462"/>
                      <a:pt x="7461" y="17158"/>
                    </a:cubicBezTo>
                    <a:cubicBezTo>
                      <a:pt x="7485" y="16854"/>
                      <a:pt x="7578" y="16549"/>
                      <a:pt x="7738" y="16240"/>
                    </a:cubicBezTo>
                    <a:cubicBezTo>
                      <a:pt x="7433" y="15876"/>
                      <a:pt x="7272" y="15443"/>
                      <a:pt x="7257" y="14944"/>
                    </a:cubicBezTo>
                    <a:cubicBezTo>
                      <a:pt x="7241" y="14444"/>
                      <a:pt x="7365" y="13975"/>
                      <a:pt x="7630" y="13536"/>
                    </a:cubicBezTo>
                    <a:cubicBezTo>
                      <a:pt x="7895" y="13097"/>
                      <a:pt x="8260" y="12789"/>
                      <a:pt x="8726" y="12611"/>
                    </a:cubicBezTo>
                    <a:cubicBezTo>
                      <a:pt x="11901" y="12919"/>
                      <a:pt x="15163" y="14694"/>
                      <a:pt x="18514" y="17936"/>
                    </a:cubicBezTo>
                    <a:cubicBezTo>
                      <a:pt x="18931" y="17936"/>
                      <a:pt x="19294" y="17758"/>
                      <a:pt x="19599" y="17403"/>
                    </a:cubicBezTo>
                    <a:cubicBezTo>
                      <a:pt x="19905" y="17048"/>
                      <a:pt x="20057" y="16627"/>
                      <a:pt x="20057" y="16142"/>
                    </a:cubicBezTo>
                    <a:lnTo>
                      <a:pt x="20057" y="10762"/>
                    </a:lnTo>
                    <a:cubicBezTo>
                      <a:pt x="20483" y="10762"/>
                      <a:pt x="20846" y="10586"/>
                      <a:pt x="21147" y="10236"/>
                    </a:cubicBezTo>
                    <a:cubicBezTo>
                      <a:pt x="21449" y="9886"/>
                      <a:pt x="21600" y="9464"/>
                      <a:pt x="21600" y="8968"/>
                    </a:cubicBezTo>
                    <a:cubicBezTo>
                      <a:pt x="21600" y="8472"/>
                      <a:pt x="21449" y="8050"/>
                      <a:pt x="21147" y="7700"/>
                    </a:cubicBezTo>
                    <a:cubicBezTo>
                      <a:pt x="21147" y="7700"/>
                      <a:pt x="21147" y="7700"/>
                      <a:pt x="21147" y="7700"/>
                    </a:cubicBezTo>
                    <a:close/>
                  </a:path>
                </a:pathLst>
              </a:custGeom>
              <a:solidFill>
                <a:schemeClr val="bg1"/>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grpSp>
        <p:nvGrpSpPr>
          <p:cNvPr id="4" name="组合 3"/>
          <p:cNvGrpSpPr/>
          <p:nvPr/>
        </p:nvGrpSpPr>
        <p:grpSpPr>
          <a:xfrm>
            <a:off x="3540709" y="3173359"/>
            <a:ext cx="1186210" cy="1211096"/>
            <a:chOff x="6854080" y="6330555"/>
            <a:chExt cx="2416023" cy="2416023"/>
          </a:xfrm>
        </p:grpSpPr>
        <p:sp>
          <p:nvSpPr>
            <p:cNvPr id="82" name="Shape 3350"/>
            <p:cNvSpPr/>
            <p:nvPr/>
          </p:nvSpPr>
          <p:spPr>
            <a:xfrm>
              <a:off x="7115667" y="6574187"/>
              <a:ext cx="1928760" cy="192876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50000"/>
              </a:schemeClr>
            </a:solidFill>
            <a:ln w="12700">
              <a:solidFill>
                <a:schemeClr val="bg1">
                  <a:lumMod val="50000"/>
                </a:schemeClr>
              </a:solidFill>
              <a:miter lim="400000"/>
            </a:ln>
          </p:spPr>
          <p:txBody>
            <a:bodyPr lIns="0" tIns="0" rIns="0" bIns="0" anchor="ctr"/>
            <a:lstStyle/>
            <a:p>
              <a:endParaRPr sz="1470">
                <a:latin typeface="Arial" panose="020B0604020202020204" pitchFamily="34" charset="0"/>
                <a:ea typeface="微软雅黑" panose="020B0503020204020204" pitchFamily="34" charset="-122"/>
                <a:sym typeface="Arial" panose="020B0604020202020204" pitchFamily="34" charset="0"/>
              </a:endParaRPr>
            </a:p>
          </p:txBody>
        </p:sp>
        <p:sp>
          <p:nvSpPr>
            <p:cNvPr id="89" name="Shape 3361"/>
            <p:cNvSpPr/>
            <p:nvPr/>
          </p:nvSpPr>
          <p:spPr>
            <a:xfrm>
              <a:off x="6854080" y="6330555"/>
              <a:ext cx="2416023" cy="241602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25400">
              <a:solidFill>
                <a:schemeClr val="bg1">
                  <a:lumMod val="50000"/>
                </a:schemeClr>
              </a:solidFill>
              <a:miter lim="400000"/>
            </a:ln>
          </p:spPr>
          <p:txBody>
            <a:bodyPr lIns="0" tIns="0" rIns="0" bIns="0" anchor="ctr"/>
            <a:lstStyle/>
            <a:p>
              <a:endParaRPr sz="1470">
                <a:latin typeface="Arial" panose="020B0604020202020204" pitchFamily="34" charset="0"/>
                <a:ea typeface="微软雅黑" panose="020B0503020204020204" pitchFamily="34" charset="-122"/>
                <a:sym typeface="Arial" panose="020B0604020202020204" pitchFamily="34" charset="0"/>
              </a:endParaRPr>
            </a:p>
          </p:txBody>
        </p:sp>
        <p:sp>
          <p:nvSpPr>
            <p:cNvPr id="109" name="Shape 3395"/>
            <p:cNvSpPr/>
            <p:nvPr/>
          </p:nvSpPr>
          <p:spPr>
            <a:xfrm>
              <a:off x="7572249" y="7748734"/>
              <a:ext cx="1125767" cy="478652"/>
            </a:xfrm>
            <a:prstGeom prst="rect">
              <a:avLst/>
            </a:prstGeom>
            <a:noFill/>
            <a:ln w="12700" cap="flat">
              <a:solidFill>
                <a:schemeClr val="bg1">
                  <a:lumMod val="50000"/>
                </a:schemeClr>
              </a:solidFill>
              <a:miter lim="400000"/>
            </a:ln>
            <a:effectLst/>
          </p:spPr>
          <p:txBody>
            <a:bodyPr wrap="square" lIns="0" tIns="0" rIns="0" bIns="0" numCol="1" anchor="t">
              <a:spAutoFit/>
            </a:bodyPr>
            <a:lstStyle>
              <a:lvl1pPr>
                <a:lnSpc>
                  <a:spcPct val="120000"/>
                </a:lnSpc>
                <a:defRPr sz="2000">
                  <a:solidFill>
                    <a:srgbClr val="FFFFFF"/>
                  </a:solidFill>
                  <a:latin typeface="Roboto Regular"/>
                  <a:ea typeface="Roboto Regular"/>
                  <a:cs typeface="Roboto Regular"/>
                  <a:sym typeface="Roboto Regular"/>
                </a:defRPr>
              </a:lvl1pPr>
            </a:lstStyle>
            <a:p>
              <a:pPr lvl="0">
                <a:defRPr sz="1800">
                  <a:solidFill>
                    <a:srgbClr val="000000"/>
                  </a:solidFill>
                </a:defRPr>
              </a:pPr>
              <a:r>
                <a:rPr lang="zh-CN" altLang="en-US" sz="1300" b="1" dirty="0">
                  <a:solidFill>
                    <a:schemeClr val="bg1"/>
                  </a:solidFill>
                  <a:latin typeface="Arial" panose="020B0604020202020204" pitchFamily="34" charset="0"/>
                  <a:ea typeface="微软雅黑" panose="020B0503020204020204" pitchFamily="34" charset="-122"/>
                  <a:sym typeface="Arial" panose="020B0604020202020204" pitchFamily="34" charset="0"/>
                </a:rPr>
                <a:t>微 信</a:t>
              </a:r>
              <a:endParaRPr sz="13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18" name="Freeform 5"/>
            <p:cNvSpPr>
              <a:spLocks noEditPoints="1"/>
            </p:cNvSpPr>
            <p:nvPr/>
          </p:nvSpPr>
          <p:spPr bwMode="auto">
            <a:xfrm>
              <a:off x="7612006" y="6999321"/>
              <a:ext cx="880192" cy="717462"/>
            </a:xfrm>
            <a:custGeom>
              <a:avLst/>
              <a:gdLst>
                <a:gd name="T0" fmla="*/ 1980 w 2926"/>
                <a:gd name="T1" fmla="*/ 721 h 2384"/>
                <a:gd name="T2" fmla="*/ 2080 w 2926"/>
                <a:gd name="T3" fmla="*/ 727 h 2384"/>
                <a:gd name="T4" fmla="*/ 1035 w 2926"/>
                <a:gd name="T5" fmla="*/ 0 h 2384"/>
                <a:gd name="T6" fmla="*/ 0 w 2926"/>
                <a:gd name="T7" fmla="*/ 881 h 2384"/>
                <a:gd name="T8" fmla="*/ 414 w 2926"/>
                <a:gd name="T9" fmla="*/ 1580 h 2384"/>
                <a:gd name="T10" fmla="*/ 311 w 2926"/>
                <a:gd name="T11" fmla="*/ 1892 h 2384"/>
                <a:gd name="T12" fmla="*/ 673 w 2926"/>
                <a:gd name="T13" fmla="*/ 1710 h 2384"/>
                <a:gd name="T14" fmla="*/ 1035 w 2926"/>
                <a:gd name="T15" fmla="*/ 1762 h 2384"/>
                <a:gd name="T16" fmla="*/ 1132 w 2926"/>
                <a:gd name="T17" fmla="*/ 1758 h 2384"/>
                <a:gd name="T18" fmla="*/ 1100 w 2926"/>
                <a:gd name="T19" fmla="*/ 1541 h 2384"/>
                <a:gd name="T20" fmla="*/ 1980 w 2926"/>
                <a:gd name="T21" fmla="*/ 721 h 2384"/>
                <a:gd name="T22" fmla="*/ 1424 w 2926"/>
                <a:gd name="T23" fmla="*/ 441 h 2384"/>
                <a:gd name="T24" fmla="*/ 1553 w 2926"/>
                <a:gd name="T25" fmla="*/ 570 h 2384"/>
                <a:gd name="T26" fmla="*/ 1424 w 2926"/>
                <a:gd name="T27" fmla="*/ 699 h 2384"/>
                <a:gd name="T28" fmla="*/ 1268 w 2926"/>
                <a:gd name="T29" fmla="*/ 570 h 2384"/>
                <a:gd name="T30" fmla="*/ 1424 w 2926"/>
                <a:gd name="T31" fmla="*/ 441 h 2384"/>
                <a:gd name="T32" fmla="*/ 699 w 2926"/>
                <a:gd name="T33" fmla="*/ 699 h 2384"/>
                <a:gd name="T34" fmla="*/ 543 w 2926"/>
                <a:gd name="T35" fmla="*/ 570 h 2384"/>
                <a:gd name="T36" fmla="*/ 699 w 2926"/>
                <a:gd name="T37" fmla="*/ 441 h 2384"/>
                <a:gd name="T38" fmla="*/ 828 w 2926"/>
                <a:gd name="T39" fmla="*/ 570 h 2384"/>
                <a:gd name="T40" fmla="*/ 699 w 2926"/>
                <a:gd name="T41" fmla="*/ 699 h 2384"/>
                <a:gd name="T42" fmla="*/ 2926 w 2926"/>
                <a:gd name="T43" fmla="*/ 1529 h 2384"/>
                <a:gd name="T44" fmla="*/ 2046 w 2926"/>
                <a:gd name="T45" fmla="*/ 777 h 2384"/>
                <a:gd name="T46" fmla="*/ 1165 w 2926"/>
                <a:gd name="T47" fmla="*/ 1529 h 2384"/>
                <a:gd name="T48" fmla="*/ 2046 w 2926"/>
                <a:gd name="T49" fmla="*/ 2280 h 2384"/>
                <a:gd name="T50" fmla="*/ 2357 w 2926"/>
                <a:gd name="T51" fmla="*/ 2228 h 2384"/>
                <a:gd name="T52" fmla="*/ 2641 w 2926"/>
                <a:gd name="T53" fmla="*/ 2384 h 2384"/>
                <a:gd name="T54" fmla="*/ 2563 w 2926"/>
                <a:gd name="T55" fmla="*/ 2125 h 2384"/>
                <a:gd name="T56" fmla="*/ 2926 w 2926"/>
                <a:gd name="T57" fmla="*/ 1529 h 2384"/>
                <a:gd name="T58" fmla="*/ 1760 w 2926"/>
                <a:gd name="T59" fmla="*/ 1399 h 2384"/>
                <a:gd name="T60" fmla="*/ 1657 w 2926"/>
                <a:gd name="T61" fmla="*/ 1295 h 2384"/>
                <a:gd name="T62" fmla="*/ 1760 w 2926"/>
                <a:gd name="T63" fmla="*/ 1192 h 2384"/>
                <a:gd name="T64" fmla="*/ 1890 w 2926"/>
                <a:gd name="T65" fmla="*/ 1295 h 2384"/>
                <a:gd name="T66" fmla="*/ 1760 w 2926"/>
                <a:gd name="T67" fmla="*/ 1399 h 2384"/>
                <a:gd name="T68" fmla="*/ 2330 w 2926"/>
                <a:gd name="T69" fmla="*/ 1399 h 2384"/>
                <a:gd name="T70" fmla="*/ 2227 w 2926"/>
                <a:gd name="T71" fmla="*/ 1295 h 2384"/>
                <a:gd name="T72" fmla="*/ 2330 w 2926"/>
                <a:gd name="T73" fmla="*/ 1192 h 2384"/>
                <a:gd name="T74" fmla="*/ 2460 w 2926"/>
                <a:gd name="T75" fmla="*/ 1295 h 2384"/>
                <a:gd name="T76" fmla="*/ 2330 w 2926"/>
                <a:gd name="T77" fmla="*/ 1399 h 2384"/>
                <a:gd name="T78" fmla="*/ 2330 w 2926"/>
                <a:gd name="T79" fmla="*/ 1399 h 2384"/>
                <a:gd name="T80" fmla="*/ 2330 w 2926"/>
                <a:gd name="T81" fmla="*/ 1399 h 2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926" h="2384">
                  <a:moveTo>
                    <a:pt x="1980" y="721"/>
                  </a:moveTo>
                  <a:cubicBezTo>
                    <a:pt x="2014" y="721"/>
                    <a:pt x="2047" y="724"/>
                    <a:pt x="2080" y="727"/>
                  </a:cubicBezTo>
                  <a:cubicBezTo>
                    <a:pt x="1991" y="310"/>
                    <a:pt x="1544" y="0"/>
                    <a:pt x="1035" y="0"/>
                  </a:cubicBezTo>
                  <a:cubicBezTo>
                    <a:pt x="466" y="0"/>
                    <a:pt x="0" y="388"/>
                    <a:pt x="0" y="881"/>
                  </a:cubicBezTo>
                  <a:cubicBezTo>
                    <a:pt x="0" y="1165"/>
                    <a:pt x="155" y="1399"/>
                    <a:pt x="414" y="1580"/>
                  </a:cubicBezTo>
                  <a:cubicBezTo>
                    <a:pt x="311" y="1892"/>
                    <a:pt x="311" y="1892"/>
                    <a:pt x="311" y="1892"/>
                  </a:cubicBezTo>
                  <a:cubicBezTo>
                    <a:pt x="673" y="1710"/>
                    <a:pt x="673" y="1710"/>
                    <a:pt x="673" y="1710"/>
                  </a:cubicBezTo>
                  <a:cubicBezTo>
                    <a:pt x="802" y="1736"/>
                    <a:pt x="906" y="1762"/>
                    <a:pt x="1035" y="1762"/>
                  </a:cubicBezTo>
                  <a:cubicBezTo>
                    <a:pt x="1068" y="1762"/>
                    <a:pt x="1100" y="1760"/>
                    <a:pt x="1132" y="1758"/>
                  </a:cubicBezTo>
                  <a:cubicBezTo>
                    <a:pt x="1112" y="1689"/>
                    <a:pt x="1100" y="1616"/>
                    <a:pt x="1100" y="1541"/>
                  </a:cubicBezTo>
                  <a:cubicBezTo>
                    <a:pt x="1100" y="1089"/>
                    <a:pt x="1489" y="721"/>
                    <a:pt x="1980" y="721"/>
                  </a:cubicBezTo>
                  <a:close/>
                  <a:moveTo>
                    <a:pt x="1424" y="441"/>
                  </a:moveTo>
                  <a:cubicBezTo>
                    <a:pt x="1502" y="441"/>
                    <a:pt x="1553" y="492"/>
                    <a:pt x="1553" y="570"/>
                  </a:cubicBezTo>
                  <a:cubicBezTo>
                    <a:pt x="1553" y="647"/>
                    <a:pt x="1502" y="699"/>
                    <a:pt x="1424" y="699"/>
                  </a:cubicBezTo>
                  <a:cubicBezTo>
                    <a:pt x="1346" y="699"/>
                    <a:pt x="1268" y="647"/>
                    <a:pt x="1268" y="570"/>
                  </a:cubicBezTo>
                  <a:cubicBezTo>
                    <a:pt x="1268" y="492"/>
                    <a:pt x="1346" y="441"/>
                    <a:pt x="1424" y="441"/>
                  </a:cubicBezTo>
                  <a:close/>
                  <a:moveTo>
                    <a:pt x="699" y="699"/>
                  </a:moveTo>
                  <a:cubicBezTo>
                    <a:pt x="621" y="699"/>
                    <a:pt x="543" y="647"/>
                    <a:pt x="543" y="570"/>
                  </a:cubicBezTo>
                  <a:cubicBezTo>
                    <a:pt x="543" y="492"/>
                    <a:pt x="621" y="441"/>
                    <a:pt x="699" y="441"/>
                  </a:cubicBezTo>
                  <a:cubicBezTo>
                    <a:pt x="776" y="441"/>
                    <a:pt x="828" y="492"/>
                    <a:pt x="828" y="570"/>
                  </a:cubicBezTo>
                  <a:cubicBezTo>
                    <a:pt x="828" y="647"/>
                    <a:pt x="776" y="699"/>
                    <a:pt x="699" y="699"/>
                  </a:cubicBezTo>
                  <a:close/>
                  <a:moveTo>
                    <a:pt x="2926" y="1529"/>
                  </a:moveTo>
                  <a:cubicBezTo>
                    <a:pt x="2926" y="1114"/>
                    <a:pt x="2511" y="777"/>
                    <a:pt x="2046" y="777"/>
                  </a:cubicBezTo>
                  <a:cubicBezTo>
                    <a:pt x="1553" y="777"/>
                    <a:pt x="1165" y="1114"/>
                    <a:pt x="1165" y="1529"/>
                  </a:cubicBezTo>
                  <a:cubicBezTo>
                    <a:pt x="1165" y="1943"/>
                    <a:pt x="1553" y="2280"/>
                    <a:pt x="2046" y="2280"/>
                  </a:cubicBezTo>
                  <a:cubicBezTo>
                    <a:pt x="2149" y="2280"/>
                    <a:pt x="2253" y="2254"/>
                    <a:pt x="2357" y="2228"/>
                  </a:cubicBezTo>
                  <a:cubicBezTo>
                    <a:pt x="2641" y="2384"/>
                    <a:pt x="2641" y="2384"/>
                    <a:pt x="2641" y="2384"/>
                  </a:cubicBezTo>
                  <a:cubicBezTo>
                    <a:pt x="2563" y="2125"/>
                    <a:pt x="2563" y="2125"/>
                    <a:pt x="2563" y="2125"/>
                  </a:cubicBezTo>
                  <a:cubicBezTo>
                    <a:pt x="2771" y="1969"/>
                    <a:pt x="2926" y="1762"/>
                    <a:pt x="2926" y="1529"/>
                  </a:cubicBezTo>
                  <a:close/>
                  <a:moveTo>
                    <a:pt x="1760" y="1399"/>
                  </a:moveTo>
                  <a:cubicBezTo>
                    <a:pt x="1709" y="1399"/>
                    <a:pt x="1657" y="1348"/>
                    <a:pt x="1657" y="1295"/>
                  </a:cubicBezTo>
                  <a:cubicBezTo>
                    <a:pt x="1657" y="1244"/>
                    <a:pt x="1709" y="1192"/>
                    <a:pt x="1760" y="1192"/>
                  </a:cubicBezTo>
                  <a:cubicBezTo>
                    <a:pt x="1839" y="1192"/>
                    <a:pt x="1890" y="1244"/>
                    <a:pt x="1890" y="1295"/>
                  </a:cubicBezTo>
                  <a:cubicBezTo>
                    <a:pt x="1890" y="1348"/>
                    <a:pt x="1839" y="1399"/>
                    <a:pt x="1760" y="1399"/>
                  </a:cubicBezTo>
                  <a:close/>
                  <a:moveTo>
                    <a:pt x="2330" y="1399"/>
                  </a:moveTo>
                  <a:cubicBezTo>
                    <a:pt x="2279" y="1399"/>
                    <a:pt x="2227" y="1348"/>
                    <a:pt x="2227" y="1295"/>
                  </a:cubicBezTo>
                  <a:cubicBezTo>
                    <a:pt x="2227" y="1244"/>
                    <a:pt x="2279" y="1192"/>
                    <a:pt x="2330" y="1192"/>
                  </a:cubicBezTo>
                  <a:cubicBezTo>
                    <a:pt x="2408" y="1192"/>
                    <a:pt x="2460" y="1244"/>
                    <a:pt x="2460" y="1295"/>
                  </a:cubicBezTo>
                  <a:cubicBezTo>
                    <a:pt x="2460" y="1348"/>
                    <a:pt x="2408" y="1399"/>
                    <a:pt x="2330" y="1399"/>
                  </a:cubicBezTo>
                  <a:close/>
                  <a:moveTo>
                    <a:pt x="2330" y="1399"/>
                  </a:moveTo>
                  <a:cubicBezTo>
                    <a:pt x="2330" y="1399"/>
                    <a:pt x="2330" y="1399"/>
                    <a:pt x="2330" y="1399"/>
                  </a:cubicBezTo>
                </a:path>
              </a:pathLst>
            </a:custGeom>
            <a:solidFill>
              <a:srgbClr val="FFFFFF"/>
            </a:solidFill>
            <a:ln w="9525">
              <a:noFill/>
              <a:round/>
            </a:ln>
          </p:spPr>
          <p:txBody>
            <a:bodyPr vert="horz" wrap="square" lIns="79162" tIns="39581" rIns="79162" bIns="39581" numCol="1" anchor="t" anchorCtr="0" compatLnSpc="1"/>
            <a:lstStyle/>
            <a:p>
              <a:endParaRPr lang="zh-CN" altLang="en-US" sz="156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5" name="组合 4"/>
          <p:cNvGrpSpPr/>
          <p:nvPr/>
        </p:nvGrpSpPr>
        <p:grpSpPr>
          <a:xfrm>
            <a:off x="3540709" y="4694252"/>
            <a:ext cx="1186210" cy="1211096"/>
            <a:chOff x="6854080" y="9364595"/>
            <a:chExt cx="2416023" cy="2416023"/>
          </a:xfrm>
        </p:grpSpPr>
        <p:sp>
          <p:nvSpPr>
            <p:cNvPr id="81" name="Shape 3349"/>
            <p:cNvSpPr/>
            <p:nvPr/>
          </p:nvSpPr>
          <p:spPr>
            <a:xfrm>
              <a:off x="7115667" y="9608227"/>
              <a:ext cx="1928760" cy="192876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50000"/>
              </a:schemeClr>
            </a:solidFill>
            <a:ln w="12700">
              <a:solidFill>
                <a:schemeClr val="bg1">
                  <a:lumMod val="50000"/>
                </a:schemeClr>
              </a:solidFill>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90" name="Shape 3362"/>
            <p:cNvSpPr/>
            <p:nvPr/>
          </p:nvSpPr>
          <p:spPr>
            <a:xfrm>
              <a:off x="6854080" y="9364595"/>
              <a:ext cx="2416023" cy="241602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25400">
              <a:solidFill>
                <a:schemeClr val="bg1">
                  <a:lumMod val="50000"/>
                </a:schemeClr>
              </a:solidFill>
              <a:miter lim="400000"/>
            </a:ln>
          </p:spPr>
          <p:txBody>
            <a:bodyPr lIns="0" tIns="0" rIns="0" bIns="0" anchor="ctr"/>
            <a:lstStyle/>
            <a:p>
              <a:endParaRPr sz="1470">
                <a:latin typeface="Arial" panose="020B0604020202020204" pitchFamily="34" charset="0"/>
                <a:ea typeface="微软雅黑" panose="020B0503020204020204" pitchFamily="34" charset="-122"/>
                <a:sym typeface="Arial" panose="020B0604020202020204" pitchFamily="34" charset="0"/>
              </a:endParaRPr>
            </a:p>
          </p:txBody>
        </p:sp>
        <p:sp>
          <p:nvSpPr>
            <p:cNvPr id="117" name="Shape 3416"/>
            <p:cNvSpPr/>
            <p:nvPr/>
          </p:nvSpPr>
          <p:spPr>
            <a:xfrm>
              <a:off x="7587498" y="10731006"/>
              <a:ext cx="1095271" cy="478652"/>
            </a:xfrm>
            <a:prstGeom prst="rect">
              <a:avLst/>
            </a:prstGeom>
            <a:noFill/>
            <a:ln w="12700" cap="flat">
              <a:solidFill>
                <a:schemeClr val="bg1">
                  <a:lumMod val="50000"/>
                </a:schemeClr>
              </a:solidFill>
              <a:miter lim="400000"/>
            </a:ln>
            <a:effectLst/>
          </p:spPr>
          <p:txBody>
            <a:bodyPr wrap="square" lIns="0" tIns="0" rIns="0" bIns="0" numCol="1" anchor="t">
              <a:spAutoFit/>
            </a:bodyPr>
            <a:lstStyle>
              <a:lvl1pPr>
                <a:lnSpc>
                  <a:spcPct val="120000"/>
                </a:lnSpc>
                <a:defRPr sz="2000">
                  <a:solidFill>
                    <a:srgbClr val="FFFFFF"/>
                  </a:solidFill>
                  <a:latin typeface="Roboto Regular"/>
                  <a:ea typeface="Roboto Regular"/>
                  <a:cs typeface="Roboto Regular"/>
                  <a:sym typeface="Roboto Regular"/>
                </a:defRPr>
              </a:lvl1pPr>
            </a:lstStyle>
            <a:p>
              <a:pPr lvl="0">
                <a:defRPr sz="1800">
                  <a:solidFill>
                    <a:srgbClr val="000000"/>
                  </a:solidFill>
                </a:defRPr>
              </a:pPr>
              <a:r>
                <a:rPr lang="zh-CN" altLang="en-US" sz="1300" b="1" dirty="0">
                  <a:solidFill>
                    <a:schemeClr val="bg2"/>
                  </a:solidFill>
                  <a:latin typeface="Arial" panose="020B0604020202020204" pitchFamily="34" charset="0"/>
                  <a:ea typeface="微软雅黑" panose="020B0503020204020204" pitchFamily="34" charset="-122"/>
                  <a:sym typeface="Arial" panose="020B0604020202020204" pitchFamily="34" charset="0"/>
                </a:rPr>
                <a:t>微 博</a:t>
              </a:r>
              <a:endParaRPr sz="1300" b="1" dirty="0">
                <a:solidFill>
                  <a:schemeClr val="bg2"/>
                </a:solidFill>
                <a:latin typeface="Arial" panose="020B0604020202020204" pitchFamily="34" charset="0"/>
                <a:ea typeface="微软雅黑" panose="020B0503020204020204" pitchFamily="34" charset="-122"/>
                <a:sym typeface="Arial" panose="020B0604020202020204" pitchFamily="34" charset="0"/>
              </a:endParaRPr>
            </a:p>
          </p:txBody>
        </p:sp>
        <p:sp>
          <p:nvSpPr>
            <p:cNvPr id="119" name="Freeform 9"/>
            <p:cNvSpPr>
              <a:spLocks noEditPoints="1"/>
            </p:cNvSpPr>
            <p:nvPr/>
          </p:nvSpPr>
          <p:spPr bwMode="auto">
            <a:xfrm>
              <a:off x="7646435" y="10023189"/>
              <a:ext cx="845763" cy="653415"/>
            </a:xfrm>
            <a:custGeom>
              <a:avLst/>
              <a:gdLst>
                <a:gd name="T0" fmla="*/ 2462 w 3470"/>
                <a:gd name="T1" fmla="*/ 1298 h 2680"/>
                <a:gd name="T2" fmla="*/ 2396 w 3470"/>
                <a:gd name="T3" fmla="*/ 1205 h 2680"/>
                <a:gd name="T4" fmla="*/ 2372 w 3470"/>
                <a:gd name="T5" fmla="*/ 850 h 2680"/>
                <a:gd name="T6" fmla="*/ 1737 w 3470"/>
                <a:gd name="T7" fmla="*/ 874 h 2680"/>
                <a:gd name="T8" fmla="*/ 1635 w 3470"/>
                <a:gd name="T9" fmla="*/ 717 h 2680"/>
                <a:gd name="T10" fmla="*/ 1124 w 3470"/>
                <a:gd name="T11" fmla="*/ 454 h 2680"/>
                <a:gd name="T12" fmla="*/ 274 w 3470"/>
                <a:gd name="T13" fmla="*/ 1158 h 2680"/>
                <a:gd name="T14" fmla="*/ 37 w 3470"/>
                <a:gd name="T15" fmla="*/ 1804 h 2680"/>
                <a:gd name="T16" fmla="*/ 1279 w 3470"/>
                <a:gd name="T17" fmla="*/ 2637 h 2680"/>
                <a:gd name="T18" fmla="*/ 2771 w 3470"/>
                <a:gd name="T19" fmla="*/ 1981 h 2680"/>
                <a:gd name="T20" fmla="*/ 2462 w 3470"/>
                <a:gd name="T21" fmla="*/ 1298 h 2680"/>
                <a:gd name="T22" fmla="*/ 1319 w 3470"/>
                <a:gd name="T23" fmla="*/ 2462 h 2680"/>
                <a:gd name="T24" fmla="*/ 349 w 3470"/>
                <a:gd name="T25" fmla="*/ 1860 h 2680"/>
                <a:gd name="T26" fmla="*/ 1319 w 3470"/>
                <a:gd name="T27" fmla="*/ 1189 h 2680"/>
                <a:gd name="T28" fmla="*/ 2291 w 3470"/>
                <a:gd name="T29" fmla="*/ 1743 h 2680"/>
                <a:gd name="T30" fmla="*/ 1319 w 3470"/>
                <a:gd name="T31" fmla="*/ 2462 h 2680"/>
                <a:gd name="T32" fmla="*/ 1212 w 3470"/>
                <a:gd name="T33" fmla="*/ 1425 h 2680"/>
                <a:gd name="T34" fmla="*/ 735 w 3470"/>
                <a:gd name="T35" fmla="*/ 1994 h 2680"/>
                <a:gd name="T36" fmla="*/ 880 w 3470"/>
                <a:gd name="T37" fmla="*/ 2235 h 2680"/>
                <a:gd name="T38" fmla="*/ 1685 w 3470"/>
                <a:gd name="T39" fmla="*/ 2091 h 2680"/>
                <a:gd name="T40" fmla="*/ 1212 w 3470"/>
                <a:gd name="T41" fmla="*/ 1425 h 2680"/>
                <a:gd name="T42" fmla="*/ 1076 w 3470"/>
                <a:gd name="T43" fmla="*/ 2135 h 2680"/>
                <a:gd name="T44" fmla="*/ 894 w 3470"/>
                <a:gd name="T45" fmla="*/ 2004 h 2680"/>
                <a:gd name="T46" fmla="*/ 1067 w 3470"/>
                <a:gd name="T47" fmla="*/ 1822 h 2680"/>
                <a:gd name="T48" fmla="*/ 1258 w 3470"/>
                <a:gd name="T49" fmla="*/ 1962 h 2680"/>
                <a:gd name="T50" fmla="*/ 1076 w 3470"/>
                <a:gd name="T51" fmla="*/ 2135 h 2680"/>
                <a:gd name="T52" fmla="*/ 1394 w 3470"/>
                <a:gd name="T53" fmla="*/ 1864 h 2680"/>
                <a:gd name="T54" fmla="*/ 1300 w 3470"/>
                <a:gd name="T55" fmla="*/ 1855 h 2680"/>
                <a:gd name="T56" fmla="*/ 1323 w 3470"/>
                <a:gd name="T57" fmla="*/ 1752 h 2680"/>
                <a:gd name="T58" fmla="*/ 1422 w 3470"/>
                <a:gd name="T59" fmla="*/ 1761 h 2680"/>
                <a:gd name="T60" fmla="*/ 1394 w 3470"/>
                <a:gd name="T61" fmla="*/ 1864 h 2680"/>
                <a:gd name="T62" fmla="*/ 2725 w 3470"/>
                <a:gd name="T63" fmla="*/ 1080 h 2680"/>
                <a:gd name="T64" fmla="*/ 2811 w 3470"/>
                <a:gd name="T65" fmla="*/ 1005 h 2680"/>
                <a:gd name="T66" fmla="*/ 2813 w 3470"/>
                <a:gd name="T67" fmla="*/ 996 h 2680"/>
                <a:gd name="T68" fmla="*/ 2327 w 3470"/>
                <a:gd name="T69" fmla="*/ 505 h 2680"/>
                <a:gd name="T70" fmla="*/ 2239 w 3470"/>
                <a:gd name="T71" fmla="*/ 594 h 2680"/>
                <a:gd name="T72" fmla="*/ 2327 w 3470"/>
                <a:gd name="T73" fmla="*/ 683 h 2680"/>
                <a:gd name="T74" fmla="*/ 2636 w 3470"/>
                <a:gd name="T75" fmla="*/ 991 h 2680"/>
                <a:gd name="T76" fmla="*/ 2725 w 3470"/>
                <a:gd name="T77" fmla="*/ 1080 h 2680"/>
                <a:gd name="T78" fmla="*/ 2660 w 3470"/>
                <a:gd name="T79" fmla="*/ 45 h 2680"/>
                <a:gd name="T80" fmla="*/ 2219 w 3470"/>
                <a:gd name="T81" fmla="*/ 49 h 2680"/>
                <a:gd name="T82" fmla="*/ 2206 w 3470"/>
                <a:gd name="T83" fmla="*/ 55 h 2680"/>
                <a:gd name="T84" fmla="*/ 2203 w 3470"/>
                <a:gd name="T85" fmla="*/ 57 h 2680"/>
                <a:gd name="T86" fmla="*/ 2110 w 3470"/>
                <a:gd name="T87" fmla="*/ 182 h 2680"/>
                <a:gd name="T88" fmla="*/ 2238 w 3470"/>
                <a:gd name="T89" fmla="*/ 310 h 2680"/>
                <a:gd name="T90" fmla="*/ 2355 w 3470"/>
                <a:gd name="T91" fmla="*/ 283 h 2680"/>
                <a:gd name="T92" fmla="*/ 2993 w 3470"/>
                <a:gd name="T93" fmla="*/ 598 h 2680"/>
                <a:gd name="T94" fmla="*/ 3032 w 3470"/>
                <a:gd name="T95" fmla="*/ 1025 h 2680"/>
                <a:gd name="T96" fmla="*/ 3007 w 3470"/>
                <a:gd name="T97" fmla="*/ 1149 h 2680"/>
                <a:gd name="T98" fmla="*/ 3135 w 3470"/>
                <a:gd name="T99" fmla="*/ 1265 h 2680"/>
                <a:gd name="T100" fmla="*/ 3259 w 3470"/>
                <a:gd name="T101" fmla="*/ 1157 h 2680"/>
                <a:gd name="T102" fmla="*/ 3259 w 3470"/>
                <a:gd name="T103" fmla="*/ 1157 h 2680"/>
                <a:gd name="T104" fmla="*/ 2660 w 3470"/>
                <a:gd name="T105" fmla="*/ 45 h 2680"/>
                <a:gd name="T106" fmla="*/ 2660 w 3470"/>
                <a:gd name="T107" fmla="*/ 45 h 2680"/>
                <a:gd name="T108" fmla="*/ 2660 w 3470"/>
                <a:gd name="T109" fmla="*/ 45 h 2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70" h="2680">
                  <a:moveTo>
                    <a:pt x="2462" y="1298"/>
                  </a:moveTo>
                  <a:cubicBezTo>
                    <a:pt x="2334" y="1274"/>
                    <a:pt x="2396" y="1205"/>
                    <a:pt x="2396" y="1205"/>
                  </a:cubicBezTo>
                  <a:cubicBezTo>
                    <a:pt x="2396" y="1205"/>
                    <a:pt x="2521" y="1000"/>
                    <a:pt x="2372" y="850"/>
                  </a:cubicBezTo>
                  <a:cubicBezTo>
                    <a:pt x="2187" y="665"/>
                    <a:pt x="1737" y="874"/>
                    <a:pt x="1737" y="874"/>
                  </a:cubicBezTo>
                  <a:cubicBezTo>
                    <a:pt x="1565" y="927"/>
                    <a:pt x="1610" y="849"/>
                    <a:pt x="1635" y="717"/>
                  </a:cubicBezTo>
                  <a:cubicBezTo>
                    <a:pt x="1635" y="561"/>
                    <a:pt x="1581" y="298"/>
                    <a:pt x="1124" y="454"/>
                  </a:cubicBezTo>
                  <a:cubicBezTo>
                    <a:pt x="666" y="610"/>
                    <a:pt x="274" y="1158"/>
                    <a:pt x="274" y="1158"/>
                  </a:cubicBezTo>
                  <a:cubicBezTo>
                    <a:pt x="0" y="1523"/>
                    <a:pt x="37" y="1804"/>
                    <a:pt x="37" y="1804"/>
                  </a:cubicBezTo>
                  <a:cubicBezTo>
                    <a:pt x="105" y="2426"/>
                    <a:pt x="765" y="2597"/>
                    <a:pt x="1279" y="2637"/>
                  </a:cubicBezTo>
                  <a:cubicBezTo>
                    <a:pt x="1820" y="2680"/>
                    <a:pt x="2549" y="2451"/>
                    <a:pt x="2771" y="1981"/>
                  </a:cubicBezTo>
                  <a:cubicBezTo>
                    <a:pt x="2992" y="1510"/>
                    <a:pt x="2590" y="1324"/>
                    <a:pt x="2462" y="1298"/>
                  </a:cubicBezTo>
                  <a:close/>
                  <a:moveTo>
                    <a:pt x="1319" y="2462"/>
                  </a:moveTo>
                  <a:cubicBezTo>
                    <a:pt x="783" y="2487"/>
                    <a:pt x="349" y="2218"/>
                    <a:pt x="349" y="1860"/>
                  </a:cubicBezTo>
                  <a:cubicBezTo>
                    <a:pt x="349" y="1501"/>
                    <a:pt x="783" y="1214"/>
                    <a:pt x="1319" y="1189"/>
                  </a:cubicBezTo>
                  <a:cubicBezTo>
                    <a:pt x="1856" y="1164"/>
                    <a:pt x="2291" y="1386"/>
                    <a:pt x="2291" y="1743"/>
                  </a:cubicBezTo>
                  <a:cubicBezTo>
                    <a:pt x="2291" y="2101"/>
                    <a:pt x="1856" y="2438"/>
                    <a:pt x="1319" y="2462"/>
                  </a:cubicBezTo>
                  <a:close/>
                  <a:moveTo>
                    <a:pt x="1212" y="1425"/>
                  </a:moveTo>
                  <a:cubicBezTo>
                    <a:pt x="672" y="1488"/>
                    <a:pt x="735" y="1994"/>
                    <a:pt x="735" y="1994"/>
                  </a:cubicBezTo>
                  <a:cubicBezTo>
                    <a:pt x="735" y="1994"/>
                    <a:pt x="729" y="2154"/>
                    <a:pt x="880" y="2235"/>
                  </a:cubicBezTo>
                  <a:cubicBezTo>
                    <a:pt x="1195" y="2406"/>
                    <a:pt x="1520" y="2303"/>
                    <a:pt x="1685" y="2091"/>
                  </a:cubicBezTo>
                  <a:cubicBezTo>
                    <a:pt x="1849" y="1879"/>
                    <a:pt x="1753" y="1362"/>
                    <a:pt x="1212" y="1425"/>
                  </a:cubicBezTo>
                  <a:close/>
                  <a:moveTo>
                    <a:pt x="1076" y="2135"/>
                  </a:moveTo>
                  <a:cubicBezTo>
                    <a:pt x="975" y="2147"/>
                    <a:pt x="894" y="2088"/>
                    <a:pt x="894" y="2004"/>
                  </a:cubicBezTo>
                  <a:cubicBezTo>
                    <a:pt x="894" y="1920"/>
                    <a:pt x="966" y="1832"/>
                    <a:pt x="1067" y="1822"/>
                  </a:cubicBezTo>
                  <a:cubicBezTo>
                    <a:pt x="1183" y="1811"/>
                    <a:pt x="1258" y="1877"/>
                    <a:pt x="1258" y="1962"/>
                  </a:cubicBezTo>
                  <a:cubicBezTo>
                    <a:pt x="1258" y="2046"/>
                    <a:pt x="1176" y="2123"/>
                    <a:pt x="1076" y="2135"/>
                  </a:cubicBezTo>
                  <a:close/>
                  <a:moveTo>
                    <a:pt x="1394" y="1864"/>
                  </a:moveTo>
                  <a:cubicBezTo>
                    <a:pt x="1360" y="1889"/>
                    <a:pt x="1318" y="1886"/>
                    <a:pt x="1300" y="1855"/>
                  </a:cubicBezTo>
                  <a:cubicBezTo>
                    <a:pt x="1281" y="1825"/>
                    <a:pt x="1288" y="1777"/>
                    <a:pt x="1323" y="1752"/>
                  </a:cubicBezTo>
                  <a:cubicBezTo>
                    <a:pt x="1363" y="1723"/>
                    <a:pt x="1404" y="1731"/>
                    <a:pt x="1422" y="1761"/>
                  </a:cubicBezTo>
                  <a:cubicBezTo>
                    <a:pt x="1440" y="1791"/>
                    <a:pt x="1428" y="1837"/>
                    <a:pt x="1394" y="1864"/>
                  </a:cubicBezTo>
                  <a:close/>
                  <a:moveTo>
                    <a:pt x="2725" y="1080"/>
                  </a:moveTo>
                  <a:cubicBezTo>
                    <a:pt x="2768" y="1080"/>
                    <a:pt x="2805" y="1047"/>
                    <a:pt x="2811" y="1005"/>
                  </a:cubicBezTo>
                  <a:cubicBezTo>
                    <a:pt x="2812" y="1002"/>
                    <a:pt x="2813" y="1000"/>
                    <a:pt x="2813" y="996"/>
                  </a:cubicBezTo>
                  <a:cubicBezTo>
                    <a:pt x="2878" y="403"/>
                    <a:pt x="2327" y="505"/>
                    <a:pt x="2327" y="505"/>
                  </a:cubicBezTo>
                  <a:cubicBezTo>
                    <a:pt x="2278" y="505"/>
                    <a:pt x="2239" y="545"/>
                    <a:pt x="2239" y="594"/>
                  </a:cubicBezTo>
                  <a:cubicBezTo>
                    <a:pt x="2239" y="643"/>
                    <a:pt x="2278" y="683"/>
                    <a:pt x="2327" y="683"/>
                  </a:cubicBezTo>
                  <a:cubicBezTo>
                    <a:pt x="2723" y="595"/>
                    <a:pt x="2636" y="991"/>
                    <a:pt x="2636" y="991"/>
                  </a:cubicBezTo>
                  <a:cubicBezTo>
                    <a:pt x="2636" y="1040"/>
                    <a:pt x="2676" y="1080"/>
                    <a:pt x="2725" y="1080"/>
                  </a:cubicBezTo>
                  <a:close/>
                  <a:moveTo>
                    <a:pt x="2660" y="45"/>
                  </a:moveTo>
                  <a:cubicBezTo>
                    <a:pt x="2470" y="0"/>
                    <a:pt x="2274" y="39"/>
                    <a:pt x="2219" y="49"/>
                  </a:cubicBezTo>
                  <a:cubicBezTo>
                    <a:pt x="2214" y="50"/>
                    <a:pt x="2210" y="54"/>
                    <a:pt x="2206" y="55"/>
                  </a:cubicBezTo>
                  <a:cubicBezTo>
                    <a:pt x="2205" y="55"/>
                    <a:pt x="2203" y="57"/>
                    <a:pt x="2203" y="57"/>
                  </a:cubicBezTo>
                  <a:cubicBezTo>
                    <a:pt x="2149" y="72"/>
                    <a:pt x="2110" y="122"/>
                    <a:pt x="2110" y="182"/>
                  </a:cubicBezTo>
                  <a:cubicBezTo>
                    <a:pt x="2110" y="252"/>
                    <a:pt x="2167" y="310"/>
                    <a:pt x="2238" y="310"/>
                  </a:cubicBezTo>
                  <a:cubicBezTo>
                    <a:pt x="2238" y="310"/>
                    <a:pt x="2308" y="301"/>
                    <a:pt x="2355" y="283"/>
                  </a:cubicBezTo>
                  <a:cubicBezTo>
                    <a:pt x="2401" y="264"/>
                    <a:pt x="2796" y="269"/>
                    <a:pt x="2993" y="598"/>
                  </a:cubicBezTo>
                  <a:cubicBezTo>
                    <a:pt x="3100" y="839"/>
                    <a:pt x="3040" y="1000"/>
                    <a:pt x="3032" y="1025"/>
                  </a:cubicBezTo>
                  <a:cubicBezTo>
                    <a:pt x="3032" y="1025"/>
                    <a:pt x="3007" y="1088"/>
                    <a:pt x="3007" y="1149"/>
                  </a:cubicBezTo>
                  <a:cubicBezTo>
                    <a:pt x="3007" y="1220"/>
                    <a:pt x="3064" y="1265"/>
                    <a:pt x="3135" y="1265"/>
                  </a:cubicBezTo>
                  <a:cubicBezTo>
                    <a:pt x="3194" y="1265"/>
                    <a:pt x="3244" y="1257"/>
                    <a:pt x="3259" y="1157"/>
                  </a:cubicBezTo>
                  <a:cubicBezTo>
                    <a:pt x="3259" y="1157"/>
                    <a:pt x="3259" y="1157"/>
                    <a:pt x="3259" y="1157"/>
                  </a:cubicBezTo>
                  <a:cubicBezTo>
                    <a:pt x="3470" y="455"/>
                    <a:pt x="3002" y="125"/>
                    <a:pt x="2660" y="45"/>
                  </a:cubicBezTo>
                  <a:close/>
                  <a:moveTo>
                    <a:pt x="2660" y="45"/>
                  </a:moveTo>
                  <a:cubicBezTo>
                    <a:pt x="2660" y="45"/>
                    <a:pt x="2660" y="45"/>
                    <a:pt x="2660" y="45"/>
                  </a:cubicBezTo>
                </a:path>
              </a:pathLst>
            </a:custGeom>
            <a:solidFill>
              <a:srgbClr val="FFFFFF"/>
            </a:solidFill>
            <a:ln w="9525">
              <a:noFill/>
              <a:round/>
            </a:ln>
          </p:spPr>
          <p:txBody>
            <a:bodyPr vert="horz" wrap="square" lIns="79162" tIns="39581" rIns="79162" bIns="39581" numCol="1" anchor="t" anchorCtr="0" compatLnSpc="1"/>
            <a:lstStyle/>
            <a:p>
              <a:endParaRPr lang="zh-CN" altLang="en-US" sz="156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8" name="组合 7"/>
          <p:cNvGrpSpPr/>
          <p:nvPr/>
        </p:nvGrpSpPr>
        <p:grpSpPr>
          <a:xfrm>
            <a:off x="5265379" y="3322861"/>
            <a:ext cx="893353" cy="912094"/>
            <a:chOff x="10366812" y="6628795"/>
            <a:chExt cx="1819544" cy="1819544"/>
          </a:xfrm>
        </p:grpSpPr>
        <p:sp>
          <p:nvSpPr>
            <p:cNvPr id="92" name="Shape 3364"/>
            <p:cNvSpPr/>
            <p:nvPr/>
          </p:nvSpPr>
          <p:spPr>
            <a:xfrm>
              <a:off x="10366812" y="6628795"/>
              <a:ext cx="1819544" cy="181954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25400">
              <a:solidFill>
                <a:srgbClr val="C00000"/>
              </a:solidFill>
              <a:miter lim="400000"/>
            </a:ln>
          </p:spPr>
          <p:txBody>
            <a:bodyPr lIns="0" tIns="0" rIns="0" bIns="0" anchor="ctr"/>
            <a:lstStyle/>
            <a:p>
              <a:endParaRPr sz="1470">
                <a:latin typeface="Arial" panose="020B0604020202020204" pitchFamily="34" charset="0"/>
                <a:ea typeface="微软雅黑" panose="020B0503020204020204" pitchFamily="34" charset="-122"/>
                <a:sym typeface="Arial" panose="020B0604020202020204" pitchFamily="34" charset="0"/>
              </a:endParaRPr>
            </a:p>
          </p:txBody>
        </p:sp>
        <p:sp>
          <p:nvSpPr>
            <p:cNvPr id="107" name="Shape 3389"/>
            <p:cNvSpPr/>
            <p:nvPr/>
          </p:nvSpPr>
          <p:spPr>
            <a:xfrm>
              <a:off x="10928045" y="7706295"/>
              <a:ext cx="948205" cy="350739"/>
            </a:xfrm>
            <a:prstGeom prst="rect">
              <a:avLst/>
            </a:prstGeom>
            <a:noFill/>
            <a:ln w="12700" cap="flat">
              <a:noFill/>
              <a:miter lim="400000"/>
            </a:ln>
            <a:effectLst/>
          </p:spPr>
          <p:txBody>
            <a:bodyPr wrap="square" lIns="0" tIns="0" rIns="0" bIns="0" numCol="1" anchor="t">
              <a:spAutoFit/>
            </a:bodyPr>
            <a:lstStyle>
              <a:lvl1pPr>
                <a:lnSpc>
                  <a:spcPct val="120000"/>
                </a:lnSpc>
                <a:defRPr sz="2000">
                  <a:latin typeface="Roboto Light"/>
                  <a:ea typeface="Roboto Light"/>
                  <a:cs typeface="Roboto Light"/>
                  <a:sym typeface="Roboto Light"/>
                </a:defRPr>
              </a:lvl1pPr>
            </a:lstStyle>
            <a:p>
              <a:pPr lvl="0">
                <a:defRPr sz="1800"/>
              </a:pPr>
              <a:r>
                <a:rPr lang="zh-CN" altLang="en-US" sz="950" dirty="0">
                  <a:latin typeface="Arial" panose="020B0604020202020204" pitchFamily="34" charset="0"/>
                  <a:ea typeface="微软雅黑" panose="020B0503020204020204" pitchFamily="34" charset="-122"/>
                  <a:sym typeface="Arial" panose="020B0604020202020204" pitchFamily="34" charset="0"/>
                </a:rPr>
                <a:t>朋友圈</a:t>
              </a:r>
              <a:endParaRPr sz="950" dirty="0">
                <a:latin typeface="Arial" panose="020B0604020202020204" pitchFamily="34" charset="0"/>
                <a:ea typeface="微软雅黑" panose="020B0503020204020204" pitchFamily="34" charset="-122"/>
                <a:sym typeface="Arial" panose="020B0604020202020204" pitchFamily="34" charset="0"/>
              </a:endParaRPr>
            </a:p>
          </p:txBody>
        </p:sp>
        <p:sp>
          <p:nvSpPr>
            <p:cNvPr id="121" name="Freeform 18"/>
            <p:cNvSpPr>
              <a:spLocks noEditPoints="1"/>
            </p:cNvSpPr>
            <p:nvPr/>
          </p:nvSpPr>
          <p:spPr bwMode="auto">
            <a:xfrm>
              <a:off x="10976119" y="7087328"/>
              <a:ext cx="566293" cy="559696"/>
            </a:xfrm>
            <a:custGeom>
              <a:avLst/>
              <a:gdLst>
                <a:gd name="T0" fmla="*/ 2325 w 3396"/>
                <a:gd name="T1" fmla="*/ 1288 h 3357"/>
                <a:gd name="T2" fmla="*/ 2325 w 3396"/>
                <a:gd name="T3" fmla="*/ 267 h 3357"/>
                <a:gd name="T4" fmla="*/ 1232 w 3396"/>
                <a:gd name="T5" fmla="*/ 206 h 3357"/>
                <a:gd name="T6" fmla="*/ 2325 w 3396"/>
                <a:gd name="T7" fmla="*/ 1288 h 3357"/>
                <a:gd name="T8" fmla="*/ 2421 w 3396"/>
                <a:gd name="T9" fmla="*/ 1889 h 3357"/>
                <a:gd name="T10" fmla="*/ 2421 w 3396"/>
                <a:gd name="T11" fmla="*/ 310 h 3357"/>
                <a:gd name="T12" fmla="*/ 3186 w 3396"/>
                <a:gd name="T13" fmla="*/ 1227 h 3357"/>
                <a:gd name="T14" fmla="*/ 2421 w 3396"/>
                <a:gd name="T15" fmla="*/ 1889 h 3357"/>
                <a:gd name="T16" fmla="*/ 2100 w 3396"/>
                <a:gd name="T17" fmla="*/ 2348 h 3357"/>
                <a:gd name="T18" fmla="*/ 3201 w 3396"/>
                <a:gd name="T19" fmla="*/ 1323 h 3357"/>
                <a:gd name="T20" fmla="*/ 3106 w 3396"/>
                <a:gd name="T21" fmla="*/ 2348 h 3357"/>
                <a:gd name="T22" fmla="*/ 2100 w 3396"/>
                <a:gd name="T23" fmla="*/ 2348 h 3357"/>
                <a:gd name="T24" fmla="*/ 1538 w 3396"/>
                <a:gd name="T25" fmla="*/ 2478 h 3357"/>
                <a:gd name="T26" fmla="*/ 3025 w 3396"/>
                <a:gd name="T27" fmla="*/ 2478 h 3357"/>
                <a:gd name="T28" fmla="*/ 2203 w 3396"/>
                <a:gd name="T29" fmla="*/ 3158 h 3357"/>
                <a:gd name="T30" fmla="*/ 1538 w 3396"/>
                <a:gd name="T31" fmla="*/ 2478 h 3357"/>
                <a:gd name="T32" fmla="*/ 1052 w 3396"/>
                <a:gd name="T33" fmla="*/ 2153 h 3357"/>
                <a:gd name="T34" fmla="*/ 1052 w 3396"/>
                <a:gd name="T35" fmla="*/ 3112 h 3357"/>
                <a:gd name="T36" fmla="*/ 2100 w 3396"/>
                <a:gd name="T37" fmla="*/ 3193 h 3357"/>
                <a:gd name="T38" fmla="*/ 1052 w 3396"/>
                <a:gd name="T39" fmla="*/ 2153 h 3357"/>
                <a:gd name="T40" fmla="*/ 192 w 3396"/>
                <a:gd name="T41" fmla="*/ 2202 h 3357"/>
                <a:gd name="T42" fmla="*/ 945 w 3396"/>
                <a:gd name="T43" fmla="*/ 1533 h 3357"/>
                <a:gd name="T44" fmla="*/ 945 w 3396"/>
                <a:gd name="T45" fmla="*/ 3055 h 3357"/>
                <a:gd name="T46" fmla="*/ 192 w 3396"/>
                <a:gd name="T47" fmla="*/ 2202 h 3357"/>
                <a:gd name="T48" fmla="*/ 173 w 3396"/>
                <a:gd name="T49" fmla="*/ 2095 h 3357"/>
                <a:gd name="T50" fmla="*/ 241 w 3396"/>
                <a:gd name="T51" fmla="*/ 1067 h 3357"/>
                <a:gd name="T52" fmla="*/ 1278 w 3396"/>
                <a:gd name="T53" fmla="*/ 1067 h 3357"/>
                <a:gd name="T54" fmla="*/ 173 w 3396"/>
                <a:gd name="T55" fmla="*/ 2095 h 3357"/>
                <a:gd name="T56" fmla="*/ 307 w 3396"/>
                <a:gd name="T57" fmla="*/ 959 h 3357"/>
                <a:gd name="T58" fmla="*/ 1117 w 3396"/>
                <a:gd name="T59" fmla="*/ 241 h 3357"/>
                <a:gd name="T60" fmla="*/ 1825 w 3396"/>
                <a:gd name="T61" fmla="*/ 959 h 3357"/>
                <a:gd name="T62" fmla="*/ 307 w 3396"/>
                <a:gd name="T63" fmla="*/ 959 h 3357"/>
                <a:gd name="T64" fmla="*/ 307 w 3396"/>
                <a:gd name="T65" fmla="*/ 959 h 3357"/>
                <a:gd name="T66" fmla="*/ 307 w 3396"/>
                <a:gd name="T67" fmla="*/ 959 h 3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96" h="3357">
                  <a:moveTo>
                    <a:pt x="2325" y="1288"/>
                  </a:moveTo>
                  <a:cubicBezTo>
                    <a:pt x="2325" y="267"/>
                    <a:pt x="2325" y="267"/>
                    <a:pt x="2325" y="267"/>
                  </a:cubicBezTo>
                  <a:cubicBezTo>
                    <a:pt x="2325" y="267"/>
                    <a:pt x="1821" y="0"/>
                    <a:pt x="1232" y="206"/>
                  </a:cubicBezTo>
                  <a:cubicBezTo>
                    <a:pt x="2325" y="1288"/>
                    <a:pt x="2325" y="1288"/>
                    <a:pt x="2325" y="1288"/>
                  </a:cubicBezTo>
                  <a:close/>
                  <a:moveTo>
                    <a:pt x="2421" y="1889"/>
                  </a:moveTo>
                  <a:cubicBezTo>
                    <a:pt x="2421" y="310"/>
                    <a:pt x="2421" y="310"/>
                    <a:pt x="2421" y="310"/>
                  </a:cubicBezTo>
                  <a:cubicBezTo>
                    <a:pt x="2421" y="310"/>
                    <a:pt x="3018" y="577"/>
                    <a:pt x="3186" y="1227"/>
                  </a:cubicBezTo>
                  <a:cubicBezTo>
                    <a:pt x="2421" y="1889"/>
                    <a:pt x="2421" y="1889"/>
                    <a:pt x="2421" y="1889"/>
                  </a:cubicBezTo>
                  <a:close/>
                  <a:moveTo>
                    <a:pt x="2100" y="2348"/>
                  </a:moveTo>
                  <a:cubicBezTo>
                    <a:pt x="3201" y="1323"/>
                    <a:pt x="3201" y="1323"/>
                    <a:pt x="3201" y="1323"/>
                  </a:cubicBezTo>
                  <a:cubicBezTo>
                    <a:pt x="3201" y="1323"/>
                    <a:pt x="3396" y="1636"/>
                    <a:pt x="3106" y="2348"/>
                  </a:cubicBezTo>
                  <a:cubicBezTo>
                    <a:pt x="2100" y="2348"/>
                    <a:pt x="2100" y="2348"/>
                    <a:pt x="2100" y="2348"/>
                  </a:cubicBezTo>
                  <a:close/>
                  <a:moveTo>
                    <a:pt x="1538" y="2478"/>
                  </a:moveTo>
                  <a:cubicBezTo>
                    <a:pt x="3025" y="2478"/>
                    <a:pt x="3025" y="2478"/>
                    <a:pt x="3025" y="2478"/>
                  </a:cubicBezTo>
                  <a:cubicBezTo>
                    <a:pt x="3025" y="2478"/>
                    <a:pt x="2846" y="2960"/>
                    <a:pt x="2203" y="3158"/>
                  </a:cubicBezTo>
                  <a:cubicBezTo>
                    <a:pt x="1538" y="2478"/>
                    <a:pt x="1538" y="2478"/>
                    <a:pt x="1538" y="2478"/>
                  </a:cubicBezTo>
                  <a:close/>
                  <a:moveTo>
                    <a:pt x="1052" y="2153"/>
                  </a:moveTo>
                  <a:cubicBezTo>
                    <a:pt x="1052" y="3112"/>
                    <a:pt x="1052" y="3112"/>
                    <a:pt x="1052" y="3112"/>
                  </a:cubicBezTo>
                  <a:cubicBezTo>
                    <a:pt x="1052" y="3112"/>
                    <a:pt x="1438" y="3357"/>
                    <a:pt x="2100" y="3193"/>
                  </a:cubicBezTo>
                  <a:cubicBezTo>
                    <a:pt x="1052" y="2153"/>
                    <a:pt x="1052" y="2153"/>
                    <a:pt x="1052" y="2153"/>
                  </a:cubicBezTo>
                  <a:close/>
                  <a:moveTo>
                    <a:pt x="192" y="2202"/>
                  </a:moveTo>
                  <a:cubicBezTo>
                    <a:pt x="945" y="1533"/>
                    <a:pt x="945" y="1533"/>
                    <a:pt x="945" y="1533"/>
                  </a:cubicBezTo>
                  <a:cubicBezTo>
                    <a:pt x="945" y="3055"/>
                    <a:pt x="945" y="3055"/>
                    <a:pt x="945" y="3055"/>
                  </a:cubicBezTo>
                  <a:cubicBezTo>
                    <a:pt x="945" y="3055"/>
                    <a:pt x="490" y="2898"/>
                    <a:pt x="192" y="2202"/>
                  </a:cubicBezTo>
                  <a:close/>
                  <a:moveTo>
                    <a:pt x="173" y="2095"/>
                  </a:moveTo>
                  <a:cubicBezTo>
                    <a:pt x="173" y="2095"/>
                    <a:pt x="0" y="1545"/>
                    <a:pt x="241" y="1067"/>
                  </a:cubicBezTo>
                  <a:cubicBezTo>
                    <a:pt x="1278" y="1067"/>
                    <a:pt x="1278" y="1067"/>
                    <a:pt x="1278" y="1067"/>
                  </a:cubicBezTo>
                  <a:cubicBezTo>
                    <a:pt x="173" y="2095"/>
                    <a:pt x="173" y="2095"/>
                    <a:pt x="173" y="2095"/>
                  </a:cubicBezTo>
                  <a:close/>
                  <a:moveTo>
                    <a:pt x="307" y="959"/>
                  </a:moveTo>
                  <a:cubicBezTo>
                    <a:pt x="307" y="959"/>
                    <a:pt x="524" y="470"/>
                    <a:pt x="1117" y="241"/>
                  </a:cubicBezTo>
                  <a:cubicBezTo>
                    <a:pt x="1825" y="959"/>
                    <a:pt x="1825" y="959"/>
                    <a:pt x="1825" y="959"/>
                  </a:cubicBezTo>
                  <a:cubicBezTo>
                    <a:pt x="307" y="959"/>
                    <a:pt x="307" y="959"/>
                    <a:pt x="307" y="959"/>
                  </a:cubicBezTo>
                  <a:close/>
                  <a:moveTo>
                    <a:pt x="307" y="959"/>
                  </a:moveTo>
                  <a:cubicBezTo>
                    <a:pt x="307" y="959"/>
                    <a:pt x="307" y="959"/>
                    <a:pt x="307" y="959"/>
                  </a:cubicBezTo>
                </a:path>
              </a:pathLst>
            </a:custGeom>
            <a:solidFill>
              <a:schemeClr val="bg1">
                <a:lumMod val="50000"/>
              </a:schemeClr>
            </a:solidFill>
            <a:ln>
              <a:noFill/>
            </a:ln>
          </p:spPr>
          <p:txBody>
            <a:bodyPr vert="horz" wrap="square" lIns="79162" tIns="39581" rIns="79162" bIns="39581" numCol="1" anchor="t" anchorCtr="0" compatLnSpc="1"/>
            <a:lstStyle/>
            <a:p>
              <a:endParaRPr lang="zh-CN" altLang="en-US" sz="156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4" name="组合 13"/>
          <p:cNvGrpSpPr/>
          <p:nvPr/>
        </p:nvGrpSpPr>
        <p:grpSpPr>
          <a:xfrm>
            <a:off x="6697189" y="4843753"/>
            <a:ext cx="1010079" cy="912094"/>
            <a:chOff x="13283065" y="9662835"/>
            <a:chExt cx="2057287" cy="1819544"/>
          </a:xfrm>
        </p:grpSpPr>
        <p:sp>
          <p:nvSpPr>
            <p:cNvPr id="99" name="Shape 3371"/>
            <p:cNvSpPr/>
            <p:nvPr/>
          </p:nvSpPr>
          <p:spPr>
            <a:xfrm>
              <a:off x="13283065" y="9662835"/>
              <a:ext cx="1819544" cy="181954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25400">
              <a:solidFill>
                <a:schemeClr val="bg1">
                  <a:lumMod val="50000"/>
                </a:schemeClr>
              </a:solidFill>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112" name="Shape 3404"/>
            <p:cNvSpPr/>
            <p:nvPr/>
          </p:nvSpPr>
          <p:spPr>
            <a:xfrm>
              <a:off x="13730716" y="10805395"/>
              <a:ext cx="1609636" cy="350739"/>
            </a:xfrm>
            <a:prstGeom prst="rect">
              <a:avLst/>
            </a:prstGeom>
            <a:noFill/>
            <a:ln w="12700" cap="flat">
              <a:noFill/>
              <a:miter lim="400000"/>
            </a:ln>
            <a:effectLst/>
          </p:spPr>
          <p:txBody>
            <a:bodyPr wrap="square" lIns="0" tIns="0" rIns="0" bIns="0" numCol="1" anchor="t">
              <a:spAutoFit/>
            </a:bodyPr>
            <a:lstStyle>
              <a:lvl1pPr>
                <a:lnSpc>
                  <a:spcPct val="120000"/>
                </a:lnSpc>
                <a:defRPr sz="2000">
                  <a:latin typeface="Roboto Light"/>
                  <a:ea typeface="Roboto Light"/>
                  <a:cs typeface="Roboto Light"/>
                  <a:sym typeface="Roboto Light"/>
                </a:defRPr>
              </a:lvl1pPr>
            </a:lstStyle>
            <a:p>
              <a:pPr lvl="0">
                <a:defRPr sz="1800"/>
              </a:pPr>
              <a:r>
                <a:rPr lang="en-US" altLang="zh-CN" sz="950" dirty="0">
                  <a:latin typeface="Arial" panose="020B0604020202020204" pitchFamily="34" charset="0"/>
                  <a:ea typeface="微软雅黑" panose="020B0503020204020204" pitchFamily="34" charset="-122"/>
                  <a:sym typeface="Arial" panose="020B0604020202020204" pitchFamily="34" charset="0"/>
                </a:rPr>
                <a:t>@</a:t>
              </a:r>
              <a:r>
                <a:rPr lang="zh-CN" altLang="en-US" sz="950" dirty="0">
                  <a:latin typeface="Arial" panose="020B0604020202020204" pitchFamily="34" charset="0"/>
                  <a:ea typeface="微软雅黑" panose="020B0503020204020204" pitchFamily="34" charset="-122"/>
                  <a:sym typeface="Arial" panose="020B0604020202020204" pitchFamily="34" charset="0"/>
                </a:rPr>
                <a:t>转发</a:t>
              </a:r>
              <a:endParaRPr sz="950" dirty="0">
                <a:latin typeface="Arial" panose="020B0604020202020204" pitchFamily="34" charset="0"/>
                <a:ea typeface="微软雅黑" panose="020B0503020204020204" pitchFamily="34" charset="-122"/>
                <a:sym typeface="Arial" panose="020B0604020202020204" pitchFamily="34" charset="0"/>
              </a:endParaRPr>
            </a:p>
          </p:txBody>
        </p:sp>
        <p:sp>
          <p:nvSpPr>
            <p:cNvPr id="122" name="Shape 7642"/>
            <p:cNvSpPr/>
            <p:nvPr/>
          </p:nvSpPr>
          <p:spPr>
            <a:xfrm>
              <a:off x="13854852" y="10141765"/>
              <a:ext cx="589242" cy="589242"/>
            </a:xfrm>
            <a:custGeom>
              <a:avLst/>
              <a:gdLst/>
              <a:ahLst/>
              <a:cxnLst>
                <a:cxn ang="0">
                  <a:pos x="wd2" y="hd2"/>
                </a:cxn>
                <a:cxn ang="5400000">
                  <a:pos x="wd2" y="hd2"/>
                </a:cxn>
                <a:cxn ang="10800000">
                  <a:pos x="wd2" y="hd2"/>
                </a:cxn>
                <a:cxn ang="16200000">
                  <a:pos x="wd2" y="hd2"/>
                </a:cxn>
              </a:cxnLst>
              <a:rect l="0" t="0" r="r" b="b"/>
              <a:pathLst>
                <a:path w="21600" h="21600" extrusionOk="0">
                  <a:moveTo>
                    <a:pt x="10804" y="0"/>
                  </a:moveTo>
                  <a:cubicBezTo>
                    <a:pt x="4850" y="0"/>
                    <a:pt x="0" y="4842"/>
                    <a:pt x="0" y="10796"/>
                  </a:cubicBezTo>
                  <a:cubicBezTo>
                    <a:pt x="0" y="16751"/>
                    <a:pt x="4850" y="21600"/>
                    <a:pt x="10804" y="21600"/>
                  </a:cubicBezTo>
                  <a:cubicBezTo>
                    <a:pt x="12650" y="21600"/>
                    <a:pt x="14436" y="21129"/>
                    <a:pt x="16037" y="20239"/>
                  </a:cubicBezTo>
                  <a:cubicBezTo>
                    <a:pt x="17146" y="20681"/>
                    <a:pt x="18283" y="21141"/>
                    <a:pt x="18283" y="21141"/>
                  </a:cubicBezTo>
                  <a:cubicBezTo>
                    <a:pt x="18526" y="21239"/>
                    <a:pt x="18787" y="21286"/>
                    <a:pt x="19040" y="21286"/>
                  </a:cubicBezTo>
                  <a:cubicBezTo>
                    <a:pt x="19539" y="21286"/>
                    <a:pt x="20027" y="21102"/>
                    <a:pt x="20408" y="20755"/>
                  </a:cubicBezTo>
                  <a:cubicBezTo>
                    <a:pt x="20984" y="20233"/>
                    <a:pt x="21215" y="19429"/>
                    <a:pt x="20996" y="18678"/>
                  </a:cubicBezTo>
                  <a:cubicBezTo>
                    <a:pt x="20996" y="18678"/>
                    <a:pt x="20231" y="16061"/>
                    <a:pt x="20231" y="16061"/>
                  </a:cubicBezTo>
                  <a:cubicBezTo>
                    <a:pt x="21130" y="14454"/>
                    <a:pt x="21600" y="12649"/>
                    <a:pt x="21600" y="10796"/>
                  </a:cubicBezTo>
                  <a:cubicBezTo>
                    <a:pt x="21600" y="4842"/>
                    <a:pt x="16758" y="0"/>
                    <a:pt x="10804" y="0"/>
                  </a:cubicBezTo>
                  <a:close/>
                  <a:moveTo>
                    <a:pt x="10804" y="2037"/>
                  </a:moveTo>
                  <a:cubicBezTo>
                    <a:pt x="15642" y="2037"/>
                    <a:pt x="19563" y="5958"/>
                    <a:pt x="19563" y="10796"/>
                  </a:cubicBezTo>
                  <a:cubicBezTo>
                    <a:pt x="19563" y="12636"/>
                    <a:pt x="18996" y="14346"/>
                    <a:pt x="18025" y="15755"/>
                  </a:cubicBezTo>
                  <a:cubicBezTo>
                    <a:pt x="18025" y="15755"/>
                    <a:pt x="19040" y="19241"/>
                    <a:pt x="19040" y="19241"/>
                  </a:cubicBezTo>
                  <a:cubicBezTo>
                    <a:pt x="19040" y="19241"/>
                    <a:pt x="17110" y="18477"/>
                    <a:pt x="15836" y="17961"/>
                  </a:cubicBezTo>
                  <a:cubicBezTo>
                    <a:pt x="14410" y="18962"/>
                    <a:pt x="12677" y="19563"/>
                    <a:pt x="10804" y="19563"/>
                  </a:cubicBezTo>
                  <a:cubicBezTo>
                    <a:pt x="5965" y="19563"/>
                    <a:pt x="2045" y="15635"/>
                    <a:pt x="2045" y="10796"/>
                  </a:cubicBezTo>
                  <a:cubicBezTo>
                    <a:pt x="2045" y="5958"/>
                    <a:pt x="5965" y="2037"/>
                    <a:pt x="10804" y="2037"/>
                  </a:cubicBezTo>
                  <a:close/>
                  <a:moveTo>
                    <a:pt x="6594" y="7254"/>
                  </a:moveTo>
                  <a:cubicBezTo>
                    <a:pt x="6220" y="7254"/>
                    <a:pt x="5917" y="7556"/>
                    <a:pt x="5917" y="7930"/>
                  </a:cubicBezTo>
                  <a:cubicBezTo>
                    <a:pt x="5917" y="8307"/>
                    <a:pt x="6220" y="8614"/>
                    <a:pt x="6594" y="8614"/>
                  </a:cubicBezTo>
                  <a:lnTo>
                    <a:pt x="15031" y="8614"/>
                  </a:lnTo>
                  <a:cubicBezTo>
                    <a:pt x="15408" y="8614"/>
                    <a:pt x="15715" y="8307"/>
                    <a:pt x="15715" y="7930"/>
                  </a:cubicBezTo>
                  <a:cubicBezTo>
                    <a:pt x="15715" y="7556"/>
                    <a:pt x="15408" y="7254"/>
                    <a:pt x="15031" y="7254"/>
                  </a:cubicBezTo>
                  <a:lnTo>
                    <a:pt x="6594" y="7254"/>
                  </a:lnTo>
                  <a:close/>
                  <a:moveTo>
                    <a:pt x="6594" y="10144"/>
                  </a:moveTo>
                  <a:cubicBezTo>
                    <a:pt x="6216" y="10144"/>
                    <a:pt x="5917" y="10446"/>
                    <a:pt x="5917" y="10820"/>
                  </a:cubicBezTo>
                  <a:cubicBezTo>
                    <a:pt x="5917" y="11194"/>
                    <a:pt x="6216" y="11496"/>
                    <a:pt x="6594" y="11496"/>
                  </a:cubicBezTo>
                  <a:lnTo>
                    <a:pt x="15039" y="11496"/>
                  </a:lnTo>
                  <a:cubicBezTo>
                    <a:pt x="15412" y="11496"/>
                    <a:pt x="15715" y="11194"/>
                    <a:pt x="15715" y="10820"/>
                  </a:cubicBezTo>
                  <a:cubicBezTo>
                    <a:pt x="15715" y="10446"/>
                    <a:pt x="15412" y="10144"/>
                    <a:pt x="15039" y="10144"/>
                  </a:cubicBezTo>
                  <a:lnTo>
                    <a:pt x="6594" y="10144"/>
                  </a:lnTo>
                  <a:close/>
                  <a:moveTo>
                    <a:pt x="6594" y="13034"/>
                  </a:moveTo>
                  <a:cubicBezTo>
                    <a:pt x="6216" y="13034"/>
                    <a:pt x="5917" y="13333"/>
                    <a:pt x="5917" y="13710"/>
                  </a:cubicBezTo>
                  <a:cubicBezTo>
                    <a:pt x="5917" y="14088"/>
                    <a:pt x="6216" y="14387"/>
                    <a:pt x="6594" y="14387"/>
                  </a:cubicBezTo>
                  <a:lnTo>
                    <a:pt x="15039" y="14387"/>
                  </a:lnTo>
                  <a:cubicBezTo>
                    <a:pt x="15412" y="14387"/>
                    <a:pt x="15715" y="14088"/>
                    <a:pt x="15715" y="13710"/>
                  </a:cubicBezTo>
                  <a:cubicBezTo>
                    <a:pt x="15715" y="13333"/>
                    <a:pt x="15412" y="13034"/>
                    <a:pt x="15039" y="13034"/>
                  </a:cubicBezTo>
                  <a:lnTo>
                    <a:pt x="6594" y="13034"/>
                  </a:lnTo>
                  <a:close/>
                </a:path>
              </a:pathLst>
            </a:custGeom>
            <a:solidFill>
              <a:schemeClr val="bg1">
                <a:lumMod val="50000"/>
              </a:schemeClr>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nvGrpSpPr>
          <p:cNvPr id="6" name="组合 5"/>
          <p:cNvGrpSpPr/>
          <p:nvPr/>
        </p:nvGrpSpPr>
        <p:grpSpPr>
          <a:xfrm>
            <a:off x="3540709" y="1652467"/>
            <a:ext cx="1186210" cy="1211096"/>
            <a:chOff x="6854080" y="3296515"/>
            <a:chExt cx="2416023" cy="2416023"/>
          </a:xfrm>
        </p:grpSpPr>
        <p:sp>
          <p:nvSpPr>
            <p:cNvPr id="80" name="Shape 3348"/>
            <p:cNvSpPr/>
            <p:nvPr/>
          </p:nvSpPr>
          <p:spPr>
            <a:xfrm>
              <a:off x="7115667" y="3540146"/>
              <a:ext cx="1928760" cy="192876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50000"/>
              </a:schemeClr>
            </a:solidFill>
            <a:ln w="12700">
              <a:solidFill>
                <a:schemeClr val="bg1">
                  <a:lumMod val="50000"/>
                </a:schemeClr>
              </a:solidFill>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88" name="Shape 3360"/>
            <p:cNvSpPr/>
            <p:nvPr/>
          </p:nvSpPr>
          <p:spPr>
            <a:xfrm>
              <a:off x="6854080" y="3296515"/>
              <a:ext cx="2416023" cy="241602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25400">
              <a:solidFill>
                <a:schemeClr val="bg1">
                  <a:lumMod val="50000"/>
                </a:schemeClr>
              </a:solidFill>
              <a:miter lim="400000"/>
            </a:ln>
          </p:spPr>
          <p:txBody>
            <a:bodyPr lIns="0" tIns="0" rIns="0" bIns="0" anchor="ctr"/>
            <a:lstStyle/>
            <a:p>
              <a:endParaRPr sz="1470">
                <a:latin typeface="Arial" panose="020B0604020202020204" pitchFamily="34" charset="0"/>
                <a:ea typeface="微软雅黑" panose="020B0503020204020204" pitchFamily="34" charset="-122"/>
                <a:sym typeface="Arial" panose="020B0604020202020204" pitchFamily="34" charset="0"/>
              </a:endParaRPr>
            </a:p>
          </p:txBody>
        </p:sp>
        <p:sp>
          <p:nvSpPr>
            <p:cNvPr id="106" name="Shape 3387"/>
            <p:cNvSpPr/>
            <p:nvPr/>
          </p:nvSpPr>
          <p:spPr>
            <a:xfrm>
              <a:off x="7712800" y="4648792"/>
              <a:ext cx="779396" cy="478652"/>
            </a:xfrm>
            <a:prstGeom prst="rect">
              <a:avLst/>
            </a:prstGeom>
            <a:noFill/>
            <a:ln w="12700" cap="flat">
              <a:solidFill>
                <a:schemeClr val="bg1">
                  <a:lumMod val="50000"/>
                </a:schemeClr>
              </a:solidFill>
              <a:miter lim="400000"/>
            </a:ln>
            <a:effectLst/>
          </p:spPr>
          <p:txBody>
            <a:bodyPr wrap="square" lIns="0" tIns="0" rIns="0" bIns="0" numCol="1" anchor="t">
              <a:spAutoFit/>
            </a:bodyPr>
            <a:lstStyle>
              <a:lvl1pPr>
                <a:lnSpc>
                  <a:spcPct val="120000"/>
                </a:lnSpc>
                <a:defRPr sz="2000">
                  <a:solidFill>
                    <a:srgbClr val="FFFFFF"/>
                  </a:solidFill>
                  <a:latin typeface="Roboto Regular"/>
                  <a:ea typeface="Roboto Regular"/>
                  <a:cs typeface="Roboto Regular"/>
                  <a:sym typeface="Roboto Regular"/>
                </a:defRPr>
              </a:lvl1pPr>
            </a:lstStyle>
            <a:p>
              <a:pPr lvl="0">
                <a:defRPr sz="1800">
                  <a:solidFill>
                    <a:srgbClr val="000000"/>
                  </a:solidFill>
                </a:defRPr>
              </a:pPr>
              <a:r>
                <a:rPr lang="zh-CN" altLang="en-US" sz="1300" b="1" dirty="0">
                  <a:solidFill>
                    <a:schemeClr val="bg1"/>
                  </a:solidFill>
                  <a:latin typeface="Arial" panose="020B0604020202020204" pitchFamily="34" charset="0"/>
                  <a:ea typeface="微软雅黑" panose="020B0503020204020204" pitchFamily="34" charset="-122"/>
                  <a:sym typeface="Arial" panose="020B0604020202020204" pitchFamily="34" charset="0"/>
                </a:rPr>
                <a:t>百度</a:t>
              </a:r>
              <a:endParaRPr sz="13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41" name="Freeform 566"/>
            <p:cNvSpPr>
              <a:spLocks noEditPoints="1"/>
            </p:cNvSpPr>
            <p:nvPr/>
          </p:nvSpPr>
          <p:spPr bwMode="auto">
            <a:xfrm>
              <a:off x="7665854" y="3685083"/>
              <a:ext cx="897000" cy="1005729"/>
            </a:xfrm>
            <a:custGeom>
              <a:avLst/>
              <a:gdLst>
                <a:gd name="T0" fmla="*/ 15 w 98"/>
                <a:gd name="T1" fmla="*/ 55 h 110"/>
                <a:gd name="T2" fmla="*/ 25 w 98"/>
                <a:gd name="T3" fmla="*/ 36 h 110"/>
                <a:gd name="T4" fmla="*/ 11 w 98"/>
                <a:gd name="T5" fmla="*/ 24 h 110"/>
                <a:gd name="T6" fmla="*/ 1 w 98"/>
                <a:gd name="T7" fmla="*/ 38 h 110"/>
                <a:gd name="T8" fmla="*/ 15 w 98"/>
                <a:gd name="T9" fmla="*/ 55 h 110"/>
                <a:gd name="T10" fmla="*/ 27 w 98"/>
                <a:gd name="T11" fmla="*/ 79 h 110"/>
                <a:gd name="T12" fmla="*/ 27 w 98"/>
                <a:gd name="T13" fmla="*/ 84 h 110"/>
                <a:gd name="T14" fmla="*/ 32 w 98"/>
                <a:gd name="T15" fmla="*/ 89 h 110"/>
                <a:gd name="T16" fmla="*/ 38 w 98"/>
                <a:gd name="T17" fmla="*/ 89 h 110"/>
                <a:gd name="T18" fmla="*/ 38 w 98"/>
                <a:gd name="T19" fmla="*/ 75 h 110"/>
                <a:gd name="T20" fmla="*/ 32 w 98"/>
                <a:gd name="T21" fmla="*/ 75 h 110"/>
                <a:gd name="T22" fmla="*/ 27 w 98"/>
                <a:gd name="T23" fmla="*/ 79 h 110"/>
                <a:gd name="T24" fmla="*/ 36 w 98"/>
                <a:gd name="T25" fmla="*/ 33 h 110"/>
                <a:gd name="T26" fmla="*/ 48 w 98"/>
                <a:gd name="T27" fmla="*/ 16 h 110"/>
                <a:gd name="T28" fmla="*/ 36 w 98"/>
                <a:gd name="T29" fmla="*/ 0 h 110"/>
                <a:gd name="T30" fmla="*/ 25 w 98"/>
                <a:gd name="T31" fmla="*/ 16 h 110"/>
                <a:gd name="T32" fmla="*/ 36 w 98"/>
                <a:gd name="T33" fmla="*/ 33 h 110"/>
                <a:gd name="T34" fmla="*/ 63 w 98"/>
                <a:gd name="T35" fmla="*/ 34 h 110"/>
                <a:gd name="T36" fmla="*/ 78 w 98"/>
                <a:gd name="T37" fmla="*/ 19 h 110"/>
                <a:gd name="T38" fmla="*/ 68 w 98"/>
                <a:gd name="T39" fmla="*/ 3 h 110"/>
                <a:gd name="T40" fmla="*/ 54 w 98"/>
                <a:gd name="T41" fmla="*/ 17 h 110"/>
                <a:gd name="T42" fmla="*/ 63 w 98"/>
                <a:gd name="T43" fmla="*/ 34 h 110"/>
                <a:gd name="T44" fmla="*/ 84 w 98"/>
                <a:gd name="T45" fmla="*/ 73 h 110"/>
                <a:gd name="T46" fmla="*/ 63 w 98"/>
                <a:gd name="T47" fmla="*/ 52 h 110"/>
                <a:gd name="T48" fmla="*/ 34 w 98"/>
                <a:gd name="T49" fmla="*/ 51 h 110"/>
                <a:gd name="T50" fmla="*/ 20 w 98"/>
                <a:gd name="T51" fmla="*/ 66 h 110"/>
                <a:gd name="T52" fmla="*/ 8 w 98"/>
                <a:gd name="T53" fmla="*/ 89 h 110"/>
                <a:gd name="T54" fmla="*/ 22 w 98"/>
                <a:gd name="T55" fmla="*/ 103 h 110"/>
                <a:gd name="T56" fmla="*/ 40 w 98"/>
                <a:gd name="T57" fmla="*/ 102 h 110"/>
                <a:gd name="T58" fmla="*/ 58 w 98"/>
                <a:gd name="T59" fmla="*/ 102 h 110"/>
                <a:gd name="T60" fmla="*/ 87 w 98"/>
                <a:gd name="T61" fmla="*/ 95 h 110"/>
                <a:gd name="T62" fmla="*/ 84 w 98"/>
                <a:gd name="T63" fmla="*/ 73 h 110"/>
                <a:gd name="T64" fmla="*/ 45 w 98"/>
                <a:gd name="T65" fmla="*/ 95 h 110"/>
                <a:gd name="T66" fmla="*/ 30 w 98"/>
                <a:gd name="T67" fmla="*/ 95 h 110"/>
                <a:gd name="T68" fmla="*/ 21 w 98"/>
                <a:gd name="T69" fmla="*/ 89 h 110"/>
                <a:gd name="T70" fmla="*/ 20 w 98"/>
                <a:gd name="T71" fmla="*/ 78 h 110"/>
                <a:gd name="T72" fmla="*/ 30 w 98"/>
                <a:gd name="T73" fmla="*/ 69 h 110"/>
                <a:gd name="T74" fmla="*/ 38 w 98"/>
                <a:gd name="T75" fmla="*/ 69 h 110"/>
                <a:gd name="T76" fmla="*/ 38 w 98"/>
                <a:gd name="T77" fmla="*/ 59 h 110"/>
                <a:gd name="T78" fmla="*/ 45 w 98"/>
                <a:gd name="T79" fmla="*/ 59 h 110"/>
                <a:gd name="T80" fmla="*/ 45 w 98"/>
                <a:gd name="T81" fmla="*/ 95 h 110"/>
                <a:gd name="T82" fmla="*/ 72 w 98"/>
                <a:gd name="T83" fmla="*/ 95 h 110"/>
                <a:gd name="T84" fmla="*/ 55 w 98"/>
                <a:gd name="T85" fmla="*/ 95 h 110"/>
                <a:gd name="T86" fmla="*/ 48 w 98"/>
                <a:gd name="T87" fmla="*/ 89 h 110"/>
                <a:gd name="T88" fmla="*/ 48 w 98"/>
                <a:gd name="T89" fmla="*/ 70 h 110"/>
                <a:gd name="T90" fmla="*/ 55 w 98"/>
                <a:gd name="T91" fmla="*/ 70 h 110"/>
                <a:gd name="T92" fmla="*/ 55 w 98"/>
                <a:gd name="T93" fmla="*/ 86 h 110"/>
                <a:gd name="T94" fmla="*/ 58 w 98"/>
                <a:gd name="T95" fmla="*/ 89 h 110"/>
                <a:gd name="T96" fmla="*/ 65 w 98"/>
                <a:gd name="T97" fmla="*/ 89 h 110"/>
                <a:gd name="T98" fmla="*/ 65 w 98"/>
                <a:gd name="T99" fmla="*/ 70 h 110"/>
                <a:gd name="T100" fmla="*/ 72 w 98"/>
                <a:gd name="T101" fmla="*/ 70 h 110"/>
                <a:gd name="T102" fmla="*/ 72 w 98"/>
                <a:gd name="T103" fmla="*/ 95 h 110"/>
                <a:gd name="T104" fmla="*/ 96 w 98"/>
                <a:gd name="T105" fmla="*/ 45 h 110"/>
                <a:gd name="T106" fmla="*/ 84 w 98"/>
                <a:gd name="T107" fmla="*/ 32 h 110"/>
                <a:gd name="T108" fmla="*/ 72 w 98"/>
                <a:gd name="T109" fmla="*/ 48 h 110"/>
                <a:gd name="T110" fmla="*/ 85 w 98"/>
                <a:gd name="T111" fmla="*/ 62 h 110"/>
                <a:gd name="T112" fmla="*/ 96 w 98"/>
                <a:gd name="T113" fmla="*/ 45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8" h="110">
                  <a:moveTo>
                    <a:pt x="15" y="55"/>
                  </a:moveTo>
                  <a:cubicBezTo>
                    <a:pt x="27" y="53"/>
                    <a:pt x="25" y="39"/>
                    <a:pt x="25" y="36"/>
                  </a:cubicBezTo>
                  <a:cubicBezTo>
                    <a:pt x="24" y="32"/>
                    <a:pt x="19" y="24"/>
                    <a:pt x="11" y="24"/>
                  </a:cubicBezTo>
                  <a:cubicBezTo>
                    <a:pt x="2" y="25"/>
                    <a:pt x="1" y="38"/>
                    <a:pt x="1" y="38"/>
                  </a:cubicBezTo>
                  <a:cubicBezTo>
                    <a:pt x="0" y="45"/>
                    <a:pt x="4" y="58"/>
                    <a:pt x="15" y="55"/>
                  </a:cubicBezTo>
                  <a:close/>
                  <a:moveTo>
                    <a:pt x="27" y="79"/>
                  </a:moveTo>
                  <a:cubicBezTo>
                    <a:pt x="27" y="80"/>
                    <a:pt x="26" y="82"/>
                    <a:pt x="27" y="84"/>
                  </a:cubicBezTo>
                  <a:cubicBezTo>
                    <a:pt x="28" y="89"/>
                    <a:pt x="32" y="89"/>
                    <a:pt x="32" y="89"/>
                  </a:cubicBezTo>
                  <a:cubicBezTo>
                    <a:pt x="38" y="89"/>
                    <a:pt x="38" y="89"/>
                    <a:pt x="38" y="89"/>
                  </a:cubicBezTo>
                  <a:cubicBezTo>
                    <a:pt x="38" y="75"/>
                    <a:pt x="38" y="75"/>
                    <a:pt x="38" y="75"/>
                  </a:cubicBezTo>
                  <a:cubicBezTo>
                    <a:pt x="32" y="75"/>
                    <a:pt x="32" y="75"/>
                    <a:pt x="32" y="75"/>
                  </a:cubicBezTo>
                  <a:cubicBezTo>
                    <a:pt x="29" y="76"/>
                    <a:pt x="28" y="78"/>
                    <a:pt x="27" y="79"/>
                  </a:cubicBezTo>
                  <a:close/>
                  <a:moveTo>
                    <a:pt x="36" y="33"/>
                  </a:moveTo>
                  <a:cubicBezTo>
                    <a:pt x="42" y="33"/>
                    <a:pt x="48" y="25"/>
                    <a:pt x="48" y="16"/>
                  </a:cubicBezTo>
                  <a:cubicBezTo>
                    <a:pt x="48" y="8"/>
                    <a:pt x="42" y="0"/>
                    <a:pt x="36" y="0"/>
                  </a:cubicBezTo>
                  <a:cubicBezTo>
                    <a:pt x="30" y="0"/>
                    <a:pt x="25" y="8"/>
                    <a:pt x="25" y="16"/>
                  </a:cubicBezTo>
                  <a:cubicBezTo>
                    <a:pt x="25" y="25"/>
                    <a:pt x="30" y="33"/>
                    <a:pt x="36" y="33"/>
                  </a:cubicBezTo>
                  <a:close/>
                  <a:moveTo>
                    <a:pt x="63" y="34"/>
                  </a:moveTo>
                  <a:cubicBezTo>
                    <a:pt x="71" y="35"/>
                    <a:pt x="77" y="26"/>
                    <a:pt x="78" y="19"/>
                  </a:cubicBezTo>
                  <a:cubicBezTo>
                    <a:pt x="79" y="12"/>
                    <a:pt x="74" y="4"/>
                    <a:pt x="68" y="3"/>
                  </a:cubicBezTo>
                  <a:cubicBezTo>
                    <a:pt x="62" y="2"/>
                    <a:pt x="54" y="11"/>
                    <a:pt x="54" y="17"/>
                  </a:cubicBezTo>
                  <a:cubicBezTo>
                    <a:pt x="53" y="25"/>
                    <a:pt x="55" y="32"/>
                    <a:pt x="63" y="34"/>
                  </a:cubicBezTo>
                  <a:close/>
                  <a:moveTo>
                    <a:pt x="84" y="73"/>
                  </a:moveTo>
                  <a:cubicBezTo>
                    <a:pt x="84" y="73"/>
                    <a:pt x="71" y="63"/>
                    <a:pt x="63" y="52"/>
                  </a:cubicBezTo>
                  <a:cubicBezTo>
                    <a:pt x="53" y="37"/>
                    <a:pt x="38" y="43"/>
                    <a:pt x="34" y="51"/>
                  </a:cubicBezTo>
                  <a:cubicBezTo>
                    <a:pt x="29" y="59"/>
                    <a:pt x="21" y="64"/>
                    <a:pt x="20" y="66"/>
                  </a:cubicBezTo>
                  <a:cubicBezTo>
                    <a:pt x="19" y="67"/>
                    <a:pt x="4" y="75"/>
                    <a:pt x="8" y="89"/>
                  </a:cubicBezTo>
                  <a:cubicBezTo>
                    <a:pt x="11" y="103"/>
                    <a:pt x="22" y="103"/>
                    <a:pt x="22" y="103"/>
                  </a:cubicBezTo>
                  <a:cubicBezTo>
                    <a:pt x="22" y="103"/>
                    <a:pt x="31" y="104"/>
                    <a:pt x="40" y="102"/>
                  </a:cubicBezTo>
                  <a:cubicBezTo>
                    <a:pt x="50" y="100"/>
                    <a:pt x="58" y="102"/>
                    <a:pt x="58" y="102"/>
                  </a:cubicBezTo>
                  <a:cubicBezTo>
                    <a:pt x="58" y="102"/>
                    <a:pt x="81" y="110"/>
                    <a:pt x="87" y="95"/>
                  </a:cubicBezTo>
                  <a:cubicBezTo>
                    <a:pt x="93" y="81"/>
                    <a:pt x="84" y="73"/>
                    <a:pt x="84" y="73"/>
                  </a:cubicBezTo>
                  <a:close/>
                  <a:moveTo>
                    <a:pt x="45" y="95"/>
                  </a:moveTo>
                  <a:cubicBezTo>
                    <a:pt x="30" y="95"/>
                    <a:pt x="30" y="95"/>
                    <a:pt x="30" y="95"/>
                  </a:cubicBezTo>
                  <a:cubicBezTo>
                    <a:pt x="24" y="94"/>
                    <a:pt x="21" y="89"/>
                    <a:pt x="21" y="89"/>
                  </a:cubicBezTo>
                  <a:cubicBezTo>
                    <a:pt x="21" y="88"/>
                    <a:pt x="19" y="84"/>
                    <a:pt x="20" y="78"/>
                  </a:cubicBezTo>
                  <a:cubicBezTo>
                    <a:pt x="23" y="70"/>
                    <a:pt x="30" y="69"/>
                    <a:pt x="30" y="69"/>
                  </a:cubicBezTo>
                  <a:cubicBezTo>
                    <a:pt x="38" y="69"/>
                    <a:pt x="38" y="69"/>
                    <a:pt x="38" y="69"/>
                  </a:cubicBezTo>
                  <a:cubicBezTo>
                    <a:pt x="38" y="59"/>
                    <a:pt x="38" y="59"/>
                    <a:pt x="38" y="59"/>
                  </a:cubicBezTo>
                  <a:cubicBezTo>
                    <a:pt x="45" y="59"/>
                    <a:pt x="45" y="59"/>
                    <a:pt x="45" y="59"/>
                  </a:cubicBezTo>
                  <a:lnTo>
                    <a:pt x="45" y="95"/>
                  </a:lnTo>
                  <a:close/>
                  <a:moveTo>
                    <a:pt x="72" y="95"/>
                  </a:moveTo>
                  <a:cubicBezTo>
                    <a:pt x="55" y="95"/>
                    <a:pt x="55" y="95"/>
                    <a:pt x="55" y="95"/>
                  </a:cubicBezTo>
                  <a:cubicBezTo>
                    <a:pt x="49" y="93"/>
                    <a:pt x="48" y="89"/>
                    <a:pt x="48" y="89"/>
                  </a:cubicBezTo>
                  <a:cubicBezTo>
                    <a:pt x="48" y="70"/>
                    <a:pt x="48" y="70"/>
                    <a:pt x="48" y="70"/>
                  </a:cubicBezTo>
                  <a:cubicBezTo>
                    <a:pt x="55" y="70"/>
                    <a:pt x="55" y="70"/>
                    <a:pt x="55" y="70"/>
                  </a:cubicBezTo>
                  <a:cubicBezTo>
                    <a:pt x="55" y="86"/>
                    <a:pt x="55" y="86"/>
                    <a:pt x="55" y="86"/>
                  </a:cubicBezTo>
                  <a:cubicBezTo>
                    <a:pt x="56" y="88"/>
                    <a:pt x="58" y="89"/>
                    <a:pt x="58" y="89"/>
                  </a:cubicBezTo>
                  <a:cubicBezTo>
                    <a:pt x="65" y="89"/>
                    <a:pt x="65" y="89"/>
                    <a:pt x="65" y="89"/>
                  </a:cubicBezTo>
                  <a:cubicBezTo>
                    <a:pt x="65" y="70"/>
                    <a:pt x="65" y="70"/>
                    <a:pt x="65" y="70"/>
                  </a:cubicBezTo>
                  <a:cubicBezTo>
                    <a:pt x="72" y="70"/>
                    <a:pt x="72" y="70"/>
                    <a:pt x="72" y="70"/>
                  </a:cubicBezTo>
                  <a:lnTo>
                    <a:pt x="72" y="95"/>
                  </a:lnTo>
                  <a:close/>
                  <a:moveTo>
                    <a:pt x="96" y="45"/>
                  </a:moveTo>
                  <a:cubicBezTo>
                    <a:pt x="96" y="42"/>
                    <a:pt x="94" y="32"/>
                    <a:pt x="84" y="32"/>
                  </a:cubicBezTo>
                  <a:cubicBezTo>
                    <a:pt x="74" y="32"/>
                    <a:pt x="72" y="41"/>
                    <a:pt x="72" y="48"/>
                  </a:cubicBezTo>
                  <a:cubicBezTo>
                    <a:pt x="72" y="54"/>
                    <a:pt x="73" y="62"/>
                    <a:pt x="85" y="62"/>
                  </a:cubicBezTo>
                  <a:cubicBezTo>
                    <a:pt x="98" y="62"/>
                    <a:pt x="96" y="48"/>
                    <a:pt x="96" y="45"/>
                  </a:cubicBezTo>
                  <a:close/>
                </a:path>
              </a:pathLst>
            </a:custGeom>
            <a:solidFill>
              <a:schemeClr val="bg1"/>
            </a:solidFill>
            <a:ln>
              <a:solidFill>
                <a:schemeClr val="bg1">
                  <a:lumMod val="50000"/>
                </a:schemeClr>
              </a:solidFill>
            </a:ln>
          </p:spPr>
          <p:txBody>
            <a:bodyPr vert="horz" wrap="square" lIns="79162" tIns="39581" rIns="79162" bIns="39581" numCol="1" anchor="t" anchorCtr="0" compatLnSpc="1"/>
            <a:lstStyle/>
            <a:p>
              <a:endParaRPr lang="zh-CN" altLang="en-US" sz="1560"/>
            </a:p>
          </p:txBody>
        </p:sp>
      </p:grpSp>
    </p:spTree>
  </p:cSld>
  <p:clrMapOvr>
    <a:masterClrMapping/>
  </p:clrMapOvr>
  <mc:AlternateContent xmlns:mc="http://schemas.openxmlformats.org/markup-compatibility/2006">
    <mc:Choice xmlns:p14="http://schemas.microsoft.com/office/powerpoint/2010/main" Requires="p14">
      <p:transition spd="slow" p14:dur="1100" advClick="0" advTm="0">
        <p14:switch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0"/>
                                  </p:stCondLst>
                                  <p:childTnLst>
                                    <p:set>
                                      <p:cBhvr>
                                        <p:cTn id="10" dur="1" fill="hold">
                                          <p:stCondLst>
                                            <p:cond delay="0"/>
                                          </p:stCondLst>
                                        </p:cTn>
                                        <p:tgtEl>
                                          <p:spTgt spid="66"/>
                                        </p:tgtEl>
                                        <p:attrNameLst>
                                          <p:attrName>style.visibility</p:attrName>
                                        </p:attrNameLst>
                                      </p:cBhvr>
                                      <p:to>
                                        <p:strVal val="visible"/>
                                      </p:to>
                                    </p:set>
                                    <p:anim calcmode="lin" valueType="num">
                                      <p:cBhvr additive="base">
                                        <p:cTn id="11" dur="500" fill="hold"/>
                                        <p:tgtEl>
                                          <p:spTgt spid="66"/>
                                        </p:tgtEl>
                                        <p:attrNameLst>
                                          <p:attrName>ppt_x</p:attrName>
                                        </p:attrNameLst>
                                      </p:cBhvr>
                                      <p:tavLst>
                                        <p:tav tm="0">
                                          <p:val>
                                            <p:strVal val="0-#ppt_w/2"/>
                                          </p:val>
                                        </p:tav>
                                        <p:tav tm="100000">
                                          <p:val>
                                            <p:strVal val="#ppt_x"/>
                                          </p:val>
                                        </p:tav>
                                      </p:tavLst>
                                    </p:anim>
                                    <p:anim calcmode="lin" valueType="num">
                                      <p:cBhvr additive="base">
                                        <p:cTn id="12" dur="500" fill="hold"/>
                                        <p:tgtEl>
                                          <p:spTgt spid="6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53" presetClass="entr" presetSubtype="16"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animEffect transition="in" filter="fade">
                                      <p:cBhvr>
                                        <p:cTn id="18" dur="500"/>
                                        <p:tgtEl>
                                          <p:spTgt spid="3"/>
                                        </p:tgtEl>
                                      </p:cBhvr>
                                    </p:animEffect>
                                  </p:childTnLst>
                                </p:cTn>
                              </p:par>
                            </p:childTnLst>
                          </p:cTn>
                        </p:par>
                        <p:par>
                          <p:cTn id="19" fill="hold">
                            <p:stCondLst>
                              <p:cond delay="1000"/>
                            </p:stCondLst>
                            <p:childTnLst>
                              <p:par>
                                <p:cTn id="20" presetID="22" presetClass="entr" presetSubtype="8" fill="hold" nodeType="afterEffect">
                                  <p:stCondLst>
                                    <p:cond delay="0"/>
                                  </p:stCondLst>
                                  <p:childTnLst>
                                    <p:set>
                                      <p:cBhvr>
                                        <p:cTn id="21" dur="1" fill="hold">
                                          <p:stCondLst>
                                            <p:cond delay="0"/>
                                          </p:stCondLst>
                                        </p:cTn>
                                        <p:tgtEl>
                                          <p:spTgt spid="103"/>
                                        </p:tgtEl>
                                        <p:attrNameLst>
                                          <p:attrName>style.visibility</p:attrName>
                                        </p:attrNameLst>
                                      </p:cBhvr>
                                      <p:to>
                                        <p:strVal val="visible"/>
                                      </p:to>
                                    </p:set>
                                    <p:animEffect transition="in" filter="wipe(left)">
                                      <p:cBhvr>
                                        <p:cTn id="22" dur="500"/>
                                        <p:tgtEl>
                                          <p:spTgt spid="103"/>
                                        </p:tgtEl>
                                      </p:cBhvr>
                                    </p:animEffect>
                                  </p:childTnLst>
                                </p:cTn>
                              </p:par>
                            </p:childTnLst>
                          </p:cTn>
                        </p:par>
                        <p:par>
                          <p:cTn id="23" fill="hold">
                            <p:stCondLst>
                              <p:cond delay="1500"/>
                            </p:stCondLst>
                            <p:childTnLst>
                              <p:par>
                                <p:cTn id="24" presetID="53" presetClass="entr" presetSubtype="16"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fltVal val="0"/>
                                          </p:val>
                                        </p:tav>
                                        <p:tav tm="100000">
                                          <p:val>
                                            <p:strVal val="#ppt_h"/>
                                          </p:val>
                                        </p:tav>
                                      </p:tavLst>
                                    </p:anim>
                                    <p:animEffect transition="in" filter="fade">
                                      <p:cBhvr>
                                        <p:cTn id="28" dur="500"/>
                                        <p:tgtEl>
                                          <p:spTgt spid="6"/>
                                        </p:tgtEl>
                                      </p:cBhvr>
                                    </p:animEffect>
                                  </p:childTnLst>
                                </p:cTn>
                              </p:par>
                              <p:par>
                                <p:cTn id="29" presetID="53" presetClass="entr" presetSubtype="16" fill="hold" nodeType="with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animEffect transition="in" filter="fade">
                                      <p:cBhvr>
                                        <p:cTn id="33" dur="500"/>
                                        <p:tgtEl>
                                          <p:spTgt spid="4"/>
                                        </p:tgtEl>
                                      </p:cBhvr>
                                    </p:animEffect>
                                  </p:childTnLst>
                                </p:cTn>
                              </p:par>
                              <p:par>
                                <p:cTn id="34" presetID="53" presetClass="entr" presetSubtype="16"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500" fill="hold"/>
                                        <p:tgtEl>
                                          <p:spTgt spid="5"/>
                                        </p:tgtEl>
                                        <p:attrNameLst>
                                          <p:attrName>ppt_w</p:attrName>
                                        </p:attrNameLst>
                                      </p:cBhvr>
                                      <p:tavLst>
                                        <p:tav tm="0">
                                          <p:val>
                                            <p:fltVal val="0"/>
                                          </p:val>
                                        </p:tav>
                                        <p:tav tm="100000">
                                          <p:val>
                                            <p:strVal val="#ppt_w"/>
                                          </p:val>
                                        </p:tav>
                                      </p:tavLst>
                                    </p:anim>
                                    <p:anim calcmode="lin" valueType="num">
                                      <p:cBhvr>
                                        <p:cTn id="37" dur="500" fill="hold"/>
                                        <p:tgtEl>
                                          <p:spTgt spid="5"/>
                                        </p:tgtEl>
                                        <p:attrNameLst>
                                          <p:attrName>ppt_h</p:attrName>
                                        </p:attrNameLst>
                                      </p:cBhvr>
                                      <p:tavLst>
                                        <p:tav tm="0">
                                          <p:val>
                                            <p:fltVal val="0"/>
                                          </p:val>
                                        </p:tav>
                                        <p:tav tm="100000">
                                          <p:val>
                                            <p:strVal val="#ppt_h"/>
                                          </p:val>
                                        </p:tav>
                                      </p:tavLst>
                                    </p:anim>
                                    <p:animEffect transition="in" filter="fade">
                                      <p:cBhvr>
                                        <p:cTn id="38" dur="500"/>
                                        <p:tgtEl>
                                          <p:spTgt spid="5"/>
                                        </p:tgtEl>
                                      </p:cBhvr>
                                    </p:animEffect>
                                  </p:childTnLst>
                                </p:cTn>
                              </p:par>
                            </p:childTnLst>
                          </p:cTn>
                        </p:par>
                        <p:par>
                          <p:cTn id="39" fill="hold">
                            <p:stCondLst>
                              <p:cond delay="2000"/>
                            </p:stCondLst>
                            <p:childTnLst>
                              <p:par>
                                <p:cTn id="40" presetID="22" presetClass="entr" presetSubtype="8"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left)">
                                      <p:cBhvr>
                                        <p:cTn id="42" dur="500"/>
                                        <p:tgtEl>
                                          <p:spTgt spid="17"/>
                                        </p:tgtEl>
                                      </p:cBhvr>
                                    </p:animEffect>
                                  </p:childTnLst>
                                </p:cTn>
                              </p:par>
                            </p:childTnLst>
                          </p:cTn>
                        </p:par>
                        <p:par>
                          <p:cTn id="43" fill="hold">
                            <p:stCondLst>
                              <p:cond delay="2500"/>
                            </p:stCondLst>
                            <p:childTnLst>
                              <p:par>
                                <p:cTn id="44" presetID="53" presetClass="entr" presetSubtype="16" fill="hold" nodeType="after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500" fill="hold"/>
                                        <p:tgtEl>
                                          <p:spTgt spid="7"/>
                                        </p:tgtEl>
                                        <p:attrNameLst>
                                          <p:attrName>ppt_w</p:attrName>
                                        </p:attrNameLst>
                                      </p:cBhvr>
                                      <p:tavLst>
                                        <p:tav tm="0">
                                          <p:val>
                                            <p:fltVal val="0"/>
                                          </p:val>
                                        </p:tav>
                                        <p:tav tm="100000">
                                          <p:val>
                                            <p:strVal val="#ppt_w"/>
                                          </p:val>
                                        </p:tav>
                                      </p:tavLst>
                                    </p:anim>
                                    <p:anim calcmode="lin" valueType="num">
                                      <p:cBhvr>
                                        <p:cTn id="47" dur="500" fill="hold"/>
                                        <p:tgtEl>
                                          <p:spTgt spid="7"/>
                                        </p:tgtEl>
                                        <p:attrNameLst>
                                          <p:attrName>ppt_h</p:attrName>
                                        </p:attrNameLst>
                                      </p:cBhvr>
                                      <p:tavLst>
                                        <p:tav tm="0">
                                          <p:val>
                                            <p:fltVal val="0"/>
                                          </p:val>
                                        </p:tav>
                                        <p:tav tm="100000">
                                          <p:val>
                                            <p:strVal val="#ppt_h"/>
                                          </p:val>
                                        </p:tav>
                                      </p:tavLst>
                                    </p:anim>
                                    <p:animEffect transition="in" filter="fade">
                                      <p:cBhvr>
                                        <p:cTn id="48" dur="500"/>
                                        <p:tgtEl>
                                          <p:spTgt spid="7"/>
                                        </p:tgtEl>
                                      </p:cBhvr>
                                    </p:animEffect>
                                  </p:childTnLst>
                                </p:cTn>
                              </p:par>
                              <p:par>
                                <p:cTn id="49" presetID="53" presetClass="entr" presetSubtype="16" fill="hold"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fltVal val="0"/>
                                          </p:val>
                                        </p:tav>
                                        <p:tav tm="100000">
                                          <p:val>
                                            <p:strVal val="#ppt_w"/>
                                          </p:val>
                                        </p:tav>
                                      </p:tavLst>
                                    </p:anim>
                                    <p:anim calcmode="lin" valueType="num">
                                      <p:cBhvr>
                                        <p:cTn id="52" dur="500" fill="hold"/>
                                        <p:tgtEl>
                                          <p:spTgt spid="11"/>
                                        </p:tgtEl>
                                        <p:attrNameLst>
                                          <p:attrName>ppt_h</p:attrName>
                                        </p:attrNameLst>
                                      </p:cBhvr>
                                      <p:tavLst>
                                        <p:tav tm="0">
                                          <p:val>
                                            <p:fltVal val="0"/>
                                          </p:val>
                                        </p:tav>
                                        <p:tav tm="100000">
                                          <p:val>
                                            <p:strVal val="#ppt_h"/>
                                          </p:val>
                                        </p:tav>
                                      </p:tavLst>
                                    </p:anim>
                                    <p:animEffect transition="in" filter="fade">
                                      <p:cBhvr>
                                        <p:cTn id="53" dur="500"/>
                                        <p:tgtEl>
                                          <p:spTgt spid="11"/>
                                        </p:tgtEl>
                                      </p:cBhvr>
                                    </p:animEffect>
                                  </p:childTnLst>
                                </p:cTn>
                              </p:par>
                              <p:par>
                                <p:cTn id="54" presetID="53" presetClass="entr" presetSubtype="16" fill="hold" nodeType="withEffect">
                                  <p:stCondLst>
                                    <p:cond delay="0"/>
                                  </p:stCondLst>
                                  <p:childTnLst>
                                    <p:set>
                                      <p:cBhvr>
                                        <p:cTn id="55" dur="1" fill="hold">
                                          <p:stCondLst>
                                            <p:cond delay="0"/>
                                          </p:stCondLst>
                                        </p:cTn>
                                        <p:tgtEl>
                                          <p:spTgt spid="8"/>
                                        </p:tgtEl>
                                        <p:attrNameLst>
                                          <p:attrName>style.visibility</p:attrName>
                                        </p:attrNameLst>
                                      </p:cBhvr>
                                      <p:to>
                                        <p:strVal val="visible"/>
                                      </p:to>
                                    </p:set>
                                    <p:anim calcmode="lin" valueType="num">
                                      <p:cBhvr>
                                        <p:cTn id="56" dur="500" fill="hold"/>
                                        <p:tgtEl>
                                          <p:spTgt spid="8"/>
                                        </p:tgtEl>
                                        <p:attrNameLst>
                                          <p:attrName>ppt_w</p:attrName>
                                        </p:attrNameLst>
                                      </p:cBhvr>
                                      <p:tavLst>
                                        <p:tav tm="0">
                                          <p:val>
                                            <p:fltVal val="0"/>
                                          </p:val>
                                        </p:tav>
                                        <p:tav tm="100000">
                                          <p:val>
                                            <p:strVal val="#ppt_w"/>
                                          </p:val>
                                        </p:tav>
                                      </p:tavLst>
                                    </p:anim>
                                    <p:anim calcmode="lin" valueType="num">
                                      <p:cBhvr>
                                        <p:cTn id="57" dur="500" fill="hold"/>
                                        <p:tgtEl>
                                          <p:spTgt spid="8"/>
                                        </p:tgtEl>
                                        <p:attrNameLst>
                                          <p:attrName>ppt_h</p:attrName>
                                        </p:attrNameLst>
                                      </p:cBhvr>
                                      <p:tavLst>
                                        <p:tav tm="0">
                                          <p:val>
                                            <p:fltVal val="0"/>
                                          </p:val>
                                        </p:tav>
                                        <p:tav tm="100000">
                                          <p:val>
                                            <p:strVal val="#ppt_h"/>
                                          </p:val>
                                        </p:tav>
                                      </p:tavLst>
                                    </p:anim>
                                    <p:animEffect transition="in" filter="fade">
                                      <p:cBhvr>
                                        <p:cTn id="58" dur="500"/>
                                        <p:tgtEl>
                                          <p:spTgt spid="8"/>
                                        </p:tgtEl>
                                      </p:cBhvr>
                                    </p:animEffect>
                                  </p:childTnLst>
                                </p:cTn>
                              </p:par>
                            </p:childTnLst>
                          </p:cTn>
                        </p:par>
                        <p:par>
                          <p:cTn id="59" fill="hold">
                            <p:stCondLst>
                              <p:cond delay="3000"/>
                            </p:stCondLst>
                            <p:childTnLst>
                              <p:par>
                                <p:cTn id="60" presetID="22" presetClass="entr" presetSubtype="8"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left)">
                                      <p:cBhvr>
                                        <p:cTn id="62" dur="500"/>
                                        <p:tgtEl>
                                          <p:spTgt spid="18"/>
                                        </p:tgtEl>
                                      </p:cBhvr>
                                    </p:animEffect>
                                  </p:childTnLst>
                                </p:cTn>
                              </p:par>
                            </p:childTnLst>
                          </p:cTn>
                        </p:par>
                        <p:par>
                          <p:cTn id="63" fill="hold">
                            <p:stCondLst>
                              <p:cond delay="3500"/>
                            </p:stCondLst>
                            <p:childTnLst>
                              <p:par>
                                <p:cTn id="64" presetID="53" presetClass="entr" presetSubtype="16" fill="hold" nodeType="after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p:cTn id="66" dur="500" fill="hold"/>
                                        <p:tgtEl>
                                          <p:spTgt spid="13"/>
                                        </p:tgtEl>
                                        <p:attrNameLst>
                                          <p:attrName>ppt_w</p:attrName>
                                        </p:attrNameLst>
                                      </p:cBhvr>
                                      <p:tavLst>
                                        <p:tav tm="0">
                                          <p:val>
                                            <p:fltVal val="0"/>
                                          </p:val>
                                        </p:tav>
                                        <p:tav tm="100000">
                                          <p:val>
                                            <p:strVal val="#ppt_w"/>
                                          </p:val>
                                        </p:tav>
                                      </p:tavLst>
                                    </p:anim>
                                    <p:anim calcmode="lin" valueType="num">
                                      <p:cBhvr>
                                        <p:cTn id="67" dur="500" fill="hold"/>
                                        <p:tgtEl>
                                          <p:spTgt spid="13"/>
                                        </p:tgtEl>
                                        <p:attrNameLst>
                                          <p:attrName>ppt_h</p:attrName>
                                        </p:attrNameLst>
                                      </p:cBhvr>
                                      <p:tavLst>
                                        <p:tav tm="0">
                                          <p:val>
                                            <p:fltVal val="0"/>
                                          </p:val>
                                        </p:tav>
                                        <p:tav tm="100000">
                                          <p:val>
                                            <p:strVal val="#ppt_h"/>
                                          </p:val>
                                        </p:tav>
                                      </p:tavLst>
                                    </p:anim>
                                    <p:animEffect transition="in" filter="fade">
                                      <p:cBhvr>
                                        <p:cTn id="68" dur="500"/>
                                        <p:tgtEl>
                                          <p:spTgt spid="13"/>
                                        </p:tgtEl>
                                      </p:cBhvr>
                                    </p:animEffect>
                                  </p:childTnLst>
                                </p:cTn>
                              </p:par>
                              <p:par>
                                <p:cTn id="69" presetID="53" presetClass="entr" presetSubtype="16" fill="hold" nodeType="withEffect">
                                  <p:stCondLst>
                                    <p:cond delay="0"/>
                                  </p:stCondLst>
                                  <p:childTnLst>
                                    <p:set>
                                      <p:cBhvr>
                                        <p:cTn id="70" dur="1" fill="hold">
                                          <p:stCondLst>
                                            <p:cond delay="0"/>
                                          </p:stCondLst>
                                        </p:cTn>
                                        <p:tgtEl>
                                          <p:spTgt spid="12"/>
                                        </p:tgtEl>
                                        <p:attrNameLst>
                                          <p:attrName>style.visibility</p:attrName>
                                        </p:attrNameLst>
                                      </p:cBhvr>
                                      <p:to>
                                        <p:strVal val="visible"/>
                                      </p:to>
                                    </p:set>
                                    <p:anim calcmode="lin" valueType="num">
                                      <p:cBhvr>
                                        <p:cTn id="71" dur="500" fill="hold"/>
                                        <p:tgtEl>
                                          <p:spTgt spid="12"/>
                                        </p:tgtEl>
                                        <p:attrNameLst>
                                          <p:attrName>ppt_w</p:attrName>
                                        </p:attrNameLst>
                                      </p:cBhvr>
                                      <p:tavLst>
                                        <p:tav tm="0">
                                          <p:val>
                                            <p:fltVal val="0"/>
                                          </p:val>
                                        </p:tav>
                                        <p:tav tm="100000">
                                          <p:val>
                                            <p:strVal val="#ppt_w"/>
                                          </p:val>
                                        </p:tav>
                                      </p:tavLst>
                                    </p:anim>
                                    <p:anim calcmode="lin" valueType="num">
                                      <p:cBhvr>
                                        <p:cTn id="72" dur="500" fill="hold"/>
                                        <p:tgtEl>
                                          <p:spTgt spid="12"/>
                                        </p:tgtEl>
                                        <p:attrNameLst>
                                          <p:attrName>ppt_h</p:attrName>
                                        </p:attrNameLst>
                                      </p:cBhvr>
                                      <p:tavLst>
                                        <p:tav tm="0">
                                          <p:val>
                                            <p:fltVal val="0"/>
                                          </p:val>
                                        </p:tav>
                                        <p:tav tm="100000">
                                          <p:val>
                                            <p:strVal val="#ppt_h"/>
                                          </p:val>
                                        </p:tav>
                                      </p:tavLst>
                                    </p:anim>
                                    <p:animEffect transition="in" filter="fade">
                                      <p:cBhvr>
                                        <p:cTn id="73" dur="500"/>
                                        <p:tgtEl>
                                          <p:spTgt spid="12"/>
                                        </p:tgtEl>
                                      </p:cBhvr>
                                    </p:animEffect>
                                  </p:childTnLst>
                                </p:cTn>
                              </p:par>
                              <p:par>
                                <p:cTn id="74" presetID="53" presetClass="entr" presetSubtype="16" fill="hold" nodeType="withEffect">
                                  <p:stCondLst>
                                    <p:cond delay="0"/>
                                  </p:stCondLst>
                                  <p:childTnLst>
                                    <p:set>
                                      <p:cBhvr>
                                        <p:cTn id="75" dur="1" fill="hold">
                                          <p:stCondLst>
                                            <p:cond delay="0"/>
                                          </p:stCondLst>
                                        </p:cTn>
                                        <p:tgtEl>
                                          <p:spTgt spid="14"/>
                                        </p:tgtEl>
                                        <p:attrNameLst>
                                          <p:attrName>style.visibility</p:attrName>
                                        </p:attrNameLst>
                                      </p:cBhvr>
                                      <p:to>
                                        <p:strVal val="visible"/>
                                      </p:to>
                                    </p:set>
                                    <p:anim calcmode="lin" valueType="num">
                                      <p:cBhvr>
                                        <p:cTn id="76" dur="500" fill="hold"/>
                                        <p:tgtEl>
                                          <p:spTgt spid="14"/>
                                        </p:tgtEl>
                                        <p:attrNameLst>
                                          <p:attrName>ppt_w</p:attrName>
                                        </p:attrNameLst>
                                      </p:cBhvr>
                                      <p:tavLst>
                                        <p:tav tm="0">
                                          <p:val>
                                            <p:fltVal val="0"/>
                                          </p:val>
                                        </p:tav>
                                        <p:tav tm="100000">
                                          <p:val>
                                            <p:strVal val="#ppt_w"/>
                                          </p:val>
                                        </p:tav>
                                      </p:tavLst>
                                    </p:anim>
                                    <p:anim calcmode="lin" valueType="num">
                                      <p:cBhvr>
                                        <p:cTn id="77" dur="500" fill="hold"/>
                                        <p:tgtEl>
                                          <p:spTgt spid="14"/>
                                        </p:tgtEl>
                                        <p:attrNameLst>
                                          <p:attrName>ppt_h</p:attrName>
                                        </p:attrNameLst>
                                      </p:cBhvr>
                                      <p:tavLst>
                                        <p:tav tm="0">
                                          <p:val>
                                            <p:fltVal val="0"/>
                                          </p:val>
                                        </p:tav>
                                        <p:tav tm="100000">
                                          <p:val>
                                            <p:strVal val="#ppt_h"/>
                                          </p:val>
                                        </p:tav>
                                      </p:tavLst>
                                    </p:anim>
                                    <p:animEffect transition="in" filter="fade">
                                      <p:cBhvr>
                                        <p:cTn id="78" dur="500"/>
                                        <p:tgtEl>
                                          <p:spTgt spid="14"/>
                                        </p:tgtEl>
                                      </p:cBhvr>
                                    </p:animEffect>
                                  </p:childTnLst>
                                </p:cTn>
                              </p:par>
                            </p:childTnLst>
                          </p:cTn>
                        </p:par>
                        <p:par>
                          <p:cTn id="79" fill="hold">
                            <p:stCondLst>
                              <p:cond delay="4000"/>
                            </p:stCondLst>
                            <p:childTnLst>
                              <p:par>
                                <p:cTn id="80" presetID="22" presetClass="entr" presetSubtype="8" fill="hold" nodeType="afterEffect">
                                  <p:stCondLst>
                                    <p:cond delay="0"/>
                                  </p:stCondLst>
                                  <p:childTnLst>
                                    <p:set>
                                      <p:cBhvr>
                                        <p:cTn id="81" dur="1" fill="hold">
                                          <p:stCondLst>
                                            <p:cond delay="0"/>
                                          </p:stCondLst>
                                        </p:cTn>
                                        <p:tgtEl>
                                          <p:spTgt spid="104"/>
                                        </p:tgtEl>
                                        <p:attrNameLst>
                                          <p:attrName>style.visibility</p:attrName>
                                        </p:attrNameLst>
                                      </p:cBhvr>
                                      <p:to>
                                        <p:strVal val="visible"/>
                                      </p:to>
                                    </p:set>
                                    <p:animEffect transition="in" filter="wipe(left)">
                                      <p:cBhvr>
                                        <p:cTn id="82" dur="500"/>
                                        <p:tgtEl>
                                          <p:spTgt spid="104"/>
                                        </p:tgtEl>
                                      </p:cBhvr>
                                    </p:animEffect>
                                  </p:childTnLst>
                                </p:cTn>
                              </p:par>
                            </p:childTnLst>
                          </p:cTn>
                        </p:par>
                        <p:par>
                          <p:cTn id="83" fill="hold">
                            <p:stCondLst>
                              <p:cond delay="4500"/>
                            </p:stCondLst>
                            <p:childTnLst>
                              <p:par>
                                <p:cTn id="84" presetID="53" presetClass="entr" presetSubtype="16" fill="hold" nodeType="afterEffect">
                                  <p:stCondLst>
                                    <p:cond delay="0"/>
                                  </p:stCondLst>
                                  <p:childTnLst>
                                    <p:set>
                                      <p:cBhvr>
                                        <p:cTn id="85" dur="1" fill="hold">
                                          <p:stCondLst>
                                            <p:cond delay="0"/>
                                          </p:stCondLst>
                                        </p:cTn>
                                        <p:tgtEl>
                                          <p:spTgt spid="15"/>
                                        </p:tgtEl>
                                        <p:attrNameLst>
                                          <p:attrName>style.visibility</p:attrName>
                                        </p:attrNameLst>
                                      </p:cBhvr>
                                      <p:to>
                                        <p:strVal val="visible"/>
                                      </p:to>
                                    </p:set>
                                    <p:anim calcmode="lin" valueType="num">
                                      <p:cBhvr>
                                        <p:cTn id="86" dur="500" fill="hold"/>
                                        <p:tgtEl>
                                          <p:spTgt spid="15"/>
                                        </p:tgtEl>
                                        <p:attrNameLst>
                                          <p:attrName>ppt_w</p:attrName>
                                        </p:attrNameLst>
                                      </p:cBhvr>
                                      <p:tavLst>
                                        <p:tav tm="0">
                                          <p:val>
                                            <p:fltVal val="0"/>
                                          </p:val>
                                        </p:tav>
                                        <p:tav tm="100000">
                                          <p:val>
                                            <p:strVal val="#ppt_w"/>
                                          </p:val>
                                        </p:tav>
                                      </p:tavLst>
                                    </p:anim>
                                    <p:anim calcmode="lin" valueType="num">
                                      <p:cBhvr>
                                        <p:cTn id="87" dur="500" fill="hold"/>
                                        <p:tgtEl>
                                          <p:spTgt spid="15"/>
                                        </p:tgtEl>
                                        <p:attrNameLst>
                                          <p:attrName>ppt_h</p:attrName>
                                        </p:attrNameLst>
                                      </p:cBhvr>
                                      <p:tavLst>
                                        <p:tav tm="0">
                                          <p:val>
                                            <p:fltVal val="0"/>
                                          </p:val>
                                        </p:tav>
                                        <p:tav tm="100000">
                                          <p:val>
                                            <p:strVal val="#ppt_h"/>
                                          </p:val>
                                        </p:tav>
                                      </p:tavLst>
                                    </p:anim>
                                    <p:animEffect transition="in" filter="fade">
                                      <p:cBhvr>
                                        <p:cTn id="88" dur="500"/>
                                        <p:tgtEl>
                                          <p:spTgt spid="15"/>
                                        </p:tgtEl>
                                      </p:cBhvr>
                                    </p:animEffect>
                                  </p:childTnLst>
                                </p:cTn>
                              </p:par>
                            </p:childTnLst>
                          </p:cTn>
                        </p:par>
                        <p:par>
                          <p:cTn id="89" fill="hold">
                            <p:stCondLst>
                              <p:cond delay="5000"/>
                            </p:stCondLst>
                            <p:childTnLst>
                              <p:par>
                                <p:cTn id="90" presetID="22" presetClass="entr" presetSubtype="8" fill="hold" grpId="0" nodeType="afterEffect">
                                  <p:stCondLst>
                                    <p:cond delay="0"/>
                                  </p:stCondLst>
                                  <p:childTnLst>
                                    <p:set>
                                      <p:cBhvr>
                                        <p:cTn id="91" dur="1" fill="hold">
                                          <p:stCondLst>
                                            <p:cond delay="0"/>
                                          </p:stCondLst>
                                        </p:cTn>
                                        <p:tgtEl>
                                          <p:spTgt spid="84"/>
                                        </p:tgtEl>
                                        <p:attrNameLst>
                                          <p:attrName>style.visibility</p:attrName>
                                        </p:attrNameLst>
                                      </p:cBhvr>
                                      <p:to>
                                        <p:strVal val="visible"/>
                                      </p:to>
                                    </p:set>
                                    <p:animEffect transition="in" filter="wipe(left)">
                                      <p:cBhvr>
                                        <p:cTn id="92" dur="500"/>
                                        <p:tgtEl>
                                          <p:spTgt spid="84"/>
                                        </p:tgtEl>
                                      </p:cBhvr>
                                    </p:animEffect>
                                  </p:childTnLst>
                                </p:cTn>
                              </p:par>
                            </p:childTnLst>
                          </p:cTn>
                        </p:par>
                        <p:par>
                          <p:cTn id="93" fill="hold">
                            <p:stCondLst>
                              <p:cond delay="5500"/>
                            </p:stCondLst>
                            <p:childTnLst>
                              <p:par>
                                <p:cTn id="94" presetID="53" presetClass="entr" presetSubtype="16" fill="hold" nodeType="afterEffect">
                                  <p:stCondLst>
                                    <p:cond delay="0"/>
                                  </p:stCondLst>
                                  <p:childTnLst>
                                    <p:set>
                                      <p:cBhvr>
                                        <p:cTn id="95" dur="1" fill="hold">
                                          <p:stCondLst>
                                            <p:cond delay="0"/>
                                          </p:stCondLst>
                                        </p:cTn>
                                        <p:tgtEl>
                                          <p:spTgt spid="16"/>
                                        </p:tgtEl>
                                        <p:attrNameLst>
                                          <p:attrName>style.visibility</p:attrName>
                                        </p:attrNameLst>
                                      </p:cBhvr>
                                      <p:to>
                                        <p:strVal val="visible"/>
                                      </p:to>
                                    </p:set>
                                    <p:anim calcmode="lin" valueType="num">
                                      <p:cBhvr>
                                        <p:cTn id="96" dur="500" fill="hold"/>
                                        <p:tgtEl>
                                          <p:spTgt spid="16"/>
                                        </p:tgtEl>
                                        <p:attrNameLst>
                                          <p:attrName>ppt_w</p:attrName>
                                        </p:attrNameLst>
                                      </p:cBhvr>
                                      <p:tavLst>
                                        <p:tav tm="0">
                                          <p:val>
                                            <p:fltVal val="0"/>
                                          </p:val>
                                        </p:tav>
                                        <p:tav tm="100000">
                                          <p:val>
                                            <p:strVal val="#ppt_w"/>
                                          </p:val>
                                        </p:tav>
                                      </p:tavLst>
                                    </p:anim>
                                    <p:anim calcmode="lin" valueType="num">
                                      <p:cBhvr>
                                        <p:cTn id="97" dur="500" fill="hold"/>
                                        <p:tgtEl>
                                          <p:spTgt spid="16"/>
                                        </p:tgtEl>
                                        <p:attrNameLst>
                                          <p:attrName>ppt_h</p:attrName>
                                        </p:attrNameLst>
                                      </p:cBhvr>
                                      <p:tavLst>
                                        <p:tav tm="0">
                                          <p:val>
                                            <p:fltVal val="0"/>
                                          </p:val>
                                        </p:tav>
                                        <p:tav tm="100000">
                                          <p:val>
                                            <p:strVal val="#ppt_h"/>
                                          </p:val>
                                        </p:tav>
                                      </p:tavLst>
                                    </p:anim>
                                    <p:animEffect transition="in" filter="fade">
                                      <p:cBhvr>
                                        <p:cTn id="9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8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平行四边形 65"/>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2" name="组合 1"/>
          <p:cNvGrpSpPr/>
          <p:nvPr/>
        </p:nvGrpSpPr>
        <p:grpSpPr>
          <a:xfrm>
            <a:off x="-124754" y="289674"/>
            <a:ext cx="2969754" cy="500820"/>
            <a:chOff x="-611583" y="577868"/>
            <a:chExt cx="6048672" cy="999091"/>
          </a:xfrm>
        </p:grpSpPr>
        <p:sp>
          <p:nvSpPr>
            <p:cNvPr id="67" name="对角圆角矩形 66"/>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68" name="TextBox 67"/>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地面推广</a:t>
              </a:r>
              <a:endParaRPr lang="zh-CN" altLang="en-US" sz="1990" dirty="0">
                <a:solidFill>
                  <a:prstClr val="white"/>
                </a:solidFill>
                <a:latin typeface="思源黑体 CN Medium" pitchFamily="34" charset="-122"/>
                <a:ea typeface="思源黑体 CN Medium" pitchFamily="34" charset="-122"/>
              </a:endParaRPr>
            </a:p>
          </p:txBody>
        </p:sp>
      </p:grpSp>
      <p:sp>
        <p:nvSpPr>
          <p:cNvPr id="141" name="Freeform 566"/>
          <p:cNvSpPr>
            <a:spLocks noEditPoints="1"/>
          </p:cNvSpPr>
          <p:nvPr/>
        </p:nvSpPr>
        <p:spPr bwMode="auto">
          <a:xfrm>
            <a:off x="3785617" y="3211250"/>
            <a:ext cx="440405" cy="504148"/>
          </a:xfrm>
          <a:custGeom>
            <a:avLst/>
            <a:gdLst>
              <a:gd name="T0" fmla="*/ 15 w 98"/>
              <a:gd name="T1" fmla="*/ 55 h 110"/>
              <a:gd name="T2" fmla="*/ 25 w 98"/>
              <a:gd name="T3" fmla="*/ 36 h 110"/>
              <a:gd name="T4" fmla="*/ 11 w 98"/>
              <a:gd name="T5" fmla="*/ 24 h 110"/>
              <a:gd name="T6" fmla="*/ 1 w 98"/>
              <a:gd name="T7" fmla="*/ 38 h 110"/>
              <a:gd name="T8" fmla="*/ 15 w 98"/>
              <a:gd name="T9" fmla="*/ 55 h 110"/>
              <a:gd name="T10" fmla="*/ 27 w 98"/>
              <a:gd name="T11" fmla="*/ 79 h 110"/>
              <a:gd name="T12" fmla="*/ 27 w 98"/>
              <a:gd name="T13" fmla="*/ 84 h 110"/>
              <a:gd name="T14" fmla="*/ 32 w 98"/>
              <a:gd name="T15" fmla="*/ 89 h 110"/>
              <a:gd name="T16" fmla="*/ 38 w 98"/>
              <a:gd name="T17" fmla="*/ 89 h 110"/>
              <a:gd name="T18" fmla="*/ 38 w 98"/>
              <a:gd name="T19" fmla="*/ 75 h 110"/>
              <a:gd name="T20" fmla="*/ 32 w 98"/>
              <a:gd name="T21" fmla="*/ 75 h 110"/>
              <a:gd name="T22" fmla="*/ 27 w 98"/>
              <a:gd name="T23" fmla="*/ 79 h 110"/>
              <a:gd name="T24" fmla="*/ 36 w 98"/>
              <a:gd name="T25" fmla="*/ 33 h 110"/>
              <a:gd name="T26" fmla="*/ 48 w 98"/>
              <a:gd name="T27" fmla="*/ 16 h 110"/>
              <a:gd name="T28" fmla="*/ 36 w 98"/>
              <a:gd name="T29" fmla="*/ 0 h 110"/>
              <a:gd name="T30" fmla="*/ 25 w 98"/>
              <a:gd name="T31" fmla="*/ 16 h 110"/>
              <a:gd name="T32" fmla="*/ 36 w 98"/>
              <a:gd name="T33" fmla="*/ 33 h 110"/>
              <a:gd name="T34" fmla="*/ 63 w 98"/>
              <a:gd name="T35" fmla="*/ 34 h 110"/>
              <a:gd name="T36" fmla="*/ 78 w 98"/>
              <a:gd name="T37" fmla="*/ 19 h 110"/>
              <a:gd name="T38" fmla="*/ 68 w 98"/>
              <a:gd name="T39" fmla="*/ 3 h 110"/>
              <a:gd name="T40" fmla="*/ 54 w 98"/>
              <a:gd name="T41" fmla="*/ 17 h 110"/>
              <a:gd name="T42" fmla="*/ 63 w 98"/>
              <a:gd name="T43" fmla="*/ 34 h 110"/>
              <a:gd name="T44" fmla="*/ 84 w 98"/>
              <a:gd name="T45" fmla="*/ 73 h 110"/>
              <a:gd name="T46" fmla="*/ 63 w 98"/>
              <a:gd name="T47" fmla="*/ 52 h 110"/>
              <a:gd name="T48" fmla="*/ 34 w 98"/>
              <a:gd name="T49" fmla="*/ 51 h 110"/>
              <a:gd name="T50" fmla="*/ 20 w 98"/>
              <a:gd name="T51" fmla="*/ 66 h 110"/>
              <a:gd name="T52" fmla="*/ 8 w 98"/>
              <a:gd name="T53" fmla="*/ 89 h 110"/>
              <a:gd name="T54" fmla="*/ 22 w 98"/>
              <a:gd name="T55" fmla="*/ 103 h 110"/>
              <a:gd name="T56" fmla="*/ 40 w 98"/>
              <a:gd name="T57" fmla="*/ 102 h 110"/>
              <a:gd name="T58" fmla="*/ 58 w 98"/>
              <a:gd name="T59" fmla="*/ 102 h 110"/>
              <a:gd name="T60" fmla="*/ 87 w 98"/>
              <a:gd name="T61" fmla="*/ 95 h 110"/>
              <a:gd name="T62" fmla="*/ 84 w 98"/>
              <a:gd name="T63" fmla="*/ 73 h 110"/>
              <a:gd name="T64" fmla="*/ 45 w 98"/>
              <a:gd name="T65" fmla="*/ 95 h 110"/>
              <a:gd name="T66" fmla="*/ 30 w 98"/>
              <a:gd name="T67" fmla="*/ 95 h 110"/>
              <a:gd name="T68" fmla="*/ 21 w 98"/>
              <a:gd name="T69" fmla="*/ 89 h 110"/>
              <a:gd name="T70" fmla="*/ 20 w 98"/>
              <a:gd name="T71" fmla="*/ 78 h 110"/>
              <a:gd name="T72" fmla="*/ 30 w 98"/>
              <a:gd name="T73" fmla="*/ 69 h 110"/>
              <a:gd name="T74" fmla="*/ 38 w 98"/>
              <a:gd name="T75" fmla="*/ 69 h 110"/>
              <a:gd name="T76" fmla="*/ 38 w 98"/>
              <a:gd name="T77" fmla="*/ 59 h 110"/>
              <a:gd name="T78" fmla="*/ 45 w 98"/>
              <a:gd name="T79" fmla="*/ 59 h 110"/>
              <a:gd name="T80" fmla="*/ 45 w 98"/>
              <a:gd name="T81" fmla="*/ 95 h 110"/>
              <a:gd name="T82" fmla="*/ 72 w 98"/>
              <a:gd name="T83" fmla="*/ 95 h 110"/>
              <a:gd name="T84" fmla="*/ 55 w 98"/>
              <a:gd name="T85" fmla="*/ 95 h 110"/>
              <a:gd name="T86" fmla="*/ 48 w 98"/>
              <a:gd name="T87" fmla="*/ 89 h 110"/>
              <a:gd name="T88" fmla="*/ 48 w 98"/>
              <a:gd name="T89" fmla="*/ 70 h 110"/>
              <a:gd name="T90" fmla="*/ 55 w 98"/>
              <a:gd name="T91" fmla="*/ 70 h 110"/>
              <a:gd name="T92" fmla="*/ 55 w 98"/>
              <a:gd name="T93" fmla="*/ 86 h 110"/>
              <a:gd name="T94" fmla="*/ 58 w 98"/>
              <a:gd name="T95" fmla="*/ 89 h 110"/>
              <a:gd name="T96" fmla="*/ 65 w 98"/>
              <a:gd name="T97" fmla="*/ 89 h 110"/>
              <a:gd name="T98" fmla="*/ 65 w 98"/>
              <a:gd name="T99" fmla="*/ 70 h 110"/>
              <a:gd name="T100" fmla="*/ 72 w 98"/>
              <a:gd name="T101" fmla="*/ 70 h 110"/>
              <a:gd name="T102" fmla="*/ 72 w 98"/>
              <a:gd name="T103" fmla="*/ 95 h 110"/>
              <a:gd name="T104" fmla="*/ 96 w 98"/>
              <a:gd name="T105" fmla="*/ 45 h 110"/>
              <a:gd name="T106" fmla="*/ 84 w 98"/>
              <a:gd name="T107" fmla="*/ 32 h 110"/>
              <a:gd name="T108" fmla="*/ 72 w 98"/>
              <a:gd name="T109" fmla="*/ 48 h 110"/>
              <a:gd name="T110" fmla="*/ 85 w 98"/>
              <a:gd name="T111" fmla="*/ 62 h 110"/>
              <a:gd name="T112" fmla="*/ 96 w 98"/>
              <a:gd name="T113" fmla="*/ 45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8" h="110">
                <a:moveTo>
                  <a:pt x="15" y="55"/>
                </a:moveTo>
                <a:cubicBezTo>
                  <a:pt x="27" y="53"/>
                  <a:pt x="25" y="39"/>
                  <a:pt x="25" y="36"/>
                </a:cubicBezTo>
                <a:cubicBezTo>
                  <a:pt x="24" y="32"/>
                  <a:pt x="19" y="24"/>
                  <a:pt x="11" y="24"/>
                </a:cubicBezTo>
                <a:cubicBezTo>
                  <a:pt x="2" y="25"/>
                  <a:pt x="1" y="38"/>
                  <a:pt x="1" y="38"/>
                </a:cubicBezTo>
                <a:cubicBezTo>
                  <a:pt x="0" y="45"/>
                  <a:pt x="4" y="58"/>
                  <a:pt x="15" y="55"/>
                </a:cubicBezTo>
                <a:close/>
                <a:moveTo>
                  <a:pt x="27" y="79"/>
                </a:moveTo>
                <a:cubicBezTo>
                  <a:pt x="27" y="80"/>
                  <a:pt x="26" y="82"/>
                  <a:pt x="27" y="84"/>
                </a:cubicBezTo>
                <a:cubicBezTo>
                  <a:pt x="28" y="89"/>
                  <a:pt x="32" y="89"/>
                  <a:pt x="32" y="89"/>
                </a:cubicBezTo>
                <a:cubicBezTo>
                  <a:pt x="38" y="89"/>
                  <a:pt x="38" y="89"/>
                  <a:pt x="38" y="89"/>
                </a:cubicBezTo>
                <a:cubicBezTo>
                  <a:pt x="38" y="75"/>
                  <a:pt x="38" y="75"/>
                  <a:pt x="38" y="75"/>
                </a:cubicBezTo>
                <a:cubicBezTo>
                  <a:pt x="32" y="75"/>
                  <a:pt x="32" y="75"/>
                  <a:pt x="32" y="75"/>
                </a:cubicBezTo>
                <a:cubicBezTo>
                  <a:pt x="29" y="76"/>
                  <a:pt x="28" y="78"/>
                  <a:pt x="27" y="79"/>
                </a:cubicBezTo>
                <a:close/>
                <a:moveTo>
                  <a:pt x="36" y="33"/>
                </a:moveTo>
                <a:cubicBezTo>
                  <a:pt x="42" y="33"/>
                  <a:pt x="48" y="25"/>
                  <a:pt x="48" y="16"/>
                </a:cubicBezTo>
                <a:cubicBezTo>
                  <a:pt x="48" y="8"/>
                  <a:pt x="42" y="0"/>
                  <a:pt x="36" y="0"/>
                </a:cubicBezTo>
                <a:cubicBezTo>
                  <a:pt x="30" y="0"/>
                  <a:pt x="25" y="8"/>
                  <a:pt x="25" y="16"/>
                </a:cubicBezTo>
                <a:cubicBezTo>
                  <a:pt x="25" y="25"/>
                  <a:pt x="30" y="33"/>
                  <a:pt x="36" y="33"/>
                </a:cubicBezTo>
                <a:close/>
                <a:moveTo>
                  <a:pt x="63" y="34"/>
                </a:moveTo>
                <a:cubicBezTo>
                  <a:pt x="71" y="35"/>
                  <a:pt x="77" y="26"/>
                  <a:pt x="78" y="19"/>
                </a:cubicBezTo>
                <a:cubicBezTo>
                  <a:pt x="79" y="12"/>
                  <a:pt x="74" y="4"/>
                  <a:pt x="68" y="3"/>
                </a:cubicBezTo>
                <a:cubicBezTo>
                  <a:pt x="62" y="2"/>
                  <a:pt x="54" y="11"/>
                  <a:pt x="54" y="17"/>
                </a:cubicBezTo>
                <a:cubicBezTo>
                  <a:pt x="53" y="25"/>
                  <a:pt x="55" y="32"/>
                  <a:pt x="63" y="34"/>
                </a:cubicBezTo>
                <a:close/>
                <a:moveTo>
                  <a:pt x="84" y="73"/>
                </a:moveTo>
                <a:cubicBezTo>
                  <a:pt x="84" y="73"/>
                  <a:pt x="71" y="63"/>
                  <a:pt x="63" y="52"/>
                </a:cubicBezTo>
                <a:cubicBezTo>
                  <a:pt x="53" y="37"/>
                  <a:pt x="38" y="43"/>
                  <a:pt x="34" y="51"/>
                </a:cubicBezTo>
                <a:cubicBezTo>
                  <a:pt x="29" y="59"/>
                  <a:pt x="21" y="64"/>
                  <a:pt x="20" y="66"/>
                </a:cubicBezTo>
                <a:cubicBezTo>
                  <a:pt x="19" y="67"/>
                  <a:pt x="4" y="75"/>
                  <a:pt x="8" y="89"/>
                </a:cubicBezTo>
                <a:cubicBezTo>
                  <a:pt x="11" y="103"/>
                  <a:pt x="22" y="103"/>
                  <a:pt x="22" y="103"/>
                </a:cubicBezTo>
                <a:cubicBezTo>
                  <a:pt x="22" y="103"/>
                  <a:pt x="31" y="104"/>
                  <a:pt x="40" y="102"/>
                </a:cubicBezTo>
                <a:cubicBezTo>
                  <a:pt x="50" y="100"/>
                  <a:pt x="58" y="102"/>
                  <a:pt x="58" y="102"/>
                </a:cubicBezTo>
                <a:cubicBezTo>
                  <a:pt x="58" y="102"/>
                  <a:pt x="81" y="110"/>
                  <a:pt x="87" y="95"/>
                </a:cubicBezTo>
                <a:cubicBezTo>
                  <a:pt x="93" y="81"/>
                  <a:pt x="84" y="73"/>
                  <a:pt x="84" y="73"/>
                </a:cubicBezTo>
                <a:close/>
                <a:moveTo>
                  <a:pt x="45" y="95"/>
                </a:moveTo>
                <a:cubicBezTo>
                  <a:pt x="30" y="95"/>
                  <a:pt x="30" y="95"/>
                  <a:pt x="30" y="95"/>
                </a:cubicBezTo>
                <a:cubicBezTo>
                  <a:pt x="24" y="94"/>
                  <a:pt x="21" y="89"/>
                  <a:pt x="21" y="89"/>
                </a:cubicBezTo>
                <a:cubicBezTo>
                  <a:pt x="21" y="88"/>
                  <a:pt x="19" y="84"/>
                  <a:pt x="20" y="78"/>
                </a:cubicBezTo>
                <a:cubicBezTo>
                  <a:pt x="23" y="70"/>
                  <a:pt x="30" y="69"/>
                  <a:pt x="30" y="69"/>
                </a:cubicBezTo>
                <a:cubicBezTo>
                  <a:pt x="38" y="69"/>
                  <a:pt x="38" y="69"/>
                  <a:pt x="38" y="69"/>
                </a:cubicBezTo>
                <a:cubicBezTo>
                  <a:pt x="38" y="59"/>
                  <a:pt x="38" y="59"/>
                  <a:pt x="38" y="59"/>
                </a:cubicBezTo>
                <a:cubicBezTo>
                  <a:pt x="45" y="59"/>
                  <a:pt x="45" y="59"/>
                  <a:pt x="45" y="59"/>
                </a:cubicBezTo>
                <a:lnTo>
                  <a:pt x="45" y="95"/>
                </a:lnTo>
                <a:close/>
                <a:moveTo>
                  <a:pt x="72" y="95"/>
                </a:moveTo>
                <a:cubicBezTo>
                  <a:pt x="55" y="95"/>
                  <a:pt x="55" y="95"/>
                  <a:pt x="55" y="95"/>
                </a:cubicBezTo>
                <a:cubicBezTo>
                  <a:pt x="49" y="93"/>
                  <a:pt x="48" y="89"/>
                  <a:pt x="48" y="89"/>
                </a:cubicBezTo>
                <a:cubicBezTo>
                  <a:pt x="48" y="70"/>
                  <a:pt x="48" y="70"/>
                  <a:pt x="48" y="70"/>
                </a:cubicBezTo>
                <a:cubicBezTo>
                  <a:pt x="55" y="70"/>
                  <a:pt x="55" y="70"/>
                  <a:pt x="55" y="70"/>
                </a:cubicBezTo>
                <a:cubicBezTo>
                  <a:pt x="55" y="86"/>
                  <a:pt x="55" y="86"/>
                  <a:pt x="55" y="86"/>
                </a:cubicBezTo>
                <a:cubicBezTo>
                  <a:pt x="56" y="88"/>
                  <a:pt x="58" y="89"/>
                  <a:pt x="58" y="89"/>
                </a:cubicBezTo>
                <a:cubicBezTo>
                  <a:pt x="65" y="89"/>
                  <a:pt x="65" y="89"/>
                  <a:pt x="65" y="89"/>
                </a:cubicBezTo>
                <a:cubicBezTo>
                  <a:pt x="65" y="70"/>
                  <a:pt x="65" y="70"/>
                  <a:pt x="65" y="70"/>
                </a:cubicBezTo>
                <a:cubicBezTo>
                  <a:pt x="72" y="70"/>
                  <a:pt x="72" y="70"/>
                  <a:pt x="72" y="70"/>
                </a:cubicBezTo>
                <a:lnTo>
                  <a:pt x="72" y="95"/>
                </a:lnTo>
                <a:close/>
                <a:moveTo>
                  <a:pt x="96" y="45"/>
                </a:moveTo>
                <a:cubicBezTo>
                  <a:pt x="96" y="42"/>
                  <a:pt x="94" y="32"/>
                  <a:pt x="84" y="32"/>
                </a:cubicBezTo>
                <a:cubicBezTo>
                  <a:pt x="74" y="32"/>
                  <a:pt x="72" y="41"/>
                  <a:pt x="72" y="48"/>
                </a:cubicBezTo>
                <a:cubicBezTo>
                  <a:pt x="72" y="54"/>
                  <a:pt x="73" y="62"/>
                  <a:pt x="85" y="62"/>
                </a:cubicBezTo>
                <a:cubicBezTo>
                  <a:pt x="98" y="62"/>
                  <a:pt x="96" y="48"/>
                  <a:pt x="96" y="45"/>
                </a:cubicBezTo>
                <a:close/>
              </a:path>
            </a:pathLst>
          </a:custGeom>
          <a:solidFill>
            <a:schemeClr val="bg1"/>
          </a:solidFill>
          <a:ln>
            <a:noFill/>
          </a:ln>
        </p:spPr>
        <p:txBody>
          <a:bodyPr vert="horz" wrap="square" lIns="42970" tIns="21485" rIns="42970" bIns="21485" numCol="1" anchor="t" anchorCtr="0" compatLnSpc="1"/>
          <a:lstStyle/>
          <a:p>
            <a:endParaRPr lang="zh-CN" altLang="en-US" sz="1560"/>
          </a:p>
        </p:txBody>
      </p:sp>
      <p:grpSp>
        <p:nvGrpSpPr>
          <p:cNvPr id="176" name="组合 175"/>
          <p:cNvGrpSpPr/>
          <p:nvPr/>
        </p:nvGrpSpPr>
        <p:grpSpPr>
          <a:xfrm>
            <a:off x="3163889" y="3313071"/>
            <a:ext cx="1684595" cy="918041"/>
            <a:chOff x="2066155" y="1681970"/>
            <a:chExt cx="1450898" cy="774438"/>
          </a:xfrm>
        </p:grpSpPr>
        <p:sp>
          <p:nvSpPr>
            <p:cNvPr id="177" name="Chevron 17"/>
            <p:cNvSpPr/>
            <p:nvPr/>
          </p:nvSpPr>
          <p:spPr>
            <a:xfrm>
              <a:off x="2066155" y="1681970"/>
              <a:ext cx="1450898" cy="774438"/>
            </a:xfrm>
            <a:prstGeom prst="chevron">
              <a:avLst/>
            </a:prstGeom>
            <a:solidFill>
              <a:schemeClr val="tx1">
                <a:lumMod val="50000"/>
                <a:lumOff val="50000"/>
              </a:schemeClr>
            </a:solidFill>
            <a:ln>
              <a:noFill/>
            </a:ln>
            <a:effectLst>
              <a:outerShdw blurRad="50800" dist="38100" dir="5400000" algn="t" rotWithShape="0">
                <a:prstClr val="black">
                  <a:alpha val="40000"/>
                </a:prstClr>
              </a:outerShdw>
            </a:effectLst>
          </p:spPr>
          <p:style>
            <a:lnRef idx="2">
              <a:scrgbClr r="0" g="0" b="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78" name="Rectangle 5"/>
            <p:cNvSpPr/>
            <p:nvPr/>
          </p:nvSpPr>
          <p:spPr bwMode="auto">
            <a:xfrm>
              <a:off x="2555809" y="1867459"/>
              <a:ext cx="540102" cy="527272"/>
            </a:xfrm>
            <a:prstGeom prst="rect">
              <a:avLst/>
            </a:prstGeom>
          </p:spPr>
          <p:txBody>
            <a:bodyPr wrap="none">
              <a:spAutoFit/>
            </a:bodyPr>
            <a:lstStyle/>
            <a:p>
              <a:pPr algn="ctr">
                <a:defRPr/>
              </a:pPr>
              <a:r>
                <a:rPr lang="zh-CN" altLang="en-US" sz="1730" b="1" dirty="0">
                  <a:solidFill>
                    <a:schemeClr val="bg1"/>
                  </a:solidFill>
                  <a:latin typeface="方正兰亭纤黑_GBK" panose="02000000000000000000" pitchFamily="2" charset="-122"/>
                  <a:ea typeface="方正兰亭纤黑_GBK" panose="02000000000000000000" pitchFamily="2" charset="-122"/>
                  <a:cs typeface="Open Sans" pitchFamily="34" charset="0"/>
                </a:rPr>
                <a:t>代理</a:t>
              </a:r>
              <a:endParaRPr lang="en-US" altLang="zh-CN" sz="1730" b="1" dirty="0">
                <a:solidFill>
                  <a:schemeClr val="bg1"/>
                </a:solidFill>
                <a:latin typeface="方正兰亭纤黑_GBK" panose="02000000000000000000" pitchFamily="2" charset="-122"/>
                <a:ea typeface="方正兰亭纤黑_GBK" panose="02000000000000000000" pitchFamily="2" charset="-122"/>
                <a:cs typeface="Open Sans" pitchFamily="34" charset="0"/>
              </a:endParaRPr>
            </a:p>
            <a:p>
              <a:pPr algn="ctr">
                <a:defRPr/>
              </a:pPr>
              <a:r>
                <a:rPr lang="zh-CN" altLang="en-US" sz="1730" b="1" dirty="0">
                  <a:solidFill>
                    <a:schemeClr val="bg1"/>
                  </a:solidFill>
                  <a:latin typeface="方正兰亭纤黑_GBK" panose="02000000000000000000" pitchFamily="2" charset="-122"/>
                  <a:ea typeface="方正兰亭纤黑_GBK" panose="02000000000000000000" pitchFamily="2" charset="-122"/>
                  <a:cs typeface="Open Sans" pitchFamily="34" charset="0"/>
                </a:rPr>
                <a:t>推广</a:t>
              </a:r>
              <a:endParaRPr lang="en-US" sz="1730" b="1" dirty="0">
                <a:solidFill>
                  <a:schemeClr val="bg1"/>
                </a:solidFill>
                <a:latin typeface="方正兰亭纤黑_GBK" panose="02000000000000000000" pitchFamily="2" charset="-122"/>
                <a:ea typeface="方正兰亭纤黑_GBK" panose="02000000000000000000" pitchFamily="2" charset="-122"/>
                <a:cs typeface="Open Sans" pitchFamily="34" charset="0"/>
              </a:endParaRPr>
            </a:p>
          </p:txBody>
        </p:sp>
      </p:grpSp>
      <p:grpSp>
        <p:nvGrpSpPr>
          <p:cNvPr id="179" name="组合 178"/>
          <p:cNvGrpSpPr/>
          <p:nvPr/>
        </p:nvGrpSpPr>
        <p:grpSpPr>
          <a:xfrm>
            <a:off x="4549492" y="3313071"/>
            <a:ext cx="1684595" cy="918041"/>
            <a:chOff x="3187496" y="1681970"/>
            <a:chExt cx="1450898" cy="774438"/>
          </a:xfrm>
        </p:grpSpPr>
        <p:sp>
          <p:nvSpPr>
            <p:cNvPr id="180" name="Chevron 19"/>
            <p:cNvSpPr/>
            <p:nvPr/>
          </p:nvSpPr>
          <p:spPr>
            <a:xfrm>
              <a:off x="3187496" y="1681970"/>
              <a:ext cx="1450898" cy="774438"/>
            </a:xfrm>
            <a:prstGeom prst="chevron">
              <a:avLst/>
            </a:prstGeom>
            <a:solidFill>
              <a:srgbClr val="CB0B0B"/>
            </a:solidFill>
            <a:ln>
              <a:noFill/>
            </a:ln>
            <a:effectLst>
              <a:outerShdw blurRad="50800" dist="38100" dir="5400000" algn="t" rotWithShape="0">
                <a:prstClr val="black">
                  <a:alpha val="40000"/>
                </a:prstClr>
              </a:outerShdw>
            </a:effectLst>
          </p:spPr>
          <p:style>
            <a:lnRef idx="2">
              <a:scrgbClr r="0" g="0" b="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81" name="Rectangle 5"/>
            <p:cNvSpPr/>
            <p:nvPr/>
          </p:nvSpPr>
          <p:spPr bwMode="auto">
            <a:xfrm>
              <a:off x="3727505" y="1867459"/>
              <a:ext cx="484876" cy="460092"/>
            </a:xfrm>
            <a:prstGeom prst="rect">
              <a:avLst/>
            </a:prstGeom>
          </p:spPr>
          <p:txBody>
            <a:bodyPr wrap="none">
              <a:spAutoFit/>
            </a:bodyPr>
            <a:lstStyle/>
            <a:p>
              <a:pPr algn="ctr">
                <a:defRPr/>
              </a:pPr>
              <a:r>
                <a:rPr lang="zh-CN" altLang="en-US" sz="1470" b="1" dirty="0">
                  <a:solidFill>
                    <a:schemeClr val="bg1"/>
                  </a:solidFill>
                  <a:latin typeface="方正兰亭纤黑_GBK" panose="02000000000000000000" pitchFamily="2" charset="-122"/>
                  <a:ea typeface="方正兰亭纤黑_GBK" panose="02000000000000000000" pitchFamily="2" charset="-122"/>
                  <a:cs typeface="Open Sans" pitchFamily="34" charset="0"/>
                </a:rPr>
                <a:t>周边</a:t>
              </a:r>
              <a:endParaRPr lang="en-US" altLang="zh-CN" sz="1470" b="1" dirty="0">
                <a:solidFill>
                  <a:schemeClr val="bg1"/>
                </a:solidFill>
                <a:latin typeface="方正兰亭纤黑_GBK" panose="02000000000000000000" pitchFamily="2" charset="-122"/>
                <a:ea typeface="方正兰亭纤黑_GBK" panose="02000000000000000000" pitchFamily="2" charset="-122"/>
                <a:cs typeface="Open Sans" pitchFamily="34" charset="0"/>
              </a:endParaRPr>
            </a:p>
            <a:p>
              <a:pPr algn="ctr">
                <a:defRPr/>
              </a:pPr>
              <a:r>
                <a:rPr lang="zh-CN" altLang="en-US" sz="1470" b="1" dirty="0">
                  <a:solidFill>
                    <a:schemeClr val="bg1"/>
                  </a:solidFill>
                  <a:latin typeface="方正兰亭纤黑_GBK" panose="02000000000000000000" pitchFamily="2" charset="-122"/>
                  <a:ea typeface="方正兰亭纤黑_GBK" panose="02000000000000000000" pitchFamily="2" charset="-122"/>
                  <a:cs typeface="Open Sans" pitchFamily="34" charset="0"/>
                </a:rPr>
                <a:t>推广</a:t>
              </a:r>
              <a:endParaRPr lang="en-US" sz="1470" b="1" dirty="0">
                <a:solidFill>
                  <a:schemeClr val="bg1"/>
                </a:solidFill>
                <a:latin typeface="方正兰亭纤黑_GBK" panose="02000000000000000000" pitchFamily="2" charset="-122"/>
                <a:ea typeface="方正兰亭纤黑_GBK" panose="02000000000000000000" pitchFamily="2" charset="-122"/>
                <a:cs typeface="Open Sans" pitchFamily="34" charset="0"/>
              </a:endParaRPr>
            </a:p>
          </p:txBody>
        </p:sp>
      </p:grpSp>
      <p:grpSp>
        <p:nvGrpSpPr>
          <p:cNvPr id="182" name="组合 181"/>
          <p:cNvGrpSpPr/>
          <p:nvPr/>
        </p:nvGrpSpPr>
        <p:grpSpPr>
          <a:xfrm>
            <a:off x="5956872" y="3313071"/>
            <a:ext cx="1684595" cy="918041"/>
            <a:chOff x="4308837" y="1681970"/>
            <a:chExt cx="1450898" cy="774438"/>
          </a:xfrm>
          <a:solidFill>
            <a:schemeClr val="tx1">
              <a:lumMod val="50000"/>
              <a:lumOff val="50000"/>
            </a:schemeClr>
          </a:solidFill>
        </p:grpSpPr>
        <p:sp>
          <p:nvSpPr>
            <p:cNvPr id="183" name="Chevron 20"/>
            <p:cNvSpPr/>
            <p:nvPr/>
          </p:nvSpPr>
          <p:spPr>
            <a:xfrm>
              <a:off x="4308837" y="1681970"/>
              <a:ext cx="1450898" cy="774438"/>
            </a:xfrm>
            <a:prstGeom prst="chevron">
              <a:avLst/>
            </a:prstGeom>
            <a:grpFill/>
            <a:ln>
              <a:noFill/>
            </a:ln>
            <a:effectLst>
              <a:outerShdw blurRad="50800" dist="38100" dir="5400000" algn="t" rotWithShape="0">
                <a:prstClr val="black">
                  <a:alpha val="40000"/>
                </a:prstClr>
              </a:outerShdw>
            </a:effectLst>
          </p:spPr>
          <p:style>
            <a:lnRef idx="2">
              <a:scrgbClr r="0" g="0" b="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84" name="Rectangle 5"/>
            <p:cNvSpPr/>
            <p:nvPr/>
          </p:nvSpPr>
          <p:spPr bwMode="auto">
            <a:xfrm>
              <a:off x="4827198" y="1864668"/>
              <a:ext cx="484876" cy="460092"/>
            </a:xfrm>
            <a:prstGeom prst="rect">
              <a:avLst/>
            </a:prstGeom>
            <a:grpFill/>
          </p:spPr>
          <p:txBody>
            <a:bodyPr wrap="none">
              <a:spAutoFit/>
            </a:bodyPr>
            <a:lstStyle/>
            <a:p>
              <a:pPr algn="ctr">
                <a:defRPr/>
              </a:pPr>
              <a:r>
                <a:rPr lang="zh-CN" altLang="en-US" sz="1470" b="1" dirty="0">
                  <a:solidFill>
                    <a:schemeClr val="bg1"/>
                  </a:solidFill>
                  <a:latin typeface="方正兰亭纤黑_GBK" panose="02000000000000000000" pitchFamily="2" charset="-122"/>
                  <a:ea typeface="方正兰亭纤黑_GBK" panose="02000000000000000000" pitchFamily="2" charset="-122"/>
                  <a:cs typeface="Open Sans" pitchFamily="34" charset="0"/>
                </a:rPr>
                <a:t>本地</a:t>
              </a:r>
              <a:endParaRPr lang="en-US" altLang="zh-CN" sz="1470" b="1" dirty="0">
                <a:solidFill>
                  <a:schemeClr val="bg1"/>
                </a:solidFill>
                <a:latin typeface="方正兰亭纤黑_GBK" panose="02000000000000000000" pitchFamily="2" charset="-122"/>
                <a:ea typeface="方正兰亭纤黑_GBK" panose="02000000000000000000" pitchFamily="2" charset="-122"/>
                <a:cs typeface="Open Sans" pitchFamily="34" charset="0"/>
              </a:endParaRPr>
            </a:p>
            <a:p>
              <a:pPr algn="ctr">
                <a:defRPr/>
              </a:pPr>
              <a:r>
                <a:rPr lang="zh-CN" altLang="en-US" sz="1470" b="1" dirty="0">
                  <a:solidFill>
                    <a:schemeClr val="bg1"/>
                  </a:solidFill>
                  <a:latin typeface="方正兰亭纤黑_GBK" panose="02000000000000000000" pitchFamily="2" charset="-122"/>
                  <a:ea typeface="方正兰亭纤黑_GBK" panose="02000000000000000000" pitchFamily="2" charset="-122"/>
                  <a:cs typeface="Open Sans" pitchFamily="34" charset="0"/>
                </a:rPr>
                <a:t>推广</a:t>
              </a:r>
              <a:endParaRPr lang="en-US" sz="1470" b="1" dirty="0">
                <a:solidFill>
                  <a:schemeClr val="bg1"/>
                </a:solidFill>
                <a:latin typeface="方正兰亭纤黑_GBK" panose="02000000000000000000" pitchFamily="2" charset="-122"/>
                <a:ea typeface="方正兰亭纤黑_GBK" panose="02000000000000000000" pitchFamily="2" charset="-122"/>
                <a:cs typeface="Open Sans" pitchFamily="34" charset="0"/>
              </a:endParaRPr>
            </a:p>
          </p:txBody>
        </p:sp>
      </p:grpSp>
      <p:grpSp>
        <p:nvGrpSpPr>
          <p:cNvPr id="185" name="组合 184"/>
          <p:cNvGrpSpPr/>
          <p:nvPr/>
        </p:nvGrpSpPr>
        <p:grpSpPr>
          <a:xfrm>
            <a:off x="7348094" y="3313071"/>
            <a:ext cx="1684595" cy="918041"/>
            <a:chOff x="5437301" y="1681970"/>
            <a:chExt cx="1450898" cy="774438"/>
          </a:xfrm>
        </p:grpSpPr>
        <p:sp>
          <p:nvSpPr>
            <p:cNvPr id="186" name="Chevron 20"/>
            <p:cNvSpPr/>
            <p:nvPr/>
          </p:nvSpPr>
          <p:spPr>
            <a:xfrm>
              <a:off x="5437301" y="1681970"/>
              <a:ext cx="1450898" cy="774438"/>
            </a:xfrm>
            <a:prstGeom prst="chevron">
              <a:avLst/>
            </a:prstGeom>
            <a:solidFill>
              <a:srgbClr val="CB0B0B"/>
            </a:solidFill>
            <a:ln>
              <a:noFill/>
            </a:ln>
            <a:effectLst>
              <a:outerShdw blurRad="50800" dist="38100" dir="5400000" algn="t" rotWithShape="0">
                <a:prstClr val="black">
                  <a:alpha val="40000"/>
                </a:prstClr>
              </a:outerShdw>
            </a:effectLst>
          </p:spPr>
          <p:style>
            <a:lnRef idx="2">
              <a:scrgbClr r="0" g="0" b="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87" name="Rectangle 5"/>
            <p:cNvSpPr/>
            <p:nvPr/>
          </p:nvSpPr>
          <p:spPr bwMode="auto">
            <a:xfrm>
              <a:off x="5944710" y="1864668"/>
              <a:ext cx="484876" cy="460092"/>
            </a:xfrm>
            <a:prstGeom prst="rect">
              <a:avLst/>
            </a:prstGeom>
          </p:spPr>
          <p:txBody>
            <a:bodyPr wrap="none">
              <a:spAutoFit/>
            </a:bodyPr>
            <a:lstStyle/>
            <a:p>
              <a:pPr algn="ctr">
                <a:defRPr/>
              </a:pPr>
              <a:r>
                <a:rPr lang="zh-CN" altLang="en-US" sz="1470" b="1" dirty="0">
                  <a:solidFill>
                    <a:schemeClr val="bg1"/>
                  </a:solidFill>
                  <a:latin typeface="方正兰亭纤黑_GBK" panose="02000000000000000000" pitchFamily="2" charset="-122"/>
                  <a:ea typeface="方正兰亭纤黑_GBK" panose="02000000000000000000" pitchFamily="2" charset="-122"/>
                  <a:cs typeface="Open Sans" pitchFamily="34" charset="0"/>
                </a:rPr>
                <a:t>沿海</a:t>
              </a:r>
              <a:endParaRPr lang="en-US" altLang="zh-CN" sz="1470" b="1" dirty="0">
                <a:solidFill>
                  <a:schemeClr val="bg1"/>
                </a:solidFill>
                <a:latin typeface="方正兰亭纤黑_GBK" panose="02000000000000000000" pitchFamily="2" charset="-122"/>
                <a:ea typeface="方正兰亭纤黑_GBK" panose="02000000000000000000" pitchFamily="2" charset="-122"/>
                <a:cs typeface="Open Sans" pitchFamily="34" charset="0"/>
              </a:endParaRPr>
            </a:p>
            <a:p>
              <a:pPr algn="ctr">
                <a:defRPr/>
              </a:pPr>
              <a:r>
                <a:rPr lang="zh-CN" altLang="en-US" sz="1470" b="1" dirty="0">
                  <a:solidFill>
                    <a:schemeClr val="bg1"/>
                  </a:solidFill>
                  <a:latin typeface="方正兰亭纤黑_GBK" panose="02000000000000000000" pitchFamily="2" charset="-122"/>
                  <a:ea typeface="方正兰亭纤黑_GBK" panose="02000000000000000000" pitchFamily="2" charset="-122"/>
                  <a:cs typeface="Open Sans" pitchFamily="34" charset="0"/>
                </a:rPr>
                <a:t>地区</a:t>
              </a:r>
              <a:endParaRPr lang="en-US" sz="1470" b="1" dirty="0">
                <a:solidFill>
                  <a:schemeClr val="bg1"/>
                </a:solidFill>
                <a:latin typeface="方正兰亭纤黑_GBK" panose="02000000000000000000" pitchFamily="2" charset="-122"/>
                <a:ea typeface="方正兰亭纤黑_GBK" panose="02000000000000000000" pitchFamily="2" charset="-122"/>
                <a:cs typeface="Open Sans" pitchFamily="34" charset="0"/>
              </a:endParaRPr>
            </a:p>
          </p:txBody>
        </p:sp>
      </p:grpSp>
      <p:cxnSp>
        <p:nvCxnSpPr>
          <p:cNvPr id="189" name="Straight Connector 35"/>
          <p:cNvCxnSpPr/>
          <p:nvPr/>
        </p:nvCxnSpPr>
        <p:spPr>
          <a:xfrm rot="16200000" flipH="1">
            <a:off x="3164918" y="2384637"/>
            <a:ext cx="878495" cy="774730"/>
          </a:xfrm>
          <a:prstGeom prst="bentConnector3">
            <a:avLst>
              <a:gd name="adj1" fmla="val -1066"/>
            </a:avLst>
          </a:prstGeom>
          <a:ln w="38100">
            <a:solidFill>
              <a:schemeClr val="tx1">
                <a:lumMod val="50000"/>
                <a:lumOff val="50000"/>
              </a:schemeClr>
            </a:solidFill>
            <a:headEnd type="oval"/>
            <a:tailEnd type="none"/>
          </a:ln>
          <a:effectLst/>
        </p:spPr>
        <p:style>
          <a:lnRef idx="1">
            <a:schemeClr val="accent1"/>
          </a:lnRef>
          <a:fillRef idx="0">
            <a:schemeClr val="accent1"/>
          </a:fillRef>
          <a:effectRef idx="0">
            <a:schemeClr val="accent1"/>
          </a:effectRef>
          <a:fontRef idx="minor">
            <a:schemeClr val="tx1"/>
          </a:fontRef>
        </p:style>
      </p:cxnSp>
      <p:cxnSp>
        <p:nvCxnSpPr>
          <p:cNvPr id="193" name="Straight Connector 35"/>
          <p:cNvCxnSpPr/>
          <p:nvPr/>
        </p:nvCxnSpPr>
        <p:spPr>
          <a:xfrm rot="5400000" flipH="1" flipV="1">
            <a:off x="4409235" y="4425328"/>
            <a:ext cx="878495" cy="774730"/>
          </a:xfrm>
          <a:prstGeom prst="bentConnector3">
            <a:avLst>
              <a:gd name="adj1" fmla="val -1066"/>
            </a:avLst>
          </a:prstGeom>
          <a:ln w="38100">
            <a:solidFill>
              <a:schemeClr val="tx1">
                <a:lumMod val="50000"/>
                <a:lumOff val="50000"/>
              </a:schemeClr>
            </a:solidFill>
            <a:headEnd type="oval"/>
            <a:tailEnd type="none"/>
          </a:ln>
          <a:effectLst/>
        </p:spPr>
        <p:style>
          <a:lnRef idx="1">
            <a:schemeClr val="accent1"/>
          </a:lnRef>
          <a:fillRef idx="0">
            <a:schemeClr val="accent1"/>
          </a:fillRef>
          <a:effectRef idx="0">
            <a:schemeClr val="accent1"/>
          </a:effectRef>
          <a:fontRef idx="minor">
            <a:schemeClr val="tx1"/>
          </a:fontRef>
        </p:style>
      </p:cxnSp>
      <p:cxnSp>
        <p:nvCxnSpPr>
          <p:cNvPr id="196" name="Straight Connector 35"/>
          <p:cNvCxnSpPr/>
          <p:nvPr/>
        </p:nvCxnSpPr>
        <p:spPr>
          <a:xfrm rot="5400000">
            <a:off x="7885589" y="2384637"/>
            <a:ext cx="878495" cy="774730"/>
          </a:xfrm>
          <a:prstGeom prst="bentConnector3">
            <a:avLst>
              <a:gd name="adj1" fmla="val -1066"/>
            </a:avLst>
          </a:prstGeom>
          <a:ln w="38100">
            <a:solidFill>
              <a:schemeClr val="tx1">
                <a:lumMod val="50000"/>
                <a:lumOff val="50000"/>
              </a:schemeClr>
            </a:solidFill>
            <a:headEnd type="oval"/>
            <a:tailEnd type="none"/>
          </a:ln>
          <a:effectLst/>
        </p:spPr>
        <p:style>
          <a:lnRef idx="1">
            <a:schemeClr val="accent1"/>
          </a:lnRef>
          <a:fillRef idx="0">
            <a:schemeClr val="accent1"/>
          </a:fillRef>
          <a:effectRef idx="0">
            <a:schemeClr val="accent1"/>
          </a:effectRef>
          <a:fontRef idx="minor">
            <a:schemeClr val="tx1"/>
          </a:fontRef>
        </p:style>
      </p:cxnSp>
      <p:cxnSp>
        <p:nvCxnSpPr>
          <p:cNvPr id="197" name="Straight Connector 35"/>
          <p:cNvCxnSpPr/>
          <p:nvPr/>
        </p:nvCxnSpPr>
        <p:spPr>
          <a:xfrm rot="16200000" flipV="1">
            <a:off x="6704887" y="4425328"/>
            <a:ext cx="878495" cy="774730"/>
          </a:xfrm>
          <a:prstGeom prst="bentConnector3">
            <a:avLst>
              <a:gd name="adj1" fmla="val -1066"/>
            </a:avLst>
          </a:prstGeom>
          <a:ln w="38100">
            <a:solidFill>
              <a:schemeClr val="tx1">
                <a:lumMod val="50000"/>
                <a:lumOff val="50000"/>
              </a:schemeClr>
            </a:solidFill>
            <a:headEnd type="oval"/>
            <a:tailEnd type="none"/>
          </a:ln>
          <a:effectLst/>
        </p:spPr>
        <p:style>
          <a:lnRef idx="1">
            <a:schemeClr val="accent1"/>
          </a:lnRef>
          <a:fillRef idx="0">
            <a:schemeClr val="accent1"/>
          </a:fillRef>
          <a:effectRef idx="0">
            <a:schemeClr val="accent1"/>
          </a:effectRef>
          <a:fontRef idx="minor">
            <a:schemeClr val="tx1"/>
          </a:fontRef>
        </p:style>
      </p:cxnSp>
      <p:grpSp>
        <p:nvGrpSpPr>
          <p:cNvPr id="198" name="组合 197"/>
          <p:cNvGrpSpPr/>
          <p:nvPr/>
        </p:nvGrpSpPr>
        <p:grpSpPr>
          <a:xfrm>
            <a:off x="1584610" y="2180885"/>
            <a:ext cx="1562594" cy="849837"/>
            <a:chOff x="1075984" y="2005844"/>
            <a:chExt cx="1656543" cy="2355896"/>
          </a:xfrm>
        </p:grpSpPr>
        <p:sp>
          <p:nvSpPr>
            <p:cNvPr id="199" name="Rectangle 4"/>
            <p:cNvSpPr/>
            <p:nvPr/>
          </p:nvSpPr>
          <p:spPr bwMode="auto">
            <a:xfrm>
              <a:off x="1075984" y="2443615"/>
              <a:ext cx="1643074" cy="1918125"/>
            </a:xfrm>
            <a:prstGeom prst="rect">
              <a:avLst/>
            </a:prstGeom>
          </p:spPr>
          <p:txBody>
            <a:bodyPr wrap="square">
              <a:spAutoFit/>
            </a:bodyPr>
            <a:lstStyle/>
            <a:p>
              <a:pPr algn="r">
                <a:lnSpc>
                  <a:spcPct val="150000"/>
                </a:lnSpc>
              </a:pPr>
              <a:r>
                <a:rPr lang="zh-CN" altLang="en-US" sz="865" dirty="0">
                  <a:latin typeface="方正兰亭纤黑_GBK" panose="02000000000000000000" pitchFamily="2" charset="-122"/>
                  <a:ea typeface="方正兰亭纤黑_GBK" panose="02000000000000000000" pitchFamily="2" charset="-122"/>
                </a:rPr>
                <a:t>添加你的饿内容文字，添加你的饿内容文字，添加你的饿</a:t>
              </a:r>
              <a:endParaRPr lang="id-ID" altLang="zh-CN" sz="865" dirty="0">
                <a:latin typeface="Lato" pitchFamily="34" charset="0"/>
              </a:endParaRPr>
            </a:p>
          </p:txBody>
        </p:sp>
        <p:sp>
          <p:nvSpPr>
            <p:cNvPr id="200" name="Rectangle 5"/>
            <p:cNvSpPr/>
            <p:nvPr/>
          </p:nvSpPr>
          <p:spPr bwMode="auto">
            <a:xfrm>
              <a:off x="1924981" y="2005844"/>
              <a:ext cx="807546" cy="735893"/>
            </a:xfrm>
            <a:prstGeom prst="rect">
              <a:avLst/>
            </a:prstGeom>
          </p:spPr>
          <p:txBody>
            <a:bodyPr wrap="none">
              <a:spAutoFit/>
            </a:bodyPr>
            <a:lstStyle/>
            <a:p>
              <a:pPr algn="ctr">
                <a:defRPr/>
              </a:pPr>
              <a:r>
                <a:rPr lang="zh-CN" altLang="en-US" sz="1125" b="1" dirty="0">
                  <a:ea typeface="Roboto" pitchFamily="2" charset="0"/>
                  <a:cs typeface="Open Sans" pitchFamily="34" charset="0"/>
                </a:rPr>
                <a:t>添加标题</a:t>
              </a:r>
              <a:endParaRPr lang="en-US" sz="1125" b="1" dirty="0">
                <a:ea typeface="Roboto" pitchFamily="2" charset="0"/>
                <a:cs typeface="Open Sans" pitchFamily="34" charset="0"/>
              </a:endParaRPr>
            </a:p>
          </p:txBody>
        </p:sp>
      </p:grpSp>
      <p:grpSp>
        <p:nvGrpSpPr>
          <p:cNvPr id="201" name="组合 200"/>
          <p:cNvGrpSpPr/>
          <p:nvPr/>
        </p:nvGrpSpPr>
        <p:grpSpPr>
          <a:xfrm>
            <a:off x="2866290" y="5067807"/>
            <a:ext cx="1562594" cy="849837"/>
            <a:chOff x="1075984" y="2005844"/>
            <a:chExt cx="1656543" cy="2355896"/>
          </a:xfrm>
        </p:grpSpPr>
        <p:sp>
          <p:nvSpPr>
            <p:cNvPr id="202" name="Rectangle 4"/>
            <p:cNvSpPr/>
            <p:nvPr/>
          </p:nvSpPr>
          <p:spPr bwMode="auto">
            <a:xfrm>
              <a:off x="1075984" y="2443615"/>
              <a:ext cx="1643074" cy="1918125"/>
            </a:xfrm>
            <a:prstGeom prst="rect">
              <a:avLst/>
            </a:prstGeom>
          </p:spPr>
          <p:txBody>
            <a:bodyPr wrap="square">
              <a:spAutoFit/>
            </a:bodyPr>
            <a:lstStyle/>
            <a:p>
              <a:pPr algn="r">
                <a:lnSpc>
                  <a:spcPct val="150000"/>
                </a:lnSpc>
              </a:pPr>
              <a:r>
                <a:rPr lang="zh-CN" altLang="en-US" sz="865" dirty="0">
                  <a:latin typeface="方正兰亭纤黑_GBK" panose="02000000000000000000" pitchFamily="2" charset="-122"/>
                  <a:ea typeface="方正兰亭纤黑_GBK" panose="02000000000000000000" pitchFamily="2" charset="-122"/>
                </a:rPr>
                <a:t>添加你的饿内容文字，添加你的饿内容文字，添加你的饿</a:t>
              </a:r>
              <a:endParaRPr lang="id-ID" altLang="zh-CN" sz="865" dirty="0">
                <a:latin typeface="Lato" pitchFamily="34" charset="0"/>
              </a:endParaRPr>
            </a:p>
          </p:txBody>
        </p:sp>
        <p:sp>
          <p:nvSpPr>
            <p:cNvPr id="203" name="Rectangle 5"/>
            <p:cNvSpPr/>
            <p:nvPr/>
          </p:nvSpPr>
          <p:spPr bwMode="auto">
            <a:xfrm>
              <a:off x="1924981" y="2005844"/>
              <a:ext cx="807546" cy="735893"/>
            </a:xfrm>
            <a:prstGeom prst="rect">
              <a:avLst/>
            </a:prstGeom>
          </p:spPr>
          <p:txBody>
            <a:bodyPr wrap="none">
              <a:spAutoFit/>
            </a:bodyPr>
            <a:lstStyle/>
            <a:p>
              <a:pPr algn="ctr">
                <a:defRPr/>
              </a:pPr>
              <a:r>
                <a:rPr lang="zh-CN" altLang="en-US" sz="1125" b="1" dirty="0">
                  <a:ea typeface="Roboto" pitchFamily="2" charset="0"/>
                  <a:cs typeface="Open Sans" pitchFamily="34" charset="0"/>
                </a:rPr>
                <a:t>添加标题</a:t>
              </a:r>
              <a:endParaRPr lang="en-US" sz="1125" b="1" dirty="0">
                <a:ea typeface="Roboto" pitchFamily="2" charset="0"/>
                <a:cs typeface="Open Sans" pitchFamily="34" charset="0"/>
              </a:endParaRPr>
            </a:p>
          </p:txBody>
        </p:sp>
      </p:grpSp>
      <p:grpSp>
        <p:nvGrpSpPr>
          <p:cNvPr id="204" name="组合 203"/>
          <p:cNvGrpSpPr/>
          <p:nvPr/>
        </p:nvGrpSpPr>
        <p:grpSpPr>
          <a:xfrm>
            <a:off x="7637984" y="5055656"/>
            <a:ext cx="1557312" cy="849837"/>
            <a:chOff x="1068115" y="2005844"/>
            <a:chExt cx="1650943" cy="2355896"/>
          </a:xfrm>
        </p:grpSpPr>
        <p:sp>
          <p:nvSpPr>
            <p:cNvPr id="205" name="Rectangle 4"/>
            <p:cNvSpPr/>
            <p:nvPr/>
          </p:nvSpPr>
          <p:spPr bwMode="auto">
            <a:xfrm>
              <a:off x="1075984" y="2443615"/>
              <a:ext cx="1643074" cy="1918125"/>
            </a:xfrm>
            <a:prstGeom prst="rect">
              <a:avLst/>
            </a:prstGeom>
          </p:spPr>
          <p:txBody>
            <a:bodyPr wrap="square">
              <a:spAutoFit/>
            </a:bodyPr>
            <a:lstStyle/>
            <a:p>
              <a:pPr algn="r">
                <a:lnSpc>
                  <a:spcPct val="150000"/>
                </a:lnSpc>
              </a:pPr>
              <a:r>
                <a:rPr lang="zh-CN" altLang="en-US" sz="865" dirty="0">
                  <a:latin typeface="方正兰亭纤黑_GBK" panose="02000000000000000000" pitchFamily="2" charset="-122"/>
                  <a:ea typeface="方正兰亭纤黑_GBK" panose="02000000000000000000" pitchFamily="2" charset="-122"/>
                </a:rPr>
                <a:t>添加你的饿内容文字，添加你的饿内容文字，添加你的饿</a:t>
              </a:r>
              <a:endParaRPr lang="id-ID" altLang="zh-CN" sz="865" dirty="0">
                <a:latin typeface="Lato" pitchFamily="34" charset="0"/>
              </a:endParaRPr>
            </a:p>
          </p:txBody>
        </p:sp>
        <p:sp>
          <p:nvSpPr>
            <p:cNvPr id="206" name="Rectangle 5"/>
            <p:cNvSpPr/>
            <p:nvPr/>
          </p:nvSpPr>
          <p:spPr bwMode="auto">
            <a:xfrm>
              <a:off x="1068115" y="2005844"/>
              <a:ext cx="807546" cy="735893"/>
            </a:xfrm>
            <a:prstGeom prst="rect">
              <a:avLst/>
            </a:prstGeom>
          </p:spPr>
          <p:txBody>
            <a:bodyPr wrap="none">
              <a:spAutoFit/>
            </a:bodyPr>
            <a:lstStyle/>
            <a:p>
              <a:pPr algn="ctr">
                <a:defRPr/>
              </a:pPr>
              <a:r>
                <a:rPr lang="zh-CN" altLang="en-US" sz="1125" b="1" dirty="0">
                  <a:ea typeface="Roboto" pitchFamily="2" charset="0"/>
                  <a:cs typeface="Open Sans" pitchFamily="34" charset="0"/>
                </a:rPr>
                <a:t>添加标题</a:t>
              </a:r>
              <a:endParaRPr lang="en-US" sz="1125" b="1" dirty="0">
                <a:ea typeface="Roboto" pitchFamily="2" charset="0"/>
                <a:cs typeface="Open Sans" pitchFamily="34" charset="0"/>
              </a:endParaRPr>
            </a:p>
          </p:txBody>
        </p:sp>
      </p:grpSp>
      <p:grpSp>
        <p:nvGrpSpPr>
          <p:cNvPr id="207" name="组合 206"/>
          <p:cNvGrpSpPr/>
          <p:nvPr/>
        </p:nvGrpSpPr>
        <p:grpSpPr>
          <a:xfrm>
            <a:off x="8756212" y="2216231"/>
            <a:ext cx="1557312" cy="849837"/>
            <a:chOff x="1068115" y="2005844"/>
            <a:chExt cx="1650943" cy="2355896"/>
          </a:xfrm>
        </p:grpSpPr>
        <p:sp>
          <p:nvSpPr>
            <p:cNvPr id="208" name="Rectangle 4"/>
            <p:cNvSpPr/>
            <p:nvPr/>
          </p:nvSpPr>
          <p:spPr bwMode="auto">
            <a:xfrm>
              <a:off x="1075984" y="2443615"/>
              <a:ext cx="1643074" cy="1918125"/>
            </a:xfrm>
            <a:prstGeom prst="rect">
              <a:avLst/>
            </a:prstGeom>
          </p:spPr>
          <p:txBody>
            <a:bodyPr wrap="square">
              <a:spAutoFit/>
            </a:bodyPr>
            <a:lstStyle/>
            <a:p>
              <a:pPr algn="r">
                <a:lnSpc>
                  <a:spcPct val="150000"/>
                </a:lnSpc>
              </a:pPr>
              <a:r>
                <a:rPr lang="zh-CN" altLang="en-US" sz="865" dirty="0">
                  <a:latin typeface="方正兰亭纤黑_GBK" panose="02000000000000000000" pitchFamily="2" charset="-122"/>
                  <a:ea typeface="方正兰亭纤黑_GBK" panose="02000000000000000000" pitchFamily="2" charset="-122"/>
                </a:rPr>
                <a:t>添加你的饿内容文字，添加你的饿内容文字，添加你的饿</a:t>
              </a:r>
              <a:endParaRPr lang="id-ID" altLang="zh-CN" sz="865" dirty="0">
                <a:latin typeface="Lato" pitchFamily="34" charset="0"/>
              </a:endParaRPr>
            </a:p>
          </p:txBody>
        </p:sp>
        <p:sp>
          <p:nvSpPr>
            <p:cNvPr id="209" name="Rectangle 5"/>
            <p:cNvSpPr/>
            <p:nvPr/>
          </p:nvSpPr>
          <p:spPr bwMode="auto">
            <a:xfrm>
              <a:off x="1068115" y="2005844"/>
              <a:ext cx="807546" cy="735893"/>
            </a:xfrm>
            <a:prstGeom prst="rect">
              <a:avLst/>
            </a:prstGeom>
          </p:spPr>
          <p:txBody>
            <a:bodyPr wrap="none">
              <a:spAutoFit/>
            </a:bodyPr>
            <a:lstStyle/>
            <a:p>
              <a:pPr algn="ctr">
                <a:defRPr/>
              </a:pPr>
              <a:r>
                <a:rPr lang="zh-CN" altLang="en-US" sz="1125" b="1" dirty="0">
                  <a:ea typeface="Roboto" pitchFamily="2" charset="0"/>
                  <a:cs typeface="Open Sans" pitchFamily="34" charset="0"/>
                </a:rPr>
                <a:t>添加标题</a:t>
              </a:r>
              <a:endParaRPr lang="en-US" sz="1125" b="1" dirty="0">
                <a:ea typeface="Roboto" pitchFamily="2" charset="0"/>
                <a:cs typeface="Open Sans" pitchFamily="34" charset="0"/>
              </a:endParaRPr>
            </a:p>
          </p:txBody>
        </p:sp>
      </p:grpSp>
      <p:grpSp>
        <p:nvGrpSpPr>
          <p:cNvPr id="3" name="组合 2"/>
          <p:cNvGrpSpPr/>
          <p:nvPr/>
        </p:nvGrpSpPr>
        <p:grpSpPr>
          <a:xfrm>
            <a:off x="5142616" y="1357412"/>
            <a:ext cx="1449993" cy="1480412"/>
            <a:chOff x="10116778" y="2707908"/>
            <a:chExt cx="2953285" cy="2953285"/>
          </a:xfrm>
        </p:grpSpPr>
        <p:sp>
          <p:nvSpPr>
            <p:cNvPr id="9" name="椭圆 8"/>
            <p:cNvSpPr/>
            <p:nvPr/>
          </p:nvSpPr>
          <p:spPr>
            <a:xfrm>
              <a:off x="10116778" y="2707908"/>
              <a:ext cx="2953285" cy="2953285"/>
            </a:xfrm>
            <a:prstGeom prst="ellipse">
              <a:avLst/>
            </a:prstGeom>
            <a:solidFill>
              <a:srgbClr val="CB0B0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212" name="Rectangle 5"/>
            <p:cNvSpPr/>
            <p:nvPr/>
          </p:nvSpPr>
          <p:spPr bwMode="auto">
            <a:xfrm>
              <a:off x="10709407" y="3312146"/>
              <a:ext cx="1688623" cy="1725812"/>
            </a:xfrm>
            <a:prstGeom prst="rect">
              <a:avLst/>
            </a:prstGeom>
          </p:spPr>
          <p:txBody>
            <a:bodyPr wrap="none">
              <a:spAutoFit/>
            </a:bodyPr>
            <a:lstStyle/>
            <a:p>
              <a:pPr algn="ctr">
                <a:defRPr/>
              </a:pPr>
              <a:r>
                <a:rPr lang="zh-CN" altLang="en-US" sz="2510" b="1" dirty="0">
                  <a:solidFill>
                    <a:schemeClr val="bg1"/>
                  </a:solidFill>
                  <a:latin typeface="方正兰亭纤黑_GBK" panose="02000000000000000000" pitchFamily="2" charset="-122"/>
                  <a:ea typeface="方正兰亭纤黑_GBK" panose="02000000000000000000" pitchFamily="2" charset="-122"/>
                  <a:cs typeface="Open Sans" pitchFamily="34" charset="0"/>
                </a:rPr>
                <a:t>推广</a:t>
              </a:r>
              <a:endParaRPr lang="en-US" altLang="zh-CN" sz="2510" b="1" dirty="0">
                <a:solidFill>
                  <a:schemeClr val="bg1"/>
                </a:solidFill>
                <a:latin typeface="方正兰亭纤黑_GBK" panose="02000000000000000000" pitchFamily="2" charset="-122"/>
                <a:ea typeface="方正兰亭纤黑_GBK" panose="02000000000000000000" pitchFamily="2" charset="-122"/>
                <a:cs typeface="Open Sans" pitchFamily="34" charset="0"/>
              </a:endParaRPr>
            </a:p>
            <a:p>
              <a:pPr algn="ctr">
                <a:defRPr/>
              </a:pPr>
              <a:r>
                <a:rPr lang="zh-CN" altLang="en-US" sz="2510" b="1" dirty="0">
                  <a:solidFill>
                    <a:schemeClr val="bg1"/>
                  </a:solidFill>
                  <a:latin typeface="方正兰亭纤黑_GBK" panose="02000000000000000000" pitchFamily="2" charset="-122"/>
                  <a:ea typeface="方正兰亭纤黑_GBK" panose="02000000000000000000" pitchFamily="2" charset="-122"/>
                  <a:cs typeface="Open Sans" pitchFamily="34" charset="0"/>
                </a:rPr>
                <a:t>方式</a:t>
              </a:r>
              <a:endParaRPr lang="en-US" altLang="zh-CN" sz="2510" b="1" dirty="0">
                <a:solidFill>
                  <a:schemeClr val="bg1"/>
                </a:solidFill>
                <a:latin typeface="方正兰亭纤黑_GBK" panose="02000000000000000000" pitchFamily="2" charset="-122"/>
                <a:ea typeface="方正兰亭纤黑_GBK" panose="02000000000000000000" pitchFamily="2" charset="-122"/>
                <a:cs typeface="Open Sans"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600" advClick="0" advTm="0">
        <p14:gallery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66"/>
                                        </p:tgtEl>
                                        <p:attrNameLst>
                                          <p:attrName>style.visibility</p:attrName>
                                        </p:attrNameLst>
                                      </p:cBhvr>
                                      <p:to>
                                        <p:strVal val="visible"/>
                                      </p:to>
                                    </p:set>
                                    <p:anim calcmode="lin" valueType="num">
                                      <p:cBhvr additive="base">
                                        <p:cTn id="12" dur="500" fill="hold"/>
                                        <p:tgtEl>
                                          <p:spTgt spid="66"/>
                                        </p:tgtEl>
                                        <p:attrNameLst>
                                          <p:attrName>ppt_x</p:attrName>
                                        </p:attrNameLst>
                                      </p:cBhvr>
                                      <p:tavLst>
                                        <p:tav tm="0">
                                          <p:val>
                                            <p:strVal val="0-#ppt_w/2"/>
                                          </p:val>
                                        </p:tav>
                                        <p:tav tm="100000">
                                          <p:val>
                                            <p:strVal val="#ppt_x"/>
                                          </p:val>
                                        </p:tav>
                                      </p:tavLst>
                                    </p:anim>
                                    <p:anim calcmode="lin" valueType="num">
                                      <p:cBhvr additive="base">
                                        <p:cTn id="13" dur="500" fill="hold"/>
                                        <p:tgtEl>
                                          <p:spTgt spid="6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par>
                                <p:cTn id="20" presetID="23" presetClass="entr" presetSubtype="288" fill="hold" grpId="0" nodeType="withEffect">
                                  <p:stCondLst>
                                    <p:cond delay="400"/>
                                  </p:stCondLst>
                                  <p:childTnLst>
                                    <p:set>
                                      <p:cBhvr>
                                        <p:cTn id="21" dur="1" fill="hold">
                                          <p:stCondLst>
                                            <p:cond delay="0"/>
                                          </p:stCondLst>
                                        </p:cTn>
                                        <p:tgtEl>
                                          <p:spTgt spid="141"/>
                                        </p:tgtEl>
                                        <p:attrNameLst>
                                          <p:attrName>style.visibility</p:attrName>
                                        </p:attrNameLst>
                                      </p:cBhvr>
                                      <p:to>
                                        <p:strVal val="visible"/>
                                      </p:to>
                                    </p:set>
                                    <p:anim calcmode="lin" valueType="num">
                                      <p:cBhvr>
                                        <p:cTn id="22" dur="500" fill="hold"/>
                                        <p:tgtEl>
                                          <p:spTgt spid="141"/>
                                        </p:tgtEl>
                                        <p:attrNameLst>
                                          <p:attrName>ppt_w</p:attrName>
                                        </p:attrNameLst>
                                      </p:cBhvr>
                                      <p:tavLst>
                                        <p:tav tm="0">
                                          <p:val>
                                            <p:strVal val="4/3*#ppt_w"/>
                                          </p:val>
                                        </p:tav>
                                        <p:tav tm="100000">
                                          <p:val>
                                            <p:strVal val="#ppt_w"/>
                                          </p:val>
                                        </p:tav>
                                      </p:tavLst>
                                    </p:anim>
                                    <p:anim calcmode="lin" valueType="num">
                                      <p:cBhvr>
                                        <p:cTn id="23" dur="500" fill="hold"/>
                                        <p:tgtEl>
                                          <p:spTgt spid="141"/>
                                        </p:tgtEl>
                                        <p:attrNameLst>
                                          <p:attrName>ppt_h</p:attrName>
                                        </p:attrNameLst>
                                      </p:cBhvr>
                                      <p:tavLst>
                                        <p:tav tm="0">
                                          <p:val>
                                            <p:strVal val="4/3*#ppt_h"/>
                                          </p:val>
                                        </p:tav>
                                        <p:tav tm="100000">
                                          <p:val>
                                            <p:strVal val="#ppt_h"/>
                                          </p:val>
                                        </p:tav>
                                      </p:tavLst>
                                    </p:anim>
                                  </p:childTnLst>
                                </p:cTn>
                              </p:par>
                            </p:childTnLst>
                          </p:cTn>
                        </p:par>
                        <p:par>
                          <p:cTn id="24" fill="hold">
                            <p:stCondLst>
                              <p:cond delay="1500"/>
                            </p:stCondLst>
                            <p:childTnLst>
                              <p:par>
                                <p:cTn id="25" presetID="2" presetClass="entr" presetSubtype="8" fill="hold" nodeType="afterEffect">
                                  <p:stCondLst>
                                    <p:cond delay="0"/>
                                  </p:stCondLst>
                                  <p:childTnLst>
                                    <p:set>
                                      <p:cBhvr>
                                        <p:cTn id="26" dur="1" fill="hold">
                                          <p:stCondLst>
                                            <p:cond delay="0"/>
                                          </p:stCondLst>
                                        </p:cTn>
                                        <p:tgtEl>
                                          <p:spTgt spid="176"/>
                                        </p:tgtEl>
                                        <p:attrNameLst>
                                          <p:attrName>style.visibility</p:attrName>
                                        </p:attrNameLst>
                                      </p:cBhvr>
                                      <p:to>
                                        <p:strVal val="visible"/>
                                      </p:to>
                                    </p:set>
                                    <p:anim calcmode="lin" valueType="num">
                                      <p:cBhvr additive="base">
                                        <p:cTn id="27" dur="500" fill="hold"/>
                                        <p:tgtEl>
                                          <p:spTgt spid="176"/>
                                        </p:tgtEl>
                                        <p:attrNameLst>
                                          <p:attrName>ppt_x</p:attrName>
                                        </p:attrNameLst>
                                      </p:cBhvr>
                                      <p:tavLst>
                                        <p:tav tm="0">
                                          <p:val>
                                            <p:strVal val="0-#ppt_w/2"/>
                                          </p:val>
                                        </p:tav>
                                        <p:tav tm="100000">
                                          <p:val>
                                            <p:strVal val="#ppt_x"/>
                                          </p:val>
                                        </p:tav>
                                      </p:tavLst>
                                    </p:anim>
                                    <p:anim calcmode="lin" valueType="num">
                                      <p:cBhvr additive="base">
                                        <p:cTn id="28" dur="500" fill="hold"/>
                                        <p:tgtEl>
                                          <p:spTgt spid="176"/>
                                        </p:tgtEl>
                                        <p:attrNameLst>
                                          <p:attrName>ppt_y</p:attrName>
                                        </p:attrNameLst>
                                      </p:cBhvr>
                                      <p:tavLst>
                                        <p:tav tm="0">
                                          <p:val>
                                            <p:strVal val="#ppt_y"/>
                                          </p:val>
                                        </p:tav>
                                        <p:tav tm="100000">
                                          <p:val>
                                            <p:strVal val="#ppt_y"/>
                                          </p:val>
                                        </p:tav>
                                      </p:tavLst>
                                    </p:anim>
                                  </p:childTnLst>
                                </p:cTn>
                              </p:par>
                            </p:childTnLst>
                          </p:cTn>
                        </p:par>
                        <p:par>
                          <p:cTn id="29" fill="hold">
                            <p:stCondLst>
                              <p:cond delay="2000"/>
                            </p:stCondLst>
                            <p:childTnLst>
                              <p:par>
                                <p:cTn id="30" presetID="2" presetClass="entr" presetSubtype="8" fill="hold" nodeType="afterEffect">
                                  <p:stCondLst>
                                    <p:cond delay="0"/>
                                  </p:stCondLst>
                                  <p:childTnLst>
                                    <p:set>
                                      <p:cBhvr>
                                        <p:cTn id="31" dur="1" fill="hold">
                                          <p:stCondLst>
                                            <p:cond delay="0"/>
                                          </p:stCondLst>
                                        </p:cTn>
                                        <p:tgtEl>
                                          <p:spTgt spid="179"/>
                                        </p:tgtEl>
                                        <p:attrNameLst>
                                          <p:attrName>style.visibility</p:attrName>
                                        </p:attrNameLst>
                                      </p:cBhvr>
                                      <p:to>
                                        <p:strVal val="visible"/>
                                      </p:to>
                                    </p:set>
                                    <p:anim calcmode="lin" valueType="num">
                                      <p:cBhvr additive="base">
                                        <p:cTn id="32" dur="500" fill="hold"/>
                                        <p:tgtEl>
                                          <p:spTgt spid="179"/>
                                        </p:tgtEl>
                                        <p:attrNameLst>
                                          <p:attrName>ppt_x</p:attrName>
                                        </p:attrNameLst>
                                      </p:cBhvr>
                                      <p:tavLst>
                                        <p:tav tm="0">
                                          <p:val>
                                            <p:strVal val="0-#ppt_w/2"/>
                                          </p:val>
                                        </p:tav>
                                        <p:tav tm="100000">
                                          <p:val>
                                            <p:strVal val="#ppt_x"/>
                                          </p:val>
                                        </p:tav>
                                      </p:tavLst>
                                    </p:anim>
                                    <p:anim calcmode="lin" valueType="num">
                                      <p:cBhvr additive="base">
                                        <p:cTn id="33" dur="500" fill="hold"/>
                                        <p:tgtEl>
                                          <p:spTgt spid="179"/>
                                        </p:tgtEl>
                                        <p:attrNameLst>
                                          <p:attrName>ppt_y</p:attrName>
                                        </p:attrNameLst>
                                      </p:cBhvr>
                                      <p:tavLst>
                                        <p:tav tm="0">
                                          <p:val>
                                            <p:strVal val="#ppt_y"/>
                                          </p:val>
                                        </p:tav>
                                        <p:tav tm="100000">
                                          <p:val>
                                            <p:strVal val="#ppt_y"/>
                                          </p:val>
                                        </p:tav>
                                      </p:tavLst>
                                    </p:anim>
                                  </p:childTnLst>
                                </p:cTn>
                              </p:par>
                            </p:childTnLst>
                          </p:cTn>
                        </p:par>
                        <p:par>
                          <p:cTn id="34" fill="hold">
                            <p:stCondLst>
                              <p:cond delay="2500"/>
                            </p:stCondLst>
                            <p:childTnLst>
                              <p:par>
                                <p:cTn id="35" presetID="2" presetClass="entr" presetSubtype="8" fill="hold" nodeType="afterEffect">
                                  <p:stCondLst>
                                    <p:cond delay="0"/>
                                  </p:stCondLst>
                                  <p:childTnLst>
                                    <p:set>
                                      <p:cBhvr>
                                        <p:cTn id="36" dur="1" fill="hold">
                                          <p:stCondLst>
                                            <p:cond delay="0"/>
                                          </p:stCondLst>
                                        </p:cTn>
                                        <p:tgtEl>
                                          <p:spTgt spid="182"/>
                                        </p:tgtEl>
                                        <p:attrNameLst>
                                          <p:attrName>style.visibility</p:attrName>
                                        </p:attrNameLst>
                                      </p:cBhvr>
                                      <p:to>
                                        <p:strVal val="visible"/>
                                      </p:to>
                                    </p:set>
                                    <p:anim calcmode="lin" valueType="num">
                                      <p:cBhvr additive="base">
                                        <p:cTn id="37" dur="500" fill="hold"/>
                                        <p:tgtEl>
                                          <p:spTgt spid="182"/>
                                        </p:tgtEl>
                                        <p:attrNameLst>
                                          <p:attrName>ppt_x</p:attrName>
                                        </p:attrNameLst>
                                      </p:cBhvr>
                                      <p:tavLst>
                                        <p:tav tm="0">
                                          <p:val>
                                            <p:strVal val="0-#ppt_w/2"/>
                                          </p:val>
                                        </p:tav>
                                        <p:tav tm="100000">
                                          <p:val>
                                            <p:strVal val="#ppt_x"/>
                                          </p:val>
                                        </p:tav>
                                      </p:tavLst>
                                    </p:anim>
                                    <p:anim calcmode="lin" valueType="num">
                                      <p:cBhvr additive="base">
                                        <p:cTn id="38" dur="500" fill="hold"/>
                                        <p:tgtEl>
                                          <p:spTgt spid="182"/>
                                        </p:tgtEl>
                                        <p:attrNameLst>
                                          <p:attrName>ppt_y</p:attrName>
                                        </p:attrNameLst>
                                      </p:cBhvr>
                                      <p:tavLst>
                                        <p:tav tm="0">
                                          <p:val>
                                            <p:strVal val="#ppt_y"/>
                                          </p:val>
                                        </p:tav>
                                        <p:tav tm="100000">
                                          <p:val>
                                            <p:strVal val="#ppt_y"/>
                                          </p:val>
                                        </p:tav>
                                      </p:tavLst>
                                    </p:anim>
                                  </p:childTnLst>
                                </p:cTn>
                              </p:par>
                            </p:childTnLst>
                          </p:cTn>
                        </p:par>
                        <p:par>
                          <p:cTn id="39" fill="hold">
                            <p:stCondLst>
                              <p:cond delay="3000"/>
                            </p:stCondLst>
                            <p:childTnLst>
                              <p:par>
                                <p:cTn id="40" presetID="2" presetClass="entr" presetSubtype="8" fill="hold" nodeType="afterEffect">
                                  <p:stCondLst>
                                    <p:cond delay="0"/>
                                  </p:stCondLst>
                                  <p:childTnLst>
                                    <p:set>
                                      <p:cBhvr>
                                        <p:cTn id="41" dur="1" fill="hold">
                                          <p:stCondLst>
                                            <p:cond delay="0"/>
                                          </p:stCondLst>
                                        </p:cTn>
                                        <p:tgtEl>
                                          <p:spTgt spid="185"/>
                                        </p:tgtEl>
                                        <p:attrNameLst>
                                          <p:attrName>style.visibility</p:attrName>
                                        </p:attrNameLst>
                                      </p:cBhvr>
                                      <p:to>
                                        <p:strVal val="visible"/>
                                      </p:to>
                                    </p:set>
                                    <p:anim calcmode="lin" valueType="num">
                                      <p:cBhvr additive="base">
                                        <p:cTn id="42" dur="500" fill="hold"/>
                                        <p:tgtEl>
                                          <p:spTgt spid="185"/>
                                        </p:tgtEl>
                                        <p:attrNameLst>
                                          <p:attrName>ppt_x</p:attrName>
                                        </p:attrNameLst>
                                      </p:cBhvr>
                                      <p:tavLst>
                                        <p:tav tm="0">
                                          <p:val>
                                            <p:strVal val="0-#ppt_w/2"/>
                                          </p:val>
                                        </p:tav>
                                        <p:tav tm="100000">
                                          <p:val>
                                            <p:strVal val="#ppt_x"/>
                                          </p:val>
                                        </p:tav>
                                      </p:tavLst>
                                    </p:anim>
                                    <p:anim calcmode="lin" valueType="num">
                                      <p:cBhvr additive="base">
                                        <p:cTn id="43" dur="500" fill="hold"/>
                                        <p:tgtEl>
                                          <p:spTgt spid="185"/>
                                        </p:tgtEl>
                                        <p:attrNameLst>
                                          <p:attrName>ppt_y</p:attrName>
                                        </p:attrNameLst>
                                      </p:cBhvr>
                                      <p:tavLst>
                                        <p:tav tm="0">
                                          <p:val>
                                            <p:strVal val="#ppt_y"/>
                                          </p:val>
                                        </p:tav>
                                        <p:tav tm="100000">
                                          <p:val>
                                            <p:strVal val="#ppt_y"/>
                                          </p:val>
                                        </p:tav>
                                      </p:tavLst>
                                    </p:anim>
                                  </p:childTnLst>
                                </p:cTn>
                              </p:par>
                            </p:childTnLst>
                          </p:cTn>
                        </p:par>
                        <p:par>
                          <p:cTn id="44" fill="hold">
                            <p:stCondLst>
                              <p:cond delay="3500"/>
                            </p:stCondLst>
                            <p:childTnLst>
                              <p:par>
                                <p:cTn id="45" presetID="22" presetClass="entr" presetSubtype="4" fill="hold" nodeType="afterEffect">
                                  <p:stCondLst>
                                    <p:cond delay="0"/>
                                  </p:stCondLst>
                                  <p:childTnLst>
                                    <p:set>
                                      <p:cBhvr>
                                        <p:cTn id="46" dur="1" fill="hold">
                                          <p:stCondLst>
                                            <p:cond delay="0"/>
                                          </p:stCondLst>
                                        </p:cTn>
                                        <p:tgtEl>
                                          <p:spTgt spid="189"/>
                                        </p:tgtEl>
                                        <p:attrNameLst>
                                          <p:attrName>style.visibility</p:attrName>
                                        </p:attrNameLst>
                                      </p:cBhvr>
                                      <p:to>
                                        <p:strVal val="visible"/>
                                      </p:to>
                                    </p:set>
                                    <p:animEffect transition="in" filter="wipe(down)">
                                      <p:cBhvr>
                                        <p:cTn id="47" dur="500"/>
                                        <p:tgtEl>
                                          <p:spTgt spid="189"/>
                                        </p:tgtEl>
                                      </p:cBhvr>
                                    </p:animEffect>
                                  </p:childTnLst>
                                </p:cTn>
                              </p:par>
                              <p:par>
                                <p:cTn id="48" presetID="22" presetClass="entr" presetSubtype="4" fill="hold" nodeType="withEffect">
                                  <p:stCondLst>
                                    <p:cond delay="0"/>
                                  </p:stCondLst>
                                  <p:childTnLst>
                                    <p:set>
                                      <p:cBhvr>
                                        <p:cTn id="49" dur="1" fill="hold">
                                          <p:stCondLst>
                                            <p:cond delay="0"/>
                                          </p:stCondLst>
                                        </p:cTn>
                                        <p:tgtEl>
                                          <p:spTgt spid="196"/>
                                        </p:tgtEl>
                                        <p:attrNameLst>
                                          <p:attrName>style.visibility</p:attrName>
                                        </p:attrNameLst>
                                      </p:cBhvr>
                                      <p:to>
                                        <p:strVal val="visible"/>
                                      </p:to>
                                    </p:set>
                                    <p:animEffect transition="in" filter="wipe(down)">
                                      <p:cBhvr>
                                        <p:cTn id="50" dur="500"/>
                                        <p:tgtEl>
                                          <p:spTgt spid="196"/>
                                        </p:tgtEl>
                                      </p:cBhvr>
                                    </p:animEffect>
                                  </p:childTnLst>
                                </p:cTn>
                              </p:par>
                              <p:par>
                                <p:cTn id="51" presetID="22" presetClass="entr" presetSubtype="1" fill="hold" nodeType="withEffect">
                                  <p:stCondLst>
                                    <p:cond delay="0"/>
                                  </p:stCondLst>
                                  <p:childTnLst>
                                    <p:set>
                                      <p:cBhvr>
                                        <p:cTn id="52" dur="1" fill="hold">
                                          <p:stCondLst>
                                            <p:cond delay="0"/>
                                          </p:stCondLst>
                                        </p:cTn>
                                        <p:tgtEl>
                                          <p:spTgt spid="193"/>
                                        </p:tgtEl>
                                        <p:attrNameLst>
                                          <p:attrName>style.visibility</p:attrName>
                                        </p:attrNameLst>
                                      </p:cBhvr>
                                      <p:to>
                                        <p:strVal val="visible"/>
                                      </p:to>
                                    </p:set>
                                    <p:animEffect transition="in" filter="wipe(up)">
                                      <p:cBhvr>
                                        <p:cTn id="53" dur="500"/>
                                        <p:tgtEl>
                                          <p:spTgt spid="193"/>
                                        </p:tgtEl>
                                      </p:cBhvr>
                                    </p:animEffect>
                                  </p:childTnLst>
                                </p:cTn>
                              </p:par>
                              <p:par>
                                <p:cTn id="54" presetID="22" presetClass="entr" presetSubtype="1" fill="hold" nodeType="withEffect">
                                  <p:stCondLst>
                                    <p:cond delay="0"/>
                                  </p:stCondLst>
                                  <p:childTnLst>
                                    <p:set>
                                      <p:cBhvr>
                                        <p:cTn id="55" dur="1" fill="hold">
                                          <p:stCondLst>
                                            <p:cond delay="0"/>
                                          </p:stCondLst>
                                        </p:cTn>
                                        <p:tgtEl>
                                          <p:spTgt spid="197"/>
                                        </p:tgtEl>
                                        <p:attrNameLst>
                                          <p:attrName>style.visibility</p:attrName>
                                        </p:attrNameLst>
                                      </p:cBhvr>
                                      <p:to>
                                        <p:strVal val="visible"/>
                                      </p:to>
                                    </p:set>
                                    <p:animEffect transition="in" filter="wipe(up)">
                                      <p:cBhvr>
                                        <p:cTn id="56" dur="500"/>
                                        <p:tgtEl>
                                          <p:spTgt spid="197"/>
                                        </p:tgtEl>
                                      </p:cBhvr>
                                    </p:animEffect>
                                  </p:childTnLst>
                                </p:cTn>
                              </p:par>
                            </p:childTnLst>
                          </p:cTn>
                        </p:par>
                        <p:par>
                          <p:cTn id="57" fill="hold">
                            <p:stCondLst>
                              <p:cond delay="4000"/>
                            </p:stCondLst>
                            <p:childTnLst>
                              <p:par>
                                <p:cTn id="58" presetID="14" presetClass="entr" presetSubtype="10" fill="hold" nodeType="afterEffect">
                                  <p:stCondLst>
                                    <p:cond delay="0"/>
                                  </p:stCondLst>
                                  <p:childTnLst>
                                    <p:set>
                                      <p:cBhvr>
                                        <p:cTn id="59" dur="1" fill="hold">
                                          <p:stCondLst>
                                            <p:cond delay="0"/>
                                          </p:stCondLst>
                                        </p:cTn>
                                        <p:tgtEl>
                                          <p:spTgt spid="198"/>
                                        </p:tgtEl>
                                        <p:attrNameLst>
                                          <p:attrName>style.visibility</p:attrName>
                                        </p:attrNameLst>
                                      </p:cBhvr>
                                      <p:to>
                                        <p:strVal val="visible"/>
                                      </p:to>
                                    </p:set>
                                    <p:animEffect transition="in" filter="randombar(horizontal)">
                                      <p:cBhvr>
                                        <p:cTn id="60" dur="500"/>
                                        <p:tgtEl>
                                          <p:spTgt spid="198"/>
                                        </p:tgtEl>
                                      </p:cBhvr>
                                    </p:animEffect>
                                  </p:childTnLst>
                                </p:cTn>
                              </p:par>
                              <p:par>
                                <p:cTn id="61" presetID="14" presetClass="entr" presetSubtype="10" fill="hold" nodeType="withEffect">
                                  <p:stCondLst>
                                    <p:cond delay="0"/>
                                  </p:stCondLst>
                                  <p:childTnLst>
                                    <p:set>
                                      <p:cBhvr>
                                        <p:cTn id="62" dur="1" fill="hold">
                                          <p:stCondLst>
                                            <p:cond delay="0"/>
                                          </p:stCondLst>
                                        </p:cTn>
                                        <p:tgtEl>
                                          <p:spTgt spid="201"/>
                                        </p:tgtEl>
                                        <p:attrNameLst>
                                          <p:attrName>style.visibility</p:attrName>
                                        </p:attrNameLst>
                                      </p:cBhvr>
                                      <p:to>
                                        <p:strVal val="visible"/>
                                      </p:to>
                                    </p:set>
                                    <p:animEffect transition="in" filter="randombar(horizontal)">
                                      <p:cBhvr>
                                        <p:cTn id="63" dur="500"/>
                                        <p:tgtEl>
                                          <p:spTgt spid="201"/>
                                        </p:tgtEl>
                                      </p:cBhvr>
                                    </p:animEffect>
                                  </p:childTnLst>
                                </p:cTn>
                              </p:par>
                              <p:par>
                                <p:cTn id="64" presetID="14" presetClass="entr" presetSubtype="10" fill="hold" nodeType="withEffect">
                                  <p:stCondLst>
                                    <p:cond delay="0"/>
                                  </p:stCondLst>
                                  <p:childTnLst>
                                    <p:set>
                                      <p:cBhvr>
                                        <p:cTn id="65" dur="1" fill="hold">
                                          <p:stCondLst>
                                            <p:cond delay="0"/>
                                          </p:stCondLst>
                                        </p:cTn>
                                        <p:tgtEl>
                                          <p:spTgt spid="204"/>
                                        </p:tgtEl>
                                        <p:attrNameLst>
                                          <p:attrName>style.visibility</p:attrName>
                                        </p:attrNameLst>
                                      </p:cBhvr>
                                      <p:to>
                                        <p:strVal val="visible"/>
                                      </p:to>
                                    </p:set>
                                    <p:animEffect transition="in" filter="randombar(horizontal)">
                                      <p:cBhvr>
                                        <p:cTn id="66" dur="500"/>
                                        <p:tgtEl>
                                          <p:spTgt spid="204"/>
                                        </p:tgtEl>
                                      </p:cBhvr>
                                    </p:animEffect>
                                  </p:childTnLst>
                                </p:cTn>
                              </p:par>
                              <p:par>
                                <p:cTn id="67" presetID="14" presetClass="entr" presetSubtype="10" fill="hold" nodeType="withEffect">
                                  <p:stCondLst>
                                    <p:cond delay="0"/>
                                  </p:stCondLst>
                                  <p:childTnLst>
                                    <p:set>
                                      <p:cBhvr>
                                        <p:cTn id="68" dur="1" fill="hold">
                                          <p:stCondLst>
                                            <p:cond delay="0"/>
                                          </p:stCondLst>
                                        </p:cTn>
                                        <p:tgtEl>
                                          <p:spTgt spid="207"/>
                                        </p:tgtEl>
                                        <p:attrNameLst>
                                          <p:attrName>style.visibility</p:attrName>
                                        </p:attrNameLst>
                                      </p:cBhvr>
                                      <p:to>
                                        <p:strVal val="visible"/>
                                      </p:to>
                                    </p:set>
                                    <p:animEffect transition="in" filter="randombar(horizontal)">
                                      <p:cBhvr>
                                        <p:cTn id="69" dur="500"/>
                                        <p:tgtEl>
                                          <p:spTgt spid="2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14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Box 63"/>
          <p:cNvSpPr txBox="1"/>
          <p:nvPr/>
        </p:nvSpPr>
        <p:spPr>
          <a:xfrm>
            <a:off x="7298913" y="3618502"/>
            <a:ext cx="530812" cy="269927"/>
          </a:xfrm>
          <a:prstGeom prst="rect">
            <a:avLst/>
          </a:prstGeom>
          <a:noFill/>
        </p:spPr>
        <p:txBody>
          <a:bodyPr wrap="none" lIns="42970" tIns="21485" rIns="42970" bIns="21485" rtlCol="0">
            <a:spAutoFit/>
          </a:bodyPr>
          <a:lstStyle/>
          <a:p>
            <a:r>
              <a:rPr lang="id-ID" sz="1470" dirty="0">
                <a:latin typeface="方正兰亭纤黑_GBK" panose="02000000000000000000" pitchFamily="2" charset="-122"/>
                <a:ea typeface="方正兰亭纤黑_GBK" panose="02000000000000000000" pitchFamily="2" charset="-122"/>
              </a:rPr>
              <a:t>45%</a:t>
            </a:r>
            <a:endParaRPr lang="id-ID" sz="1470" dirty="0">
              <a:latin typeface="方正兰亭纤黑_GBK" panose="02000000000000000000" pitchFamily="2" charset="-122"/>
              <a:ea typeface="方正兰亭纤黑_GBK" panose="02000000000000000000" pitchFamily="2" charset="-122"/>
            </a:endParaRPr>
          </a:p>
        </p:txBody>
      </p:sp>
      <p:sp>
        <p:nvSpPr>
          <p:cNvPr id="71" name="Rectangle 1"/>
          <p:cNvSpPr/>
          <p:nvPr/>
        </p:nvSpPr>
        <p:spPr>
          <a:xfrm>
            <a:off x="7257104" y="3911636"/>
            <a:ext cx="561277" cy="1326903"/>
          </a:xfrm>
          <a:prstGeom prst="rect">
            <a:avLst/>
          </a:prstGeom>
          <a:solidFill>
            <a:schemeClr val="bg1">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id-ID" sz="780">
              <a:solidFill>
                <a:schemeClr val="accent2"/>
              </a:solidFill>
            </a:endParaRPr>
          </a:p>
        </p:txBody>
      </p:sp>
      <p:grpSp>
        <p:nvGrpSpPr>
          <p:cNvPr id="11" name="组合 10"/>
          <p:cNvGrpSpPr/>
          <p:nvPr/>
        </p:nvGrpSpPr>
        <p:grpSpPr>
          <a:xfrm>
            <a:off x="7128581" y="4952016"/>
            <a:ext cx="761747" cy="929244"/>
            <a:chOff x="14161706" y="9878803"/>
            <a:chExt cx="1551495" cy="1853753"/>
          </a:xfrm>
        </p:grpSpPr>
        <p:sp>
          <p:nvSpPr>
            <p:cNvPr id="72" name="TextBox 71"/>
            <p:cNvSpPr txBox="1"/>
            <p:nvPr/>
          </p:nvSpPr>
          <p:spPr>
            <a:xfrm>
              <a:off x="14161706" y="11202995"/>
              <a:ext cx="1551495" cy="529561"/>
            </a:xfrm>
            <a:prstGeom prst="rect">
              <a:avLst/>
            </a:prstGeom>
            <a:noFill/>
          </p:spPr>
          <p:txBody>
            <a:bodyPr wrap="none" rtlCol="0">
              <a:spAutoFit/>
            </a:bodyPr>
            <a:lstStyle/>
            <a:p>
              <a:pPr algn="ctr"/>
              <a:r>
                <a:rPr lang="zh-CN" altLang="en-US" sz="1125" dirty="0">
                  <a:solidFill>
                    <a:schemeClr val="accent2"/>
                  </a:solidFill>
                  <a:latin typeface="方正兰亭纤黑_GBK" panose="02000000000000000000" pitchFamily="2" charset="-122"/>
                  <a:ea typeface="方正兰亭纤黑_GBK" panose="02000000000000000000" pitchFamily="2" charset="-122"/>
                </a:rPr>
                <a:t>添加标题</a:t>
              </a:r>
              <a:endParaRPr lang="id-ID" sz="1125" dirty="0">
                <a:solidFill>
                  <a:schemeClr val="accent2"/>
                </a:solidFill>
                <a:latin typeface="方正兰亭纤黑_GBK" panose="02000000000000000000" pitchFamily="2" charset="-122"/>
                <a:ea typeface="方正兰亭纤黑_GBK" panose="02000000000000000000" pitchFamily="2" charset="-122"/>
              </a:endParaRPr>
            </a:p>
          </p:txBody>
        </p:sp>
        <p:grpSp>
          <p:nvGrpSpPr>
            <p:cNvPr id="7" name="组合 6"/>
            <p:cNvGrpSpPr/>
            <p:nvPr/>
          </p:nvGrpSpPr>
          <p:grpSpPr>
            <a:xfrm>
              <a:off x="14421547" y="9878803"/>
              <a:ext cx="1143186" cy="1143185"/>
              <a:chOff x="14421547" y="9878803"/>
              <a:chExt cx="1143186" cy="1143185"/>
            </a:xfrm>
          </p:grpSpPr>
          <p:sp>
            <p:nvSpPr>
              <p:cNvPr id="73" name="Oval 2"/>
              <p:cNvSpPr/>
              <p:nvPr/>
            </p:nvSpPr>
            <p:spPr>
              <a:xfrm>
                <a:off x="14421547" y="9878803"/>
                <a:ext cx="1143186" cy="1143185"/>
              </a:xfrm>
              <a:prstGeom prst="ellipse">
                <a:avLst/>
              </a:prstGeom>
              <a:solidFill>
                <a:srgbClr val="CB0B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80">
                  <a:solidFill>
                    <a:schemeClr val="accent2"/>
                  </a:solidFill>
                </a:endParaRPr>
              </a:p>
            </p:txBody>
          </p:sp>
          <p:sp>
            <p:nvSpPr>
              <p:cNvPr id="70" name="TextBox 69"/>
              <p:cNvSpPr txBox="1"/>
              <p:nvPr/>
            </p:nvSpPr>
            <p:spPr>
              <a:xfrm>
                <a:off x="14656491" y="10165660"/>
                <a:ext cx="748322" cy="822099"/>
              </a:xfrm>
              <a:prstGeom prst="rect">
                <a:avLst/>
              </a:prstGeom>
              <a:noFill/>
            </p:spPr>
            <p:txBody>
              <a:bodyPr wrap="none" rtlCol="0">
                <a:spAutoFit/>
              </a:bodyPr>
              <a:lstStyle/>
              <a:p>
                <a:r>
                  <a:rPr lang="en-US" sz="2080" b="1" dirty="0">
                    <a:solidFill>
                      <a:schemeClr val="bg1"/>
                    </a:solidFill>
                    <a:latin typeface="思源黑体 CN Medium" pitchFamily="34" charset="-122"/>
                    <a:ea typeface="思源黑体 CN Medium" pitchFamily="34" charset="-122"/>
                  </a:rPr>
                  <a:t>A</a:t>
                </a:r>
                <a:endParaRPr lang="id-ID" sz="2080" b="1" dirty="0">
                  <a:solidFill>
                    <a:schemeClr val="bg1"/>
                  </a:solidFill>
                  <a:latin typeface="思源黑体 CN Medium" pitchFamily="34" charset="-122"/>
                  <a:ea typeface="思源黑体 CN Medium" pitchFamily="34" charset="-122"/>
                </a:endParaRPr>
              </a:p>
            </p:txBody>
          </p:sp>
        </p:grpSp>
      </p:grpSp>
      <p:grpSp>
        <p:nvGrpSpPr>
          <p:cNvPr id="6" name="组合 5"/>
          <p:cNvGrpSpPr/>
          <p:nvPr/>
        </p:nvGrpSpPr>
        <p:grpSpPr>
          <a:xfrm>
            <a:off x="1702182" y="4046946"/>
            <a:ext cx="4347541" cy="1834314"/>
            <a:chOff x="3431297" y="8048830"/>
            <a:chExt cx="8854891" cy="3659285"/>
          </a:xfrm>
        </p:grpSpPr>
        <p:sp>
          <p:nvSpPr>
            <p:cNvPr id="27" name="TextBox 26"/>
            <p:cNvSpPr txBox="1"/>
            <p:nvPr/>
          </p:nvSpPr>
          <p:spPr>
            <a:xfrm>
              <a:off x="3431297" y="10890991"/>
              <a:ext cx="1551495" cy="529562"/>
            </a:xfrm>
            <a:prstGeom prst="rect">
              <a:avLst/>
            </a:prstGeom>
            <a:noFill/>
          </p:spPr>
          <p:txBody>
            <a:bodyPr wrap="none" rtlCol="0">
              <a:spAutoFit/>
            </a:bodyPr>
            <a:lstStyle/>
            <a:p>
              <a:r>
                <a:rPr lang="zh-CN" altLang="en-US" sz="1125" dirty="0">
                  <a:solidFill>
                    <a:schemeClr val="tx1">
                      <a:lumMod val="50000"/>
                      <a:lumOff val="50000"/>
                    </a:schemeClr>
                  </a:solidFill>
                  <a:latin typeface="思源黑体 CN Medium" pitchFamily="34" charset="-122"/>
                  <a:ea typeface="思源黑体 CN Medium" pitchFamily="34" charset="-122"/>
                </a:rPr>
                <a:t>添加标题</a:t>
              </a:r>
              <a:endParaRPr lang="id-ID" altLang="zh-CN" sz="1125" dirty="0">
                <a:solidFill>
                  <a:schemeClr val="tx1">
                    <a:lumMod val="50000"/>
                    <a:lumOff val="50000"/>
                  </a:schemeClr>
                </a:solidFill>
                <a:latin typeface="思源黑体 CN Medium" pitchFamily="34" charset="-122"/>
                <a:ea typeface="思源黑体 CN Medium" pitchFamily="34" charset="-122"/>
              </a:endParaRPr>
            </a:p>
          </p:txBody>
        </p:sp>
        <p:grpSp>
          <p:nvGrpSpPr>
            <p:cNvPr id="148" name="组合 147"/>
            <p:cNvGrpSpPr/>
            <p:nvPr/>
          </p:nvGrpSpPr>
          <p:grpSpPr>
            <a:xfrm>
              <a:off x="5238872" y="8262350"/>
              <a:ext cx="5824782" cy="2884595"/>
              <a:chOff x="5084915" y="8029674"/>
              <a:chExt cx="4462044" cy="2884595"/>
            </a:xfrm>
          </p:grpSpPr>
          <p:cxnSp>
            <p:nvCxnSpPr>
              <p:cNvPr id="53" name="Straight Connector 54"/>
              <p:cNvCxnSpPr/>
              <p:nvPr/>
            </p:nvCxnSpPr>
            <p:spPr>
              <a:xfrm>
                <a:off x="5084917" y="10910699"/>
                <a:ext cx="4462042" cy="3570"/>
              </a:xfrm>
              <a:prstGeom prst="line">
                <a:avLst/>
              </a:prstGeom>
              <a:ln w="254000" cap="rnd">
                <a:solidFill>
                  <a:schemeClr val="bg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Connector 20"/>
              <p:cNvCxnSpPr/>
              <p:nvPr/>
            </p:nvCxnSpPr>
            <p:spPr>
              <a:xfrm>
                <a:off x="5084915" y="10910699"/>
                <a:ext cx="2584913" cy="0"/>
              </a:xfrm>
              <a:prstGeom prst="line">
                <a:avLst/>
              </a:prstGeom>
              <a:ln w="254000" cap="rnd">
                <a:solidFill>
                  <a:srgbClr val="CB0B0B"/>
                </a:solidFill>
              </a:ln>
            </p:spPr>
            <p:style>
              <a:lnRef idx="1">
                <a:schemeClr val="accent1"/>
              </a:lnRef>
              <a:fillRef idx="0">
                <a:schemeClr val="accent1"/>
              </a:fillRef>
              <a:effectRef idx="0">
                <a:schemeClr val="accent1"/>
              </a:effectRef>
              <a:fontRef idx="minor">
                <a:schemeClr val="tx1"/>
              </a:fontRef>
            </p:style>
          </p:cxnSp>
          <p:cxnSp>
            <p:nvCxnSpPr>
              <p:cNvPr id="93" name="Straight Connector 54"/>
              <p:cNvCxnSpPr/>
              <p:nvPr/>
            </p:nvCxnSpPr>
            <p:spPr>
              <a:xfrm>
                <a:off x="5084917" y="9973890"/>
                <a:ext cx="4462042" cy="3570"/>
              </a:xfrm>
              <a:prstGeom prst="line">
                <a:avLst/>
              </a:prstGeom>
              <a:ln w="254000" cap="rnd">
                <a:solidFill>
                  <a:schemeClr val="bg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4" name="Straight Connector 20"/>
              <p:cNvCxnSpPr/>
              <p:nvPr/>
            </p:nvCxnSpPr>
            <p:spPr>
              <a:xfrm>
                <a:off x="5084915" y="9973890"/>
                <a:ext cx="3814463" cy="0"/>
              </a:xfrm>
              <a:prstGeom prst="line">
                <a:avLst/>
              </a:prstGeom>
              <a:ln w="254000" cap="rnd">
                <a:solidFill>
                  <a:srgbClr val="CB0B0B"/>
                </a:solidFill>
              </a:ln>
            </p:spPr>
            <p:style>
              <a:lnRef idx="1">
                <a:schemeClr val="accent1"/>
              </a:lnRef>
              <a:fillRef idx="0">
                <a:schemeClr val="accent1"/>
              </a:fillRef>
              <a:effectRef idx="0">
                <a:schemeClr val="accent1"/>
              </a:effectRef>
              <a:fontRef idx="minor">
                <a:schemeClr val="tx1"/>
              </a:fontRef>
            </p:style>
          </p:cxnSp>
          <p:cxnSp>
            <p:nvCxnSpPr>
              <p:cNvPr id="100" name="Straight Connector 54"/>
              <p:cNvCxnSpPr/>
              <p:nvPr/>
            </p:nvCxnSpPr>
            <p:spPr>
              <a:xfrm>
                <a:off x="5084917" y="9109794"/>
                <a:ext cx="4462042" cy="3570"/>
              </a:xfrm>
              <a:prstGeom prst="line">
                <a:avLst/>
              </a:prstGeom>
              <a:ln w="254000" cap="rnd">
                <a:solidFill>
                  <a:schemeClr val="bg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1" name="Straight Connector 20"/>
              <p:cNvCxnSpPr/>
              <p:nvPr/>
            </p:nvCxnSpPr>
            <p:spPr>
              <a:xfrm>
                <a:off x="5084915" y="9109794"/>
                <a:ext cx="2584913" cy="0"/>
              </a:xfrm>
              <a:prstGeom prst="line">
                <a:avLst/>
              </a:prstGeom>
              <a:ln w="254000" cap="rnd">
                <a:solidFill>
                  <a:srgbClr val="CB0B0B"/>
                </a:solidFill>
              </a:ln>
            </p:spPr>
            <p:style>
              <a:lnRef idx="1">
                <a:schemeClr val="accent1"/>
              </a:lnRef>
              <a:fillRef idx="0">
                <a:schemeClr val="accent1"/>
              </a:fillRef>
              <a:effectRef idx="0">
                <a:schemeClr val="accent1"/>
              </a:effectRef>
              <a:fontRef idx="minor">
                <a:schemeClr val="tx1"/>
              </a:fontRef>
            </p:style>
          </p:cxnSp>
          <p:cxnSp>
            <p:nvCxnSpPr>
              <p:cNvPr id="107" name="Straight Connector 54"/>
              <p:cNvCxnSpPr/>
              <p:nvPr/>
            </p:nvCxnSpPr>
            <p:spPr>
              <a:xfrm>
                <a:off x="5084917" y="8029674"/>
                <a:ext cx="4462042" cy="3570"/>
              </a:xfrm>
              <a:prstGeom prst="line">
                <a:avLst/>
              </a:prstGeom>
              <a:ln w="254000" cap="rnd">
                <a:solidFill>
                  <a:schemeClr val="bg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8" name="Straight Connector 20"/>
              <p:cNvCxnSpPr/>
              <p:nvPr/>
            </p:nvCxnSpPr>
            <p:spPr>
              <a:xfrm>
                <a:off x="5084915" y="8029674"/>
                <a:ext cx="3814463" cy="0"/>
              </a:xfrm>
              <a:prstGeom prst="line">
                <a:avLst/>
              </a:prstGeom>
              <a:ln w="254000" cap="rnd">
                <a:solidFill>
                  <a:srgbClr val="CB0B0B"/>
                </a:solidFill>
              </a:ln>
            </p:spPr>
            <p:style>
              <a:lnRef idx="1">
                <a:schemeClr val="accent1"/>
              </a:lnRef>
              <a:fillRef idx="0">
                <a:schemeClr val="accent1"/>
              </a:fillRef>
              <a:effectRef idx="0">
                <a:schemeClr val="accent1"/>
              </a:effectRef>
              <a:fontRef idx="minor">
                <a:schemeClr val="tx1"/>
              </a:fontRef>
            </p:style>
          </p:cxnSp>
        </p:grpSp>
        <p:grpSp>
          <p:nvGrpSpPr>
            <p:cNvPr id="117" name="组合 116"/>
            <p:cNvGrpSpPr/>
            <p:nvPr/>
          </p:nvGrpSpPr>
          <p:grpSpPr>
            <a:xfrm>
              <a:off x="11320490" y="8072071"/>
              <a:ext cx="965698" cy="768762"/>
              <a:chOff x="10521786" y="8009529"/>
              <a:chExt cx="965698" cy="768762"/>
            </a:xfrm>
          </p:grpSpPr>
          <p:sp>
            <p:nvSpPr>
              <p:cNvPr id="110" name="Isosceles Triangle 45"/>
              <p:cNvSpPr/>
              <p:nvPr/>
            </p:nvSpPr>
            <p:spPr bwMode="auto">
              <a:xfrm rot="16200000">
                <a:off x="10506276" y="8091400"/>
                <a:ext cx="248738" cy="217718"/>
              </a:xfrm>
              <a:prstGeom prst="triangle">
                <a:avLst/>
              </a:prstGeom>
              <a:solidFill>
                <a:srgbClr val="CB0B0B"/>
              </a:solidFill>
              <a:ln w="762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id-ID" sz="345">
                  <a:latin typeface="Roboto" pitchFamily="2" charset="0"/>
                  <a:ea typeface="Roboto" pitchFamily="2" charset="0"/>
                </a:endParaRPr>
              </a:p>
            </p:txBody>
          </p:sp>
          <p:sp>
            <p:nvSpPr>
              <p:cNvPr id="112" name="Rounded Rectangle 47"/>
              <p:cNvSpPr/>
              <p:nvPr/>
            </p:nvSpPr>
            <p:spPr bwMode="auto">
              <a:xfrm>
                <a:off x="10627092" y="8029674"/>
                <a:ext cx="860392" cy="342641"/>
              </a:xfrm>
              <a:prstGeom prst="roundRect">
                <a:avLst/>
              </a:prstGeom>
              <a:solidFill>
                <a:srgbClr val="CB0B0B"/>
              </a:solidFill>
              <a:ln w="762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id-ID" sz="345">
                  <a:latin typeface="Roboto" pitchFamily="2" charset="0"/>
                  <a:ea typeface="Roboto" pitchFamily="2" charset="0"/>
                </a:endParaRPr>
              </a:p>
            </p:txBody>
          </p:sp>
          <p:sp>
            <p:nvSpPr>
              <p:cNvPr id="113" name="TextBox 59"/>
              <p:cNvSpPr txBox="1">
                <a:spLocks noChangeArrowheads="1"/>
              </p:cNvSpPr>
              <p:nvPr/>
            </p:nvSpPr>
            <p:spPr bwMode="auto">
              <a:xfrm>
                <a:off x="10664086" y="8009529"/>
                <a:ext cx="786400" cy="768762"/>
              </a:xfrm>
              <a:prstGeom prst="rect">
                <a:avLst/>
              </a:prstGeom>
              <a:noFill/>
              <a:ln w="9525">
                <a:noFill/>
                <a:miter lim="800000"/>
              </a:ln>
            </p:spPr>
            <p:txBody>
              <a:bodyPr wrap="square">
                <a:spAutoFit/>
              </a:bodyPr>
              <a:lstStyle/>
              <a:p>
                <a:pPr algn="ctr"/>
                <a:r>
                  <a:rPr lang="id-ID" sz="950" dirty="0">
                    <a:solidFill>
                      <a:schemeClr val="bg1"/>
                    </a:solidFill>
                    <a:latin typeface="+mj-lt"/>
                    <a:ea typeface="Roboto Lt" pitchFamily="2" charset="0"/>
                  </a:rPr>
                  <a:t>95%</a:t>
                </a:r>
                <a:endParaRPr lang="id-ID" sz="950" dirty="0">
                  <a:solidFill>
                    <a:schemeClr val="bg1"/>
                  </a:solidFill>
                  <a:latin typeface="+mj-lt"/>
                  <a:ea typeface="Roboto Lt" pitchFamily="2" charset="0"/>
                </a:endParaRPr>
              </a:p>
            </p:txBody>
          </p:sp>
        </p:grpSp>
        <p:grpSp>
          <p:nvGrpSpPr>
            <p:cNvPr id="118" name="组合 117"/>
            <p:cNvGrpSpPr/>
            <p:nvPr/>
          </p:nvGrpSpPr>
          <p:grpSpPr>
            <a:xfrm>
              <a:off x="11320490" y="9138448"/>
              <a:ext cx="965698" cy="768762"/>
              <a:chOff x="10521786" y="8009529"/>
              <a:chExt cx="965698" cy="768762"/>
            </a:xfrm>
          </p:grpSpPr>
          <p:sp>
            <p:nvSpPr>
              <p:cNvPr id="119" name="Isosceles Triangle 45"/>
              <p:cNvSpPr/>
              <p:nvPr/>
            </p:nvSpPr>
            <p:spPr bwMode="auto">
              <a:xfrm rot="16200000">
                <a:off x="10506276" y="8091400"/>
                <a:ext cx="248738" cy="217718"/>
              </a:xfrm>
              <a:prstGeom prst="triangle">
                <a:avLst/>
              </a:prstGeom>
              <a:solidFill>
                <a:srgbClr val="CB0B0B"/>
              </a:solidFill>
              <a:ln w="762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id-ID" sz="345">
                  <a:latin typeface="Roboto" pitchFamily="2" charset="0"/>
                  <a:ea typeface="Roboto" pitchFamily="2" charset="0"/>
                </a:endParaRPr>
              </a:p>
            </p:txBody>
          </p:sp>
          <p:sp>
            <p:nvSpPr>
              <p:cNvPr id="120" name="Rounded Rectangle 47"/>
              <p:cNvSpPr/>
              <p:nvPr/>
            </p:nvSpPr>
            <p:spPr bwMode="auto">
              <a:xfrm>
                <a:off x="10627092" y="8029674"/>
                <a:ext cx="860392" cy="342641"/>
              </a:xfrm>
              <a:prstGeom prst="roundRect">
                <a:avLst/>
              </a:prstGeom>
              <a:solidFill>
                <a:srgbClr val="CB0B0B"/>
              </a:solidFill>
              <a:ln w="762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id-ID" sz="345">
                  <a:latin typeface="Roboto" pitchFamily="2" charset="0"/>
                  <a:ea typeface="Roboto" pitchFamily="2" charset="0"/>
                </a:endParaRPr>
              </a:p>
            </p:txBody>
          </p:sp>
          <p:sp>
            <p:nvSpPr>
              <p:cNvPr id="121" name="TextBox 59"/>
              <p:cNvSpPr txBox="1">
                <a:spLocks noChangeArrowheads="1"/>
              </p:cNvSpPr>
              <p:nvPr/>
            </p:nvSpPr>
            <p:spPr bwMode="auto">
              <a:xfrm>
                <a:off x="10664086" y="8009529"/>
                <a:ext cx="786400" cy="768762"/>
              </a:xfrm>
              <a:prstGeom prst="rect">
                <a:avLst/>
              </a:prstGeom>
              <a:noFill/>
              <a:ln w="9525">
                <a:noFill/>
                <a:miter lim="800000"/>
              </a:ln>
            </p:spPr>
            <p:txBody>
              <a:bodyPr wrap="square">
                <a:spAutoFit/>
              </a:bodyPr>
              <a:lstStyle/>
              <a:p>
                <a:pPr algn="ctr"/>
                <a:r>
                  <a:rPr lang="id-ID" sz="950" dirty="0">
                    <a:solidFill>
                      <a:schemeClr val="bg1"/>
                    </a:solidFill>
                    <a:latin typeface="+mj-lt"/>
                    <a:ea typeface="Roboto Lt" pitchFamily="2" charset="0"/>
                  </a:rPr>
                  <a:t>95%</a:t>
                </a:r>
                <a:endParaRPr lang="id-ID" sz="950" dirty="0">
                  <a:solidFill>
                    <a:schemeClr val="bg1"/>
                  </a:solidFill>
                  <a:latin typeface="+mj-lt"/>
                  <a:ea typeface="Roboto Lt" pitchFamily="2" charset="0"/>
                </a:endParaRPr>
              </a:p>
            </p:txBody>
          </p:sp>
        </p:grpSp>
        <p:grpSp>
          <p:nvGrpSpPr>
            <p:cNvPr id="122" name="组合 121"/>
            <p:cNvGrpSpPr/>
            <p:nvPr/>
          </p:nvGrpSpPr>
          <p:grpSpPr>
            <a:xfrm>
              <a:off x="11320490" y="9998974"/>
              <a:ext cx="965698" cy="768762"/>
              <a:chOff x="10521786" y="8009529"/>
              <a:chExt cx="965698" cy="768762"/>
            </a:xfrm>
          </p:grpSpPr>
          <p:sp>
            <p:nvSpPr>
              <p:cNvPr id="123" name="Isosceles Triangle 45"/>
              <p:cNvSpPr/>
              <p:nvPr/>
            </p:nvSpPr>
            <p:spPr bwMode="auto">
              <a:xfrm rot="16200000">
                <a:off x="10506276" y="8091400"/>
                <a:ext cx="248738" cy="217718"/>
              </a:xfrm>
              <a:prstGeom prst="triangle">
                <a:avLst/>
              </a:prstGeom>
              <a:solidFill>
                <a:srgbClr val="CB0B0B"/>
              </a:solidFill>
              <a:ln w="762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id-ID" sz="345">
                  <a:latin typeface="Roboto" pitchFamily="2" charset="0"/>
                  <a:ea typeface="Roboto" pitchFamily="2" charset="0"/>
                </a:endParaRPr>
              </a:p>
            </p:txBody>
          </p:sp>
          <p:sp>
            <p:nvSpPr>
              <p:cNvPr id="124" name="Rounded Rectangle 47"/>
              <p:cNvSpPr/>
              <p:nvPr/>
            </p:nvSpPr>
            <p:spPr bwMode="auto">
              <a:xfrm>
                <a:off x="10627092" y="8029674"/>
                <a:ext cx="860392" cy="342641"/>
              </a:xfrm>
              <a:prstGeom prst="roundRect">
                <a:avLst/>
              </a:prstGeom>
              <a:solidFill>
                <a:srgbClr val="CB0B0B"/>
              </a:solidFill>
              <a:ln w="762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id-ID" sz="345">
                  <a:latin typeface="Roboto" pitchFamily="2" charset="0"/>
                  <a:ea typeface="Roboto" pitchFamily="2" charset="0"/>
                </a:endParaRPr>
              </a:p>
            </p:txBody>
          </p:sp>
          <p:sp>
            <p:nvSpPr>
              <p:cNvPr id="125" name="TextBox 59"/>
              <p:cNvSpPr txBox="1">
                <a:spLocks noChangeArrowheads="1"/>
              </p:cNvSpPr>
              <p:nvPr/>
            </p:nvSpPr>
            <p:spPr bwMode="auto">
              <a:xfrm>
                <a:off x="10664086" y="8009529"/>
                <a:ext cx="786400" cy="768762"/>
              </a:xfrm>
              <a:prstGeom prst="rect">
                <a:avLst/>
              </a:prstGeom>
              <a:noFill/>
              <a:ln w="9525">
                <a:noFill/>
                <a:miter lim="800000"/>
              </a:ln>
            </p:spPr>
            <p:txBody>
              <a:bodyPr wrap="square">
                <a:spAutoFit/>
              </a:bodyPr>
              <a:lstStyle/>
              <a:p>
                <a:pPr algn="ctr"/>
                <a:r>
                  <a:rPr lang="id-ID" sz="950" dirty="0">
                    <a:solidFill>
                      <a:schemeClr val="bg1"/>
                    </a:solidFill>
                    <a:latin typeface="+mj-lt"/>
                    <a:ea typeface="Roboto Lt" pitchFamily="2" charset="0"/>
                  </a:rPr>
                  <a:t>95%</a:t>
                </a:r>
                <a:endParaRPr lang="id-ID" sz="950" dirty="0">
                  <a:solidFill>
                    <a:schemeClr val="bg1"/>
                  </a:solidFill>
                  <a:latin typeface="+mj-lt"/>
                  <a:ea typeface="Roboto Lt" pitchFamily="2" charset="0"/>
                </a:endParaRPr>
              </a:p>
            </p:txBody>
          </p:sp>
        </p:grpSp>
        <p:grpSp>
          <p:nvGrpSpPr>
            <p:cNvPr id="126" name="组合 125"/>
            <p:cNvGrpSpPr/>
            <p:nvPr/>
          </p:nvGrpSpPr>
          <p:grpSpPr>
            <a:xfrm>
              <a:off x="11320490" y="10939353"/>
              <a:ext cx="965698" cy="768762"/>
              <a:chOff x="10521786" y="8009529"/>
              <a:chExt cx="965698" cy="768762"/>
            </a:xfrm>
          </p:grpSpPr>
          <p:sp>
            <p:nvSpPr>
              <p:cNvPr id="127" name="Isosceles Triangle 45"/>
              <p:cNvSpPr/>
              <p:nvPr/>
            </p:nvSpPr>
            <p:spPr bwMode="auto">
              <a:xfrm rot="16200000">
                <a:off x="10506276" y="8091400"/>
                <a:ext cx="248738" cy="217718"/>
              </a:xfrm>
              <a:prstGeom prst="triangle">
                <a:avLst/>
              </a:prstGeom>
              <a:solidFill>
                <a:srgbClr val="CB0B0B"/>
              </a:solidFill>
              <a:ln w="762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id-ID" sz="345">
                  <a:latin typeface="Roboto" pitchFamily="2" charset="0"/>
                  <a:ea typeface="Roboto" pitchFamily="2" charset="0"/>
                </a:endParaRPr>
              </a:p>
            </p:txBody>
          </p:sp>
          <p:sp>
            <p:nvSpPr>
              <p:cNvPr id="128" name="Rounded Rectangle 47"/>
              <p:cNvSpPr/>
              <p:nvPr/>
            </p:nvSpPr>
            <p:spPr bwMode="auto">
              <a:xfrm>
                <a:off x="10627092" y="8029674"/>
                <a:ext cx="860392" cy="342641"/>
              </a:xfrm>
              <a:prstGeom prst="roundRect">
                <a:avLst/>
              </a:prstGeom>
              <a:solidFill>
                <a:srgbClr val="CB0B0B"/>
              </a:solidFill>
              <a:ln w="762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id-ID" sz="345">
                  <a:latin typeface="Roboto" pitchFamily="2" charset="0"/>
                  <a:ea typeface="Roboto" pitchFamily="2" charset="0"/>
                </a:endParaRPr>
              </a:p>
            </p:txBody>
          </p:sp>
          <p:sp>
            <p:nvSpPr>
              <p:cNvPr id="129" name="TextBox 59"/>
              <p:cNvSpPr txBox="1">
                <a:spLocks noChangeArrowheads="1"/>
              </p:cNvSpPr>
              <p:nvPr/>
            </p:nvSpPr>
            <p:spPr bwMode="auto">
              <a:xfrm>
                <a:off x="10664086" y="8009529"/>
                <a:ext cx="786400" cy="768762"/>
              </a:xfrm>
              <a:prstGeom prst="rect">
                <a:avLst/>
              </a:prstGeom>
              <a:noFill/>
              <a:ln w="9525">
                <a:noFill/>
                <a:miter lim="800000"/>
              </a:ln>
            </p:spPr>
            <p:txBody>
              <a:bodyPr wrap="square">
                <a:spAutoFit/>
              </a:bodyPr>
              <a:lstStyle/>
              <a:p>
                <a:pPr algn="ctr"/>
                <a:r>
                  <a:rPr lang="id-ID" sz="950" dirty="0">
                    <a:solidFill>
                      <a:schemeClr val="bg1"/>
                    </a:solidFill>
                    <a:latin typeface="+mj-lt"/>
                    <a:ea typeface="Roboto Lt" pitchFamily="2" charset="0"/>
                  </a:rPr>
                  <a:t>95%</a:t>
                </a:r>
                <a:endParaRPr lang="id-ID" sz="950" dirty="0">
                  <a:solidFill>
                    <a:schemeClr val="bg1"/>
                  </a:solidFill>
                  <a:latin typeface="+mj-lt"/>
                  <a:ea typeface="Roboto Lt" pitchFamily="2" charset="0"/>
                </a:endParaRPr>
              </a:p>
            </p:txBody>
          </p:sp>
        </p:grpSp>
        <p:sp>
          <p:nvSpPr>
            <p:cNvPr id="130" name="TextBox 129"/>
            <p:cNvSpPr txBox="1"/>
            <p:nvPr/>
          </p:nvSpPr>
          <p:spPr>
            <a:xfrm>
              <a:off x="3431297" y="9994403"/>
              <a:ext cx="1551495" cy="529562"/>
            </a:xfrm>
            <a:prstGeom prst="rect">
              <a:avLst/>
            </a:prstGeom>
            <a:noFill/>
          </p:spPr>
          <p:txBody>
            <a:bodyPr wrap="none" rtlCol="0">
              <a:spAutoFit/>
            </a:bodyPr>
            <a:lstStyle/>
            <a:p>
              <a:r>
                <a:rPr lang="zh-CN" altLang="en-US" sz="1125" dirty="0">
                  <a:solidFill>
                    <a:schemeClr val="tx1">
                      <a:lumMod val="50000"/>
                      <a:lumOff val="50000"/>
                    </a:schemeClr>
                  </a:solidFill>
                  <a:latin typeface="思源黑体 CN Medium" pitchFamily="34" charset="-122"/>
                  <a:ea typeface="思源黑体 CN Medium" pitchFamily="34" charset="-122"/>
                </a:rPr>
                <a:t>添加标题</a:t>
              </a:r>
              <a:endParaRPr lang="id-ID" altLang="zh-CN" sz="1125" dirty="0">
                <a:solidFill>
                  <a:schemeClr val="tx1">
                    <a:lumMod val="50000"/>
                    <a:lumOff val="50000"/>
                  </a:schemeClr>
                </a:solidFill>
                <a:latin typeface="思源黑体 CN Medium" pitchFamily="34" charset="-122"/>
                <a:ea typeface="思源黑体 CN Medium" pitchFamily="34" charset="-122"/>
              </a:endParaRPr>
            </a:p>
          </p:txBody>
        </p:sp>
        <p:sp>
          <p:nvSpPr>
            <p:cNvPr id="131" name="TextBox 130"/>
            <p:cNvSpPr txBox="1"/>
            <p:nvPr/>
          </p:nvSpPr>
          <p:spPr>
            <a:xfrm>
              <a:off x="3431297" y="9158595"/>
              <a:ext cx="1551495" cy="529562"/>
            </a:xfrm>
            <a:prstGeom prst="rect">
              <a:avLst/>
            </a:prstGeom>
            <a:noFill/>
          </p:spPr>
          <p:txBody>
            <a:bodyPr wrap="none" rtlCol="0">
              <a:spAutoFit/>
            </a:bodyPr>
            <a:lstStyle/>
            <a:p>
              <a:r>
                <a:rPr lang="zh-CN" altLang="en-US" sz="1125" dirty="0">
                  <a:solidFill>
                    <a:schemeClr val="tx1">
                      <a:lumMod val="50000"/>
                      <a:lumOff val="50000"/>
                    </a:schemeClr>
                  </a:solidFill>
                  <a:latin typeface="思源黑体 CN Medium" pitchFamily="34" charset="-122"/>
                  <a:ea typeface="思源黑体 CN Medium" pitchFamily="34" charset="-122"/>
                </a:rPr>
                <a:t>添加标题</a:t>
              </a:r>
              <a:endParaRPr lang="id-ID" altLang="zh-CN" sz="1125" dirty="0">
                <a:solidFill>
                  <a:schemeClr val="tx1">
                    <a:lumMod val="50000"/>
                    <a:lumOff val="50000"/>
                  </a:schemeClr>
                </a:solidFill>
                <a:latin typeface="思源黑体 CN Medium" pitchFamily="34" charset="-122"/>
                <a:ea typeface="思源黑体 CN Medium" pitchFamily="34" charset="-122"/>
              </a:endParaRPr>
            </a:p>
          </p:txBody>
        </p:sp>
        <p:sp>
          <p:nvSpPr>
            <p:cNvPr id="132" name="TextBox 131"/>
            <p:cNvSpPr txBox="1"/>
            <p:nvPr/>
          </p:nvSpPr>
          <p:spPr>
            <a:xfrm>
              <a:off x="3431297" y="8048830"/>
              <a:ext cx="1551495" cy="529562"/>
            </a:xfrm>
            <a:prstGeom prst="rect">
              <a:avLst/>
            </a:prstGeom>
            <a:noFill/>
          </p:spPr>
          <p:txBody>
            <a:bodyPr wrap="none" rtlCol="0">
              <a:spAutoFit/>
            </a:bodyPr>
            <a:lstStyle/>
            <a:p>
              <a:r>
                <a:rPr lang="zh-CN" altLang="en-US" sz="1125" dirty="0">
                  <a:solidFill>
                    <a:schemeClr val="tx1">
                      <a:lumMod val="50000"/>
                      <a:lumOff val="50000"/>
                    </a:schemeClr>
                  </a:solidFill>
                  <a:latin typeface="思源黑体 CN Medium" pitchFamily="34" charset="-122"/>
                  <a:ea typeface="思源黑体 CN Medium" pitchFamily="34" charset="-122"/>
                </a:rPr>
                <a:t>添加标题</a:t>
              </a:r>
              <a:endParaRPr lang="id-ID" altLang="zh-CN" sz="1125" dirty="0">
                <a:solidFill>
                  <a:schemeClr val="tx1">
                    <a:lumMod val="50000"/>
                    <a:lumOff val="50000"/>
                  </a:schemeClr>
                </a:solidFill>
                <a:latin typeface="思源黑体 CN Medium" pitchFamily="34" charset="-122"/>
                <a:ea typeface="思源黑体 CN Medium" pitchFamily="34" charset="-122"/>
              </a:endParaRPr>
            </a:p>
          </p:txBody>
        </p:sp>
      </p:grpSp>
      <p:sp>
        <p:nvSpPr>
          <p:cNvPr id="133" name="TextBox 132"/>
          <p:cNvSpPr txBox="1"/>
          <p:nvPr/>
        </p:nvSpPr>
        <p:spPr>
          <a:xfrm>
            <a:off x="8160586" y="2633554"/>
            <a:ext cx="530812" cy="269927"/>
          </a:xfrm>
          <a:prstGeom prst="rect">
            <a:avLst/>
          </a:prstGeom>
          <a:noFill/>
        </p:spPr>
        <p:txBody>
          <a:bodyPr wrap="none" lIns="42970" tIns="21485" rIns="42970" bIns="21485" rtlCol="0">
            <a:spAutoFit/>
          </a:bodyPr>
          <a:lstStyle/>
          <a:p>
            <a:r>
              <a:rPr lang="en-US" sz="1470" dirty="0">
                <a:latin typeface="方正兰亭纤黑_GBK" panose="02000000000000000000" pitchFamily="2" charset="-122"/>
                <a:ea typeface="方正兰亭纤黑_GBK" panose="02000000000000000000" pitchFamily="2" charset="-122"/>
              </a:rPr>
              <a:t>8</a:t>
            </a:r>
            <a:r>
              <a:rPr lang="id-ID" sz="1470" dirty="0">
                <a:latin typeface="方正兰亭纤黑_GBK" panose="02000000000000000000" pitchFamily="2" charset="-122"/>
                <a:ea typeface="方正兰亭纤黑_GBK" panose="02000000000000000000" pitchFamily="2" charset="-122"/>
              </a:rPr>
              <a:t>5%</a:t>
            </a:r>
            <a:endParaRPr lang="id-ID" sz="1470" dirty="0">
              <a:latin typeface="方正兰亭纤黑_GBK" panose="02000000000000000000" pitchFamily="2" charset="-122"/>
              <a:ea typeface="方正兰亭纤黑_GBK" panose="02000000000000000000" pitchFamily="2" charset="-122"/>
            </a:endParaRPr>
          </a:p>
        </p:txBody>
      </p:sp>
      <p:sp>
        <p:nvSpPr>
          <p:cNvPr id="134" name="Rectangle 1"/>
          <p:cNvSpPr/>
          <p:nvPr/>
        </p:nvSpPr>
        <p:spPr>
          <a:xfrm>
            <a:off x="8118776" y="3046695"/>
            <a:ext cx="561277" cy="2191844"/>
          </a:xfrm>
          <a:prstGeom prst="rect">
            <a:avLst/>
          </a:prstGeom>
          <a:solidFill>
            <a:schemeClr val="bg1">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id-ID" sz="780">
              <a:solidFill>
                <a:schemeClr val="accent2"/>
              </a:solidFill>
            </a:endParaRPr>
          </a:p>
        </p:txBody>
      </p:sp>
      <p:grpSp>
        <p:nvGrpSpPr>
          <p:cNvPr id="12" name="组合 11"/>
          <p:cNvGrpSpPr/>
          <p:nvPr/>
        </p:nvGrpSpPr>
        <p:grpSpPr>
          <a:xfrm>
            <a:off x="7990254" y="4952016"/>
            <a:ext cx="761747" cy="929244"/>
            <a:chOff x="15916725" y="9878803"/>
            <a:chExt cx="1551495" cy="1853753"/>
          </a:xfrm>
        </p:grpSpPr>
        <p:sp>
          <p:nvSpPr>
            <p:cNvPr id="135" name="TextBox 134"/>
            <p:cNvSpPr txBox="1"/>
            <p:nvPr/>
          </p:nvSpPr>
          <p:spPr>
            <a:xfrm>
              <a:off x="15916725" y="11202995"/>
              <a:ext cx="1551495" cy="529561"/>
            </a:xfrm>
            <a:prstGeom prst="rect">
              <a:avLst/>
            </a:prstGeom>
            <a:noFill/>
          </p:spPr>
          <p:txBody>
            <a:bodyPr wrap="none" rtlCol="0">
              <a:spAutoFit/>
            </a:bodyPr>
            <a:lstStyle/>
            <a:p>
              <a:pPr algn="ctr"/>
              <a:r>
                <a:rPr lang="zh-CN" altLang="en-US" sz="1125" dirty="0">
                  <a:solidFill>
                    <a:schemeClr val="accent2"/>
                  </a:solidFill>
                  <a:latin typeface="方正兰亭纤黑_GBK" panose="02000000000000000000" pitchFamily="2" charset="-122"/>
                  <a:ea typeface="方正兰亭纤黑_GBK" panose="02000000000000000000" pitchFamily="2" charset="-122"/>
                </a:rPr>
                <a:t>添加标题</a:t>
              </a:r>
              <a:endParaRPr lang="id-ID" sz="1125" dirty="0">
                <a:solidFill>
                  <a:schemeClr val="accent2"/>
                </a:solidFill>
                <a:latin typeface="方正兰亭纤黑_GBK" panose="02000000000000000000" pitchFamily="2" charset="-122"/>
                <a:ea typeface="方正兰亭纤黑_GBK" panose="02000000000000000000" pitchFamily="2" charset="-122"/>
              </a:endParaRPr>
            </a:p>
          </p:txBody>
        </p:sp>
        <p:grpSp>
          <p:nvGrpSpPr>
            <p:cNvPr id="8" name="组合 7"/>
            <p:cNvGrpSpPr/>
            <p:nvPr/>
          </p:nvGrpSpPr>
          <p:grpSpPr>
            <a:xfrm>
              <a:off x="16176566" y="9878803"/>
              <a:ext cx="1143186" cy="1143185"/>
              <a:chOff x="16176566" y="9878803"/>
              <a:chExt cx="1143186" cy="1143185"/>
            </a:xfrm>
          </p:grpSpPr>
          <p:sp>
            <p:nvSpPr>
              <p:cNvPr id="136" name="Oval 2"/>
              <p:cNvSpPr/>
              <p:nvPr/>
            </p:nvSpPr>
            <p:spPr>
              <a:xfrm>
                <a:off x="16176566" y="9878803"/>
                <a:ext cx="1143186" cy="1143185"/>
              </a:xfrm>
              <a:prstGeom prst="ellipse">
                <a:avLst/>
              </a:prstGeom>
              <a:solidFill>
                <a:srgbClr val="CB0B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80">
                  <a:solidFill>
                    <a:schemeClr val="accent2"/>
                  </a:solidFill>
                </a:endParaRPr>
              </a:p>
            </p:txBody>
          </p:sp>
          <p:sp>
            <p:nvSpPr>
              <p:cNvPr id="137" name="TextBox 136"/>
              <p:cNvSpPr txBox="1"/>
              <p:nvPr/>
            </p:nvSpPr>
            <p:spPr>
              <a:xfrm>
                <a:off x="16411510" y="10165660"/>
                <a:ext cx="718939" cy="822099"/>
              </a:xfrm>
              <a:prstGeom prst="rect">
                <a:avLst/>
              </a:prstGeom>
              <a:noFill/>
            </p:spPr>
            <p:txBody>
              <a:bodyPr wrap="none" rtlCol="0">
                <a:spAutoFit/>
              </a:bodyPr>
              <a:lstStyle/>
              <a:p>
                <a:r>
                  <a:rPr lang="en-US" sz="2080" b="1" dirty="0">
                    <a:solidFill>
                      <a:schemeClr val="bg1"/>
                    </a:solidFill>
                    <a:latin typeface="思源黑体 CN Medium" pitchFamily="34" charset="-122"/>
                    <a:ea typeface="思源黑体 CN Medium" pitchFamily="34" charset="-122"/>
                  </a:rPr>
                  <a:t>B</a:t>
                </a:r>
                <a:endParaRPr lang="id-ID" sz="2080" b="1" dirty="0">
                  <a:solidFill>
                    <a:schemeClr val="bg1"/>
                  </a:solidFill>
                  <a:latin typeface="思源黑体 CN Medium" pitchFamily="34" charset="-122"/>
                  <a:ea typeface="思源黑体 CN Medium" pitchFamily="34" charset="-122"/>
                </a:endParaRPr>
              </a:p>
            </p:txBody>
          </p:sp>
        </p:grpSp>
      </p:grpSp>
      <p:sp>
        <p:nvSpPr>
          <p:cNvPr id="138" name="TextBox 137"/>
          <p:cNvSpPr txBox="1"/>
          <p:nvPr/>
        </p:nvSpPr>
        <p:spPr>
          <a:xfrm>
            <a:off x="9044442" y="3030608"/>
            <a:ext cx="530812" cy="269927"/>
          </a:xfrm>
          <a:prstGeom prst="rect">
            <a:avLst/>
          </a:prstGeom>
          <a:noFill/>
        </p:spPr>
        <p:txBody>
          <a:bodyPr wrap="none" lIns="42970" tIns="21485" rIns="42970" bIns="21485" rtlCol="0">
            <a:spAutoFit/>
          </a:bodyPr>
          <a:lstStyle/>
          <a:p>
            <a:r>
              <a:rPr lang="en-US" sz="1470" dirty="0">
                <a:latin typeface="方正兰亭纤黑_GBK" panose="02000000000000000000" pitchFamily="2" charset="-122"/>
                <a:ea typeface="方正兰亭纤黑_GBK" panose="02000000000000000000" pitchFamily="2" charset="-122"/>
              </a:rPr>
              <a:t>6</a:t>
            </a:r>
            <a:r>
              <a:rPr lang="id-ID" sz="1470" dirty="0">
                <a:latin typeface="方正兰亭纤黑_GBK" panose="02000000000000000000" pitchFamily="2" charset="-122"/>
                <a:ea typeface="方正兰亭纤黑_GBK" panose="02000000000000000000" pitchFamily="2" charset="-122"/>
              </a:rPr>
              <a:t>5%</a:t>
            </a:r>
            <a:endParaRPr lang="id-ID" sz="1470" dirty="0">
              <a:latin typeface="方正兰亭纤黑_GBK" panose="02000000000000000000" pitchFamily="2" charset="-122"/>
              <a:ea typeface="方正兰亭纤黑_GBK" panose="02000000000000000000" pitchFamily="2" charset="-122"/>
            </a:endParaRPr>
          </a:p>
        </p:txBody>
      </p:sp>
      <p:sp>
        <p:nvSpPr>
          <p:cNvPr id="139" name="Rectangle 1"/>
          <p:cNvSpPr/>
          <p:nvPr/>
        </p:nvSpPr>
        <p:spPr>
          <a:xfrm>
            <a:off x="9002632" y="3395935"/>
            <a:ext cx="561277" cy="1842605"/>
          </a:xfrm>
          <a:prstGeom prst="rect">
            <a:avLst/>
          </a:prstGeom>
          <a:solidFill>
            <a:schemeClr val="bg1">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id-ID" sz="780">
              <a:solidFill>
                <a:schemeClr val="accent2"/>
              </a:solidFill>
            </a:endParaRPr>
          </a:p>
        </p:txBody>
      </p:sp>
      <p:grpSp>
        <p:nvGrpSpPr>
          <p:cNvPr id="13" name="组合 12"/>
          <p:cNvGrpSpPr/>
          <p:nvPr/>
        </p:nvGrpSpPr>
        <p:grpSpPr>
          <a:xfrm>
            <a:off x="8874110" y="4952016"/>
            <a:ext cx="761747" cy="929244"/>
            <a:chOff x="17716925" y="9878803"/>
            <a:chExt cx="1551495" cy="1853753"/>
          </a:xfrm>
        </p:grpSpPr>
        <p:sp>
          <p:nvSpPr>
            <p:cNvPr id="140" name="TextBox 139"/>
            <p:cNvSpPr txBox="1"/>
            <p:nvPr/>
          </p:nvSpPr>
          <p:spPr>
            <a:xfrm>
              <a:off x="17716925" y="11202995"/>
              <a:ext cx="1551495" cy="529561"/>
            </a:xfrm>
            <a:prstGeom prst="rect">
              <a:avLst/>
            </a:prstGeom>
            <a:noFill/>
          </p:spPr>
          <p:txBody>
            <a:bodyPr wrap="none" rtlCol="0">
              <a:spAutoFit/>
            </a:bodyPr>
            <a:lstStyle/>
            <a:p>
              <a:pPr algn="ctr"/>
              <a:r>
                <a:rPr lang="zh-CN" altLang="en-US" sz="1125" dirty="0">
                  <a:solidFill>
                    <a:schemeClr val="accent2"/>
                  </a:solidFill>
                  <a:latin typeface="方正兰亭纤黑_GBK" panose="02000000000000000000" pitchFamily="2" charset="-122"/>
                  <a:ea typeface="方正兰亭纤黑_GBK" panose="02000000000000000000" pitchFamily="2" charset="-122"/>
                </a:rPr>
                <a:t>添加标题</a:t>
              </a:r>
              <a:endParaRPr lang="id-ID" sz="1125" dirty="0">
                <a:solidFill>
                  <a:schemeClr val="accent2"/>
                </a:solidFill>
                <a:latin typeface="方正兰亭纤黑_GBK" panose="02000000000000000000" pitchFamily="2" charset="-122"/>
                <a:ea typeface="方正兰亭纤黑_GBK" panose="02000000000000000000" pitchFamily="2" charset="-122"/>
              </a:endParaRPr>
            </a:p>
          </p:txBody>
        </p:sp>
        <p:grpSp>
          <p:nvGrpSpPr>
            <p:cNvPr id="9" name="组合 8"/>
            <p:cNvGrpSpPr/>
            <p:nvPr/>
          </p:nvGrpSpPr>
          <p:grpSpPr>
            <a:xfrm>
              <a:off x="17976766" y="9878803"/>
              <a:ext cx="1143186" cy="1143185"/>
              <a:chOff x="17976766" y="9878803"/>
              <a:chExt cx="1143186" cy="1143185"/>
            </a:xfrm>
          </p:grpSpPr>
          <p:sp>
            <p:nvSpPr>
              <p:cNvPr id="141" name="Oval 2"/>
              <p:cNvSpPr/>
              <p:nvPr/>
            </p:nvSpPr>
            <p:spPr>
              <a:xfrm>
                <a:off x="17976766" y="9878803"/>
                <a:ext cx="1143186" cy="1143185"/>
              </a:xfrm>
              <a:prstGeom prst="ellipse">
                <a:avLst/>
              </a:prstGeom>
              <a:solidFill>
                <a:srgbClr val="CB0B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80">
                  <a:solidFill>
                    <a:schemeClr val="accent2"/>
                  </a:solidFill>
                </a:endParaRPr>
              </a:p>
            </p:txBody>
          </p:sp>
          <p:sp>
            <p:nvSpPr>
              <p:cNvPr id="142" name="TextBox 141"/>
              <p:cNvSpPr txBox="1"/>
              <p:nvPr/>
            </p:nvSpPr>
            <p:spPr>
              <a:xfrm>
                <a:off x="18211710" y="10165660"/>
                <a:ext cx="722202" cy="822099"/>
              </a:xfrm>
              <a:prstGeom prst="rect">
                <a:avLst/>
              </a:prstGeom>
              <a:noFill/>
            </p:spPr>
            <p:txBody>
              <a:bodyPr wrap="none" rtlCol="0">
                <a:spAutoFit/>
              </a:bodyPr>
              <a:lstStyle/>
              <a:p>
                <a:r>
                  <a:rPr lang="en-US" sz="2080" b="1" dirty="0">
                    <a:solidFill>
                      <a:schemeClr val="bg1"/>
                    </a:solidFill>
                    <a:latin typeface="思源黑体 CN Medium" pitchFamily="34" charset="-122"/>
                    <a:ea typeface="思源黑体 CN Medium" pitchFamily="34" charset="-122"/>
                  </a:rPr>
                  <a:t>C</a:t>
                </a:r>
                <a:endParaRPr lang="id-ID" sz="2080" b="1" dirty="0">
                  <a:solidFill>
                    <a:schemeClr val="bg1"/>
                  </a:solidFill>
                  <a:latin typeface="思源黑体 CN Medium" pitchFamily="34" charset="-122"/>
                  <a:ea typeface="思源黑体 CN Medium" pitchFamily="34" charset="-122"/>
                </a:endParaRPr>
              </a:p>
            </p:txBody>
          </p:sp>
        </p:grpSp>
      </p:grpSp>
      <p:sp>
        <p:nvSpPr>
          <p:cNvPr id="143" name="TextBox 142"/>
          <p:cNvSpPr txBox="1"/>
          <p:nvPr/>
        </p:nvSpPr>
        <p:spPr>
          <a:xfrm>
            <a:off x="9943677" y="2453073"/>
            <a:ext cx="530812" cy="269927"/>
          </a:xfrm>
          <a:prstGeom prst="rect">
            <a:avLst/>
          </a:prstGeom>
          <a:noFill/>
        </p:spPr>
        <p:txBody>
          <a:bodyPr wrap="none" lIns="42970" tIns="21485" rIns="42970" bIns="21485" rtlCol="0">
            <a:spAutoFit/>
          </a:bodyPr>
          <a:lstStyle/>
          <a:p>
            <a:r>
              <a:rPr lang="en-US" sz="1470" dirty="0">
                <a:latin typeface="方正兰亭纤黑_GBK" panose="02000000000000000000" pitchFamily="2" charset="-122"/>
                <a:ea typeface="方正兰亭纤黑_GBK" panose="02000000000000000000" pitchFamily="2" charset="-122"/>
              </a:rPr>
              <a:t>9</a:t>
            </a:r>
            <a:r>
              <a:rPr lang="id-ID" sz="1470" dirty="0">
                <a:latin typeface="方正兰亭纤黑_GBK" panose="02000000000000000000" pitchFamily="2" charset="-122"/>
                <a:ea typeface="方正兰亭纤黑_GBK" panose="02000000000000000000" pitchFamily="2" charset="-122"/>
              </a:rPr>
              <a:t>5%</a:t>
            </a:r>
            <a:endParaRPr lang="id-ID" sz="1470" dirty="0">
              <a:latin typeface="方正兰亭纤黑_GBK" panose="02000000000000000000" pitchFamily="2" charset="-122"/>
              <a:ea typeface="方正兰亭纤黑_GBK" panose="02000000000000000000" pitchFamily="2" charset="-122"/>
            </a:endParaRPr>
          </a:p>
        </p:txBody>
      </p:sp>
      <p:sp>
        <p:nvSpPr>
          <p:cNvPr id="144" name="Rectangle 1"/>
          <p:cNvSpPr/>
          <p:nvPr/>
        </p:nvSpPr>
        <p:spPr>
          <a:xfrm>
            <a:off x="9886487" y="2723699"/>
            <a:ext cx="561277" cy="2514839"/>
          </a:xfrm>
          <a:prstGeom prst="rect">
            <a:avLst/>
          </a:prstGeom>
          <a:solidFill>
            <a:schemeClr val="bg1">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id-ID" sz="780">
              <a:solidFill>
                <a:schemeClr val="accent2"/>
              </a:solidFill>
            </a:endParaRPr>
          </a:p>
        </p:txBody>
      </p:sp>
      <p:grpSp>
        <p:nvGrpSpPr>
          <p:cNvPr id="14" name="组合 13"/>
          <p:cNvGrpSpPr/>
          <p:nvPr/>
        </p:nvGrpSpPr>
        <p:grpSpPr>
          <a:xfrm>
            <a:off x="9757965" y="4952016"/>
            <a:ext cx="761747" cy="929244"/>
            <a:chOff x="19517125" y="9878803"/>
            <a:chExt cx="1551495" cy="1853753"/>
          </a:xfrm>
        </p:grpSpPr>
        <p:sp>
          <p:nvSpPr>
            <p:cNvPr id="145" name="TextBox 144"/>
            <p:cNvSpPr txBox="1"/>
            <p:nvPr/>
          </p:nvSpPr>
          <p:spPr>
            <a:xfrm>
              <a:off x="19517125" y="11202995"/>
              <a:ext cx="1551495" cy="529561"/>
            </a:xfrm>
            <a:prstGeom prst="rect">
              <a:avLst/>
            </a:prstGeom>
            <a:noFill/>
          </p:spPr>
          <p:txBody>
            <a:bodyPr wrap="none" rtlCol="0">
              <a:spAutoFit/>
            </a:bodyPr>
            <a:lstStyle/>
            <a:p>
              <a:pPr algn="ctr"/>
              <a:r>
                <a:rPr lang="zh-CN" altLang="en-US" sz="1125" dirty="0">
                  <a:solidFill>
                    <a:schemeClr val="accent2"/>
                  </a:solidFill>
                  <a:latin typeface="方正兰亭纤黑_GBK" panose="02000000000000000000" pitchFamily="2" charset="-122"/>
                  <a:ea typeface="方正兰亭纤黑_GBK" panose="02000000000000000000" pitchFamily="2" charset="-122"/>
                </a:rPr>
                <a:t>添加标题</a:t>
              </a:r>
              <a:endParaRPr lang="id-ID" sz="1125" dirty="0">
                <a:solidFill>
                  <a:schemeClr val="accent2"/>
                </a:solidFill>
                <a:latin typeface="方正兰亭纤黑_GBK" panose="02000000000000000000" pitchFamily="2" charset="-122"/>
                <a:ea typeface="方正兰亭纤黑_GBK" panose="02000000000000000000" pitchFamily="2" charset="-122"/>
              </a:endParaRPr>
            </a:p>
          </p:txBody>
        </p:sp>
        <p:grpSp>
          <p:nvGrpSpPr>
            <p:cNvPr id="10" name="组合 9"/>
            <p:cNvGrpSpPr/>
            <p:nvPr/>
          </p:nvGrpSpPr>
          <p:grpSpPr>
            <a:xfrm>
              <a:off x="19776966" y="9878803"/>
              <a:ext cx="1143186" cy="1143185"/>
              <a:chOff x="19776966" y="9878803"/>
              <a:chExt cx="1143186" cy="1143185"/>
            </a:xfrm>
          </p:grpSpPr>
          <p:sp>
            <p:nvSpPr>
              <p:cNvPr id="146" name="Oval 2"/>
              <p:cNvSpPr/>
              <p:nvPr/>
            </p:nvSpPr>
            <p:spPr>
              <a:xfrm>
                <a:off x="19776966" y="9878803"/>
                <a:ext cx="1143186" cy="1143185"/>
              </a:xfrm>
              <a:prstGeom prst="ellipse">
                <a:avLst/>
              </a:prstGeom>
              <a:solidFill>
                <a:srgbClr val="CB0B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80">
                  <a:solidFill>
                    <a:schemeClr val="accent2"/>
                  </a:solidFill>
                </a:endParaRPr>
              </a:p>
            </p:txBody>
          </p:sp>
          <p:sp>
            <p:nvSpPr>
              <p:cNvPr id="147" name="TextBox 146"/>
              <p:cNvSpPr txBox="1"/>
              <p:nvPr/>
            </p:nvSpPr>
            <p:spPr>
              <a:xfrm>
                <a:off x="20011910" y="10165660"/>
                <a:ext cx="774441" cy="822099"/>
              </a:xfrm>
              <a:prstGeom prst="rect">
                <a:avLst/>
              </a:prstGeom>
              <a:noFill/>
            </p:spPr>
            <p:txBody>
              <a:bodyPr wrap="none" rtlCol="0">
                <a:spAutoFit/>
              </a:bodyPr>
              <a:lstStyle/>
              <a:p>
                <a:r>
                  <a:rPr lang="en-US" sz="2080" b="1" dirty="0">
                    <a:solidFill>
                      <a:schemeClr val="bg1"/>
                    </a:solidFill>
                    <a:latin typeface="思源黑体 CN Medium" pitchFamily="34" charset="-122"/>
                    <a:ea typeface="思源黑体 CN Medium" pitchFamily="34" charset="-122"/>
                  </a:rPr>
                  <a:t>D</a:t>
                </a:r>
                <a:endParaRPr lang="id-ID" sz="2080" b="1" dirty="0">
                  <a:solidFill>
                    <a:schemeClr val="bg1"/>
                  </a:solidFill>
                  <a:latin typeface="思源黑体 CN Medium" pitchFamily="34" charset="-122"/>
                  <a:ea typeface="思源黑体 CN Medium" pitchFamily="34" charset="-122"/>
                </a:endParaRPr>
              </a:p>
            </p:txBody>
          </p:sp>
        </p:grpSp>
      </p:grpSp>
      <p:sp>
        <p:nvSpPr>
          <p:cNvPr id="149" name="平行四边形 148"/>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2" name="组合 1"/>
          <p:cNvGrpSpPr/>
          <p:nvPr/>
        </p:nvGrpSpPr>
        <p:grpSpPr>
          <a:xfrm>
            <a:off x="-124754" y="257083"/>
            <a:ext cx="2969754" cy="500820"/>
            <a:chOff x="-611583" y="577868"/>
            <a:chExt cx="6048672" cy="999091"/>
          </a:xfrm>
        </p:grpSpPr>
        <p:sp>
          <p:nvSpPr>
            <p:cNvPr id="150" name="对角圆角矩形 149"/>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51" name="TextBox 150"/>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利润分析</a:t>
              </a:r>
              <a:endParaRPr lang="zh-CN" altLang="en-US" sz="1990" dirty="0">
                <a:solidFill>
                  <a:prstClr val="white"/>
                </a:solidFill>
                <a:latin typeface="思源黑体 CN Medium" pitchFamily="34" charset="-122"/>
                <a:ea typeface="思源黑体 CN Medium" pitchFamily="34" charset="-122"/>
              </a:endParaRPr>
            </a:p>
          </p:txBody>
        </p:sp>
      </p:grpSp>
      <p:grpSp>
        <p:nvGrpSpPr>
          <p:cNvPr id="5" name="组合 4"/>
          <p:cNvGrpSpPr/>
          <p:nvPr/>
        </p:nvGrpSpPr>
        <p:grpSpPr>
          <a:xfrm>
            <a:off x="1808850" y="2334617"/>
            <a:ext cx="4430157" cy="1248777"/>
            <a:chOff x="3326696" y="4657342"/>
            <a:chExt cx="9023161" cy="2491193"/>
          </a:xfrm>
        </p:grpSpPr>
        <p:grpSp>
          <p:nvGrpSpPr>
            <p:cNvPr id="4" name="组合 3"/>
            <p:cNvGrpSpPr/>
            <p:nvPr/>
          </p:nvGrpSpPr>
          <p:grpSpPr>
            <a:xfrm>
              <a:off x="3342296" y="4657342"/>
              <a:ext cx="2230265" cy="583030"/>
              <a:chOff x="3342296" y="4657342"/>
              <a:chExt cx="2230265" cy="583030"/>
            </a:xfrm>
          </p:grpSpPr>
          <p:sp>
            <p:nvSpPr>
              <p:cNvPr id="153" name="Rounded Rectangle 43"/>
              <p:cNvSpPr/>
              <p:nvPr/>
            </p:nvSpPr>
            <p:spPr>
              <a:xfrm>
                <a:off x="3342296" y="4658384"/>
                <a:ext cx="2230265" cy="557566"/>
              </a:xfrm>
              <a:prstGeom prst="roundRect">
                <a:avLst>
                  <a:gd name="adj" fmla="val 46832"/>
                </a:avLst>
              </a:prstGeom>
              <a:gradFill>
                <a:gsLst>
                  <a:gs pos="5000">
                    <a:srgbClr val="E00E0E"/>
                  </a:gs>
                  <a:gs pos="100000">
                    <a:srgbClr val="B7080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560"/>
              </a:p>
            </p:txBody>
          </p:sp>
          <p:sp>
            <p:nvSpPr>
              <p:cNvPr id="154" name="TextBox 153"/>
              <p:cNvSpPr txBox="1"/>
              <p:nvPr/>
            </p:nvSpPr>
            <p:spPr>
              <a:xfrm>
                <a:off x="3567126" y="4657342"/>
                <a:ext cx="2005435" cy="583030"/>
              </a:xfrm>
              <a:prstGeom prst="rect">
                <a:avLst/>
              </a:prstGeom>
              <a:noFill/>
            </p:spPr>
            <p:txBody>
              <a:bodyPr wrap="square" rtlCol="0">
                <a:spAutoFit/>
              </a:bodyPr>
              <a:lstStyle/>
              <a:p>
                <a:r>
                  <a:rPr lang="zh-CN" altLang="en-US" sz="1300" dirty="0">
                    <a:solidFill>
                      <a:schemeClr val="bg1"/>
                    </a:solidFill>
                    <a:latin typeface="思源黑体 CN Medium" pitchFamily="34" charset="-122"/>
                    <a:ea typeface="思源黑体 CN Medium" pitchFamily="34" charset="-122"/>
                  </a:rPr>
                  <a:t>对手列表</a:t>
                </a:r>
                <a:endParaRPr lang="id-ID" sz="1300" dirty="0">
                  <a:solidFill>
                    <a:schemeClr val="bg1"/>
                  </a:solidFill>
                  <a:latin typeface="思源黑体 CN Medium" pitchFamily="34" charset="-122"/>
                  <a:ea typeface="思源黑体 CN Medium" pitchFamily="34" charset="-122"/>
                </a:endParaRPr>
              </a:p>
            </p:txBody>
          </p:sp>
        </p:grpSp>
        <p:sp>
          <p:nvSpPr>
            <p:cNvPr id="155" name="TextBox 154"/>
            <p:cNvSpPr txBox="1"/>
            <p:nvPr/>
          </p:nvSpPr>
          <p:spPr>
            <a:xfrm>
              <a:off x="3326696" y="5327451"/>
              <a:ext cx="2811554" cy="636116"/>
            </a:xfrm>
            <a:prstGeom prst="rect">
              <a:avLst/>
            </a:prstGeom>
            <a:noFill/>
          </p:spPr>
          <p:txBody>
            <a:bodyPr wrap="square" rtlCol="0">
              <a:spAutoFit/>
            </a:bodyPr>
            <a:lstStyle/>
            <a:p>
              <a:r>
                <a:rPr lang="en-US" altLang="zh-CN" sz="1470" dirty="0">
                  <a:solidFill>
                    <a:schemeClr val="tx1">
                      <a:lumMod val="75000"/>
                      <a:lumOff val="25000"/>
                    </a:schemeClr>
                  </a:solidFill>
                  <a:latin typeface="方正兰亭纤黑_GBK" panose="02000000000000000000" pitchFamily="2" charset="-122"/>
                  <a:ea typeface="方正兰亭纤黑_GBK" panose="02000000000000000000" pitchFamily="2" charset="-122"/>
                </a:rPr>
                <a:t>Add Content</a:t>
              </a:r>
              <a:endParaRPr lang="zh-CN" altLang="en-US" sz="1470" dirty="0">
                <a:solidFill>
                  <a:schemeClr val="tx1">
                    <a:lumMod val="75000"/>
                    <a:lumOff val="25000"/>
                  </a:schemeClr>
                </a:solidFill>
                <a:latin typeface="方正兰亭纤黑_GBK" panose="02000000000000000000" pitchFamily="2" charset="-122"/>
                <a:ea typeface="方正兰亭纤黑_GBK" panose="02000000000000000000" pitchFamily="2" charset="-122"/>
              </a:endParaRPr>
            </a:p>
          </p:txBody>
        </p:sp>
        <p:sp>
          <p:nvSpPr>
            <p:cNvPr id="156" name="TextBox 155"/>
            <p:cNvSpPr txBox="1"/>
            <p:nvPr/>
          </p:nvSpPr>
          <p:spPr>
            <a:xfrm>
              <a:off x="3359111" y="5928239"/>
              <a:ext cx="8990746" cy="1220296"/>
            </a:xfrm>
            <a:prstGeom prst="rect">
              <a:avLst/>
            </a:prstGeom>
            <a:noFill/>
          </p:spPr>
          <p:txBody>
            <a:bodyPr wrap="square" rtlCol="0">
              <a:spAutoFit/>
            </a:bodyPr>
            <a:lstStyle/>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600" advClick="0" advTm="0">
        <p14:gallery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149"/>
                                        </p:tgtEl>
                                        <p:attrNameLst>
                                          <p:attrName>style.visibility</p:attrName>
                                        </p:attrNameLst>
                                      </p:cBhvr>
                                      <p:to>
                                        <p:strVal val="visible"/>
                                      </p:to>
                                    </p:set>
                                    <p:anim calcmode="lin" valueType="num">
                                      <p:cBhvr additive="base">
                                        <p:cTn id="12" dur="500" fill="hold"/>
                                        <p:tgtEl>
                                          <p:spTgt spid="149"/>
                                        </p:tgtEl>
                                        <p:attrNameLst>
                                          <p:attrName>ppt_x</p:attrName>
                                        </p:attrNameLst>
                                      </p:cBhvr>
                                      <p:tavLst>
                                        <p:tav tm="0">
                                          <p:val>
                                            <p:strVal val="0-#ppt_w/2"/>
                                          </p:val>
                                        </p:tav>
                                        <p:tav tm="100000">
                                          <p:val>
                                            <p:strVal val="#ppt_x"/>
                                          </p:val>
                                        </p:tav>
                                      </p:tavLst>
                                    </p:anim>
                                    <p:anim calcmode="lin" valueType="num">
                                      <p:cBhvr additive="base">
                                        <p:cTn id="13" dur="500" fill="hold"/>
                                        <p:tgtEl>
                                          <p:spTgt spid="14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par>
                          <p:cTn id="20" fill="hold">
                            <p:stCondLst>
                              <p:cond delay="1500"/>
                            </p:stCondLst>
                            <p:childTnLst>
                              <p:par>
                                <p:cTn id="21" presetID="22" presetClass="entr" presetSubtype="8"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left)">
                                      <p:cBhvr>
                                        <p:cTn id="23" dur="500"/>
                                        <p:tgtEl>
                                          <p:spTgt spid="6"/>
                                        </p:tgtEl>
                                      </p:cBhvr>
                                    </p:animEffect>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par>
                          <p:cTn id="28" fill="hold">
                            <p:stCondLst>
                              <p:cond delay="2500"/>
                            </p:stCondLst>
                            <p:childTnLst>
                              <p:par>
                                <p:cTn id="29" presetID="12" presetClass="entr" presetSubtype="4" fill="hold" grpId="0" nodeType="afterEffect">
                                  <p:stCondLst>
                                    <p:cond delay="0"/>
                                  </p:stCondLst>
                                  <p:childTnLst>
                                    <p:set>
                                      <p:cBhvr>
                                        <p:cTn id="30" dur="1" fill="hold">
                                          <p:stCondLst>
                                            <p:cond delay="0"/>
                                          </p:stCondLst>
                                        </p:cTn>
                                        <p:tgtEl>
                                          <p:spTgt spid="71"/>
                                        </p:tgtEl>
                                        <p:attrNameLst>
                                          <p:attrName>style.visibility</p:attrName>
                                        </p:attrNameLst>
                                      </p:cBhvr>
                                      <p:to>
                                        <p:strVal val="visible"/>
                                      </p:to>
                                    </p:set>
                                    <p:anim calcmode="lin" valueType="num">
                                      <p:cBhvr additive="base">
                                        <p:cTn id="31" dur="300"/>
                                        <p:tgtEl>
                                          <p:spTgt spid="71"/>
                                        </p:tgtEl>
                                        <p:attrNameLst>
                                          <p:attrName>ppt_y</p:attrName>
                                        </p:attrNameLst>
                                      </p:cBhvr>
                                      <p:tavLst>
                                        <p:tav tm="0">
                                          <p:val>
                                            <p:strVal val="#ppt_y+#ppt_h*1.125000"/>
                                          </p:val>
                                        </p:tav>
                                        <p:tav tm="100000">
                                          <p:val>
                                            <p:strVal val="#ppt_y"/>
                                          </p:val>
                                        </p:tav>
                                      </p:tavLst>
                                    </p:anim>
                                    <p:animEffect transition="in" filter="wipe(up)">
                                      <p:cBhvr>
                                        <p:cTn id="32" dur="300"/>
                                        <p:tgtEl>
                                          <p:spTgt spid="71"/>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64"/>
                                        </p:tgtEl>
                                        <p:attrNameLst>
                                          <p:attrName>style.visibility</p:attrName>
                                        </p:attrNameLst>
                                      </p:cBhvr>
                                      <p:to>
                                        <p:strVal val="visible"/>
                                      </p:to>
                                    </p:set>
                                    <p:animEffect transition="in" filter="fade">
                                      <p:cBhvr>
                                        <p:cTn id="36" dur="500"/>
                                        <p:tgtEl>
                                          <p:spTgt spid="64"/>
                                        </p:tgtEl>
                                      </p:cBhvr>
                                    </p:animEffect>
                                  </p:childTnLst>
                                </p:cTn>
                              </p:par>
                            </p:childTnLst>
                          </p:cTn>
                        </p:par>
                        <p:par>
                          <p:cTn id="37" fill="hold">
                            <p:stCondLst>
                              <p:cond delay="3500"/>
                            </p:stCondLst>
                            <p:childTnLst>
                              <p:par>
                                <p:cTn id="38" presetID="10" presetClass="entr" presetSubtype="0" fill="hold" nodeType="after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500"/>
                                        <p:tgtEl>
                                          <p:spTgt spid="12"/>
                                        </p:tgtEl>
                                      </p:cBhvr>
                                    </p:animEffect>
                                  </p:childTnLst>
                                </p:cTn>
                              </p:par>
                            </p:childTnLst>
                          </p:cTn>
                        </p:par>
                        <p:par>
                          <p:cTn id="41" fill="hold">
                            <p:stCondLst>
                              <p:cond delay="4000"/>
                            </p:stCondLst>
                            <p:childTnLst>
                              <p:par>
                                <p:cTn id="42" presetID="12" presetClass="entr" presetSubtype="4" fill="hold" grpId="0" nodeType="afterEffect">
                                  <p:stCondLst>
                                    <p:cond delay="0"/>
                                  </p:stCondLst>
                                  <p:childTnLst>
                                    <p:set>
                                      <p:cBhvr>
                                        <p:cTn id="43" dur="1" fill="hold">
                                          <p:stCondLst>
                                            <p:cond delay="0"/>
                                          </p:stCondLst>
                                        </p:cTn>
                                        <p:tgtEl>
                                          <p:spTgt spid="134"/>
                                        </p:tgtEl>
                                        <p:attrNameLst>
                                          <p:attrName>style.visibility</p:attrName>
                                        </p:attrNameLst>
                                      </p:cBhvr>
                                      <p:to>
                                        <p:strVal val="visible"/>
                                      </p:to>
                                    </p:set>
                                    <p:anim calcmode="lin" valueType="num">
                                      <p:cBhvr additive="base">
                                        <p:cTn id="44" dur="300"/>
                                        <p:tgtEl>
                                          <p:spTgt spid="134"/>
                                        </p:tgtEl>
                                        <p:attrNameLst>
                                          <p:attrName>ppt_y</p:attrName>
                                        </p:attrNameLst>
                                      </p:cBhvr>
                                      <p:tavLst>
                                        <p:tav tm="0">
                                          <p:val>
                                            <p:strVal val="#ppt_y+#ppt_h*1.125000"/>
                                          </p:val>
                                        </p:tav>
                                        <p:tav tm="100000">
                                          <p:val>
                                            <p:strVal val="#ppt_y"/>
                                          </p:val>
                                        </p:tav>
                                      </p:tavLst>
                                    </p:anim>
                                    <p:animEffect transition="in" filter="wipe(up)">
                                      <p:cBhvr>
                                        <p:cTn id="45" dur="300"/>
                                        <p:tgtEl>
                                          <p:spTgt spid="134"/>
                                        </p:tgtEl>
                                      </p:cBhvr>
                                    </p:animEffect>
                                  </p:childTnLst>
                                </p:cTn>
                              </p:par>
                            </p:childTnLst>
                          </p:cTn>
                        </p:par>
                        <p:par>
                          <p:cTn id="46" fill="hold">
                            <p:stCondLst>
                              <p:cond delay="4500"/>
                            </p:stCondLst>
                            <p:childTnLst>
                              <p:par>
                                <p:cTn id="47" presetID="10" presetClass="entr" presetSubtype="0" fill="hold" grpId="0" nodeType="afterEffect">
                                  <p:stCondLst>
                                    <p:cond delay="0"/>
                                  </p:stCondLst>
                                  <p:childTnLst>
                                    <p:set>
                                      <p:cBhvr>
                                        <p:cTn id="48" dur="1" fill="hold">
                                          <p:stCondLst>
                                            <p:cond delay="0"/>
                                          </p:stCondLst>
                                        </p:cTn>
                                        <p:tgtEl>
                                          <p:spTgt spid="133"/>
                                        </p:tgtEl>
                                        <p:attrNameLst>
                                          <p:attrName>style.visibility</p:attrName>
                                        </p:attrNameLst>
                                      </p:cBhvr>
                                      <p:to>
                                        <p:strVal val="visible"/>
                                      </p:to>
                                    </p:set>
                                    <p:animEffect transition="in" filter="fade">
                                      <p:cBhvr>
                                        <p:cTn id="49" dur="500"/>
                                        <p:tgtEl>
                                          <p:spTgt spid="133"/>
                                        </p:tgtEl>
                                      </p:cBhvr>
                                    </p:animEffect>
                                  </p:childTnLst>
                                </p:cTn>
                              </p:par>
                            </p:childTnLst>
                          </p:cTn>
                        </p:par>
                        <p:par>
                          <p:cTn id="50" fill="hold">
                            <p:stCondLst>
                              <p:cond delay="5000"/>
                            </p:stCondLst>
                            <p:childTnLst>
                              <p:par>
                                <p:cTn id="51" presetID="10" presetClass="entr" presetSubtype="0" fill="hold"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fade">
                                      <p:cBhvr>
                                        <p:cTn id="53" dur="500"/>
                                        <p:tgtEl>
                                          <p:spTgt spid="13"/>
                                        </p:tgtEl>
                                      </p:cBhvr>
                                    </p:animEffect>
                                  </p:childTnLst>
                                </p:cTn>
                              </p:par>
                            </p:childTnLst>
                          </p:cTn>
                        </p:par>
                        <p:par>
                          <p:cTn id="54" fill="hold">
                            <p:stCondLst>
                              <p:cond delay="5500"/>
                            </p:stCondLst>
                            <p:childTnLst>
                              <p:par>
                                <p:cTn id="55" presetID="12" presetClass="entr" presetSubtype="4" fill="hold" grpId="0" nodeType="afterEffect">
                                  <p:stCondLst>
                                    <p:cond delay="0"/>
                                  </p:stCondLst>
                                  <p:childTnLst>
                                    <p:set>
                                      <p:cBhvr>
                                        <p:cTn id="56" dur="1" fill="hold">
                                          <p:stCondLst>
                                            <p:cond delay="0"/>
                                          </p:stCondLst>
                                        </p:cTn>
                                        <p:tgtEl>
                                          <p:spTgt spid="139"/>
                                        </p:tgtEl>
                                        <p:attrNameLst>
                                          <p:attrName>style.visibility</p:attrName>
                                        </p:attrNameLst>
                                      </p:cBhvr>
                                      <p:to>
                                        <p:strVal val="visible"/>
                                      </p:to>
                                    </p:set>
                                    <p:anim calcmode="lin" valueType="num">
                                      <p:cBhvr additive="base">
                                        <p:cTn id="57" dur="300"/>
                                        <p:tgtEl>
                                          <p:spTgt spid="139"/>
                                        </p:tgtEl>
                                        <p:attrNameLst>
                                          <p:attrName>ppt_y</p:attrName>
                                        </p:attrNameLst>
                                      </p:cBhvr>
                                      <p:tavLst>
                                        <p:tav tm="0">
                                          <p:val>
                                            <p:strVal val="#ppt_y+#ppt_h*1.125000"/>
                                          </p:val>
                                        </p:tav>
                                        <p:tav tm="100000">
                                          <p:val>
                                            <p:strVal val="#ppt_y"/>
                                          </p:val>
                                        </p:tav>
                                      </p:tavLst>
                                    </p:anim>
                                    <p:animEffect transition="in" filter="wipe(up)">
                                      <p:cBhvr>
                                        <p:cTn id="58" dur="300"/>
                                        <p:tgtEl>
                                          <p:spTgt spid="139"/>
                                        </p:tgtEl>
                                      </p:cBhvr>
                                    </p:animEffect>
                                  </p:childTnLst>
                                </p:cTn>
                              </p:par>
                            </p:childTnLst>
                          </p:cTn>
                        </p:par>
                        <p:par>
                          <p:cTn id="59" fill="hold">
                            <p:stCondLst>
                              <p:cond delay="6000"/>
                            </p:stCondLst>
                            <p:childTnLst>
                              <p:par>
                                <p:cTn id="60" presetID="10" presetClass="entr" presetSubtype="0" fill="hold" grpId="0" nodeType="afterEffect">
                                  <p:stCondLst>
                                    <p:cond delay="0"/>
                                  </p:stCondLst>
                                  <p:childTnLst>
                                    <p:set>
                                      <p:cBhvr>
                                        <p:cTn id="61" dur="1" fill="hold">
                                          <p:stCondLst>
                                            <p:cond delay="0"/>
                                          </p:stCondLst>
                                        </p:cTn>
                                        <p:tgtEl>
                                          <p:spTgt spid="138"/>
                                        </p:tgtEl>
                                        <p:attrNameLst>
                                          <p:attrName>style.visibility</p:attrName>
                                        </p:attrNameLst>
                                      </p:cBhvr>
                                      <p:to>
                                        <p:strVal val="visible"/>
                                      </p:to>
                                    </p:set>
                                    <p:animEffect transition="in" filter="fade">
                                      <p:cBhvr>
                                        <p:cTn id="62" dur="500"/>
                                        <p:tgtEl>
                                          <p:spTgt spid="138"/>
                                        </p:tgtEl>
                                      </p:cBhvr>
                                    </p:animEffect>
                                  </p:childTnLst>
                                </p:cTn>
                              </p:par>
                            </p:childTnLst>
                          </p:cTn>
                        </p:par>
                        <p:par>
                          <p:cTn id="63" fill="hold">
                            <p:stCondLst>
                              <p:cond delay="6500"/>
                            </p:stCondLst>
                            <p:childTnLst>
                              <p:par>
                                <p:cTn id="64" presetID="10" presetClass="entr" presetSubtype="0" fill="hold" nodeType="after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fade">
                                      <p:cBhvr>
                                        <p:cTn id="66" dur="500"/>
                                        <p:tgtEl>
                                          <p:spTgt spid="14"/>
                                        </p:tgtEl>
                                      </p:cBhvr>
                                    </p:animEffect>
                                  </p:childTnLst>
                                </p:cTn>
                              </p:par>
                            </p:childTnLst>
                          </p:cTn>
                        </p:par>
                        <p:par>
                          <p:cTn id="67" fill="hold">
                            <p:stCondLst>
                              <p:cond delay="7000"/>
                            </p:stCondLst>
                            <p:childTnLst>
                              <p:par>
                                <p:cTn id="68" presetID="12" presetClass="entr" presetSubtype="4" fill="hold" grpId="0" nodeType="afterEffect">
                                  <p:stCondLst>
                                    <p:cond delay="0"/>
                                  </p:stCondLst>
                                  <p:childTnLst>
                                    <p:set>
                                      <p:cBhvr>
                                        <p:cTn id="69" dur="1" fill="hold">
                                          <p:stCondLst>
                                            <p:cond delay="0"/>
                                          </p:stCondLst>
                                        </p:cTn>
                                        <p:tgtEl>
                                          <p:spTgt spid="144"/>
                                        </p:tgtEl>
                                        <p:attrNameLst>
                                          <p:attrName>style.visibility</p:attrName>
                                        </p:attrNameLst>
                                      </p:cBhvr>
                                      <p:to>
                                        <p:strVal val="visible"/>
                                      </p:to>
                                    </p:set>
                                    <p:anim calcmode="lin" valueType="num">
                                      <p:cBhvr additive="base">
                                        <p:cTn id="70" dur="300"/>
                                        <p:tgtEl>
                                          <p:spTgt spid="144"/>
                                        </p:tgtEl>
                                        <p:attrNameLst>
                                          <p:attrName>ppt_y</p:attrName>
                                        </p:attrNameLst>
                                      </p:cBhvr>
                                      <p:tavLst>
                                        <p:tav tm="0">
                                          <p:val>
                                            <p:strVal val="#ppt_y+#ppt_h*1.125000"/>
                                          </p:val>
                                        </p:tav>
                                        <p:tav tm="100000">
                                          <p:val>
                                            <p:strVal val="#ppt_y"/>
                                          </p:val>
                                        </p:tav>
                                      </p:tavLst>
                                    </p:anim>
                                    <p:animEffect transition="in" filter="wipe(up)">
                                      <p:cBhvr>
                                        <p:cTn id="71" dur="300"/>
                                        <p:tgtEl>
                                          <p:spTgt spid="144"/>
                                        </p:tgtEl>
                                      </p:cBhvr>
                                    </p:animEffect>
                                  </p:childTnLst>
                                </p:cTn>
                              </p:par>
                            </p:childTnLst>
                          </p:cTn>
                        </p:par>
                        <p:par>
                          <p:cTn id="72" fill="hold">
                            <p:stCondLst>
                              <p:cond delay="7500"/>
                            </p:stCondLst>
                            <p:childTnLst>
                              <p:par>
                                <p:cTn id="73" presetID="10" presetClass="entr" presetSubtype="0" fill="hold" grpId="0" nodeType="afterEffect">
                                  <p:stCondLst>
                                    <p:cond delay="0"/>
                                  </p:stCondLst>
                                  <p:childTnLst>
                                    <p:set>
                                      <p:cBhvr>
                                        <p:cTn id="74" dur="1" fill="hold">
                                          <p:stCondLst>
                                            <p:cond delay="0"/>
                                          </p:stCondLst>
                                        </p:cTn>
                                        <p:tgtEl>
                                          <p:spTgt spid="143"/>
                                        </p:tgtEl>
                                        <p:attrNameLst>
                                          <p:attrName>style.visibility</p:attrName>
                                        </p:attrNameLst>
                                      </p:cBhvr>
                                      <p:to>
                                        <p:strVal val="visible"/>
                                      </p:to>
                                    </p:set>
                                    <p:animEffect transition="in" filter="fade">
                                      <p:cBhvr>
                                        <p:cTn id="75" dur="500"/>
                                        <p:tgtEl>
                                          <p:spTgt spid="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71" grpId="0" animBg="1"/>
      <p:bldP spid="133" grpId="0"/>
      <p:bldP spid="134" grpId="0" animBg="1"/>
      <p:bldP spid="138" grpId="0"/>
      <p:bldP spid="139" grpId="0" animBg="1"/>
      <p:bldP spid="143" grpId="0"/>
      <p:bldP spid="144" grpId="0" animBg="1"/>
      <p:bldP spid="14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图片 61"/>
          <p:cNvPicPr>
            <a:picLocks noChangeAspect="1"/>
          </p:cNvPicPr>
          <p:nvPr/>
        </p:nvPicPr>
        <p:blipFill>
          <a:blip r:embed="rId1"/>
          <a:stretch>
            <a:fillRect/>
          </a:stretch>
        </p:blipFill>
        <p:spPr>
          <a:xfrm>
            <a:off x="6559171" y="4501043"/>
            <a:ext cx="3799282" cy="1490768"/>
          </a:xfrm>
          <a:prstGeom prst="rect">
            <a:avLst/>
          </a:prstGeom>
          <a:effectLst>
            <a:outerShdw blurRad="127000" dist="38100" dir="2700000" algn="tl" rotWithShape="0">
              <a:prstClr val="black">
                <a:alpha val="22000"/>
              </a:prstClr>
            </a:outerShdw>
          </a:effectLst>
        </p:spPr>
      </p:pic>
      <p:sp>
        <p:nvSpPr>
          <p:cNvPr id="64" name="任意多边形 63"/>
          <p:cNvSpPr/>
          <p:nvPr/>
        </p:nvSpPr>
        <p:spPr>
          <a:xfrm>
            <a:off x="4116033" y="3324263"/>
            <a:ext cx="1250398" cy="2553260"/>
          </a:xfrm>
          <a:custGeom>
            <a:avLst/>
            <a:gdLst>
              <a:gd name="connsiteX0" fmla="*/ 0 w 1323975"/>
              <a:gd name="connsiteY0" fmla="*/ 2647950 h 2647950"/>
              <a:gd name="connsiteX1" fmla="*/ 190500 w 1323975"/>
              <a:gd name="connsiteY1" fmla="*/ 2314575 h 2647950"/>
              <a:gd name="connsiteX2" fmla="*/ 219075 w 1323975"/>
              <a:gd name="connsiteY2" fmla="*/ 2238375 h 2647950"/>
              <a:gd name="connsiteX3" fmla="*/ 247650 w 1323975"/>
              <a:gd name="connsiteY3" fmla="*/ 2076450 h 2647950"/>
              <a:gd name="connsiteX4" fmla="*/ 276225 w 1323975"/>
              <a:gd name="connsiteY4" fmla="*/ 1905000 h 2647950"/>
              <a:gd name="connsiteX5" fmla="*/ 304800 w 1323975"/>
              <a:gd name="connsiteY5" fmla="*/ 1914525 h 2647950"/>
              <a:gd name="connsiteX6" fmla="*/ 371475 w 1323975"/>
              <a:gd name="connsiteY6" fmla="*/ 1990725 h 2647950"/>
              <a:gd name="connsiteX7" fmla="*/ 390525 w 1323975"/>
              <a:gd name="connsiteY7" fmla="*/ 2019300 h 2647950"/>
              <a:gd name="connsiteX8" fmla="*/ 447675 w 1323975"/>
              <a:gd name="connsiteY8" fmla="*/ 2066925 h 2647950"/>
              <a:gd name="connsiteX9" fmla="*/ 504825 w 1323975"/>
              <a:gd name="connsiteY9" fmla="*/ 2085975 h 2647950"/>
              <a:gd name="connsiteX10" fmla="*/ 542925 w 1323975"/>
              <a:gd name="connsiteY10" fmla="*/ 2076450 h 2647950"/>
              <a:gd name="connsiteX11" fmla="*/ 552450 w 1323975"/>
              <a:gd name="connsiteY11" fmla="*/ 2047875 h 2647950"/>
              <a:gd name="connsiteX12" fmla="*/ 571500 w 1323975"/>
              <a:gd name="connsiteY12" fmla="*/ 1981200 h 2647950"/>
              <a:gd name="connsiteX13" fmla="*/ 600075 w 1323975"/>
              <a:gd name="connsiteY13" fmla="*/ 1857375 h 2647950"/>
              <a:gd name="connsiteX14" fmla="*/ 619125 w 1323975"/>
              <a:gd name="connsiteY14" fmla="*/ 1762125 h 2647950"/>
              <a:gd name="connsiteX15" fmla="*/ 638175 w 1323975"/>
              <a:gd name="connsiteY15" fmla="*/ 1704975 h 2647950"/>
              <a:gd name="connsiteX16" fmla="*/ 657225 w 1323975"/>
              <a:gd name="connsiteY16" fmla="*/ 1638300 h 2647950"/>
              <a:gd name="connsiteX17" fmla="*/ 676275 w 1323975"/>
              <a:gd name="connsiteY17" fmla="*/ 1428750 h 2647950"/>
              <a:gd name="connsiteX18" fmla="*/ 685800 w 1323975"/>
              <a:gd name="connsiteY18" fmla="*/ 1362075 h 2647950"/>
              <a:gd name="connsiteX19" fmla="*/ 704850 w 1323975"/>
              <a:gd name="connsiteY19" fmla="*/ 1323975 h 2647950"/>
              <a:gd name="connsiteX20" fmla="*/ 790575 w 1323975"/>
              <a:gd name="connsiteY20" fmla="*/ 1323975 h 2647950"/>
              <a:gd name="connsiteX21" fmla="*/ 809625 w 1323975"/>
              <a:gd name="connsiteY21" fmla="*/ 1352550 h 2647950"/>
              <a:gd name="connsiteX22" fmla="*/ 885825 w 1323975"/>
              <a:gd name="connsiteY22" fmla="*/ 1428750 h 2647950"/>
              <a:gd name="connsiteX23" fmla="*/ 904875 w 1323975"/>
              <a:gd name="connsiteY23" fmla="*/ 1466850 h 2647950"/>
              <a:gd name="connsiteX24" fmla="*/ 962025 w 1323975"/>
              <a:gd name="connsiteY24" fmla="*/ 1504950 h 2647950"/>
              <a:gd name="connsiteX25" fmla="*/ 1009650 w 1323975"/>
              <a:gd name="connsiteY25" fmla="*/ 1276350 h 2647950"/>
              <a:gd name="connsiteX26" fmla="*/ 1038225 w 1323975"/>
              <a:gd name="connsiteY26" fmla="*/ 1143000 h 2647950"/>
              <a:gd name="connsiteX27" fmla="*/ 1057275 w 1323975"/>
              <a:gd name="connsiteY27" fmla="*/ 990600 h 2647950"/>
              <a:gd name="connsiteX28" fmla="*/ 1066800 w 1323975"/>
              <a:gd name="connsiteY28" fmla="*/ 895350 h 2647950"/>
              <a:gd name="connsiteX29" fmla="*/ 1104900 w 1323975"/>
              <a:gd name="connsiteY29" fmla="*/ 790575 h 2647950"/>
              <a:gd name="connsiteX30" fmla="*/ 1143000 w 1323975"/>
              <a:gd name="connsiteY30" fmla="*/ 638175 h 2647950"/>
              <a:gd name="connsiteX31" fmla="*/ 1238250 w 1323975"/>
              <a:gd name="connsiteY31" fmla="*/ 314325 h 2647950"/>
              <a:gd name="connsiteX32" fmla="*/ 1266825 w 1323975"/>
              <a:gd name="connsiteY32" fmla="*/ 200025 h 2647950"/>
              <a:gd name="connsiteX33" fmla="*/ 1304925 w 1323975"/>
              <a:gd name="connsiteY33" fmla="*/ 76200 h 2647950"/>
              <a:gd name="connsiteX34" fmla="*/ 1323975 w 1323975"/>
              <a:gd name="connsiteY34"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323975" h="2647950">
                <a:moveTo>
                  <a:pt x="0" y="2647950"/>
                </a:moveTo>
                <a:cubicBezTo>
                  <a:pt x="28342" y="2600123"/>
                  <a:pt x="147318" y="2413277"/>
                  <a:pt x="190500" y="2314575"/>
                </a:cubicBezTo>
                <a:cubicBezTo>
                  <a:pt x="201373" y="2289722"/>
                  <a:pt x="209550" y="2263775"/>
                  <a:pt x="219075" y="2238375"/>
                </a:cubicBezTo>
                <a:cubicBezTo>
                  <a:pt x="242936" y="2071348"/>
                  <a:pt x="210125" y="2292217"/>
                  <a:pt x="247650" y="2076450"/>
                </a:cubicBezTo>
                <a:cubicBezTo>
                  <a:pt x="290673" y="1829065"/>
                  <a:pt x="250171" y="2035272"/>
                  <a:pt x="276225" y="1905000"/>
                </a:cubicBezTo>
                <a:cubicBezTo>
                  <a:pt x="285750" y="1908175"/>
                  <a:pt x="296630" y="1908689"/>
                  <a:pt x="304800" y="1914525"/>
                </a:cubicBezTo>
                <a:cubicBezTo>
                  <a:pt x="329245" y="1931985"/>
                  <a:pt x="354115" y="1966421"/>
                  <a:pt x="371475" y="1990725"/>
                </a:cubicBezTo>
                <a:cubicBezTo>
                  <a:pt x="378129" y="2000040"/>
                  <a:pt x="383196" y="2010506"/>
                  <a:pt x="390525" y="2019300"/>
                </a:cubicBezTo>
                <a:cubicBezTo>
                  <a:pt x="403720" y="2035134"/>
                  <a:pt x="427842" y="2058110"/>
                  <a:pt x="447675" y="2066925"/>
                </a:cubicBezTo>
                <a:cubicBezTo>
                  <a:pt x="466025" y="2075080"/>
                  <a:pt x="485775" y="2079625"/>
                  <a:pt x="504825" y="2085975"/>
                </a:cubicBezTo>
                <a:cubicBezTo>
                  <a:pt x="517525" y="2082800"/>
                  <a:pt x="532703" y="2084628"/>
                  <a:pt x="542925" y="2076450"/>
                </a:cubicBezTo>
                <a:cubicBezTo>
                  <a:pt x="550765" y="2070178"/>
                  <a:pt x="549565" y="2057492"/>
                  <a:pt x="552450" y="2047875"/>
                </a:cubicBezTo>
                <a:cubicBezTo>
                  <a:pt x="559092" y="2025735"/>
                  <a:pt x="565894" y="2003624"/>
                  <a:pt x="571500" y="1981200"/>
                </a:cubicBezTo>
                <a:cubicBezTo>
                  <a:pt x="581774" y="1940105"/>
                  <a:pt x="591077" y="1898768"/>
                  <a:pt x="600075" y="1857375"/>
                </a:cubicBezTo>
                <a:cubicBezTo>
                  <a:pt x="606953" y="1825735"/>
                  <a:pt x="611272" y="1793537"/>
                  <a:pt x="619125" y="1762125"/>
                </a:cubicBezTo>
                <a:cubicBezTo>
                  <a:pt x="623995" y="1742644"/>
                  <a:pt x="632270" y="1724167"/>
                  <a:pt x="638175" y="1704975"/>
                </a:cubicBezTo>
                <a:cubicBezTo>
                  <a:pt x="644973" y="1682883"/>
                  <a:pt x="650875" y="1660525"/>
                  <a:pt x="657225" y="1638300"/>
                </a:cubicBezTo>
                <a:cubicBezTo>
                  <a:pt x="663575" y="1568450"/>
                  <a:pt x="669058" y="1498516"/>
                  <a:pt x="676275" y="1428750"/>
                </a:cubicBezTo>
                <a:cubicBezTo>
                  <a:pt x="678585" y="1406419"/>
                  <a:pt x="679893" y="1383735"/>
                  <a:pt x="685800" y="1362075"/>
                </a:cubicBezTo>
                <a:cubicBezTo>
                  <a:pt x="689536" y="1348376"/>
                  <a:pt x="698500" y="1336675"/>
                  <a:pt x="704850" y="1323975"/>
                </a:cubicBezTo>
                <a:cubicBezTo>
                  <a:pt x="718783" y="1254312"/>
                  <a:pt x="703360" y="1254203"/>
                  <a:pt x="790575" y="1323975"/>
                </a:cubicBezTo>
                <a:cubicBezTo>
                  <a:pt x="799514" y="1331126"/>
                  <a:pt x="801924" y="1344079"/>
                  <a:pt x="809625" y="1352550"/>
                </a:cubicBezTo>
                <a:cubicBezTo>
                  <a:pt x="833788" y="1379129"/>
                  <a:pt x="860425" y="1403350"/>
                  <a:pt x="885825" y="1428750"/>
                </a:cubicBezTo>
                <a:cubicBezTo>
                  <a:pt x="895865" y="1438790"/>
                  <a:pt x="896622" y="1455296"/>
                  <a:pt x="904875" y="1466850"/>
                </a:cubicBezTo>
                <a:cubicBezTo>
                  <a:pt x="927172" y="1498065"/>
                  <a:pt x="930642" y="1494489"/>
                  <a:pt x="962025" y="1504950"/>
                </a:cubicBezTo>
                <a:cubicBezTo>
                  <a:pt x="1015096" y="1310357"/>
                  <a:pt x="969513" y="1493091"/>
                  <a:pt x="1009650" y="1276350"/>
                </a:cubicBezTo>
                <a:cubicBezTo>
                  <a:pt x="1017928" y="1231651"/>
                  <a:pt x="1030752" y="1187841"/>
                  <a:pt x="1038225" y="1143000"/>
                </a:cubicBezTo>
                <a:cubicBezTo>
                  <a:pt x="1046641" y="1092501"/>
                  <a:pt x="1051407" y="1041458"/>
                  <a:pt x="1057275" y="990600"/>
                </a:cubicBezTo>
                <a:cubicBezTo>
                  <a:pt x="1060932" y="958902"/>
                  <a:pt x="1059409" y="926391"/>
                  <a:pt x="1066800" y="895350"/>
                </a:cubicBezTo>
                <a:cubicBezTo>
                  <a:pt x="1075408" y="859198"/>
                  <a:pt x="1094343" y="826206"/>
                  <a:pt x="1104900" y="790575"/>
                </a:cubicBezTo>
                <a:cubicBezTo>
                  <a:pt x="1119776" y="740369"/>
                  <a:pt x="1128881" y="688599"/>
                  <a:pt x="1143000" y="638175"/>
                </a:cubicBezTo>
                <a:cubicBezTo>
                  <a:pt x="1173339" y="529820"/>
                  <a:pt x="1210959" y="423488"/>
                  <a:pt x="1238250" y="314325"/>
                </a:cubicBezTo>
                <a:cubicBezTo>
                  <a:pt x="1247775" y="276225"/>
                  <a:pt x="1255540" y="237641"/>
                  <a:pt x="1266825" y="200025"/>
                </a:cubicBezTo>
                <a:cubicBezTo>
                  <a:pt x="1340507" y="-45582"/>
                  <a:pt x="1266553" y="242480"/>
                  <a:pt x="1304925" y="76200"/>
                </a:cubicBezTo>
                <a:cubicBezTo>
                  <a:pt x="1310812" y="50689"/>
                  <a:pt x="1323975" y="0"/>
                  <a:pt x="1323975" y="0"/>
                </a:cubicBezTo>
              </a:path>
            </a:pathLst>
          </a:cu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lIns="42965" tIns="21482" rIns="42965" bIns="21482" spcCol="0" rtlCol="0" anchor="ctr"/>
          <a:lstStyle/>
          <a:p>
            <a:pPr algn="ctr"/>
            <a:endParaRPr lang="zh-CN" altLang="en-US" sz="1560"/>
          </a:p>
        </p:txBody>
      </p:sp>
      <p:grpSp>
        <p:nvGrpSpPr>
          <p:cNvPr id="65" name="组合 64"/>
          <p:cNvGrpSpPr/>
          <p:nvPr/>
        </p:nvGrpSpPr>
        <p:grpSpPr>
          <a:xfrm>
            <a:off x="2894728" y="3192363"/>
            <a:ext cx="2265720" cy="2365070"/>
            <a:chOff x="3531792" y="2576071"/>
            <a:chExt cx="2399042" cy="2452782"/>
          </a:xfrm>
        </p:grpSpPr>
        <p:sp>
          <p:nvSpPr>
            <p:cNvPr id="66" name="TextBox 65"/>
            <p:cNvSpPr txBox="1"/>
            <p:nvPr/>
          </p:nvSpPr>
          <p:spPr>
            <a:xfrm>
              <a:off x="5261256" y="2576071"/>
              <a:ext cx="669578" cy="386920"/>
            </a:xfrm>
            <a:prstGeom prst="rect">
              <a:avLst/>
            </a:prstGeom>
            <a:noFill/>
          </p:spPr>
          <p:txBody>
            <a:bodyPr wrap="square" lIns="79155" tIns="39577" rIns="79155" bIns="39577" rtlCol="0">
              <a:spAutoFit/>
            </a:bodyPr>
            <a:lstStyle/>
            <a:p>
              <a:r>
                <a:rPr lang="en-US" altLang="zh-CN" sz="1905" spc="-71" dirty="0">
                  <a:solidFill>
                    <a:srgbClr val="9E0000"/>
                  </a:solidFill>
                  <a:latin typeface="思源黑体 CN Medium" pitchFamily="34" charset="-122"/>
                  <a:ea typeface="思源黑体 CN Medium" pitchFamily="34" charset="-122"/>
                </a:rPr>
                <a:t>82%</a:t>
              </a:r>
              <a:endParaRPr lang="zh-CN" altLang="en-US" sz="1905" spc="-71" dirty="0">
                <a:solidFill>
                  <a:srgbClr val="9E0000"/>
                </a:solidFill>
                <a:latin typeface="思源黑体 CN Medium" pitchFamily="34" charset="-122"/>
                <a:ea typeface="思源黑体 CN Medium" pitchFamily="34" charset="-122"/>
              </a:endParaRPr>
            </a:p>
          </p:txBody>
        </p:sp>
        <p:sp>
          <p:nvSpPr>
            <p:cNvPr id="67" name="TextBox 66"/>
            <p:cNvSpPr txBox="1"/>
            <p:nvPr/>
          </p:nvSpPr>
          <p:spPr>
            <a:xfrm>
              <a:off x="4958143" y="3254460"/>
              <a:ext cx="669578" cy="414518"/>
            </a:xfrm>
            <a:prstGeom prst="rect">
              <a:avLst/>
            </a:prstGeom>
            <a:noFill/>
          </p:spPr>
          <p:txBody>
            <a:bodyPr wrap="square" lIns="79155" tIns="39577" rIns="79155" bIns="39577" rtlCol="0">
              <a:spAutoFit/>
            </a:bodyPr>
            <a:lstStyle/>
            <a:p>
              <a:r>
                <a:rPr lang="en-US" altLang="zh-CN" sz="2080" spc="-71" dirty="0">
                  <a:solidFill>
                    <a:srgbClr val="9E0000"/>
                  </a:solidFill>
                </a:rPr>
                <a:t>73%</a:t>
              </a:r>
              <a:endParaRPr lang="zh-CN" altLang="en-US" sz="2080" spc="-71" dirty="0">
                <a:solidFill>
                  <a:srgbClr val="9E0000"/>
                </a:solidFill>
              </a:endParaRPr>
            </a:p>
          </p:txBody>
        </p:sp>
        <p:sp>
          <p:nvSpPr>
            <p:cNvPr id="68" name="TextBox 67"/>
            <p:cNvSpPr txBox="1"/>
            <p:nvPr/>
          </p:nvSpPr>
          <p:spPr>
            <a:xfrm>
              <a:off x="4259137" y="3941214"/>
              <a:ext cx="669578" cy="414518"/>
            </a:xfrm>
            <a:prstGeom prst="rect">
              <a:avLst/>
            </a:prstGeom>
            <a:noFill/>
          </p:spPr>
          <p:txBody>
            <a:bodyPr wrap="square" lIns="79155" tIns="39577" rIns="79155" bIns="39577" rtlCol="0">
              <a:spAutoFit/>
            </a:bodyPr>
            <a:lstStyle/>
            <a:p>
              <a:r>
                <a:rPr lang="en-US" altLang="zh-CN" sz="2080" spc="-71" dirty="0">
                  <a:solidFill>
                    <a:srgbClr val="9E0000"/>
                  </a:solidFill>
                </a:rPr>
                <a:t>56%</a:t>
              </a:r>
              <a:endParaRPr lang="zh-CN" altLang="en-US" sz="2080" spc="-71" dirty="0">
                <a:solidFill>
                  <a:srgbClr val="9E0000"/>
                </a:solidFill>
              </a:endParaRPr>
            </a:p>
          </p:txBody>
        </p:sp>
        <p:sp>
          <p:nvSpPr>
            <p:cNvPr id="69" name="TextBox 68"/>
            <p:cNvSpPr txBox="1"/>
            <p:nvPr/>
          </p:nvSpPr>
          <p:spPr>
            <a:xfrm>
              <a:off x="3531792" y="4614335"/>
              <a:ext cx="669578" cy="414518"/>
            </a:xfrm>
            <a:prstGeom prst="rect">
              <a:avLst/>
            </a:prstGeom>
            <a:noFill/>
          </p:spPr>
          <p:txBody>
            <a:bodyPr wrap="square" lIns="79155" tIns="39577" rIns="79155" bIns="39577" rtlCol="0">
              <a:spAutoFit/>
            </a:bodyPr>
            <a:lstStyle/>
            <a:p>
              <a:r>
                <a:rPr lang="en-US" altLang="zh-CN" sz="2080" spc="-71" dirty="0">
                  <a:solidFill>
                    <a:srgbClr val="9E0000"/>
                  </a:solidFill>
                </a:rPr>
                <a:t>32%</a:t>
              </a:r>
              <a:endParaRPr lang="zh-CN" altLang="en-US" sz="2080" spc="-71" dirty="0">
                <a:solidFill>
                  <a:srgbClr val="9E0000"/>
                </a:solidFill>
              </a:endParaRPr>
            </a:p>
          </p:txBody>
        </p:sp>
      </p:grpSp>
      <p:grpSp>
        <p:nvGrpSpPr>
          <p:cNvPr id="4" name="组合 3"/>
          <p:cNvGrpSpPr/>
          <p:nvPr/>
        </p:nvGrpSpPr>
        <p:grpSpPr>
          <a:xfrm>
            <a:off x="1272065" y="2868800"/>
            <a:ext cx="3602115" cy="3023613"/>
            <a:chOff x="2233400" y="5722987"/>
            <a:chExt cx="7336639" cy="6031829"/>
          </a:xfrm>
        </p:grpSpPr>
        <p:grpSp>
          <p:nvGrpSpPr>
            <p:cNvPr id="58" name="组合 57"/>
            <p:cNvGrpSpPr/>
            <p:nvPr/>
          </p:nvGrpSpPr>
          <p:grpSpPr>
            <a:xfrm>
              <a:off x="3492444" y="5722987"/>
              <a:ext cx="6077595" cy="6031829"/>
              <a:chOff x="2085451" y="2240508"/>
              <a:chExt cx="3159540" cy="3135748"/>
            </a:xfrm>
          </p:grpSpPr>
          <p:cxnSp>
            <p:nvCxnSpPr>
              <p:cNvPr id="59" name="直接箭头连接符 58"/>
              <p:cNvCxnSpPr/>
              <p:nvPr/>
            </p:nvCxnSpPr>
            <p:spPr>
              <a:xfrm>
                <a:off x="2086024" y="5376256"/>
                <a:ext cx="3158967" cy="0"/>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0" name="直接箭头连接符 59"/>
              <p:cNvCxnSpPr/>
              <p:nvPr/>
            </p:nvCxnSpPr>
            <p:spPr>
              <a:xfrm flipV="1">
                <a:off x="2085451" y="2240508"/>
                <a:ext cx="0" cy="3114991"/>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70" name="组合 69"/>
            <p:cNvGrpSpPr/>
            <p:nvPr/>
          </p:nvGrpSpPr>
          <p:grpSpPr>
            <a:xfrm>
              <a:off x="2233400" y="6368465"/>
              <a:ext cx="1385124" cy="4635378"/>
              <a:chOff x="1430916" y="2576071"/>
              <a:chExt cx="720080" cy="2409780"/>
            </a:xfrm>
          </p:grpSpPr>
          <p:sp>
            <p:nvSpPr>
              <p:cNvPr id="71" name="TextBox 70"/>
              <p:cNvSpPr txBox="1"/>
              <p:nvPr/>
            </p:nvSpPr>
            <p:spPr>
              <a:xfrm>
                <a:off x="1430916" y="4598931"/>
                <a:ext cx="720080" cy="386920"/>
              </a:xfrm>
              <a:prstGeom prst="rect">
                <a:avLst/>
              </a:prstGeom>
              <a:noFill/>
            </p:spPr>
            <p:txBody>
              <a:bodyPr wrap="square" lIns="79155" tIns="39577" rIns="79155" bIns="39577" rtlCol="0">
                <a:spAutoFit/>
              </a:bodyPr>
              <a:lstStyle/>
              <a:p>
                <a:r>
                  <a:rPr lang="zh-CN" altLang="en-US" sz="1905" spc="-71" dirty="0">
                    <a:solidFill>
                      <a:srgbClr val="9E0000"/>
                    </a:solidFill>
                    <a:latin typeface="思源黑体 CN Medium" pitchFamily="34" charset="-122"/>
                    <a:ea typeface="思源黑体 CN Medium" pitchFamily="34" charset="-122"/>
                  </a:rPr>
                  <a:t>项目</a:t>
                </a:r>
                <a:endParaRPr lang="zh-CN" altLang="en-US" sz="1905" spc="-71" dirty="0">
                  <a:solidFill>
                    <a:srgbClr val="9E0000"/>
                  </a:solidFill>
                  <a:latin typeface="思源黑体 CN Medium" pitchFamily="34" charset="-122"/>
                  <a:ea typeface="思源黑体 CN Medium" pitchFamily="34" charset="-122"/>
                </a:endParaRPr>
              </a:p>
            </p:txBody>
          </p:sp>
          <p:sp>
            <p:nvSpPr>
              <p:cNvPr id="72" name="TextBox 71"/>
              <p:cNvSpPr txBox="1"/>
              <p:nvPr/>
            </p:nvSpPr>
            <p:spPr>
              <a:xfrm>
                <a:off x="1430916" y="3951251"/>
                <a:ext cx="720080" cy="386920"/>
              </a:xfrm>
              <a:prstGeom prst="rect">
                <a:avLst/>
              </a:prstGeom>
              <a:noFill/>
            </p:spPr>
            <p:txBody>
              <a:bodyPr wrap="square" lIns="79155" tIns="39577" rIns="79155" bIns="39577" rtlCol="0">
                <a:spAutoFit/>
              </a:bodyPr>
              <a:lstStyle/>
              <a:p>
                <a:r>
                  <a:rPr lang="zh-CN" altLang="en-US" sz="1905" spc="-71" dirty="0">
                    <a:solidFill>
                      <a:srgbClr val="9E0000"/>
                    </a:solidFill>
                    <a:latin typeface="思源黑体 CN Medium" pitchFamily="34" charset="-122"/>
                    <a:ea typeface="思源黑体 CN Medium" pitchFamily="34" charset="-122"/>
                  </a:rPr>
                  <a:t>项目</a:t>
                </a:r>
                <a:endParaRPr lang="zh-CN" altLang="en-US" sz="1905" spc="-71" dirty="0">
                  <a:solidFill>
                    <a:srgbClr val="9E0000"/>
                  </a:solidFill>
                  <a:latin typeface="思源黑体 CN Medium" pitchFamily="34" charset="-122"/>
                  <a:ea typeface="思源黑体 CN Medium" pitchFamily="34" charset="-122"/>
                </a:endParaRPr>
              </a:p>
            </p:txBody>
          </p:sp>
          <p:sp>
            <p:nvSpPr>
              <p:cNvPr id="73" name="TextBox 72"/>
              <p:cNvSpPr txBox="1"/>
              <p:nvPr/>
            </p:nvSpPr>
            <p:spPr>
              <a:xfrm>
                <a:off x="1430916" y="3292707"/>
                <a:ext cx="720080" cy="386920"/>
              </a:xfrm>
              <a:prstGeom prst="rect">
                <a:avLst/>
              </a:prstGeom>
              <a:noFill/>
            </p:spPr>
            <p:txBody>
              <a:bodyPr wrap="square" lIns="79155" tIns="39577" rIns="79155" bIns="39577" rtlCol="0">
                <a:spAutoFit/>
              </a:bodyPr>
              <a:lstStyle/>
              <a:p>
                <a:r>
                  <a:rPr lang="zh-CN" altLang="en-US" sz="1905" spc="-71" dirty="0">
                    <a:solidFill>
                      <a:srgbClr val="9E0000"/>
                    </a:solidFill>
                    <a:latin typeface="思源黑体 CN Medium" pitchFamily="34" charset="-122"/>
                    <a:ea typeface="思源黑体 CN Medium" pitchFamily="34" charset="-122"/>
                  </a:rPr>
                  <a:t>项目</a:t>
                </a:r>
                <a:endParaRPr lang="zh-CN" altLang="en-US" sz="1905" spc="-71" dirty="0">
                  <a:solidFill>
                    <a:srgbClr val="9E0000"/>
                  </a:solidFill>
                  <a:latin typeface="思源黑体 CN Medium" pitchFamily="34" charset="-122"/>
                  <a:ea typeface="思源黑体 CN Medium" pitchFamily="34" charset="-122"/>
                </a:endParaRPr>
              </a:p>
            </p:txBody>
          </p:sp>
          <p:sp>
            <p:nvSpPr>
              <p:cNvPr id="74" name="TextBox 73"/>
              <p:cNvSpPr txBox="1"/>
              <p:nvPr/>
            </p:nvSpPr>
            <p:spPr>
              <a:xfrm>
                <a:off x="1430916" y="2576071"/>
                <a:ext cx="720080" cy="386920"/>
              </a:xfrm>
              <a:prstGeom prst="rect">
                <a:avLst/>
              </a:prstGeom>
              <a:noFill/>
            </p:spPr>
            <p:txBody>
              <a:bodyPr wrap="square" lIns="79155" tIns="39577" rIns="79155" bIns="39577" rtlCol="0">
                <a:spAutoFit/>
              </a:bodyPr>
              <a:lstStyle/>
              <a:p>
                <a:r>
                  <a:rPr lang="zh-CN" altLang="en-US" sz="1905" spc="-71" dirty="0">
                    <a:solidFill>
                      <a:srgbClr val="9E0000"/>
                    </a:solidFill>
                    <a:latin typeface="思源黑体 CN Medium" pitchFamily="34" charset="-122"/>
                    <a:ea typeface="思源黑体 CN Medium" pitchFamily="34" charset="-122"/>
                  </a:rPr>
                  <a:t>项目</a:t>
                </a:r>
                <a:endParaRPr lang="zh-CN" altLang="en-US" sz="1905" spc="-71" dirty="0">
                  <a:solidFill>
                    <a:srgbClr val="9E0000"/>
                  </a:solidFill>
                  <a:latin typeface="思源黑体 CN Medium" pitchFamily="34" charset="-122"/>
                  <a:ea typeface="思源黑体 CN Medium" pitchFamily="34" charset="-122"/>
                </a:endParaRPr>
              </a:p>
            </p:txBody>
          </p:sp>
        </p:grpSp>
      </p:grpSp>
      <p:grpSp>
        <p:nvGrpSpPr>
          <p:cNvPr id="6" name="组合 5"/>
          <p:cNvGrpSpPr/>
          <p:nvPr/>
        </p:nvGrpSpPr>
        <p:grpSpPr>
          <a:xfrm>
            <a:off x="6555056" y="1515917"/>
            <a:ext cx="1380406" cy="675462"/>
            <a:chOff x="12993574" y="3024113"/>
            <a:chExt cx="2811555" cy="1347485"/>
          </a:xfrm>
        </p:grpSpPr>
        <p:sp>
          <p:nvSpPr>
            <p:cNvPr id="79" name="Rounded Rectangle 43"/>
            <p:cNvSpPr/>
            <p:nvPr/>
          </p:nvSpPr>
          <p:spPr>
            <a:xfrm>
              <a:off x="13009174" y="3025155"/>
              <a:ext cx="2230265" cy="557566"/>
            </a:xfrm>
            <a:prstGeom prst="roundRect">
              <a:avLst>
                <a:gd name="adj" fmla="val 46832"/>
              </a:avLst>
            </a:prstGeom>
            <a:gradFill>
              <a:gsLst>
                <a:gs pos="5000">
                  <a:srgbClr val="E00E0E"/>
                </a:gs>
                <a:gs pos="100000">
                  <a:srgbClr val="B7080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560"/>
            </a:p>
          </p:txBody>
        </p:sp>
        <p:sp>
          <p:nvSpPr>
            <p:cNvPr id="80" name="TextBox 79"/>
            <p:cNvSpPr txBox="1"/>
            <p:nvPr/>
          </p:nvSpPr>
          <p:spPr>
            <a:xfrm>
              <a:off x="13234003" y="3024113"/>
              <a:ext cx="2005434" cy="583030"/>
            </a:xfrm>
            <a:prstGeom prst="rect">
              <a:avLst/>
            </a:prstGeom>
            <a:noFill/>
          </p:spPr>
          <p:txBody>
            <a:bodyPr wrap="square" rtlCol="0">
              <a:spAutoFit/>
            </a:bodyPr>
            <a:lstStyle/>
            <a:p>
              <a:r>
                <a:rPr lang="zh-CN" altLang="en-US" sz="1300" dirty="0">
                  <a:solidFill>
                    <a:schemeClr val="bg1"/>
                  </a:solidFill>
                  <a:latin typeface="思源黑体 CN Medium" pitchFamily="34" charset="-122"/>
                  <a:ea typeface="思源黑体 CN Medium" pitchFamily="34" charset="-122"/>
                </a:rPr>
                <a:t>分析概述</a:t>
              </a:r>
              <a:endParaRPr lang="id-ID" sz="1300" dirty="0">
                <a:solidFill>
                  <a:schemeClr val="bg1"/>
                </a:solidFill>
                <a:latin typeface="思源黑体 CN Medium" pitchFamily="34" charset="-122"/>
                <a:ea typeface="思源黑体 CN Medium" pitchFamily="34" charset="-122"/>
              </a:endParaRPr>
            </a:p>
          </p:txBody>
        </p:sp>
        <p:sp>
          <p:nvSpPr>
            <p:cNvPr id="81" name="TextBox 80"/>
            <p:cNvSpPr txBox="1"/>
            <p:nvPr/>
          </p:nvSpPr>
          <p:spPr>
            <a:xfrm>
              <a:off x="12993574" y="3735481"/>
              <a:ext cx="2811555" cy="636117"/>
            </a:xfrm>
            <a:prstGeom prst="rect">
              <a:avLst/>
            </a:prstGeom>
            <a:noFill/>
          </p:spPr>
          <p:txBody>
            <a:bodyPr wrap="square" rtlCol="0">
              <a:spAutoFit/>
            </a:bodyPr>
            <a:lstStyle/>
            <a:p>
              <a:r>
                <a:rPr lang="en-US" altLang="zh-CN" sz="1470" dirty="0">
                  <a:solidFill>
                    <a:schemeClr val="tx1">
                      <a:lumMod val="75000"/>
                      <a:lumOff val="25000"/>
                    </a:schemeClr>
                  </a:solidFill>
                  <a:latin typeface="方正兰亭纤黑_GBK" panose="02000000000000000000" pitchFamily="2" charset="-122"/>
                  <a:ea typeface="方正兰亭纤黑_GBK" panose="02000000000000000000" pitchFamily="2" charset="-122"/>
                </a:rPr>
                <a:t>Add Content</a:t>
              </a:r>
              <a:endParaRPr lang="zh-CN" altLang="en-US" sz="1470" dirty="0">
                <a:solidFill>
                  <a:schemeClr val="tx1">
                    <a:lumMod val="75000"/>
                    <a:lumOff val="25000"/>
                  </a:schemeClr>
                </a:solidFill>
                <a:latin typeface="方正兰亭纤黑_GBK" panose="02000000000000000000" pitchFamily="2" charset="-122"/>
                <a:ea typeface="方正兰亭纤黑_GBK" panose="02000000000000000000" pitchFamily="2" charset="-122"/>
              </a:endParaRPr>
            </a:p>
          </p:txBody>
        </p:sp>
      </p:grpSp>
      <p:sp>
        <p:nvSpPr>
          <p:cNvPr id="82" name="TextBox 81"/>
          <p:cNvSpPr txBox="1"/>
          <p:nvPr/>
        </p:nvSpPr>
        <p:spPr>
          <a:xfrm>
            <a:off x="6570970" y="2224863"/>
            <a:ext cx="3864198" cy="562763"/>
          </a:xfrm>
          <a:prstGeom prst="rect">
            <a:avLst/>
          </a:prstGeom>
          <a:noFill/>
        </p:spPr>
        <p:txBody>
          <a:bodyPr wrap="square" lIns="42970" tIns="21485" rIns="42970" bIns="21485" rtlCol="0">
            <a:spAutoFit/>
          </a:bodyPr>
          <a:lstStyle/>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91" name="矩形 90"/>
          <p:cNvSpPr/>
          <p:nvPr/>
        </p:nvSpPr>
        <p:spPr>
          <a:xfrm>
            <a:off x="1884604" y="3277302"/>
            <a:ext cx="2547277" cy="287083"/>
          </a:xfrm>
          <a:prstGeom prst="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zh-CN" altLang="en-US" sz="1560"/>
          </a:p>
        </p:txBody>
      </p:sp>
      <p:sp>
        <p:nvSpPr>
          <p:cNvPr id="35" name="矩形 34"/>
          <p:cNvSpPr/>
          <p:nvPr/>
        </p:nvSpPr>
        <p:spPr>
          <a:xfrm>
            <a:off x="1884604" y="3936455"/>
            <a:ext cx="2229090" cy="28708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zh-CN" altLang="en-US" sz="1560"/>
          </a:p>
        </p:txBody>
      </p:sp>
      <p:sp>
        <p:nvSpPr>
          <p:cNvPr id="36" name="矩形 35"/>
          <p:cNvSpPr/>
          <p:nvPr/>
        </p:nvSpPr>
        <p:spPr>
          <a:xfrm>
            <a:off x="1886943" y="4557995"/>
            <a:ext cx="1486651" cy="287083"/>
          </a:xfrm>
          <a:prstGeom prst="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zh-CN" altLang="en-US" sz="1560"/>
          </a:p>
        </p:txBody>
      </p:sp>
      <p:sp>
        <p:nvSpPr>
          <p:cNvPr id="37" name="矩形 36"/>
          <p:cNvSpPr/>
          <p:nvPr/>
        </p:nvSpPr>
        <p:spPr>
          <a:xfrm>
            <a:off x="1886945" y="5168720"/>
            <a:ext cx="850276" cy="28708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zh-CN" altLang="en-US" sz="1560"/>
          </a:p>
        </p:txBody>
      </p:sp>
      <p:sp>
        <p:nvSpPr>
          <p:cNvPr id="38" name="平行四边形 37"/>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8" name="组合 7"/>
          <p:cNvGrpSpPr/>
          <p:nvPr/>
        </p:nvGrpSpPr>
        <p:grpSpPr>
          <a:xfrm>
            <a:off x="-124754" y="289674"/>
            <a:ext cx="2969754" cy="500820"/>
            <a:chOff x="-611583" y="577868"/>
            <a:chExt cx="6048672" cy="999091"/>
          </a:xfrm>
        </p:grpSpPr>
        <p:sp>
          <p:nvSpPr>
            <p:cNvPr id="39" name="对角圆角矩形 38"/>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40" name="TextBox 39"/>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利润分析</a:t>
              </a:r>
              <a:endParaRPr lang="zh-CN" altLang="en-US" sz="1990" dirty="0">
                <a:solidFill>
                  <a:prstClr val="white"/>
                </a:solidFill>
                <a:latin typeface="思源黑体 CN Medium" pitchFamily="34" charset="-122"/>
                <a:ea typeface="思源黑体 CN Medium" pitchFamily="34" charset="-122"/>
              </a:endParaRPr>
            </a:p>
          </p:txBody>
        </p:sp>
      </p:grpSp>
      <p:cxnSp>
        <p:nvCxnSpPr>
          <p:cNvPr id="43" name="直接连接符 42"/>
          <p:cNvCxnSpPr/>
          <p:nvPr/>
        </p:nvCxnSpPr>
        <p:spPr>
          <a:xfrm>
            <a:off x="6570970" y="2201739"/>
            <a:ext cx="3686991" cy="0"/>
          </a:xfrm>
          <a:prstGeom prst="line">
            <a:avLst/>
          </a:prstGeom>
          <a:ln>
            <a:solidFill>
              <a:srgbClr val="D60C0C"/>
            </a:solidFill>
          </a:ln>
        </p:spPr>
        <p:style>
          <a:lnRef idx="1">
            <a:schemeClr val="accent1"/>
          </a:lnRef>
          <a:fillRef idx="0">
            <a:schemeClr val="accent1"/>
          </a:fillRef>
          <a:effectRef idx="0">
            <a:schemeClr val="accent1"/>
          </a:effectRef>
          <a:fontRef idx="minor">
            <a:schemeClr val="tx1"/>
          </a:fontRef>
        </p:style>
      </p:cxnSp>
      <p:grpSp>
        <p:nvGrpSpPr>
          <p:cNvPr id="7" name="组合 6"/>
          <p:cNvGrpSpPr/>
          <p:nvPr/>
        </p:nvGrpSpPr>
        <p:grpSpPr>
          <a:xfrm>
            <a:off x="6555056" y="3061223"/>
            <a:ext cx="1380406" cy="675462"/>
            <a:chOff x="12993574" y="6106856"/>
            <a:chExt cx="2811555" cy="1347485"/>
          </a:xfrm>
        </p:grpSpPr>
        <p:sp>
          <p:nvSpPr>
            <p:cNvPr id="44" name="Rounded Rectangle 43"/>
            <p:cNvSpPr/>
            <p:nvPr/>
          </p:nvSpPr>
          <p:spPr>
            <a:xfrm>
              <a:off x="13009174" y="6107898"/>
              <a:ext cx="2230265" cy="557566"/>
            </a:xfrm>
            <a:prstGeom prst="roundRect">
              <a:avLst>
                <a:gd name="adj" fmla="val 46832"/>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560"/>
            </a:p>
          </p:txBody>
        </p:sp>
        <p:sp>
          <p:nvSpPr>
            <p:cNvPr id="45" name="TextBox 44"/>
            <p:cNvSpPr txBox="1"/>
            <p:nvPr/>
          </p:nvSpPr>
          <p:spPr>
            <a:xfrm>
              <a:off x="13234003" y="6106856"/>
              <a:ext cx="2256027" cy="583030"/>
            </a:xfrm>
            <a:prstGeom prst="rect">
              <a:avLst/>
            </a:prstGeom>
            <a:noFill/>
          </p:spPr>
          <p:txBody>
            <a:bodyPr wrap="square" rtlCol="0">
              <a:spAutoFit/>
            </a:bodyPr>
            <a:lstStyle/>
            <a:p>
              <a:r>
                <a:rPr lang="zh-CN" altLang="en-US" sz="1300" dirty="0">
                  <a:solidFill>
                    <a:schemeClr val="bg1"/>
                  </a:solidFill>
                  <a:latin typeface="思源黑体 CN Medium" pitchFamily="34" charset="-122"/>
                  <a:ea typeface="思源黑体 CN Medium" pitchFamily="34" charset="-122"/>
                </a:rPr>
                <a:t>分析概述</a:t>
              </a:r>
              <a:endParaRPr lang="id-ID" sz="1300" dirty="0">
                <a:solidFill>
                  <a:schemeClr val="bg1"/>
                </a:solidFill>
                <a:latin typeface="思源黑体 CN Medium" pitchFamily="34" charset="-122"/>
                <a:ea typeface="思源黑体 CN Medium" pitchFamily="34" charset="-122"/>
              </a:endParaRPr>
            </a:p>
          </p:txBody>
        </p:sp>
        <p:sp>
          <p:nvSpPr>
            <p:cNvPr id="46" name="TextBox 45"/>
            <p:cNvSpPr txBox="1"/>
            <p:nvPr/>
          </p:nvSpPr>
          <p:spPr>
            <a:xfrm>
              <a:off x="12993574" y="6818224"/>
              <a:ext cx="2811555" cy="636117"/>
            </a:xfrm>
            <a:prstGeom prst="rect">
              <a:avLst/>
            </a:prstGeom>
            <a:noFill/>
          </p:spPr>
          <p:txBody>
            <a:bodyPr wrap="square" rtlCol="0">
              <a:spAutoFit/>
            </a:bodyPr>
            <a:lstStyle/>
            <a:p>
              <a:r>
                <a:rPr lang="en-US" altLang="zh-CN" sz="1470" dirty="0">
                  <a:solidFill>
                    <a:schemeClr val="tx1">
                      <a:lumMod val="75000"/>
                      <a:lumOff val="25000"/>
                    </a:schemeClr>
                  </a:solidFill>
                  <a:latin typeface="方正兰亭纤黑_GBK" panose="02000000000000000000" pitchFamily="2" charset="-122"/>
                  <a:ea typeface="方正兰亭纤黑_GBK" panose="02000000000000000000" pitchFamily="2" charset="-122"/>
                </a:rPr>
                <a:t>Add Content</a:t>
              </a:r>
              <a:endParaRPr lang="zh-CN" altLang="en-US" sz="1470" dirty="0">
                <a:solidFill>
                  <a:schemeClr val="tx1">
                    <a:lumMod val="75000"/>
                    <a:lumOff val="25000"/>
                  </a:schemeClr>
                </a:solidFill>
                <a:latin typeface="方正兰亭纤黑_GBK" panose="02000000000000000000" pitchFamily="2" charset="-122"/>
                <a:ea typeface="方正兰亭纤黑_GBK" panose="02000000000000000000" pitchFamily="2" charset="-122"/>
              </a:endParaRPr>
            </a:p>
          </p:txBody>
        </p:sp>
      </p:grpSp>
      <p:sp>
        <p:nvSpPr>
          <p:cNvPr id="47" name="TextBox 46"/>
          <p:cNvSpPr txBox="1"/>
          <p:nvPr/>
        </p:nvSpPr>
        <p:spPr>
          <a:xfrm>
            <a:off x="6559172" y="3795508"/>
            <a:ext cx="3864198" cy="562763"/>
          </a:xfrm>
          <a:prstGeom prst="rect">
            <a:avLst/>
          </a:prstGeom>
          <a:noFill/>
        </p:spPr>
        <p:txBody>
          <a:bodyPr wrap="square" lIns="42970" tIns="21485" rIns="42970" bIns="21485" rtlCol="0">
            <a:spAutoFit/>
          </a:bodyPr>
          <a:lstStyle/>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48" name="直接连接符 47"/>
          <p:cNvCxnSpPr/>
          <p:nvPr/>
        </p:nvCxnSpPr>
        <p:spPr>
          <a:xfrm>
            <a:off x="6570970" y="3747045"/>
            <a:ext cx="3686991"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38"/>
                                        </p:tgtEl>
                                        <p:attrNameLst>
                                          <p:attrName>style.visibility</p:attrName>
                                        </p:attrNameLst>
                                      </p:cBhvr>
                                      <p:to>
                                        <p:strVal val="visible"/>
                                      </p:to>
                                    </p:set>
                                    <p:anim calcmode="lin" valueType="num">
                                      <p:cBhvr additive="base">
                                        <p:cTn id="12" dur="500" fill="hold"/>
                                        <p:tgtEl>
                                          <p:spTgt spid="38"/>
                                        </p:tgtEl>
                                        <p:attrNameLst>
                                          <p:attrName>ppt_x</p:attrName>
                                        </p:attrNameLst>
                                      </p:cBhvr>
                                      <p:tavLst>
                                        <p:tav tm="0">
                                          <p:val>
                                            <p:strVal val="0-#ppt_w/2"/>
                                          </p:val>
                                        </p:tav>
                                        <p:tav tm="100000">
                                          <p:val>
                                            <p:strVal val="#ppt_x"/>
                                          </p:val>
                                        </p:tav>
                                      </p:tavLst>
                                    </p:anim>
                                    <p:anim calcmode="lin" valueType="num">
                                      <p:cBhvr additive="base">
                                        <p:cTn id="13" dur="500" fill="hold"/>
                                        <p:tgtEl>
                                          <p:spTgt spid="3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par>
                          <p:cTn id="18" fill="hold">
                            <p:stCondLst>
                              <p:cond delay="1500"/>
                            </p:stCondLst>
                            <p:childTnLst>
                              <p:par>
                                <p:cTn id="19" presetID="12" presetClass="entr" presetSubtype="8" fill="hold" grpId="0" nodeType="after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additive="base">
                                        <p:cTn id="21" dur="500"/>
                                        <p:tgtEl>
                                          <p:spTgt spid="37"/>
                                        </p:tgtEl>
                                        <p:attrNameLst>
                                          <p:attrName>ppt_x</p:attrName>
                                        </p:attrNameLst>
                                      </p:cBhvr>
                                      <p:tavLst>
                                        <p:tav tm="0">
                                          <p:val>
                                            <p:strVal val="#ppt_x-#ppt_w*1.125000"/>
                                          </p:val>
                                        </p:tav>
                                        <p:tav tm="100000">
                                          <p:val>
                                            <p:strVal val="#ppt_x"/>
                                          </p:val>
                                        </p:tav>
                                      </p:tavLst>
                                    </p:anim>
                                    <p:animEffect transition="in" filter="wipe(right)">
                                      <p:cBhvr>
                                        <p:cTn id="22" dur="500"/>
                                        <p:tgtEl>
                                          <p:spTgt spid="37"/>
                                        </p:tgtEl>
                                      </p:cBhvr>
                                    </p:animEffect>
                                  </p:childTnLst>
                                </p:cTn>
                              </p:par>
                            </p:childTnLst>
                          </p:cTn>
                        </p:par>
                        <p:par>
                          <p:cTn id="23" fill="hold">
                            <p:stCondLst>
                              <p:cond delay="2000"/>
                            </p:stCondLst>
                            <p:childTnLst>
                              <p:par>
                                <p:cTn id="24" presetID="12" presetClass="entr" presetSubtype="8"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additive="base">
                                        <p:cTn id="26" dur="500"/>
                                        <p:tgtEl>
                                          <p:spTgt spid="36"/>
                                        </p:tgtEl>
                                        <p:attrNameLst>
                                          <p:attrName>ppt_x</p:attrName>
                                        </p:attrNameLst>
                                      </p:cBhvr>
                                      <p:tavLst>
                                        <p:tav tm="0">
                                          <p:val>
                                            <p:strVal val="#ppt_x-#ppt_w*1.125000"/>
                                          </p:val>
                                        </p:tav>
                                        <p:tav tm="100000">
                                          <p:val>
                                            <p:strVal val="#ppt_x"/>
                                          </p:val>
                                        </p:tav>
                                      </p:tavLst>
                                    </p:anim>
                                    <p:animEffect transition="in" filter="wipe(right)">
                                      <p:cBhvr>
                                        <p:cTn id="27" dur="500"/>
                                        <p:tgtEl>
                                          <p:spTgt spid="36"/>
                                        </p:tgtEl>
                                      </p:cBhvr>
                                    </p:animEffect>
                                  </p:childTnLst>
                                </p:cTn>
                              </p:par>
                            </p:childTnLst>
                          </p:cTn>
                        </p:par>
                        <p:par>
                          <p:cTn id="28" fill="hold">
                            <p:stCondLst>
                              <p:cond delay="2500"/>
                            </p:stCondLst>
                            <p:childTnLst>
                              <p:par>
                                <p:cTn id="29" presetID="12" presetClass="entr" presetSubtype="8"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additive="base">
                                        <p:cTn id="31" dur="500"/>
                                        <p:tgtEl>
                                          <p:spTgt spid="35"/>
                                        </p:tgtEl>
                                        <p:attrNameLst>
                                          <p:attrName>ppt_x</p:attrName>
                                        </p:attrNameLst>
                                      </p:cBhvr>
                                      <p:tavLst>
                                        <p:tav tm="0">
                                          <p:val>
                                            <p:strVal val="#ppt_x-#ppt_w*1.125000"/>
                                          </p:val>
                                        </p:tav>
                                        <p:tav tm="100000">
                                          <p:val>
                                            <p:strVal val="#ppt_x"/>
                                          </p:val>
                                        </p:tav>
                                      </p:tavLst>
                                    </p:anim>
                                    <p:animEffect transition="in" filter="wipe(right)">
                                      <p:cBhvr>
                                        <p:cTn id="32" dur="500"/>
                                        <p:tgtEl>
                                          <p:spTgt spid="35"/>
                                        </p:tgtEl>
                                      </p:cBhvr>
                                    </p:animEffect>
                                  </p:childTnLst>
                                </p:cTn>
                              </p:par>
                            </p:childTnLst>
                          </p:cTn>
                        </p:par>
                        <p:par>
                          <p:cTn id="33" fill="hold">
                            <p:stCondLst>
                              <p:cond delay="3000"/>
                            </p:stCondLst>
                            <p:childTnLst>
                              <p:par>
                                <p:cTn id="34" presetID="12" presetClass="entr" presetSubtype="8" fill="hold" grpId="0" nodeType="afterEffect">
                                  <p:stCondLst>
                                    <p:cond delay="0"/>
                                  </p:stCondLst>
                                  <p:childTnLst>
                                    <p:set>
                                      <p:cBhvr>
                                        <p:cTn id="35" dur="1" fill="hold">
                                          <p:stCondLst>
                                            <p:cond delay="0"/>
                                          </p:stCondLst>
                                        </p:cTn>
                                        <p:tgtEl>
                                          <p:spTgt spid="91"/>
                                        </p:tgtEl>
                                        <p:attrNameLst>
                                          <p:attrName>style.visibility</p:attrName>
                                        </p:attrNameLst>
                                      </p:cBhvr>
                                      <p:to>
                                        <p:strVal val="visible"/>
                                      </p:to>
                                    </p:set>
                                    <p:anim calcmode="lin" valueType="num">
                                      <p:cBhvr additive="base">
                                        <p:cTn id="36" dur="500"/>
                                        <p:tgtEl>
                                          <p:spTgt spid="91"/>
                                        </p:tgtEl>
                                        <p:attrNameLst>
                                          <p:attrName>ppt_x</p:attrName>
                                        </p:attrNameLst>
                                      </p:cBhvr>
                                      <p:tavLst>
                                        <p:tav tm="0">
                                          <p:val>
                                            <p:strVal val="#ppt_x-#ppt_w*1.125000"/>
                                          </p:val>
                                        </p:tav>
                                        <p:tav tm="100000">
                                          <p:val>
                                            <p:strVal val="#ppt_x"/>
                                          </p:val>
                                        </p:tav>
                                      </p:tavLst>
                                    </p:anim>
                                    <p:animEffect transition="in" filter="wipe(right)">
                                      <p:cBhvr>
                                        <p:cTn id="37" dur="500"/>
                                        <p:tgtEl>
                                          <p:spTgt spid="91"/>
                                        </p:tgtEl>
                                      </p:cBhvr>
                                    </p:animEffect>
                                  </p:childTnLst>
                                </p:cTn>
                              </p:par>
                            </p:childTnLst>
                          </p:cTn>
                        </p:par>
                        <p:par>
                          <p:cTn id="38" fill="hold">
                            <p:stCondLst>
                              <p:cond delay="3500"/>
                            </p:stCondLst>
                            <p:childTnLst>
                              <p:par>
                                <p:cTn id="39" presetID="10" presetClass="entr" presetSubtype="0" fill="hold" nodeType="afterEffect">
                                  <p:stCondLst>
                                    <p:cond delay="0"/>
                                  </p:stCondLst>
                                  <p:childTnLst>
                                    <p:set>
                                      <p:cBhvr>
                                        <p:cTn id="40" dur="1" fill="hold">
                                          <p:stCondLst>
                                            <p:cond delay="0"/>
                                          </p:stCondLst>
                                        </p:cTn>
                                        <p:tgtEl>
                                          <p:spTgt spid="65"/>
                                        </p:tgtEl>
                                        <p:attrNameLst>
                                          <p:attrName>style.visibility</p:attrName>
                                        </p:attrNameLst>
                                      </p:cBhvr>
                                      <p:to>
                                        <p:strVal val="visible"/>
                                      </p:to>
                                    </p:set>
                                    <p:animEffect transition="in" filter="fade">
                                      <p:cBhvr>
                                        <p:cTn id="41" dur="500"/>
                                        <p:tgtEl>
                                          <p:spTgt spid="65"/>
                                        </p:tgtEl>
                                      </p:cBhvr>
                                    </p:animEffect>
                                  </p:childTnLst>
                                </p:cTn>
                              </p:par>
                            </p:childTnLst>
                          </p:cTn>
                        </p:par>
                        <p:par>
                          <p:cTn id="42" fill="hold">
                            <p:stCondLst>
                              <p:cond delay="4000"/>
                            </p:stCondLst>
                            <p:childTnLst>
                              <p:par>
                                <p:cTn id="43" presetID="22" presetClass="entr" presetSubtype="4" fill="hold" grpId="0" nodeType="afterEffect">
                                  <p:stCondLst>
                                    <p:cond delay="0"/>
                                  </p:stCondLst>
                                  <p:childTnLst>
                                    <p:set>
                                      <p:cBhvr>
                                        <p:cTn id="44" dur="1" fill="hold">
                                          <p:stCondLst>
                                            <p:cond delay="0"/>
                                          </p:stCondLst>
                                        </p:cTn>
                                        <p:tgtEl>
                                          <p:spTgt spid="64"/>
                                        </p:tgtEl>
                                        <p:attrNameLst>
                                          <p:attrName>style.visibility</p:attrName>
                                        </p:attrNameLst>
                                      </p:cBhvr>
                                      <p:to>
                                        <p:strVal val="visible"/>
                                      </p:to>
                                    </p:set>
                                    <p:animEffect transition="in" filter="wipe(down)">
                                      <p:cBhvr>
                                        <p:cTn id="45" dur="500"/>
                                        <p:tgtEl>
                                          <p:spTgt spid="64"/>
                                        </p:tgtEl>
                                      </p:cBhvr>
                                    </p:animEffect>
                                  </p:childTnLst>
                                </p:cTn>
                              </p:par>
                            </p:childTnLst>
                          </p:cTn>
                        </p:par>
                        <p:par>
                          <p:cTn id="46" fill="hold">
                            <p:stCondLst>
                              <p:cond delay="4500"/>
                            </p:stCondLst>
                            <p:childTnLst>
                              <p:par>
                                <p:cTn id="47" presetID="53" presetClass="entr" presetSubtype="16" fill="hold" nodeType="after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500" fill="hold"/>
                                        <p:tgtEl>
                                          <p:spTgt spid="6"/>
                                        </p:tgtEl>
                                        <p:attrNameLst>
                                          <p:attrName>ppt_w</p:attrName>
                                        </p:attrNameLst>
                                      </p:cBhvr>
                                      <p:tavLst>
                                        <p:tav tm="0">
                                          <p:val>
                                            <p:fltVal val="0"/>
                                          </p:val>
                                        </p:tav>
                                        <p:tav tm="100000">
                                          <p:val>
                                            <p:strVal val="#ppt_w"/>
                                          </p:val>
                                        </p:tav>
                                      </p:tavLst>
                                    </p:anim>
                                    <p:anim calcmode="lin" valueType="num">
                                      <p:cBhvr>
                                        <p:cTn id="50" dur="500" fill="hold"/>
                                        <p:tgtEl>
                                          <p:spTgt spid="6"/>
                                        </p:tgtEl>
                                        <p:attrNameLst>
                                          <p:attrName>ppt_h</p:attrName>
                                        </p:attrNameLst>
                                      </p:cBhvr>
                                      <p:tavLst>
                                        <p:tav tm="0">
                                          <p:val>
                                            <p:fltVal val="0"/>
                                          </p:val>
                                        </p:tav>
                                        <p:tav tm="100000">
                                          <p:val>
                                            <p:strVal val="#ppt_h"/>
                                          </p:val>
                                        </p:tav>
                                      </p:tavLst>
                                    </p:anim>
                                    <p:animEffect transition="in" filter="fade">
                                      <p:cBhvr>
                                        <p:cTn id="51" dur="500"/>
                                        <p:tgtEl>
                                          <p:spTgt spid="6"/>
                                        </p:tgtEl>
                                      </p:cBhvr>
                                    </p:animEffect>
                                  </p:childTnLst>
                                </p:cTn>
                              </p:par>
                            </p:childTnLst>
                          </p:cTn>
                        </p:par>
                        <p:par>
                          <p:cTn id="52" fill="hold">
                            <p:stCondLst>
                              <p:cond delay="5000"/>
                            </p:stCondLst>
                            <p:childTnLst>
                              <p:par>
                                <p:cTn id="53" presetID="12" presetClass="entr" presetSubtype="8" fill="hold" nodeType="afterEffect">
                                  <p:stCondLst>
                                    <p:cond delay="0"/>
                                  </p:stCondLst>
                                  <p:childTnLst>
                                    <p:set>
                                      <p:cBhvr>
                                        <p:cTn id="54" dur="1" fill="hold">
                                          <p:stCondLst>
                                            <p:cond delay="0"/>
                                          </p:stCondLst>
                                        </p:cTn>
                                        <p:tgtEl>
                                          <p:spTgt spid="43"/>
                                        </p:tgtEl>
                                        <p:attrNameLst>
                                          <p:attrName>style.visibility</p:attrName>
                                        </p:attrNameLst>
                                      </p:cBhvr>
                                      <p:to>
                                        <p:strVal val="visible"/>
                                      </p:to>
                                    </p:set>
                                    <p:anim calcmode="lin" valueType="num">
                                      <p:cBhvr additive="base">
                                        <p:cTn id="55" dur="500"/>
                                        <p:tgtEl>
                                          <p:spTgt spid="43"/>
                                        </p:tgtEl>
                                        <p:attrNameLst>
                                          <p:attrName>ppt_x</p:attrName>
                                        </p:attrNameLst>
                                      </p:cBhvr>
                                      <p:tavLst>
                                        <p:tav tm="0">
                                          <p:val>
                                            <p:strVal val="#ppt_x-#ppt_w*1.125000"/>
                                          </p:val>
                                        </p:tav>
                                        <p:tav tm="100000">
                                          <p:val>
                                            <p:strVal val="#ppt_x"/>
                                          </p:val>
                                        </p:tav>
                                      </p:tavLst>
                                    </p:anim>
                                    <p:animEffect transition="in" filter="wipe(right)">
                                      <p:cBhvr>
                                        <p:cTn id="56" dur="500"/>
                                        <p:tgtEl>
                                          <p:spTgt spid="43"/>
                                        </p:tgtEl>
                                      </p:cBhvr>
                                    </p:animEffect>
                                  </p:childTnLst>
                                </p:cTn>
                              </p:par>
                            </p:childTnLst>
                          </p:cTn>
                        </p:par>
                        <p:par>
                          <p:cTn id="57" fill="hold">
                            <p:stCondLst>
                              <p:cond delay="5500"/>
                            </p:stCondLst>
                            <p:childTnLst>
                              <p:par>
                                <p:cTn id="58" presetID="42" presetClass="entr" presetSubtype="0" fill="hold" grpId="0" nodeType="afterEffect">
                                  <p:stCondLst>
                                    <p:cond delay="0"/>
                                  </p:stCondLst>
                                  <p:childTnLst>
                                    <p:set>
                                      <p:cBhvr>
                                        <p:cTn id="59" dur="1" fill="hold">
                                          <p:stCondLst>
                                            <p:cond delay="0"/>
                                          </p:stCondLst>
                                        </p:cTn>
                                        <p:tgtEl>
                                          <p:spTgt spid="82"/>
                                        </p:tgtEl>
                                        <p:attrNameLst>
                                          <p:attrName>style.visibility</p:attrName>
                                        </p:attrNameLst>
                                      </p:cBhvr>
                                      <p:to>
                                        <p:strVal val="visible"/>
                                      </p:to>
                                    </p:set>
                                    <p:animEffect transition="in" filter="fade">
                                      <p:cBhvr>
                                        <p:cTn id="60" dur="500"/>
                                        <p:tgtEl>
                                          <p:spTgt spid="82"/>
                                        </p:tgtEl>
                                      </p:cBhvr>
                                    </p:animEffect>
                                    <p:anim calcmode="lin" valueType="num">
                                      <p:cBhvr>
                                        <p:cTn id="61" dur="500" fill="hold"/>
                                        <p:tgtEl>
                                          <p:spTgt spid="82"/>
                                        </p:tgtEl>
                                        <p:attrNameLst>
                                          <p:attrName>ppt_x</p:attrName>
                                        </p:attrNameLst>
                                      </p:cBhvr>
                                      <p:tavLst>
                                        <p:tav tm="0">
                                          <p:val>
                                            <p:strVal val="#ppt_x"/>
                                          </p:val>
                                        </p:tav>
                                        <p:tav tm="100000">
                                          <p:val>
                                            <p:strVal val="#ppt_x"/>
                                          </p:val>
                                        </p:tav>
                                      </p:tavLst>
                                    </p:anim>
                                    <p:anim calcmode="lin" valueType="num">
                                      <p:cBhvr>
                                        <p:cTn id="62" dur="500" fill="hold"/>
                                        <p:tgtEl>
                                          <p:spTgt spid="82"/>
                                        </p:tgtEl>
                                        <p:attrNameLst>
                                          <p:attrName>ppt_y</p:attrName>
                                        </p:attrNameLst>
                                      </p:cBhvr>
                                      <p:tavLst>
                                        <p:tav tm="0">
                                          <p:val>
                                            <p:strVal val="#ppt_y+.1"/>
                                          </p:val>
                                        </p:tav>
                                        <p:tav tm="100000">
                                          <p:val>
                                            <p:strVal val="#ppt_y"/>
                                          </p:val>
                                        </p:tav>
                                      </p:tavLst>
                                    </p:anim>
                                  </p:childTnLst>
                                </p:cTn>
                              </p:par>
                            </p:childTnLst>
                          </p:cTn>
                        </p:par>
                        <p:par>
                          <p:cTn id="63" fill="hold">
                            <p:stCondLst>
                              <p:cond delay="6000"/>
                            </p:stCondLst>
                            <p:childTnLst>
                              <p:par>
                                <p:cTn id="64" presetID="53" presetClass="entr" presetSubtype="16"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 calcmode="lin" valueType="num">
                                      <p:cBhvr>
                                        <p:cTn id="66" dur="500" fill="hold"/>
                                        <p:tgtEl>
                                          <p:spTgt spid="7"/>
                                        </p:tgtEl>
                                        <p:attrNameLst>
                                          <p:attrName>ppt_w</p:attrName>
                                        </p:attrNameLst>
                                      </p:cBhvr>
                                      <p:tavLst>
                                        <p:tav tm="0">
                                          <p:val>
                                            <p:fltVal val="0"/>
                                          </p:val>
                                        </p:tav>
                                        <p:tav tm="100000">
                                          <p:val>
                                            <p:strVal val="#ppt_w"/>
                                          </p:val>
                                        </p:tav>
                                      </p:tavLst>
                                    </p:anim>
                                    <p:anim calcmode="lin" valueType="num">
                                      <p:cBhvr>
                                        <p:cTn id="67" dur="500" fill="hold"/>
                                        <p:tgtEl>
                                          <p:spTgt spid="7"/>
                                        </p:tgtEl>
                                        <p:attrNameLst>
                                          <p:attrName>ppt_h</p:attrName>
                                        </p:attrNameLst>
                                      </p:cBhvr>
                                      <p:tavLst>
                                        <p:tav tm="0">
                                          <p:val>
                                            <p:fltVal val="0"/>
                                          </p:val>
                                        </p:tav>
                                        <p:tav tm="100000">
                                          <p:val>
                                            <p:strVal val="#ppt_h"/>
                                          </p:val>
                                        </p:tav>
                                      </p:tavLst>
                                    </p:anim>
                                    <p:animEffect transition="in" filter="fade">
                                      <p:cBhvr>
                                        <p:cTn id="68" dur="500"/>
                                        <p:tgtEl>
                                          <p:spTgt spid="7"/>
                                        </p:tgtEl>
                                      </p:cBhvr>
                                    </p:animEffect>
                                  </p:childTnLst>
                                </p:cTn>
                              </p:par>
                            </p:childTnLst>
                          </p:cTn>
                        </p:par>
                        <p:par>
                          <p:cTn id="69" fill="hold">
                            <p:stCondLst>
                              <p:cond delay="6500"/>
                            </p:stCondLst>
                            <p:childTnLst>
                              <p:par>
                                <p:cTn id="70" presetID="12" presetClass="entr" presetSubtype="8" fill="hold" nodeType="afterEffect">
                                  <p:stCondLst>
                                    <p:cond delay="0"/>
                                  </p:stCondLst>
                                  <p:childTnLst>
                                    <p:set>
                                      <p:cBhvr>
                                        <p:cTn id="71" dur="1" fill="hold">
                                          <p:stCondLst>
                                            <p:cond delay="0"/>
                                          </p:stCondLst>
                                        </p:cTn>
                                        <p:tgtEl>
                                          <p:spTgt spid="48"/>
                                        </p:tgtEl>
                                        <p:attrNameLst>
                                          <p:attrName>style.visibility</p:attrName>
                                        </p:attrNameLst>
                                      </p:cBhvr>
                                      <p:to>
                                        <p:strVal val="visible"/>
                                      </p:to>
                                    </p:set>
                                    <p:anim calcmode="lin" valueType="num">
                                      <p:cBhvr additive="base">
                                        <p:cTn id="72" dur="500"/>
                                        <p:tgtEl>
                                          <p:spTgt spid="48"/>
                                        </p:tgtEl>
                                        <p:attrNameLst>
                                          <p:attrName>ppt_x</p:attrName>
                                        </p:attrNameLst>
                                      </p:cBhvr>
                                      <p:tavLst>
                                        <p:tav tm="0">
                                          <p:val>
                                            <p:strVal val="#ppt_x-#ppt_w*1.125000"/>
                                          </p:val>
                                        </p:tav>
                                        <p:tav tm="100000">
                                          <p:val>
                                            <p:strVal val="#ppt_x"/>
                                          </p:val>
                                        </p:tav>
                                      </p:tavLst>
                                    </p:anim>
                                    <p:animEffect transition="in" filter="wipe(right)">
                                      <p:cBhvr>
                                        <p:cTn id="73" dur="500"/>
                                        <p:tgtEl>
                                          <p:spTgt spid="48"/>
                                        </p:tgtEl>
                                      </p:cBhvr>
                                    </p:animEffect>
                                  </p:childTnLst>
                                </p:cTn>
                              </p:par>
                            </p:childTnLst>
                          </p:cTn>
                        </p:par>
                        <p:par>
                          <p:cTn id="74" fill="hold">
                            <p:stCondLst>
                              <p:cond delay="7000"/>
                            </p:stCondLst>
                            <p:childTnLst>
                              <p:par>
                                <p:cTn id="75" presetID="42" presetClass="entr" presetSubtype="0" fill="hold" grpId="0" nodeType="afterEffect">
                                  <p:stCondLst>
                                    <p:cond delay="0"/>
                                  </p:stCondLst>
                                  <p:childTnLst>
                                    <p:set>
                                      <p:cBhvr>
                                        <p:cTn id="76" dur="1" fill="hold">
                                          <p:stCondLst>
                                            <p:cond delay="0"/>
                                          </p:stCondLst>
                                        </p:cTn>
                                        <p:tgtEl>
                                          <p:spTgt spid="47"/>
                                        </p:tgtEl>
                                        <p:attrNameLst>
                                          <p:attrName>style.visibility</p:attrName>
                                        </p:attrNameLst>
                                      </p:cBhvr>
                                      <p:to>
                                        <p:strVal val="visible"/>
                                      </p:to>
                                    </p:set>
                                    <p:animEffect transition="in" filter="fade">
                                      <p:cBhvr>
                                        <p:cTn id="77" dur="500"/>
                                        <p:tgtEl>
                                          <p:spTgt spid="47"/>
                                        </p:tgtEl>
                                      </p:cBhvr>
                                    </p:animEffect>
                                    <p:anim calcmode="lin" valueType="num">
                                      <p:cBhvr>
                                        <p:cTn id="78" dur="500" fill="hold"/>
                                        <p:tgtEl>
                                          <p:spTgt spid="47"/>
                                        </p:tgtEl>
                                        <p:attrNameLst>
                                          <p:attrName>ppt_x</p:attrName>
                                        </p:attrNameLst>
                                      </p:cBhvr>
                                      <p:tavLst>
                                        <p:tav tm="0">
                                          <p:val>
                                            <p:strVal val="#ppt_x"/>
                                          </p:val>
                                        </p:tav>
                                        <p:tav tm="100000">
                                          <p:val>
                                            <p:strVal val="#ppt_x"/>
                                          </p:val>
                                        </p:tav>
                                      </p:tavLst>
                                    </p:anim>
                                    <p:anim calcmode="lin" valueType="num">
                                      <p:cBhvr>
                                        <p:cTn id="79" dur="500" fill="hold"/>
                                        <p:tgtEl>
                                          <p:spTgt spid="47"/>
                                        </p:tgtEl>
                                        <p:attrNameLst>
                                          <p:attrName>ppt_y</p:attrName>
                                        </p:attrNameLst>
                                      </p:cBhvr>
                                      <p:tavLst>
                                        <p:tav tm="0">
                                          <p:val>
                                            <p:strVal val="#ppt_y+.1"/>
                                          </p:val>
                                        </p:tav>
                                        <p:tav tm="100000">
                                          <p:val>
                                            <p:strVal val="#ppt_y"/>
                                          </p:val>
                                        </p:tav>
                                      </p:tavLst>
                                    </p:anim>
                                  </p:childTnLst>
                                </p:cTn>
                              </p:par>
                            </p:childTnLst>
                          </p:cTn>
                        </p:par>
                        <p:par>
                          <p:cTn id="80" fill="hold">
                            <p:stCondLst>
                              <p:cond delay="7500"/>
                            </p:stCondLst>
                            <p:childTnLst>
                              <p:par>
                                <p:cTn id="81" presetID="53" presetClass="entr" presetSubtype="16" fill="hold" nodeType="afterEffect">
                                  <p:stCondLst>
                                    <p:cond delay="0"/>
                                  </p:stCondLst>
                                  <p:childTnLst>
                                    <p:set>
                                      <p:cBhvr>
                                        <p:cTn id="82" dur="1" fill="hold">
                                          <p:stCondLst>
                                            <p:cond delay="0"/>
                                          </p:stCondLst>
                                        </p:cTn>
                                        <p:tgtEl>
                                          <p:spTgt spid="62"/>
                                        </p:tgtEl>
                                        <p:attrNameLst>
                                          <p:attrName>style.visibility</p:attrName>
                                        </p:attrNameLst>
                                      </p:cBhvr>
                                      <p:to>
                                        <p:strVal val="visible"/>
                                      </p:to>
                                    </p:set>
                                    <p:anim calcmode="lin" valueType="num">
                                      <p:cBhvr>
                                        <p:cTn id="83" dur="500" fill="hold"/>
                                        <p:tgtEl>
                                          <p:spTgt spid="62"/>
                                        </p:tgtEl>
                                        <p:attrNameLst>
                                          <p:attrName>ppt_w</p:attrName>
                                        </p:attrNameLst>
                                      </p:cBhvr>
                                      <p:tavLst>
                                        <p:tav tm="0">
                                          <p:val>
                                            <p:fltVal val="0"/>
                                          </p:val>
                                        </p:tav>
                                        <p:tav tm="100000">
                                          <p:val>
                                            <p:strVal val="#ppt_w"/>
                                          </p:val>
                                        </p:tav>
                                      </p:tavLst>
                                    </p:anim>
                                    <p:anim calcmode="lin" valueType="num">
                                      <p:cBhvr>
                                        <p:cTn id="84" dur="500" fill="hold"/>
                                        <p:tgtEl>
                                          <p:spTgt spid="62"/>
                                        </p:tgtEl>
                                        <p:attrNameLst>
                                          <p:attrName>ppt_h</p:attrName>
                                        </p:attrNameLst>
                                      </p:cBhvr>
                                      <p:tavLst>
                                        <p:tav tm="0">
                                          <p:val>
                                            <p:fltVal val="0"/>
                                          </p:val>
                                        </p:tav>
                                        <p:tav tm="100000">
                                          <p:val>
                                            <p:strVal val="#ppt_h"/>
                                          </p:val>
                                        </p:tav>
                                      </p:tavLst>
                                    </p:anim>
                                    <p:animEffect transition="in" filter="fade">
                                      <p:cBhvr>
                                        <p:cTn id="85"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82" grpId="0"/>
      <p:bldP spid="91" grpId="0" animBg="1"/>
      <p:bldP spid="35" grpId="0" animBg="1"/>
      <p:bldP spid="36" grpId="0" animBg="1"/>
      <p:bldP spid="37" grpId="0" animBg="1"/>
      <p:bldP spid="38" grpId="0" animBg="1"/>
      <p:bldP spid="4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4892558" y="972607"/>
            <a:ext cx="2448272" cy="2448272"/>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4808413" y="4406540"/>
            <a:ext cx="1436675" cy="215444"/>
            <a:chOff x="4369395" y="3284984"/>
            <a:chExt cx="1436675" cy="215444"/>
          </a:xfrm>
        </p:grpSpPr>
        <p:sp>
          <p:nvSpPr>
            <p:cNvPr id="4"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公司战略目标</a:t>
              </a:r>
              <a:endParaRPr lang="zh-CN" altLang="en-US" sz="1400" dirty="0">
                <a:latin typeface="微软雅黑" panose="020B0503020204020204" pitchFamily="34" charset="-122"/>
                <a:ea typeface="微软雅黑" panose="020B0503020204020204" pitchFamily="34" charset="-122"/>
              </a:endParaRPr>
            </a:p>
          </p:txBody>
        </p:sp>
        <p:grpSp>
          <p:nvGrpSpPr>
            <p:cNvPr id="5" name="组合 4"/>
            <p:cNvGrpSpPr/>
            <p:nvPr/>
          </p:nvGrpSpPr>
          <p:grpSpPr>
            <a:xfrm>
              <a:off x="4369395" y="3316401"/>
              <a:ext cx="168551" cy="168551"/>
              <a:chOff x="5005199" y="3717032"/>
              <a:chExt cx="168551" cy="168551"/>
            </a:xfrm>
          </p:grpSpPr>
          <p:sp>
            <p:nvSpPr>
              <p:cNvPr id="6" name="椭圆 5"/>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 name="等腰三角形 6"/>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grpSp>
        <p:nvGrpSpPr>
          <p:cNvPr id="8" name="组合 7"/>
          <p:cNvGrpSpPr/>
          <p:nvPr/>
        </p:nvGrpSpPr>
        <p:grpSpPr>
          <a:xfrm>
            <a:off x="6461112" y="4406540"/>
            <a:ext cx="1436675" cy="215444"/>
            <a:chOff x="4369395" y="3284984"/>
            <a:chExt cx="1436675" cy="215444"/>
          </a:xfrm>
        </p:grpSpPr>
        <p:sp>
          <p:nvSpPr>
            <p:cNvPr id="9"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短期盈利计划</a:t>
              </a:r>
              <a:endParaRPr lang="zh-CN" altLang="en-US" sz="1400" dirty="0">
                <a:latin typeface="微软雅黑" panose="020B0503020204020204" pitchFamily="34" charset="-122"/>
                <a:ea typeface="微软雅黑" panose="020B0503020204020204" pitchFamily="34" charset="-122"/>
              </a:endParaRPr>
            </a:p>
          </p:txBody>
        </p:sp>
        <p:grpSp>
          <p:nvGrpSpPr>
            <p:cNvPr id="10" name="组合 9"/>
            <p:cNvGrpSpPr/>
            <p:nvPr/>
          </p:nvGrpSpPr>
          <p:grpSpPr>
            <a:xfrm>
              <a:off x="4369395" y="3316401"/>
              <a:ext cx="168551" cy="168551"/>
              <a:chOff x="5005199" y="3717032"/>
              <a:chExt cx="168551" cy="168551"/>
            </a:xfrm>
          </p:grpSpPr>
          <p:sp>
            <p:nvSpPr>
              <p:cNvPr id="11" name="椭圆 10"/>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2" name="等腰三角形 11"/>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grpSp>
        <p:nvGrpSpPr>
          <p:cNvPr id="13" name="组合 12"/>
          <p:cNvGrpSpPr/>
          <p:nvPr/>
        </p:nvGrpSpPr>
        <p:grpSpPr>
          <a:xfrm>
            <a:off x="4808413" y="4797732"/>
            <a:ext cx="1436675" cy="215444"/>
            <a:chOff x="4369395" y="3284984"/>
            <a:chExt cx="1436675" cy="215444"/>
          </a:xfrm>
        </p:grpSpPr>
        <p:sp>
          <p:nvSpPr>
            <p:cNvPr id="14"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五年发展计划</a:t>
              </a:r>
              <a:endParaRPr lang="zh-CN" altLang="en-US" sz="1400" dirty="0">
                <a:latin typeface="微软雅黑" panose="020B0503020204020204" pitchFamily="34" charset="-122"/>
                <a:ea typeface="微软雅黑" panose="020B0503020204020204" pitchFamily="34" charset="-122"/>
              </a:endParaRPr>
            </a:p>
          </p:txBody>
        </p:sp>
        <p:grpSp>
          <p:nvGrpSpPr>
            <p:cNvPr id="15" name="组合 14"/>
            <p:cNvGrpSpPr/>
            <p:nvPr/>
          </p:nvGrpSpPr>
          <p:grpSpPr>
            <a:xfrm>
              <a:off x="4369395" y="3316401"/>
              <a:ext cx="168551" cy="168551"/>
              <a:chOff x="5005199" y="3717032"/>
              <a:chExt cx="168551" cy="168551"/>
            </a:xfrm>
          </p:grpSpPr>
          <p:sp>
            <p:nvSpPr>
              <p:cNvPr id="16" name="椭圆 15"/>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7" name="等腰三角形 16"/>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grpSp>
        <p:nvGrpSpPr>
          <p:cNvPr id="18" name="组合 17"/>
          <p:cNvGrpSpPr/>
          <p:nvPr/>
        </p:nvGrpSpPr>
        <p:grpSpPr>
          <a:xfrm>
            <a:off x="6461112" y="4797152"/>
            <a:ext cx="1436675" cy="215444"/>
            <a:chOff x="4369395" y="3284984"/>
            <a:chExt cx="1436675" cy="215444"/>
          </a:xfrm>
        </p:grpSpPr>
        <p:sp>
          <p:nvSpPr>
            <p:cNvPr id="19"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产品衍生品</a:t>
              </a:r>
              <a:endParaRPr lang="zh-CN" altLang="en-US" sz="1400" dirty="0">
                <a:latin typeface="微软雅黑" panose="020B0503020204020204" pitchFamily="34" charset="-122"/>
                <a:ea typeface="微软雅黑" panose="020B0503020204020204" pitchFamily="34" charset="-122"/>
              </a:endParaRPr>
            </a:p>
          </p:txBody>
        </p:sp>
        <p:grpSp>
          <p:nvGrpSpPr>
            <p:cNvPr id="20" name="组合 19"/>
            <p:cNvGrpSpPr/>
            <p:nvPr/>
          </p:nvGrpSpPr>
          <p:grpSpPr>
            <a:xfrm>
              <a:off x="4369395" y="3316401"/>
              <a:ext cx="168551" cy="168551"/>
              <a:chOff x="5005199" y="3717032"/>
              <a:chExt cx="168551" cy="168551"/>
            </a:xfrm>
          </p:grpSpPr>
          <p:sp>
            <p:nvSpPr>
              <p:cNvPr id="21" name="椭圆 20"/>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2" name="等腰三角形 21"/>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sp>
        <p:nvSpPr>
          <p:cNvPr id="23" name="标题 4"/>
          <p:cNvSpPr txBox="1"/>
          <p:nvPr/>
        </p:nvSpPr>
        <p:spPr>
          <a:xfrm>
            <a:off x="4945459" y="3819612"/>
            <a:ext cx="2376264" cy="4734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400" b="1" dirty="0" smtClean="0">
                <a:latin typeface="微软雅黑" panose="020B0503020204020204" pitchFamily="34" charset="-122"/>
                <a:ea typeface="微软雅黑" panose="020B0503020204020204" pitchFamily="34" charset="-122"/>
              </a:rPr>
              <a:t>发展计划</a:t>
            </a:r>
            <a:endParaRPr lang="zh-CN" altLang="en-US" sz="2400" b="1" dirty="0" smtClean="0">
              <a:latin typeface="微软雅黑" panose="020B0503020204020204" pitchFamily="34" charset="-122"/>
              <a:ea typeface="微软雅黑" panose="020B0503020204020204" pitchFamily="34" charset="-122"/>
            </a:endParaRPr>
          </a:p>
        </p:txBody>
      </p:sp>
      <p:sp>
        <p:nvSpPr>
          <p:cNvPr id="24" name="椭圆 23"/>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标题 4"/>
          <p:cNvSpPr txBox="1"/>
          <p:nvPr/>
        </p:nvSpPr>
        <p:spPr>
          <a:xfrm>
            <a:off x="4945459" y="2780928"/>
            <a:ext cx="2376264" cy="4734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400" b="1" dirty="0" smtClean="0">
                <a:solidFill>
                  <a:schemeClr val="bg1"/>
                </a:solidFill>
                <a:latin typeface="微软雅黑" panose="020B0503020204020204" pitchFamily="34" charset="-122"/>
                <a:ea typeface="微软雅黑" panose="020B0503020204020204" pitchFamily="34" charset="-122"/>
              </a:rPr>
              <a:t>第四章</a:t>
            </a:r>
            <a:endParaRPr lang="zh-CN" altLang="en-US" sz="2400" b="1" dirty="0" smtClean="0">
              <a:solidFill>
                <a:schemeClr val="bg1"/>
              </a:solidFill>
              <a:latin typeface="微软雅黑" panose="020B0503020204020204" pitchFamily="34" charset="-122"/>
              <a:ea typeface="微软雅黑" panose="020B0503020204020204" pitchFamily="34" charset="-122"/>
            </a:endParaRPr>
          </a:p>
        </p:txBody>
      </p:sp>
      <p:sp>
        <p:nvSpPr>
          <p:cNvPr id="36" name="椭圆 35"/>
          <p:cNvSpPr/>
          <p:nvPr/>
        </p:nvSpPr>
        <p:spPr>
          <a:xfrm>
            <a:off x="4996314" y="1076363"/>
            <a:ext cx="2240761" cy="2240761"/>
          </a:xfrm>
          <a:prstGeom prst="ellipse">
            <a:avLst/>
          </a:prstGeom>
          <a:noFill/>
          <a:ln w="3175">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8" name="直接连接符 37"/>
          <p:cNvCxnSpPr/>
          <p:nvPr/>
        </p:nvCxnSpPr>
        <p:spPr>
          <a:xfrm>
            <a:off x="4808413" y="4293096"/>
            <a:ext cx="2477306" cy="0"/>
          </a:xfrm>
          <a:prstGeom prst="line">
            <a:avLst/>
          </a:prstGeom>
          <a:ln>
            <a:solidFill>
              <a:schemeClr val="tx1">
                <a:lumMod val="95000"/>
                <a:lumOff val="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4801443" y="5157772"/>
            <a:ext cx="1436675" cy="215444"/>
            <a:chOff x="4369395" y="3284984"/>
            <a:chExt cx="1436675" cy="215444"/>
          </a:xfrm>
        </p:grpSpPr>
        <p:sp>
          <p:nvSpPr>
            <p:cNvPr id="40"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市场拓展计划</a:t>
              </a:r>
              <a:endParaRPr lang="zh-CN" altLang="en-US" sz="1400" dirty="0">
                <a:latin typeface="微软雅黑" panose="020B0503020204020204" pitchFamily="34" charset="-122"/>
                <a:ea typeface="微软雅黑" panose="020B0503020204020204" pitchFamily="34" charset="-122"/>
              </a:endParaRPr>
            </a:p>
          </p:txBody>
        </p:sp>
        <p:grpSp>
          <p:nvGrpSpPr>
            <p:cNvPr id="41" name="组合 40"/>
            <p:cNvGrpSpPr/>
            <p:nvPr/>
          </p:nvGrpSpPr>
          <p:grpSpPr>
            <a:xfrm>
              <a:off x="4369395" y="3316401"/>
              <a:ext cx="168551" cy="168551"/>
              <a:chOff x="5005199" y="3717032"/>
              <a:chExt cx="168551" cy="168551"/>
            </a:xfrm>
          </p:grpSpPr>
          <p:sp>
            <p:nvSpPr>
              <p:cNvPr id="42" name="椭圆 41"/>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3" name="等腰三角形 42"/>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grpSp>
        <p:nvGrpSpPr>
          <p:cNvPr id="45" name="组合 44"/>
          <p:cNvGrpSpPr/>
          <p:nvPr/>
        </p:nvGrpSpPr>
        <p:grpSpPr>
          <a:xfrm>
            <a:off x="6468158" y="5157192"/>
            <a:ext cx="1436675" cy="215444"/>
            <a:chOff x="4369395" y="3284984"/>
            <a:chExt cx="1436675" cy="215444"/>
          </a:xfrm>
        </p:grpSpPr>
        <p:sp>
          <p:nvSpPr>
            <p:cNvPr id="46"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未来发展预测</a:t>
              </a:r>
              <a:endParaRPr lang="zh-CN" altLang="en-US" sz="1400" dirty="0">
                <a:latin typeface="微软雅黑" panose="020B0503020204020204" pitchFamily="34" charset="-122"/>
                <a:ea typeface="微软雅黑" panose="020B0503020204020204" pitchFamily="34" charset="-122"/>
              </a:endParaRPr>
            </a:p>
          </p:txBody>
        </p:sp>
        <p:grpSp>
          <p:nvGrpSpPr>
            <p:cNvPr id="47" name="组合 46"/>
            <p:cNvGrpSpPr/>
            <p:nvPr/>
          </p:nvGrpSpPr>
          <p:grpSpPr>
            <a:xfrm>
              <a:off x="4369395" y="3316401"/>
              <a:ext cx="168551" cy="168551"/>
              <a:chOff x="5005199" y="3717032"/>
              <a:chExt cx="168551" cy="168551"/>
            </a:xfrm>
          </p:grpSpPr>
          <p:sp>
            <p:nvSpPr>
              <p:cNvPr id="48" name="椭圆 47"/>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9" name="等腰三角形 48"/>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sp>
        <p:nvSpPr>
          <p:cNvPr id="51" name="KSO_Shape"/>
          <p:cNvSpPr/>
          <p:nvPr/>
        </p:nvSpPr>
        <p:spPr bwMode="auto">
          <a:xfrm>
            <a:off x="5496161" y="1484784"/>
            <a:ext cx="1346868" cy="1144835"/>
          </a:xfrm>
          <a:custGeom>
            <a:avLst/>
            <a:gdLst>
              <a:gd name="T0" fmla="*/ 1221908 w 2276475"/>
              <a:gd name="T1" fmla="*/ 1328927 h 1936751"/>
              <a:gd name="T2" fmla="*/ 1196654 w 2276475"/>
              <a:gd name="T3" fmla="*/ 1388292 h 1936751"/>
              <a:gd name="T4" fmla="*/ 691864 w 2276475"/>
              <a:gd name="T5" fmla="*/ 1376845 h 1936751"/>
              <a:gd name="T6" fmla="*/ 695585 w 2276475"/>
              <a:gd name="T7" fmla="*/ 1314285 h 1936751"/>
              <a:gd name="T8" fmla="*/ 1104489 w 2276475"/>
              <a:gd name="T9" fmla="*/ 1115137 h 1936751"/>
              <a:gd name="T10" fmla="*/ 1117497 w 2276475"/>
              <a:gd name="T11" fmla="*/ 1168850 h 1936751"/>
              <a:gd name="T12" fmla="*/ 811396 w 2276475"/>
              <a:gd name="T13" fmla="*/ 1188695 h 1936751"/>
              <a:gd name="T14" fmla="*/ 783254 w 2276475"/>
              <a:gd name="T15" fmla="*/ 1141068 h 1936751"/>
              <a:gd name="T16" fmla="*/ 309026 w 2276475"/>
              <a:gd name="T17" fmla="*/ 898551 h 1936751"/>
              <a:gd name="T18" fmla="*/ 798665 w 2276475"/>
              <a:gd name="T19" fmla="*/ 935449 h 1936751"/>
              <a:gd name="T20" fmla="*/ 759855 w 2276475"/>
              <a:gd name="T21" fmla="*/ 989335 h 1936751"/>
              <a:gd name="T22" fmla="*/ 259317 w 2276475"/>
              <a:gd name="T23" fmla="*/ 967303 h 1936751"/>
              <a:gd name="T24" fmla="*/ 277393 w 2276475"/>
              <a:gd name="T25" fmla="*/ 906514 h 1936751"/>
              <a:gd name="T26" fmla="*/ 1086287 w 2276475"/>
              <a:gd name="T27" fmla="*/ 817903 h 1936751"/>
              <a:gd name="T28" fmla="*/ 1028372 w 2276475"/>
              <a:gd name="T29" fmla="*/ 919230 h 1936751"/>
              <a:gd name="T30" fmla="*/ 999280 w 2276475"/>
              <a:gd name="T31" fmla="*/ 917630 h 1936751"/>
              <a:gd name="T32" fmla="*/ 289574 w 2276475"/>
              <a:gd name="T33" fmla="*/ 706099 h 1936751"/>
              <a:gd name="T34" fmla="*/ 590631 w 2276475"/>
              <a:gd name="T35" fmla="*/ 735033 h 1936751"/>
              <a:gd name="T36" fmla="*/ 567535 w 2276475"/>
              <a:gd name="T37" fmla="*/ 784938 h 1936751"/>
              <a:gd name="T38" fmla="*/ 259309 w 2276475"/>
              <a:gd name="T39" fmla="*/ 770073 h 1936751"/>
              <a:gd name="T40" fmla="*/ 267273 w 2276475"/>
              <a:gd name="T41" fmla="*/ 715124 h 1936751"/>
              <a:gd name="T42" fmla="*/ 836933 w 2276475"/>
              <a:gd name="T43" fmla="*/ 505684 h 1936751"/>
              <a:gd name="T44" fmla="*/ 846494 w 2276475"/>
              <a:gd name="T45" fmla="*/ 574170 h 1936751"/>
              <a:gd name="T46" fmla="*/ 268069 w 2276475"/>
              <a:gd name="T47" fmla="*/ 592752 h 1936751"/>
              <a:gd name="T48" fmla="*/ 238855 w 2276475"/>
              <a:gd name="T49" fmla="*/ 530105 h 1936751"/>
              <a:gd name="T50" fmla="*/ 1467818 w 2276475"/>
              <a:gd name="T51" fmla="*/ 344025 h 1936751"/>
              <a:gd name="T52" fmla="*/ 1566759 w 2276475"/>
              <a:gd name="T53" fmla="*/ 428438 h 1936751"/>
              <a:gd name="T54" fmla="*/ 1578461 w 2276475"/>
              <a:gd name="T55" fmla="*/ 479936 h 1936751"/>
              <a:gd name="T56" fmla="*/ 1197862 w 2276475"/>
              <a:gd name="T57" fmla="*/ 846789 h 1936751"/>
              <a:gd name="T58" fmla="*/ 1138817 w 2276475"/>
              <a:gd name="T59" fmla="*/ 842806 h 1936751"/>
              <a:gd name="T60" fmla="*/ 1093869 w 2276475"/>
              <a:gd name="T61" fmla="*/ 799538 h 1936751"/>
              <a:gd name="T62" fmla="*/ 1075782 w 2276475"/>
              <a:gd name="T63" fmla="*/ 737423 h 1936751"/>
              <a:gd name="T64" fmla="*/ 1456382 w 2276475"/>
              <a:gd name="T65" fmla="*/ 344821 h 1936751"/>
              <a:gd name="T66" fmla="*/ 199469 w 2276475"/>
              <a:gd name="T67" fmla="*/ 367345 h 1936751"/>
              <a:gd name="T68" fmla="*/ 114475 w 2276475"/>
              <a:gd name="T69" fmla="*/ 448541 h 1936751"/>
              <a:gd name="T70" fmla="*/ 103321 w 2276475"/>
              <a:gd name="T71" fmla="*/ 1407238 h 1936751"/>
              <a:gd name="T72" fmla="*/ 171315 w 2276475"/>
              <a:gd name="T73" fmla="*/ 1503559 h 1936751"/>
              <a:gd name="T74" fmla="*/ 1382734 w 2276475"/>
              <a:gd name="T75" fmla="*/ 1530890 h 1936751"/>
              <a:gd name="T76" fmla="*/ 1488975 w 2276475"/>
              <a:gd name="T77" fmla="*/ 1477289 h 1936751"/>
              <a:gd name="T78" fmla="*/ 1531737 w 2276475"/>
              <a:gd name="T79" fmla="*/ 1365845 h 1936751"/>
              <a:gd name="T80" fmla="*/ 1605841 w 2276475"/>
              <a:gd name="T81" fmla="*/ 1539381 h 1936751"/>
              <a:gd name="T82" fmla="*/ 1513146 w 2276475"/>
              <a:gd name="T83" fmla="*/ 1611821 h 1936751"/>
              <a:gd name="T84" fmla="*/ 101461 w 2276475"/>
              <a:gd name="T85" fmla="*/ 1605982 h 1936751"/>
              <a:gd name="T86" fmla="*/ 16468 w 2276475"/>
              <a:gd name="T87" fmla="*/ 1525317 h 1936751"/>
              <a:gd name="T88" fmla="*/ 5312 w 2276475"/>
              <a:gd name="T89" fmla="*/ 391226 h 1936751"/>
              <a:gd name="T90" fmla="*/ 73307 w 2276475"/>
              <a:gd name="T91" fmla="*/ 295170 h 1936751"/>
              <a:gd name="T92" fmla="*/ 1746529 w 2276475"/>
              <a:gd name="T93" fmla="*/ 88926 h 1936751"/>
              <a:gd name="T94" fmla="*/ 1805153 w 2276475"/>
              <a:gd name="T95" fmla="*/ 114614 h 1936751"/>
              <a:gd name="T96" fmla="*/ 1838312 w 2276475"/>
              <a:gd name="T97" fmla="*/ 176846 h 1936751"/>
              <a:gd name="T98" fmla="*/ 1821600 w 2276475"/>
              <a:gd name="T99" fmla="*/ 237490 h 1936751"/>
              <a:gd name="T100" fmla="*/ 1620792 w 2276475"/>
              <a:gd name="T101" fmla="*/ 421806 h 1936751"/>
              <a:gd name="T102" fmla="*/ 1543068 w 2276475"/>
              <a:gd name="T103" fmla="*/ 339447 h 1936751"/>
              <a:gd name="T104" fmla="*/ 1506460 w 2276475"/>
              <a:gd name="T105" fmla="*/ 289925 h 1936751"/>
              <a:gd name="T106" fmla="*/ 1716818 w 2276475"/>
              <a:gd name="T107" fmla="*/ 92634 h 1936751"/>
              <a:gd name="T108" fmla="*/ 1893521 w 2276475"/>
              <a:gd name="T109" fmla="*/ 35131 h 1936751"/>
              <a:gd name="T110" fmla="*/ 1889783 w 2276475"/>
              <a:gd name="T111" fmla="*/ 106078 h 1936751"/>
              <a:gd name="T112" fmla="*/ 1844400 w 2276475"/>
              <a:gd name="T113" fmla="*/ 105545 h 1936751"/>
              <a:gd name="T114" fmla="*/ 1793944 w 2276475"/>
              <a:gd name="T115" fmla="*/ 59669 h 1936751"/>
              <a:gd name="T116" fmla="*/ 1847069 w 2276475"/>
              <a:gd name="T117" fmla="*/ 16194 h 1936751"/>
              <a:gd name="T118" fmla="*/ 1697756 w 2276475"/>
              <a:gd name="T119" fmla="*/ 22017 h 1936751"/>
              <a:gd name="T120" fmla="*/ 1364698 w 2276475"/>
              <a:gd name="T121" fmla="*/ 383050 h 1936751"/>
              <a:gd name="T122" fmla="*/ 1317840 w 2276475"/>
              <a:gd name="T123" fmla="*/ 375887 h 1936751"/>
              <a:gd name="T124" fmla="*/ 1320237 w 2276475"/>
              <a:gd name="T125" fmla="*/ 329200 h 19367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1936751">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0">
        <p14:gallery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36"/>
                                        </p:tgtEl>
                                        <p:attrNameLst>
                                          <p:attrName>style.visibility</p:attrName>
                                        </p:attrNameLst>
                                      </p:cBhvr>
                                      <p:to>
                                        <p:strVal val="visible"/>
                                      </p:to>
                                    </p:set>
                                    <p:anim calcmode="lin" valueType="num">
                                      <p:cBhvr>
                                        <p:cTn id="13" dur="500" fill="hold"/>
                                        <p:tgtEl>
                                          <p:spTgt spid="36"/>
                                        </p:tgtEl>
                                        <p:attrNameLst>
                                          <p:attrName>ppt_w</p:attrName>
                                        </p:attrNameLst>
                                      </p:cBhvr>
                                      <p:tavLst>
                                        <p:tav tm="0">
                                          <p:val>
                                            <p:fltVal val="0"/>
                                          </p:val>
                                        </p:tav>
                                        <p:tav tm="100000">
                                          <p:val>
                                            <p:strVal val="#ppt_w"/>
                                          </p:val>
                                        </p:tav>
                                      </p:tavLst>
                                    </p:anim>
                                    <p:anim calcmode="lin" valueType="num">
                                      <p:cBhvr>
                                        <p:cTn id="14" dur="500" fill="hold"/>
                                        <p:tgtEl>
                                          <p:spTgt spid="36"/>
                                        </p:tgtEl>
                                        <p:attrNameLst>
                                          <p:attrName>ppt_h</p:attrName>
                                        </p:attrNameLst>
                                      </p:cBhvr>
                                      <p:tavLst>
                                        <p:tav tm="0">
                                          <p:val>
                                            <p:fltVal val="0"/>
                                          </p:val>
                                        </p:tav>
                                        <p:tav tm="100000">
                                          <p:val>
                                            <p:strVal val="#ppt_h"/>
                                          </p:val>
                                        </p:tav>
                                      </p:tavLst>
                                    </p:anim>
                                    <p:animEffect transition="in" filter="fade">
                                      <p:cBhvr>
                                        <p:cTn id="15" dur="500"/>
                                        <p:tgtEl>
                                          <p:spTgt spid="36"/>
                                        </p:tgtEl>
                                      </p:cBhvr>
                                    </p:animEffect>
                                  </p:childTnLst>
                                </p:cTn>
                              </p:par>
                              <p:par>
                                <p:cTn id="16" presetID="53" presetClass="entr" presetSubtype="16" fill="hold" grpId="0" nodeType="withEffect">
                                  <p:stCondLst>
                                    <p:cond delay="1000"/>
                                  </p:stCondLst>
                                  <p:iterate type="lt">
                                    <p:tmPct val="0"/>
                                  </p:iterate>
                                  <p:childTnLst>
                                    <p:set>
                                      <p:cBhvr>
                                        <p:cTn id="17" dur="1" fill="hold">
                                          <p:stCondLst>
                                            <p:cond delay="0"/>
                                          </p:stCondLst>
                                        </p:cTn>
                                        <p:tgtEl>
                                          <p:spTgt spid="34"/>
                                        </p:tgtEl>
                                        <p:attrNameLst>
                                          <p:attrName>style.visibility</p:attrName>
                                        </p:attrNameLst>
                                      </p:cBhvr>
                                      <p:to>
                                        <p:strVal val="visible"/>
                                      </p:to>
                                    </p:set>
                                    <p:anim calcmode="lin" valueType="num">
                                      <p:cBhvr>
                                        <p:cTn id="18" dur="500" fill="hold"/>
                                        <p:tgtEl>
                                          <p:spTgt spid="34"/>
                                        </p:tgtEl>
                                        <p:attrNameLst>
                                          <p:attrName>ppt_w</p:attrName>
                                        </p:attrNameLst>
                                      </p:cBhvr>
                                      <p:tavLst>
                                        <p:tav tm="0">
                                          <p:val>
                                            <p:fltVal val="0"/>
                                          </p:val>
                                        </p:tav>
                                        <p:tav tm="100000">
                                          <p:val>
                                            <p:strVal val="#ppt_w"/>
                                          </p:val>
                                        </p:tav>
                                      </p:tavLst>
                                    </p:anim>
                                    <p:anim calcmode="lin" valueType="num">
                                      <p:cBhvr>
                                        <p:cTn id="19" dur="500" fill="hold"/>
                                        <p:tgtEl>
                                          <p:spTgt spid="34"/>
                                        </p:tgtEl>
                                        <p:attrNameLst>
                                          <p:attrName>ppt_h</p:attrName>
                                        </p:attrNameLst>
                                      </p:cBhvr>
                                      <p:tavLst>
                                        <p:tav tm="0">
                                          <p:val>
                                            <p:fltVal val="0"/>
                                          </p:val>
                                        </p:tav>
                                        <p:tav tm="100000">
                                          <p:val>
                                            <p:strVal val="#ppt_h"/>
                                          </p:val>
                                        </p:tav>
                                      </p:tavLst>
                                    </p:anim>
                                    <p:animEffect transition="in" filter="fade">
                                      <p:cBhvr>
                                        <p:cTn id="20" dur="500"/>
                                        <p:tgtEl>
                                          <p:spTgt spid="34"/>
                                        </p:tgtEl>
                                      </p:cBhvr>
                                    </p:animEffect>
                                  </p:childTnLst>
                                </p:cTn>
                              </p:par>
                              <p:par>
                                <p:cTn id="21" presetID="53" presetClass="entr" presetSubtype="528" fill="hold" grpId="0" nodeType="withEffect">
                                  <p:stCondLst>
                                    <p:cond delay="1000"/>
                                  </p:stCondLst>
                                  <p:childTnLst>
                                    <p:set>
                                      <p:cBhvr>
                                        <p:cTn id="22" dur="1" fill="hold">
                                          <p:stCondLst>
                                            <p:cond delay="0"/>
                                          </p:stCondLst>
                                        </p:cTn>
                                        <p:tgtEl>
                                          <p:spTgt spid="51"/>
                                        </p:tgtEl>
                                        <p:attrNameLst>
                                          <p:attrName>style.visibility</p:attrName>
                                        </p:attrNameLst>
                                      </p:cBhvr>
                                      <p:to>
                                        <p:strVal val="visible"/>
                                      </p:to>
                                    </p:set>
                                    <p:anim calcmode="lin" valueType="num">
                                      <p:cBhvr>
                                        <p:cTn id="23" dur="500" fill="hold"/>
                                        <p:tgtEl>
                                          <p:spTgt spid="51"/>
                                        </p:tgtEl>
                                        <p:attrNameLst>
                                          <p:attrName>ppt_w</p:attrName>
                                        </p:attrNameLst>
                                      </p:cBhvr>
                                      <p:tavLst>
                                        <p:tav tm="0">
                                          <p:val>
                                            <p:fltVal val="0"/>
                                          </p:val>
                                        </p:tav>
                                        <p:tav tm="100000">
                                          <p:val>
                                            <p:strVal val="#ppt_w"/>
                                          </p:val>
                                        </p:tav>
                                      </p:tavLst>
                                    </p:anim>
                                    <p:anim calcmode="lin" valueType="num">
                                      <p:cBhvr>
                                        <p:cTn id="24" dur="500" fill="hold"/>
                                        <p:tgtEl>
                                          <p:spTgt spid="51"/>
                                        </p:tgtEl>
                                        <p:attrNameLst>
                                          <p:attrName>ppt_h</p:attrName>
                                        </p:attrNameLst>
                                      </p:cBhvr>
                                      <p:tavLst>
                                        <p:tav tm="0">
                                          <p:val>
                                            <p:fltVal val="0"/>
                                          </p:val>
                                        </p:tav>
                                        <p:tav tm="100000">
                                          <p:val>
                                            <p:strVal val="#ppt_h"/>
                                          </p:val>
                                        </p:tav>
                                      </p:tavLst>
                                    </p:anim>
                                    <p:animEffect transition="in" filter="fade">
                                      <p:cBhvr>
                                        <p:cTn id="25" dur="500"/>
                                        <p:tgtEl>
                                          <p:spTgt spid="51"/>
                                        </p:tgtEl>
                                      </p:cBhvr>
                                    </p:animEffect>
                                    <p:anim calcmode="lin" valueType="num">
                                      <p:cBhvr>
                                        <p:cTn id="26" dur="500" fill="hold"/>
                                        <p:tgtEl>
                                          <p:spTgt spid="51"/>
                                        </p:tgtEl>
                                        <p:attrNameLst>
                                          <p:attrName>ppt_x</p:attrName>
                                        </p:attrNameLst>
                                      </p:cBhvr>
                                      <p:tavLst>
                                        <p:tav tm="0">
                                          <p:val>
                                            <p:fltVal val="0.5"/>
                                          </p:val>
                                        </p:tav>
                                        <p:tav tm="100000">
                                          <p:val>
                                            <p:strVal val="#ppt_x"/>
                                          </p:val>
                                        </p:tav>
                                      </p:tavLst>
                                    </p:anim>
                                    <p:anim calcmode="lin" valueType="num">
                                      <p:cBhvr>
                                        <p:cTn id="27" dur="500" fill="hold"/>
                                        <p:tgtEl>
                                          <p:spTgt spid="51"/>
                                        </p:tgtEl>
                                        <p:attrNameLst>
                                          <p:attrName>ppt_y</p:attrName>
                                        </p:attrNameLst>
                                      </p:cBhvr>
                                      <p:tavLst>
                                        <p:tav tm="0">
                                          <p:val>
                                            <p:fltVal val="0.5"/>
                                          </p:val>
                                        </p:tav>
                                        <p:tav tm="100000">
                                          <p:val>
                                            <p:strVal val="#ppt_y"/>
                                          </p:val>
                                        </p:tav>
                                      </p:tavLst>
                                    </p:anim>
                                  </p:childTnLst>
                                </p:cTn>
                              </p:par>
                              <p:par>
                                <p:cTn id="28" presetID="53" presetClass="entr" presetSubtype="16" fill="hold" grpId="0" nodeType="withEffect">
                                  <p:stCondLst>
                                    <p:cond delay="2000"/>
                                  </p:stCondLst>
                                  <p:iterate type="lt">
                                    <p:tmPct val="0"/>
                                  </p:iterate>
                                  <p:childTnLst>
                                    <p:set>
                                      <p:cBhvr>
                                        <p:cTn id="29" dur="1" fill="hold">
                                          <p:stCondLst>
                                            <p:cond delay="0"/>
                                          </p:stCondLst>
                                        </p:cTn>
                                        <p:tgtEl>
                                          <p:spTgt spid="23"/>
                                        </p:tgtEl>
                                        <p:attrNameLst>
                                          <p:attrName>style.visibility</p:attrName>
                                        </p:attrNameLst>
                                      </p:cBhvr>
                                      <p:to>
                                        <p:strVal val="visible"/>
                                      </p:to>
                                    </p:set>
                                    <p:anim calcmode="lin" valueType="num">
                                      <p:cBhvr>
                                        <p:cTn id="30" dur="500" fill="hold"/>
                                        <p:tgtEl>
                                          <p:spTgt spid="23"/>
                                        </p:tgtEl>
                                        <p:attrNameLst>
                                          <p:attrName>ppt_w</p:attrName>
                                        </p:attrNameLst>
                                      </p:cBhvr>
                                      <p:tavLst>
                                        <p:tav tm="0">
                                          <p:val>
                                            <p:fltVal val="0"/>
                                          </p:val>
                                        </p:tav>
                                        <p:tav tm="100000">
                                          <p:val>
                                            <p:strVal val="#ppt_w"/>
                                          </p:val>
                                        </p:tav>
                                      </p:tavLst>
                                    </p:anim>
                                    <p:anim calcmode="lin" valueType="num">
                                      <p:cBhvr>
                                        <p:cTn id="31" dur="500" fill="hold"/>
                                        <p:tgtEl>
                                          <p:spTgt spid="23"/>
                                        </p:tgtEl>
                                        <p:attrNameLst>
                                          <p:attrName>ppt_h</p:attrName>
                                        </p:attrNameLst>
                                      </p:cBhvr>
                                      <p:tavLst>
                                        <p:tav tm="0">
                                          <p:val>
                                            <p:fltVal val="0"/>
                                          </p:val>
                                        </p:tav>
                                        <p:tav tm="100000">
                                          <p:val>
                                            <p:strVal val="#ppt_h"/>
                                          </p:val>
                                        </p:tav>
                                      </p:tavLst>
                                    </p:anim>
                                    <p:animEffect transition="in" filter="fade">
                                      <p:cBhvr>
                                        <p:cTn id="32" dur="500"/>
                                        <p:tgtEl>
                                          <p:spTgt spid="23"/>
                                        </p:tgtEl>
                                      </p:cBhvr>
                                    </p:animEffect>
                                  </p:childTnLst>
                                </p:cTn>
                              </p:par>
                              <p:par>
                                <p:cTn id="33" presetID="16" presetClass="entr" presetSubtype="21" fill="hold" nodeType="withEffect">
                                  <p:stCondLst>
                                    <p:cond delay="2000"/>
                                  </p:stCondLst>
                                  <p:childTnLst>
                                    <p:set>
                                      <p:cBhvr>
                                        <p:cTn id="34" dur="1" fill="hold">
                                          <p:stCondLst>
                                            <p:cond delay="0"/>
                                          </p:stCondLst>
                                        </p:cTn>
                                        <p:tgtEl>
                                          <p:spTgt spid="38"/>
                                        </p:tgtEl>
                                        <p:attrNameLst>
                                          <p:attrName>style.visibility</p:attrName>
                                        </p:attrNameLst>
                                      </p:cBhvr>
                                      <p:to>
                                        <p:strVal val="visible"/>
                                      </p:to>
                                    </p:set>
                                    <p:animEffect transition="in" filter="barn(inVertical)">
                                      <p:cBhvr>
                                        <p:cTn id="35" dur="500"/>
                                        <p:tgtEl>
                                          <p:spTgt spid="38"/>
                                        </p:tgtEl>
                                      </p:cBhvr>
                                    </p:animEffect>
                                  </p:childTnLst>
                                </p:cTn>
                              </p:par>
                              <p:par>
                                <p:cTn id="36" presetID="53" presetClass="entr" presetSubtype="16" fill="hold" nodeType="withEffect">
                                  <p:stCondLst>
                                    <p:cond delay="2500"/>
                                  </p:stCondLst>
                                  <p:childTnLst>
                                    <p:set>
                                      <p:cBhvr>
                                        <p:cTn id="37" dur="1" fill="hold">
                                          <p:stCondLst>
                                            <p:cond delay="0"/>
                                          </p:stCondLst>
                                        </p:cTn>
                                        <p:tgtEl>
                                          <p:spTgt spid="3"/>
                                        </p:tgtEl>
                                        <p:attrNameLst>
                                          <p:attrName>style.visibility</p:attrName>
                                        </p:attrNameLst>
                                      </p:cBhvr>
                                      <p:to>
                                        <p:strVal val="visible"/>
                                      </p:to>
                                    </p:set>
                                    <p:anim calcmode="lin" valueType="num">
                                      <p:cBhvr>
                                        <p:cTn id="38" dur="500" fill="hold"/>
                                        <p:tgtEl>
                                          <p:spTgt spid="3"/>
                                        </p:tgtEl>
                                        <p:attrNameLst>
                                          <p:attrName>ppt_w</p:attrName>
                                        </p:attrNameLst>
                                      </p:cBhvr>
                                      <p:tavLst>
                                        <p:tav tm="0">
                                          <p:val>
                                            <p:fltVal val="0"/>
                                          </p:val>
                                        </p:tav>
                                        <p:tav tm="100000">
                                          <p:val>
                                            <p:strVal val="#ppt_w"/>
                                          </p:val>
                                        </p:tav>
                                      </p:tavLst>
                                    </p:anim>
                                    <p:anim calcmode="lin" valueType="num">
                                      <p:cBhvr>
                                        <p:cTn id="39" dur="500" fill="hold"/>
                                        <p:tgtEl>
                                          <p:spTgt spid="3"/>
                                        </p:tgtEl>
                                        <p:attrNameLst>
                                          <p:attrName>ppt_h</p:attrName>
                                        </p:attrNameLst>
                                      </p:cBhvr>
                                      <p:tavLst>
                                        <p:tav tm="0">
                                          <p:val>
                                            <p:fltVal val="0"/>
                                          </p:val>
                                        </p:tav>
                                        <p:tav tm="100000">
                                          <p:val>
                                            <p:strVal val="#ppt_h"/>
                                          </p:val>
                                        </p:tav>
                                      </p:tavLst>
                                    </p:anim>
                                    <p:animEffect transition="in" filter="fade">
                                      <p:cBhvr>
                                        <p:cTn id="40" dur="500"/>
                                        <p:tgtEl>
                                          <p:spTgt spid="3"/>
                                        </p:tgtEl>
                                      </p:cBhvr>
                                    </p:animEffect>
                                  </p:childTnLst>
                                </p:cTn>
                              </p:par>
                              <p:par>
                                <p:cTn id="41" presetID="53" presetClass="entr" presetSubtype="16" fill="hold" nodeType="withEffect">
                                  <p:stCondLst>
                                    <p:cond delay="25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Effect transition="in" filter="fade">
                                      <p:cBhvr>
                                        <p:cTn id="45" dur="500"/>
                                        <p:tgtEl>
                                          <p:spTgt spid="8"/>
                                        </p:tgtEl>
                                      </p:cBhvr>
                                    </p:animEffect>
                                  </p:childTnLst>
                                </p:cTn>
                              </p:par>
                              <p:par>
                                <p:cTn id="46" presetID="53" presetClass="entr" presetSubtype="16" fill="hold" nodeType="withEffect">
                                  <p:stCondLst>
                                    <p:cond delay="2500"/>
                                  </p:stCondLst>
                                  <p:childTnLst>
                                    <p:set>
                                      <p:cBhvr>
                                        <p:cTn id="47" dur="1" fill="hold">
                                          <p:stCondLst>
                                            <p:cond delay="0"/>
                                          </p:stCondLst>
                                        </p:cTn>
                                        <p:tgtEl>
                                          <p:spTgt spid="13"/>
                                        </p:tgtEl>
                                        <p:attrNameLst>
                                          <p:attrName>style.visibility</p:attrName>
                                        </p:attrNameLst>
                                      </p:cBhvr>
                                      <p:to>
                                        <p:strVal val="visible"/>
                                      </p:to>
                                    </p:set>
                                    <p:anim calcmode="lin" valueType="num">
                                      <p:cBhvr>
                                        <p:cTn id="48" dur="500" fill="hold"/>
                                        <p:tgtEl>
                                          <p:spTgt spid="13"/>
                                        </p:tgtEl>
                                        <p:attrNameLst>
                                          <p:attrName>ppt_w</p:attrName>
                                        </p:attrNameLst>
                                      </p:cBhvr>
                                      <p:tavLst>
                                        <p:tav tm="0">
                                          <p:val>
                                            <p:fltVal val="0"/>
                                          </p:val>
                                        </p:tav>
                                        <p:tav tm="100000">
                                          <p:val>
                                            <p:strVal val="#ppt_w"/>
                                          </p:val>
                                        </p:tav>
                                      </p:tavLst>
                                    </p:anim>
                                    <p:anim calcmode="lin" valueType="num">
                                      <p:cBhvr>
                                        <p:cTn id="49" dur="500" fill="hold"/>
                                        <p:tgtEl>
                                          <p:spTgt spid="13"/>
                                        </p:tgtEl>
                                        <p:attrNameLst>
                                          <p:attrName>ppt_h</p:attrName>
                                        </p:attrNameLst>
                                      </p:cBhvr>
                                      <p:tavLst>
                                        <p:tav tm="0">
                                          <p:val>
                                            <p:fltVal val="0"/>
                                          </p:val>
                                        </p:tav>
                                        <p:tav tm="100000">
                                          <p:val>
                                            <p:strVal val="#ppt_h"/>
                                          </p:val>
                                        </p:tav>
                                      </p:tavLst>
                                    </p:anim>
                                    <p:animEffect transition="in" filter="fade">
                                      <p:cBhvr>
                                        <p:cTn id="50" dur="500"/>
                                        <p:tgtEl>
                                          <p:spTgt spid="13"/>
                                        </p:tgtEl>
                                      </p:cBhvr>
                                    </p:animEffect>
                                  </p:childTnLst>
                                </p:cTn>
                              </p:par>
                              <p:par>
                                <p:cTn id="51" presetID="53" presetClass="entr" presetSubtype="16" fill="hold" nodeType="withEffect">
                                  <p:stCondLst>
                                    <p:cond delay="2500"/>
                                  </p:stCondLst>
                                  <p:childTnLst>
                                    <p:set>
                                      <p:cBhvr>
                                        <p:cTn id="52" dur="1" fill="hold">
                                          <p:stCondLst>
                                            <p:cond delay="0"/>
                                          </p:stCondLst>
                                        </p:cTn>
                                        <p:tgtEl>
                                          <p:spTgt spid="18"/>
                                        </p:tgtEl>
                                        <p:attrNameLst>
                                          <p:attrName>style.visibility</p:attrName>
                                        </p:attrNameLst>
                                      </p:cBhvr>
                                      <p:to>
                                        <p:strVal val="visible"/>
                                      </p:to>
                                    </p:set>
                                    <p:anim calcmode="lin" valueType="num">
                                      <p:cBhvr>
                                        <p:cTn id="53" dur="500" fill="hold"/>
                                        <p:tgtEl>
                                          <p:spTgt spid="18"/>
                                        </p:tgtEl>
                                        <p:attrNameLst>
                                          <p:attrName>ppt_w</p:attrName>
                                        </p:attrNameLst>
                                      </p:cBhvr>
                                      <p:tavLst>
                                        <p:tav tm="0">
                                          <p:val>
                                            <p:fltVal val="0"/>
                                          </p:val>
                                        </p:tav>
                                        <p:tav tm="100000">
                                          <p:val>
                                            <p:strVal val="#ppt_w"/>
                                          </p:val>
                                        </p:tav>
                                      </p:tavLst>
                                    </p:anim>
                                    <p:anim calcmode="lin" valueType="num">
                                      <p:cBhvr>
                                        <p:cTn id="54" dur="500" fill="hold"/>
                                        <p:tgtEl>
                                          <p:spTgt spid="18"/>
                                        </p:tgtEl>
                                        <p:attrNameLst>
                                          <p:attrName>ppt_h</p:attrName>
                                        </p:attrNameLst>
                                      </p:cBhvr>
                                      <p:tavLst>
                                        <p:tav tm="0">
                                          <p:val>
                                            <p:fltVal val="0"/>
                                          </p:val>
                                        </p:tav>
                                        <p:tav tm="100000">
                                          <p:val>
                                            <p:strVal val="#ppt_h"/>
                                          </p:val>
                                        </p:tav>
                                      </p:tavLst>
                                    </p:anim>
                                    <p:animEffect transition="in" filter="fade">
                                      <p:cBhvr>
                                        <p:cTn id="55" dur="500"/>
                                        <p:tgtEl>
                                          <p:spTgt spid="18"/>
                                        </p:tgtEl>
                                      </p:cBhvr>
                                    </p:animEffect>
                                  </p:childTnLst>
                                </p:cTn>
                              </p:par>
                              <p:par>
                                <p:cTn id="56" presetID="53" presetClass="entr" presetSubtype="16" fill="hold" nodeType="withEffect">
                                  <p:stCondLst>
                                    <p:cond delay="2500"/>
                                  </p:stCondLst>
                                  <p:childTnLst>
                                    <p:set>
                                      <p:cBhvr>
                                        <p:cTn id="57" dur="1" fill="hold">
                                          <p:stCondLst>
                                            <p:cond delay="0"/>
                                          </p:stCondLst>
                                        </p:cTn>
                                        <p:tgtEl>
                                          <p:spTgt spid="39"/>
                                        </p:tgtEl>
                                        <p:attrNameLst>
                                          <p:attrName>style.visibility</p:attrName>
                                        </p:attrNameLst>
                                      </p:cBhvr>
                                      <p:to>
                                        <p:strVal val="visible"/>
                                      </p:to>
                                    </p:set>
                                    <p:anim calcmode="lin" valueType="num">
                                      <p:cBhvr>
                                        <p:cTn id="58" dur="500" fill="hold"/>
                                        <p:tgtEl>
                                          <p:spTgt spid="39"/>
                                        </p:tgtEl>
                                        <p:attrNameLst>
                                          <p:attrName>ppt_w</p:attrName>
                                        </p:attrNameLst>
                                      </p:cBhvr>
                                      <p:tavLst>
                                        <p:tav tm="0">
                                          <p:val>
                                            <p:fltVal val="0"/>
                                          </p:val>
                                        </p:tav>
                                        <p:tav tm="100000">
                                          <p:val>
                                            <p:strVal val="#ppt_w"/>
                                          </p:val>
                                        </p:tav>
                                      </p:tavLst>
                                    </p:anim>
                                    <p:anim calcmode="lin" valueType="num">
                                      <p:cBhvr>
                                        <p:cTn id="59" dur="500" fill="hold"/>
                                        <p:tgtEl>
                                          <p:spTgt spid="39"/>
                                        </p:tgtEl>
                                        <p:attrNameLst>
                                          <p:attrName>ppt_h</p:attrName>
                                        </p:attrNameLst>
                                      </p:cBhvr>
                                      <p:tavLst>
                                        <p:tav tm="0">
                                          <p:val>
                                            <p:fltVal val="0"/>
                                          </p:val>
                                        </p:tav>
                                        <p:tav tm="100000">
                                          <p:val>
                                            <p:strVal val="#ppt_h"/>
                                          </p:val>
                                        </p:tav>
                                      </p:tavLst>
                                    </p:anim>
                                    <p:animEffect transition="in" filter="fade">
                                      <p:cBhvr>
                                        <p:cTn id="60" dur="500"/>
                                        <p:tgtEl>
                                          <p:spTgt spid="39"/>
                                        </p:tgtEl>
                                      </p:cBhvr>
                                    </p:animEffect>
                                  </p:childTnLst>
                                </p:cTn>
                              </p:par>
                              <p:par>
                                <p:cTn id="61" presetID="53" presetClass="entr" presetSubtype="16" fill="hold" nodeType="withEffect">
                                  <p:stCondLst>
                                    <p:cond delay="2500"/>
                                  </p:stCondLst>
                                  <p:childTnLst>
                                    <p:set>
                                      <p:cBhvr>
                                        <p:cTn id="62" dur="1" fill="hold">
                                          <p:stCondLst>
                                            <p:cond delay="0"/>
                                          </p:stCondLst>
                                        </p:cTn>
                                        <p:tgtEl>
                                          <p:spTgt spid="45"/>
                                        </p:tgtEl>
                                        <p:attrNameLst>
                                          <p:attrName>style.visibility</p:attrName>
                                        </p:attrNameLst>
                                      </p:cBhvr>
                                      <p:to>
                                        <p:strVal val="visible"/>
                                      </p:to>
                                    </p:set>
                                    <p:anim calcmode="lin" valueType="num">
                                      <p:cBhvr>
                                        <p:cTn id="63" dur="500" fill="hold"/>
                                        <p:tgtEl>
                                          <p:spTgt spid="45"/>
                                        </p:tgtEl>
                                        <p:attrNameLst>
                                          <p:attrName>ppt_w</p:attrName>
                                        </p:attrNameLst>
                                      </p:cBhvr>
                                      <p:tavLst>
                                        <p:tav tm="0">
                                          <p:val>
                                            <p:fltVal val="0"/>
                                          </p:val>
                                        </p:tav>
                                        <p:tav tm="100000">
                                          <p:val>
                                            <p:strVal val="#ppt_w"/>
                                          </p:val>
                                        </p:tav>
                                      </p:tavLst>
                                    </p:anim>
                                    <p:anim calcmode="lin" valueType="num">
                                      <p:cBhvr>
                                        <p:cTn id="64" dur="500" fill="hold"/>
                                        <p:tgtEl>
                                          <p:spTgt spid="45"/>
                                        </p:tgtEl>
                                        <p:attrNameLst>
                                          <p:attrName>ppt_h</p:attrName>
                                        </p:attrNameLst>
                                      </p:cBhvr>
                                      <p:tavLst>
                                        <p:tav tm="0">
                                          <p:val>
                                            <p:fltVal val="0"/>
                                          </p:val>
                                        </p:tav>
                                        <p:tav tm="100000">
                                          <p:val>
                                            <p:strVal val="#ppt_h"/>
                                          </p:val>
                                        </p:tav>
                                      </p:tavLst>
                                    </p:anim>
                                    <p:animEffect transition="in" filter="fade">
                                      <p:cBhvr>
                                        <p:cTn id="65" dur="500"/>
                                        <p:tgtEl>
                                          <p:spTgt spid="45"/>
                                        </p:tgtEl>
                                      </p:cBhvr>
                                    </p:animEffect>
                                  </p:childTnLst>
                                </p:cTn>
                              </p:par>
                              <p:par>
                                <p:cTn id="66" presetID="32" presetClass="emph" presetSubtype="0" fill="hold" nodeType="withEffect">
                                  <p:stCondLst>
                                    <p:cond delay="3000"/>
                                  </p:stCondLst>
                                  <p:childTnLst>
                                    <p:animRot by="120000">
                                      <p:cBhvr>
                                        <p:cTn id="67" dur="100" fill="hold">
                                          <p:stCondLst>
                                            <p:cond delay="0"/>
                                          </p:stCondLst>
                                        </p:cTn>
                                        <p:tgtEl>
                                          <p:spTgt spid="3"/>
                                        </p:tgtEl>
                                        <p:attrNameLst>
                                          <p:attrName>r</p:attrName>
                                        </p:attrNameLst>
                                      </p:cBhvr>
                                    </p:animRot>
                                    <p:animRot by="-240000">
                                      <p:cBhvr>
                                        <p:cTn id="68" dur="200" fill="hold">
                                          <p:stCondLst>
                                            <p:cond delay="200"/>
                                          </p:stCondLst>
                                        </p:cTn>
                                        <p:tgtEl>
                                          <p:spTgt spid="3"/>
                                        </p:tgtEl>
                                        <p:attrNameLst>
                                          <p:attrName>r</p:attrName>
                                        </p:attrNameLst>
                                      </p:cBhvr>
                                    </p:animRot>
                                    <p:animRot by="240000">
                                      <p:cBhvr>
                                        <p:cTn id="69" dur="200" fill="hold">
                                          <p:stCondLst>
                                            <p:cond delay="400"/>
                                          </p:stCondLst>
                                        </p:cTn>
                                        <p:tgtEl>
                                          <p:spTgt spid="3"/>
                                        </p:tgtEl>
                                        <p:attrNameLst>
                                          <p:attrName>r</p:attrName>
                                        </p:attrNameLst>
                                      </p:cBhvr>
                                    </p:animRot>
                                    <p:animRot by="-240000">
                                      <p:cBhvr>
                                        <p:cTn id="70" dur="200" fill="hold">
                                          <p:stCondLst>
                                            <p:cond delay="600"/>
                                          </p:stCondLst>
                                        </p:cTn>
                                        <p:tgtEl>
                                          <p:spTgt spid="3"/>
                                        </p:tgtEl>
                                        <p:attrNameLst>
                                          <p:attrName>r</p:attrName>
                                        </p:attrNameLst>
                                      </p:cBhvr>
                                    </p:animRot>
                                    <p:animRot by="120000">
                                      <p:cBhvr>
                                        <p:cTn id="71" dur="200" fill="hold">
                                          <p:stCondLst>
                                            <p:cond delay="800"/>
                                          </p:stCondLst>
                                        </p:cTn>
                                        <p:tgtEl>
                                          <p:spTgt spid="3"/>
                                        </p:tgtEl>
                                        <p:attrNameLst>
                                          <p:attrName>r</p:attrName>
                                        </p:attrNameLst>
                                      </p:cBhvr>
                                    </p:animRot>
                                  </p:childTnLst>
                                </p:cTn>
                              </p:par>
                              <p:par>
                                <p:cTn id="72" presetID="32" presetClass="emph" presetSubtype="0" fill="hold" nodeType="withEffect">
                                  <p:stCondLst>
                                    <p:cond delay="3000"/>
                                  </p:stCondLst>
                                  <p:childTnLst>
                                    <p:animRot by="120000">
                                      <p:cBhvr>
                                        <p:cTn id="73" dur="100" fill="hold">
                                          <p:stCondLst>
                                            <p:cond delay="0"/>
                                          </p:stCondLst>
                                        </p:cTn>
                                        <p:tgtEl>
                                          <p:spTgt spid="8"/>
                                        </p:tgtEl>
                                        <p:attrNameLst>
                                          <p:attrName>r</p:attrName>
                                        </p:attrNameLst>
                                      </p:cBhvr>
                                    </p:animRot>
                                    <p:animRot by="-240000">
                                      <p:cBhvr>
                                        <p:cTn id="74" dur="200" fill="hold">
                                          <p:stCondLst>
                                            <p:cond delay="200"/>
                                          </p:stCondLst>
                                        </p:cTn>
                                        <p:tgtEl>
                                          <p:spTgt spid="8"/>
                                        </p:tgtEl>
                                        <p:attrNameLst>
                                          <p:attrName>r</p:attrName>
                                        </p:attrNameLst>
                                      </p:cBhvr>
                                    </p:animRot>
                                    <p:animRot by="240000">
                                      <p:cBhvr>
                                        <p:cTn id="75" dur="200" fill="hold">
                                          <p:stCondLst>
                                            <p:cond delay="400"/>
                                          </p:stCondLst>
                                        </p:cTn>
                                        <p:tgtEl>
                                          <p:spTgt spid="8"/>
                                        </p:tgtEl>
                                        <p:attrNameLst>
                                          <p:attrName>r</p:attrName>
                                        </p:attrNameLst>
                                      </p:cBhvr>
                                    </p:animRot>
                                    <p:animRot by="-240000">
                                      <p:cBhvr>
                                        <p:cTn id="76" dur="200" fill="hold">
                                          <p:stCondLst>
                                            <p:cond delay="600"/>
                                          </p:stCondLst>
                                        </p:cTn>
                                        <p:tgtEl>
                                          <p:spTgt spid="8"/>
                                        </p:tgtEl>
                                        <p:attrNameLst>
                                          <p:attrName>r</p:attrName>
                                        </p:attrNameLst>
                                      </p:cBhvr>
                                    </p:animRot>
                                    <p:animRot by="120000">
                                      <p:cBhvr>
                                        <p:cTn id="77" dur="200" fill="hold">
                                          <p:stCondLst>
                                            <p:cond delay="800"/>
                                          </p:stCondLst>
                                        </p:cTn>
                                        <p:tgtEl>
                                          <p:spTgt spid="8"/>
                                        </p:tgtEl>
                                        <p:attrNameLst>
                                          <p:attrName>r</p:attrName>
                                        </p:attrNameLst>
                                      </p:cBhvr>
                                    </p:animRot>
                                  </p:childTnLst>
                                </p:cTn>
                              </p:par>
                              <p:par>
                                <p:cTn id="78" presetID="32" presetClass="emph" presetSubtype="0" fill="hold" nodeType="withEffect">
                                  <p:stCondLst>
                                    <p:cond delay="3000"/>
                                  </p:stCondLst>
                                  <p:childTnLst>
                                    <p:animRot by="120000">
                                      <p:cBhvr>
                                        <p:cTn id="79" dur="100" fill="hold">
                                          <p:stCondLst>
                                            <p:cond delay="0"/>
                                          </p:stCondLst>
                                        </p:cTn>
                                        <p:tgtEl>
                                          <p:spTgt spid="13"/>
                                        </p:tgtEl>
                                        <p:attrNameLst>
                                          <p:attrName>r</p:attrName>
                                        </p:attrNameLst>
                                      </p:cBhvr>
                                    </p:animRot>
                                    <p:animRot by="-240000">
                                      <p:cBhvr>
                                        <p:cTn id="80" dur="200" fill="hold">
                                          <p:stCondLst>
                                            <p:cond delay="200"/>
                                          </p:stCondLst>
                                        </p:cTn>
                                        <p:tgtEl>
                                          <p:spTgt spid="13"/>
                                        </p:tgtEl>
                                        <p:attrNameLst>
                                          <p:attrName>r</p:attrName>
                                        </p:attrNameLst>
                                      </p:cBhvr>
                                    </p:animRot>
                                    <p:animRot by="240000">
                                      <p:cBhvr>
                                        <p:cTn id="81" dur="200" fill="hold">
                                          <p:stCondLst>
                                            <p:cond delay="400"/>
                                          </p:stCondLst>
                                        </p:cTn>
                                        <p:tgtEl>
                                          <p:spTgt spid="13"/>
                                        </p:tgtEl>
                                        <p:attrNameLst>
                                          <p:attrName>r</p:attrName>
                                        </p:attrNameLst>
                                      </p:cBhvr>
                                    </p:animRot>
                                    <p:animRot by="-240000">
                                      <p:cBhvr>
                                        <p:cTn id="82" dur="200" fill="hold">
                                          <p:stCondLst>
                                            <p:cond delay="600"/>
                                          </p:stCondLst>
                                        </p:cTn>
                                        <p:tgtEl>
                                          <p:spTgt spid="13"/>
                                        </p:tgtEl>
                                        <p:attrNameLst>
                                          <p:attrName>r</p:attrName>
                                        </p:attrNameLst>
                                      </p:cBhvr>
                                    </p:animRot>
                                    <p:animRot by="120000">
                                      <p:cBhvr>
                                        <p:cTn id="83" dur="200" fill="hold">
                                          <p:stCondLst>
                                            <p:cond delay="800"/>
                                          </p:stCondLst>
                                        </p:cTn>
                                        <p:tgtEl>
                                          <p:spTgt spid="13"/>
                                        </p:tgtEl>
                                        <p:attrNameLst>
                                          <p:attrName>r</p:attrName>
                                        </p:attrNameLst>
                                      </p:cBhvr>
                                    </p:animRot>
                                  </p:childTnLst>
                                </p:cTn>
                              </p:par>
                              <p:par>
                                <p:cTn id="84" presetID="32" presetClass="emph" presetSubtype="0" fill="hold" nodeType="withEffect">
                                  <p:stCondLst>
                                    <p:cond delay="3000"/>
                                  </p:stCondLst>
                                  <p:childTnLst>
                                    <p:animRot by="120000">
                                      <p:cBhvr>
                                        <p:cTn id="85" dur="100" fill="hold">
                                          <p:stCondLst>
                                            <p:cond delay="0"/>
                                          </p:stCondLst>
                                        </p:cTn>
                                        <p:tgtEl>
                                          <p:spTgt spid="18"/>
                                        </p:tgtEl>
                                        <p:attrNameLst>
                                          <p:attrName>r</p:attrName>
                                        </p:attrNameLst>
                                      </p:cBhvr>
                                    </p:animRot>
                                    <p:animRot by="-240000">
                                      <p:cBhvr>
                                        <p:cTn id="86" dur="200" fill="hold">
                                          <p:stCondLst>
                                            <p:cond delay="200"/>
                                          </p:stCondLst>
                                        </p:cTn>
                                        <p:tgtEl>
                                          <p:spTgt spid="18"/>
                                        </p:tgtEl>
                                        <p:attrNameLst>
                                          <p:attrName>r</p:attrName>
                                        </p:attrNameLst>
                                      </p:cBhvr>
                                    </p:animRot>
                                    <p:animRot by="240000">
                                      <p:cBhvr>
                                        <p:cTn id="87" dur="200" fill="hold">
                                          <p:stCondLst>
                                            <p:cond delay="400"/>
                                          </p:stCondLst>
                                        </p:cTn>
                                        <p:tgtEl>
                                          <p:spTgt spid="18"/>
                                        </p:tgtEl>
                                        <p:attrNameLst>
                                          <p:attrName>r</p:attrName>
                                        </p:attrNameLst>
                                      </p:cBhvr>
                                    </p:animRot>
                                    <p:animRot by="-240000">
                                      <p:cBhvr>
                                        <p:cTn id="88" dur="200" fill="hold">
                                          <p:stCondLst>
                                            <p:cond delay="600"/>
                                          </p:stCondLst>
                                        </p:cTn>
                                        <p:tgtEl>
                                          <p:spTgt spid="18"/>
                                        </p:tgtEl>
                                        <p:attrNameLst>
                                          <p:attrName>r</p:attrName>
                                        </p:attrNameLst>
                                      </p:cBhvr>
                                    </p:animRot>
                                    <p:animRot by="120000">
                                      <p:cBhvr>
                                        <p:cTn id="89" dur="200" fill="hold">
                                          <p:stCondLst>
                                            <p:cond delay="800"/>
                                          </p:stCondLst>
                                        </p:cTn>
                                        <p:tgtEl>
                                          <p:spTgt spid="18"/>
                                        </p:tgtEl>
                                        <p:attrNameLst>
                                          <p:attrName>r</p:attrName>
                                        </p:attrNameLst>
                                      </p:cBhvr>
                                    </p:animRot>
                                  </p:childTnLst>
                                </p:cTn>
                              </p:par>
                              <p:par>
                                <p:cTn id="90" presetID="32" presetClass="emph" presetSubtype="0" fill="hold" nodeType="withEffect">
                                  <p:stCondLst>
                                    <p:cond delay="3000"/>
                                  </p:stCondLst>
                                  <p:childTnLst>
                                    <p:animRot by="120000">
                                      <p:cBhvr>
                                        <p:cTn id="91" dur="100" fill="hold">
                                          <p:stCondLst>
                                            <p:cond delay="0"/>
                                          </p:stCondLst>
                                        </p:cTn>
                                        <p:tgtEl>
                                          <p:spTgt spid="39"/>
                                        </p:tgtEl>
                                        <p:attrNameLst>
                                          <p:attrName>r</p:attrName>
                                        </p:attrNameLst>
                                      </p:cBhvr>
                                    </p:animRot>
                                    <p:animRot by="-240000">
                                      <p:cBhvr>
                                        <p:cTn id="92" dur="200" fill="hold">
                                          <p:stCondLst>
                                            <p:cond delay="200"/>
                                          </p:stCondLst>
                                        </p:cTn>
                                        <p:tgtEl>
                                          <p:spTgt spid="39"/>
                                        </p:tgtEl>
                                        <p:attrNameLst>
                                          <p:attrName>r</p:attrName>
                                        </p:attrNameLst>
                                      </p:cBhvr>
                                    </p:animRot>
                                    <p:animRot by="240000">
                                      <p:cBhvr>
                                        <p:cTn id="93" dur="200" fill="hold">
                                          <p:stCondLst>
                                            <p:cond delay="400"/>
                                          </p:stCondLst>
                                        </p:cTn>
                                        <p:tgtEl>
                                          <p:spTgt spid="39"/>
                                        </p:tgtEl>
                                        <p:attrNameLst>
                                          <p:attrName>r</p:attrName>
                                        </p:attrNameLst>
                                      </p:cBhvr>
                                    </p:animRot>
                                    <p:animRot by="-240000">
                                      <p:cBhvr>
                                        <p:cTn id="94" dur="200" fill="hold">
                                          <p:stCondLst>
                                            <p:cond delay="600"/>
                                          </p:stCondLst>
                                        </p:cTn>
                                        <p:tgtEl>
                                          <p:spTgt spid="39"/>
                                        </p:tgtEl>
                                        <p:attrNameLst>
                                          <p:attrName>r</p:attrName>
                                        </p:attrNameLst>
                                      </p:cBhvr>
                                    </p:animRot>
                                    <p:animRot by="120000">
                                      <p:cBhvr>
                                        <p:cTn id="95" dur="200" fill="hold">
                                          <p:stCondLst>
                                            <p:cond delay="800"/>
                                          </p:stCondLst>
                                        </p:cTn>
                                        <p:tgtEl>
                                          <p:spTgt spid="39"/>
                                        </p:tgtEl>
                                        <p:attrNameLst>
                                          <p:attrName>r</p:attrName>
                                        </p:attrNameLst>
                                      </p:cBhvr>
                                    </p:animRot>
                                  </p:childTnLst>
                                </p:cTn>
                              </p:par>
                              <p:par>
                                <p:cTn id="96" presetID="32" presetClass="emph" presetSubtype="0" fill="hold" nodeType="withEffect">
                                  <p:stCondLst>
                                    <p:cond delay="3500"/>
                                  </p:stCondLst>
                                  <p:childTnLst>
                                    <p:animRot by="120000">
                                      <p:cBhvr>
                                        <p:cTn id="97" dur="100" fill="hold">
                                          <p:stCondLst>
                                            <p:cond delay="0"/>
                                          </p:stCondLst>
                                        </p:cTn>
                                        <p:tgtEl>
                                          <p:spTgt spid="45"/>
                                        </p:tgtEl>
                                        <p:attrNameLst>
                                          <p:attrName>r</p:attrName>
                                        </p:attrNameLst>
                                      </p:cBhvr>
                                    </p:animRot>
                                    <p:animRot by="-240000">
                                      <p:cBhvr>
                                        <p:cTn id="98" dur="200" fill="hold">
                                          <p:stCondLst>
                                            <p:cond delay="200"/>
                                          </p:stCondLst>
                                        </p:cTn>
                                        <p:tgtEl>
                                          <p:spTgt spid="45"/>
                                        </p:tgtEl>
                                        <p:attrNameLst>
                                          <p:attrName>r</p:attrName>
                                        </p:attrNameLst>
                                      </p:cBhvr>
                                    </p:animRot>
                                    <p:animRot by="240000">
                                      <p:cBhvr>
                                        <p:cTn id="99" dur="200" fill="hold">
                                          <p:stCondLst>
                                            <p:cond delay="400"/>
                                          </p:stCondLst>
                                        </p:cTn>
                                        <p:tgtEl>
                                          <p:spTgt spid="45"/>
                                        </p:tgtEl>
                                        <p:attrNameLst>
                                          <p:attrName>r</p:attrName>
                                        </p:attrNameLst>
                                      </p:cBhvr>
                                    </p:animRot>
                                    <p:animRot by="-240000">
                                      <p:cBhvr>
                                        <p:cTn id="100" dur="200" fill="hold">
                                          <p:stCondLst>
                                            <p:cond delay="600"/>
                                          </p:stCondLst>
                                        </p:cTn>
                                        <p:tgtEl>
                                          <p:spTgt spid="45"/>
                                        </p:tgtEl>
                                        <p:attrNameLst>
                                          <p:attrName>r</p:attrName>
                                        </p:attrNameLst>
                                      </p:cBhvr>
                                    </p:animRot>
                                    <p:animRot by="120000">
                                      <p:cBhvr>
                                        <p:cTn id="101" dur="200" fill="hold">
                                          <p:stCondLst>
                                            <p:cond delay="800"/>
                                          </p:stCondLst>
                                        </p:cTn>
                                        <p:tgtEl>
                                          <p:spTgt spid="45"/>
                                        </p:tgtEl>
                                        <p:attrNameLst>
                                          <p:attrName>r</p:attrName>
                                        </p:attrNameLst>
                                      </p:cBhvr>
                                    </p:animRot>
                                  </p:childTnLst>
                                </p:cTn>
                              </p:par>
                            </p:childTnLst>
                          </p:cTn>
                        </p:par>
                        <p:par>
                          <p:cTn id="102" fill="hold">
                            <p:stCondLst>
                              <p:cond delay="5500"/>
                            </p:stCondLst>
                            <p:childTnLst>
                              <p:par>
                                <p:cTn id="103" presetID="10" presetClass="entr" presetSubtype="0" fill="hold" grpId="1" nodeType="afterEffect">
                                  <p:stCondLst>
                                    <p:cond delay="0"/>
                                  </p:stCondLst>
                                  <p:childTnLst>
                                    <p:set>
                                      <p:cBhvr>
                                        <p:cTn id="104" dur="1" fill="hold">
                                          <p:stCondLst>
                                            <p:cond delay="0"/>
                                          </p:stCondLst>
                                        </p:cTn>
                                        <p:tgtEl>
                                          <p:spTgt spid="24"/>
                                        </p:tgtEl>
                                        <p:attrNameLst>
                                          <p:attrName>style.visibility</p:attrName>
                                        </p:attrNameLst>
                                      </p:cBhvr>
                                      <p:to>
                                        <p:strVal val="visible"/>
                                      </p:to>
                                    </p:set>
                                    <p:animEffect transition="in" filter="fade">
                                      <p:cBhvr>
                                        <p:cTn id="105" dur="500"/>
                                        <p:tgtEl>
                                          <p:spTgt spid="24"/>
                                        </p:tgtEl>
                                      </p:cBhvr>
                                    </p:animEffect>
                                  </p:childTnLst>
                                </p:cTn>
                              </p:par>
                              <p:par>
                                <p:cTn id="106" presetID="10" presetClass="entr" presetSubtype="0" fill="hold" grpId="1" nodeType="withEffect">
                                  <p:stCondLst>
                                    <p:cond delay="0"/>
                                  </p:stCondLst>
                                  <p:childTnLst>
                                    <p:set>
                                      <p:cBhvr>
                                        <p:cTn id="107" dur="1" fill="hold">
                                          <p:stCondLst>
                                            <p:cond delay="0"/>
                                          </p:stCondLst>
                                        </p:cTn>
                                        <p:tgtEl>
                                          <p:spTgt spid="25"/>
                                        </p:tgtEl>
                                        <p:attrNameLst>
                                          <p:attrName>style.visibility</p:attrName>
                                        </p:attrNameLst>
                                      </p:cBhvr>
                                      <p:to>
                                        <p:strVal val="visible"/>
                                      </p:to>
                                    </p:set>
                                    <p:animEffect transition="in" filter="fade">
                                      <p:cBhvr>
                                        <p:cTn id="108" dur="500"/>
                                        <p:tgtEl>
                                          <p:spTgt spid="25"/>
                                        </p:tgtEl>
                                      </p:cBhvr>
                                    </p:animEffect>
                                  </p:childTnLst>
                                </p:cTn>
                              </p:par>
                              <p:par>
                                <p:cTn id="109" presetID="10" presetClass="entr" presetSubtype="0" fill="hold" grpId="1" nodeType="withEffect">
                                  <p:stCondLst>
                                    <p:cond delay="0"/>
                                  </p:stCondLst>
                                  <p:childTnLst>
                                    <p:set>
                                      <p:cBhvr>
                                        <p:cTn id="110" dur="1" fill="hold">
                                          <p:stCondLst>
                                            <p:cond delay="0"/>
                                          </p:stCondLst>
                                        </p:cTn>
                                        <p:tgtEl>
                                          <p:spTgt spid="26"/>
                                        </p:tgtEl>
                                        <p:attrNameLst>
                                          <p:attrName>style.visibility</p:attrName>
                                        </p:attrNameLst>
                                      </p:cBhvr>
                                      <p:to>
                                        <p:strVal val="visible"/>
                                      </p:to>
                                    </p:set>
                                    <p:animEffect transition="in" filter="fade">
                                      <p:cBhvr>
                                        <p:cTn id="111" dur="500"/>
                                        <p:tgtEl>
                                          <p:spTgt spid="26"/>
                                        </p:tgtEl>
                                      </p:cBhvr>
                                    </p:animEffect>
                                  </p:childTnLst>
                                </p:cTn>
                              </p:par>
                              <p:par>
                                <p:cTn id="112" presetID="10" presetClass="entr" presetSubtype="0" fill="hold" grpId="1" nodeType="withEffect">
                                  <p:stCondLst>
                                    <p:cond delay="0"/>
                                  </p:stCondLst>
                                  <p:childTnLst>
                                    <p:set>
                                      <p:cBhvr>
                                        <p:cTn id="113" dur="1" fill="hold">
                                          <p:stCondLst>
                                            <p:cond delay="0"/>
                                          </p:stCondLst>
                                        </p:cTn>
                                        <p:tgtEl>
                                          <p:spTgt spid="27"/>
                                        </p:tgtEl>
                                        <p:attrNameLst>
                                          <p:attrName>style.visibility</p:attrName>
                                        </p:attrNameLst>
                                      </p:cBhvr>
                                      <p:to>
                                        <p:strVal val="visible"/>
                                      </p:to>
                                    </p:set>
                                    <p:animEffect transition="in" filter="fade">
                                      <p:cBhvr>
                                        <p:cTn id="114" dur="500"/>
                                        <p:tgtEl>
                                          <p:spTgt spid="27"/>
                                        </p:tgtEl>
                                      </p:cBhvr>
                                    </p:animEffect>
                                  </p:childTnLst>
                                </p:cTn>
                              </p:par>
                              <p:par>
                                <p:cTn id="115" presetID="10" presetClass="entr" presetSubtype="0" fill="hold" grpId="1" nodeType="withEffect">
                                  <p:stCondLst>
                                    <p:cond delay="0"/>
                                  </p:stCondLst>
                                  <p:childTnLst>
                                    <p:set>
                                      <p:cBhvr>
                                        <p:cTn id="116" dur="1" fill="hold">
                                          <p:stCondLst>
                                            <p:cond delay="0"/>
                                          </p:stCondLst>
                                        </p:cTn>
                                        <p:tgtEl>
                                          <p:spTgt spid="28"/>
                                        </p:tgtEl>
                                        <p:attrNameLst>
                                          <p:attrName>style.visibility</p:attrName>
                                        </p:attrNameLst>
                                      </p:cBhvr>
                                      <p:to>
                                        <p:strVal val="visible"/>
                                      </p:to>
                                    </p:set>
                                    <p:animEffect transition="in" filter="fade">
                                      <p:cBhvr>
                                        <p:cTn id="117" dur="500"/>
                                        <p:tgtEl>
                                          <p:spTgt spid="28"/>
                                        </p:tgtEl>
                                      </p:cBhvr>
                                    </p:animEffect>
                                  </p:childTnLst>
                                </p:cTn>
                              </p:par>
                              <p:par>
                                <p:cTn id="118" presetID="10" presetClass="entr" presetSubtype="0" fill="hold" grpId="1" nodeType="withEffect">
                                  <p:stCondLst>
                                    <p:cond delay="0"/>
                                  </p:stCondLst>
                                  <p:childTnLst>
                                    <p:set>
                                      <p:cBhvr>
                                        <p:cTn id="119" dur="1" fill="hold">
                                          <p:stCondLst>
                                            <p:cond delay="0"/>
                                          </p:stCondLst>
                                        </p:cTn>
                                        <p:tgtEl>
                                          <p:spTgt spid="29"/>
                                        </p:tgtEl>
                                        <p:attrNameLst>
                                          <p:attrName>style.visibility</p:attrName>
                                        </p:attrNameLst>
                                      </p:cBhvr>
                                      <p:to>
                                        <p:strVal val="visible"/>
                                      </p:to>
                                    </p:set>
                                    <p:animEffect transition="in" filter="fade">
                                      <p:cBhvr>
                                        <p:cTn id="120" dur="500"/>
                                        <p:tgtEl>
                                          <p:spTgt spid="29"/>
                                        </p:tgtEl>
                                      </p:cBhvr>
                                    </p:animEffect>
                                  </p:childTnLst>
                                </p:cTn>
                              </p:par>
                              <p:par>
                                <p:cTn id="121" presetID="10" presetClass="entr" presetSubtype="0" fill="hold" grpId="1" nodeType="withEffect">
                                  <p:stCondLst>
                                    <p:cond delay="0"/>
                                  </p:stCondLst>
                                  <p:childTnLst>
                                    <p:set>
                                      <p:cBhvr>
                                        <p:cTn id="122" dur="1" fill="hold">
                                          <p:stCondLst>
                                            <p:cond delay="0"/>
                                          </p:stCondLst>
                                        </p:cTn>
                                        <p:tgtEl>
                                          <p:spTgt spid="30"/>
                                        </p:tgtEl>
                                        <p:attrNameLst>
                                          <p:attrName>style.visibility</p:attrName>
                                        </p:attrNameLst>
                                      </p:cBhvr>
                                      <p:to>
                                        <p:strVal val="visible"/>
                                      </p:to>
                                    </p:set>
                                    <p:animEffect transition="in" filter="fade">
                                      <p:cBhvr>
                                        <p:cTn id="123" dur="500"/>
                                        <p:tgtEl>
                                          <p:spTgt spid="30"/>
                                        </p:tgtEl>
                                      </p:cBhvr>
                                    </p:animEffect>
                                  </p:childTnLst>
                                </p:cTn>
                              </p:par>
                              <p:par>
                                <p:cTn id="124" presetID="10" presetClass="entr" presetSubtype="0" fill="hold" grpId="1" nodeType="withEffect">
                                  <p:stCondLst>
                                    <p:cond delay="0"/>
                                  </p:stCondLst>
                                  <p:childTnLst>
                                    <p:set>
                                      <p:cBhvr>
                                        <p:cTn id="125" dur="1" fill="hold">
                                          <p:stCondLst>
                                            <p:cond delay="0"/>
                                          </p:stCondLst>
                                        </p:cTn>
                                        <p:tgtEl>
                                          <p:spTgt spid="31"/>
                                        </p:tgtEl>
                                        <p:attrNameLst>
                                          <p:attrName>style.visibility</p:attrName>
                                        </p:attrNameLst>
                                      </p:cBhvr>
                                      <p:to>
                                        <p:strVal val="visible"/>
                                      </p:to>
                                    </p:set>
                                    <p:animEffect transition="in" filter="fade">
                                      <p:cBhvr>
                                        <p:cTn id="126" dur="500"/>
                                        <p:tgtEl>
                                          <p:spTgt spid="31"/>
                                        </p:tgtEl>
                                      </p:cBhvr>
                                    </p:animEffect>
                                  </p:childTnLst>
                                </p:cTn>
                              </p:par>
                              <p:par>
                                <p:cTn id="127" presetID="10" presetClass="entr" presetSubtype="0" fill="hold" grpId="1" nodeType="withEffect">
                                  <p:stCondLst>
                                    <p:cond delay="0"/>
                                  </p:stCondLst>
                                  <p:childTnLst>
                                    <p:set>
                                      <p:cBhvr>
                                        <p:cTn id="128" dur="1" fill="hold">
                                          <p:stCondLst>
                                            <p:cond delay="0"/>
                                          </p:stCondLst>
                                        </p:cTn>
                                        <p:tgtEl>
                                          <p:spTgt spid="32"/>
                                        </p:tgtEl>
                                        <p:attrNameLst>
                                          <p:attrName>style.visibility</p:attrName>
                                        </p:attrNameLst>
                                      </p:cBhvr>
                                      <p:to>
                                        <p:strVal val="visible"/>
                                      </p:to>
                                    </p:set>
                                    <p:animEffect transition="in" filter="fade">
                                      <p:cBhvr>
                                        <p:cTn id="129" dur="500"/>
                                        <p:tgtEl>
                                          <p:spTgt spid="32"/>
                                        </p:tgtEl>
                                      </p:cBhvr>
                                    </p:animEffect>
                                  </p:childTnLst>
                                </p:cTn>
                              </p:par>
                              <p:par>
                                <p:cTn id="130" presetID="10" presetClass="entr" presetSubtype="0" fill="hold" grpId="1" nodeType="withEffect">
                                  <p:stCondLst>
                                    <p:cond delay="0"/>
                                  </p:stCondLst>
                                  <p:childTnLst>
                                    <p:set>
                                      <p:cBhvr>
                                        <p:cTn id="131" dur="1" fill="hold">
                                          <p:stCondLst>
                                            <p:cond delay="0"/>
                                          </p:stCondLst>
                                        </p:cTn>
                                        <p:tgtEl>
                                          <p:spTgt spid="33"/>
                                        </p:tgtEl>
                                        <p:attrNameLst>
                                          <p:attrName>style.visibility</p:attrName>
                                        </p:attrNameLst>
                                      </p:cBhvr>
                                      <p:to>
                                        <p:strVal val="visible"/>
                                      </p:to>
                                    </p:set>
                                    <p:animEffect transition="in" filter="fade">
                                      <p:cBhvr>
                                        <p:cTn id="132" dur="500"/>
                                        <p:tgtEl>
                                          <p:spTgt spid="33"/>
                                        </p:tgtEl>
                                      </p:cBhvr>
                                    </p:animEffect>
                                  </p:childTnLst>
                                </p:cTn>
                              </p:par>
                            </p:childTnLst>
                          </p:cTn>
                        </p:par>
                        <p:par>
                          <p:cTn id="133" fill="hold">
                            <p:stCondLst>
                              <p:cond delay="6000"/>
                            </p:stCondLst>
                            <p:childTnLst>
                              <p:par>
                                <p:cTn id="134" presetID="1" presetClass="path" presetSubtype="0" repeatCount="3000" accel="50000" decel="50000" fill="remove" grpId="0" nodeType="afterEffect">
                                  <p:stCondLst>
                                    <p:cond delay="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35" dur="2000" fill="hold"/>
                                        <p:tgtEl>
                                          <p:spTgt spid="24"/>
                                        </p:tgtEl>
                                        <p:attrNameLst>
                                          <p:attrName>ppt_x</p:attrName>
                                          <p:attrName>ppt_y</p:attrName>
                                        </p:attrNameLst>
                                      </p:cBhvr>
                                      <p:rCtr x="17" y="18981"/>
                                    </p:animMotion>
                                  </p:childTnLst>
                                </p:cTn>
                              </p:par>
                              <p:par>
                                <p:cTn id="136" presetID="1" presetClass="path" presetSubtype="0" repeatCount="3000" accel="50000" decel="50000" fill="remove" grpId="0" nodeType="withEffect">
                                  <p:stCondLst>
                                    <p:cond delay="1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37" dur="2000" fill="hold"/>
                                        <p:tgtEl>
                                          <p:spTgt spid="25"/>
                                        </p:tgtEl>
                                        <p:attrNameLst>
                                          <p:attrName>ppt_x</p:attrName>
                                          <p:attrName>ppt_y</p:attrName>
                                        </p:attrNameLst>
                                      </p:cBhvr>
                                      <p:rCtr x="17" y="18981"/>
                                    </p:animMotion>
                                  </p:childTnLst>
                                </p:cTn>
                              </p:par>
                              <p:par>
                                <p:cTn id="138" presetID="1" presetClass="path" presetSubtype="0" repeatCount="3000" accel="50000" decel="50000" fill="remove" grpId="0" nodeType="withEffect">
                                  <p:stCondLst>
                                    <p:cond delay="2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39" dur="2000" fill="hold"/>
                                        <p:tgtEl>
                                          <p:spTgt spid="26"/>
                                        </p:tgtEl>
                                        <p:attrNameLst>
                                          <p:attrName>ppt_x</p:attrName>
                                          <p:attrName>ppt_y</p:attrName>
                                        </p:attrNameLst>
                                      </p:cBhvr>
                                      <p:rCtr x="17" y="18981"/>
                                    </p:animMotion>
                                  </p:childTnLst>
                                </p:cTn>
                              </p:par>
                              <p:par>
                                <p:cTn id="140" presetID="1" presetClass="path" presetSubtype="0" repeatCount="3000" accel="50000" decel="50000" fill="remove" grpId="0" nodeType="withEffect">
                                  <p:stCondLst>
                                    <p:cond delay="3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1" dur="2000" fill="hold"/>
                                        <p:tgtEl>
                                          <p:spTgt spid="27"/>
                                        </p:tgtEl>
                                        <p:attrNameLst>
                                          <p:attrName>ppt_x</p:attrName>
                                          <p:attrName>ppt_y</p:attrName>
                                        </p:attrNameLst>
                                      </p:cBhvr>
                                      <p:rCtr x="17" y="18981"/>
                                    </p:animMotion>
                                  </p:childTnLst>
                                </p:cTn>
                              </p:par>
                              <p:par>
                                <p:cTn id="142" presetID="1" presetClass="path" presetSubtype="0" repeatCount="3000" accel="50000" decel="50000" fill="remove" grpId="0" nodeType="withEffect">
                                  <p:stCondLst>
                                    <p:cond delay="4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3" dur="2000" fill="hold"/>
                                        <p:tgtEl>
                                          <p:spTgt spid="28"/>
                                        </p:tgtEl>
                                        <p:attrNameLst>
                                          <p:attrName>ppt_x</p:attrName>
                                          <p:attrName>ppt_y</p:attrName>
                                        </p:attrNameLst>
                                      </p:cBhvr>
                                      <p:rCtr x="17" y="18981"/>
                                    </p:animMotion>
                                  </p:childTnLst>
                                </p:cTn>
                              </p:par>
                              <p:par>
                                <p:cTn id="144" presetID="1" presetClass="path" presetSubtype="0" repeatCount="3000" accel="50000" decel="50000" fill="remove" grpId="0" nodeType="withEffect">
                                  <p:stCondLst>
                                    <p:cond delay="5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5" dur="2000" fill="hold"/>
                                        <p:tgtEl>
                                          <p:spTgt spid="29"/>
                                        </p:tgtEl>
                                        <p:attrNameLst>
                                          <p:attrName>ppt_x</p:attrName>
                                          <p:attrName>ppt_y</p:attrName>
                                        </p:attrNameLst>
                                      </p:cBhvr>
                                      <p:rCtr x="17" y="18981"/>
                                    </p:animMotion>
                                  </p:childTnLst>
                                </p:cTn>
                              </p:par>
                              <p:par>
                                <p:cTn id="146" presetID="1" presetClass="path" presetSubtype="0" repeatCount="3000" accel="50000" decel="50000" fill="remove" grpId="0" nodeType="withEffect">
                                  <p:stCondLst>
                                    <p:cond delay="6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7" dur="2000" fill="hold"/>
                                        <p:tgtEl>
                                          <p:spTgt spid="30"/>
                                        </p:tgtEl>
                                        <p:attrNameLst>
                                          <p:attrName>ppt_x</p:attrName>
                                          <p:attrName>ppt_y</p:attrName>
                                        </p:attrNameLst>
                                      </p:cBhvr>
                                      <p:rCtr x="17" y="18981"/>
                                    </p:animMotion>
                                  </p:childTnLst>
                                </p:cTn>
                              </p:par>
                              <p:par>
                                <p:cTn id="148" presetID="1" presetClass="path" presetSubtype="0" repeatCount="3000" accel="50000" decel="50000" fill="remove" grpId="0" nodeType="withEffect">
                                  <p:stCondLst>
                                    <p:cond delay="7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9" dur="2000" fill="hold"/>
                                        <p:tgtEl>
                                          <p:spTgt spid="31"/>
                                        </p:tgtEl>
                                        <p:attrNameLst>
                                          <p:attrName>ppt_x</p:attrName>
                                          <p:attrName>ppt_y</p:attrName>
                                        </p:attrNameLst>
                                      </p:cBhvr>
                                      <p:rCtr x="17" y="18981"/>
                                    </p:animMotion>
                                  </p:childTnLst>
                                </p:cTn>
                              </p:par>
                              <p:par>
                                <p:cTn id="150" presetID="1" presetClass="path" presetSubtype="0" repeatCount="3000" accel="50000" decel="50000" fill="remove" grpId="0" nodeType="withEffect">
                                  <p:stCondLst>
                                    <p:cond delay="8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51" dur="2000" fill="hold"/>
                                        <p:tgtEl>
                                          <p:spTgt spid="32"/>
                                        </p:tgtEl>
                                        <p:attrNameLst>
                                          <p:attrName>ppt_x</p:attrName>
                                          <p:attrName>ppt_y</p:attrName>
                                        </p:attrNameLst>
                                      </p:cBhvr>
                                      <p:rCtr x="17" y="18981"/>
                                    </p:animMotion>
                                  </p:childTnLst>
                                </p:cTn>
                              </p:par>
                              <p:par>
                                <p:cTn id="152" presetID="1" presetClass="path" presetSubtype="0" repeatCount="3000" accel="50000" decel="50000" fill="remove" grpId="0" nodeType="withEffect">
                                  <p:stCondLst>
                                    <p:cond delay="9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53" dur="2000" fill="hold"/>
                                        <p:tgtEl>
                                          <p:spTgt spid="33"/>
                                        </p:tgtEl>
                                        <p:attrNameLst>
                                          <p:attrName>ppt_x</p:attrName>
                                          <p:attrName>ppt_y</p:attrName>
                                        </p:attrNameLst>
                                      </p:cBhvr>
                                      <p:rCtr x="17" y="1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3" grpId="0"/>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p:bldP spid="36" grpId="0" animBg="1"/>
      <p:bldP spid="5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平行四边形 81"/>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115" name="组合 114"/>
          <p:cNvGrpSpPr/>
          <p:nvPr/>
        </p:nvGrpSpPr>
        <p:grpSpPr>
          <a:xfrm>
            <a:off x="-124754" y="289674"/>
            <a:ext cx="2969754" cy="500820"/>
            <a:chOff x="-611583" y="577868"/>
            <a:chExt cx="6048672" cy="999091"/>
          </a:xfrm>
        </p:grpSpPr>
        <p:sp>
          <p:nvSpPr>
            <p:cNvPr id="83" name="对角圆角矩形 82"/>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84" name="TextBox 83"/>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战略目标</a:t>
              </a:r>
              <a:endParaRPr lang="zh-CN" altLang="en-US" sz="1990" dirty="0">
                <a:solidFill>
                  <a:prstClr val="white"/>
                </a:solidFill>
                <a:latin typeface="思源黑体 CN Medium" pitchFamily="34" charset="-122"/>
                <a:ea typeface="思源黑体 CN Medium" pitchFamily="34" charset="-122"/>
              </a:endParaRPr>
            </a:p>
          </p:txBody>
        </p:sp>
      </p:grpSp>
      <p:grpSp>
        <p:nvGrpSpPr>
          <p:cNvPr id="88" name="组合 87"/>
          <p:cNvGrpSpPr/>
          <p:nvPr/>
        </p:nvGrpSpPr>
        <p:grpSpPr>
          <a:xfrm>
            <a:off x="3941316" y="2562699"/>
            <a:ext cx="1062560" cy="2129659"/>
            <a:chOff x="12217719" y="5112507"/>
            <a:chExt cx="2370443" cy="4653386"/>
          </a:xfrm>
        </p:grpSpPr>
        <p:cxnSp>
          <p:nvCxnSpPr>
            <p:cNvPr id="89" name="直接箭头连接符 88"/>
            <p:cNvCxnSpPr/>
            <p:nvPr/>
          </p:nvCxnSpPr>
          <p:spPr>
            <a:xfrm>
              <a:off x="12217719" y="7671581"/>
              <a:ext cx="2370443" cy="0"/>
            </a:xfrm>
            <a:prstGeom prst="straightConnector1">
              <a:avLst/>
            </a:prstGeom>
            <a:ln w="41275">
              <a:solidFill>
                <a:srgbClr val="D60C0C"/>
              </a:solidFill>
              <a:headEnd w="lg" len="lg"/>
              <a:tailEnd type="arrow"/>
            </a:ln>
          </p:spPr>
          <p:style>
            <a:lnRef idx="1">
              <a:schemeClr val="accent1"/>
            </a:lnRef>
            <a:fillRef idx="0">
              <a:schemeClr val="accent1"/>
            </a:fillRef>
            <a:effectRef idx="0">
              <a:schemeClr val="accent1"/>
            </a:effectRef>
            <a:fontRef idx="minor">
              <a:schemeClr val="tx1"/>
            </a:fontRef>
          </p:style>
        </p:cxnSp>
        <p:cxnSp>
          <p:nvCxnSpPr>
            <p:cNvPr id="90" name="直接箭头连接符 89"/>
            <p:cNvCxnSpPr/>
            <p:nvPr/>
          </p:nvCxnSpPr>
          <p:spPr>
            <a:xfrm flipV="1">
              <a:off x="12217719" y="5112507"/>
              <a:ext cx="1722371" cy="2579920"/>
            </a:xfrm>
            <a:prstGeom prst="straightConnector1">
              <a:avLst/>
            </a:prstGeom>
            <a:ln w="41275">
              <a:solidFill>
                <a:srgbClr val="D60C0C"/>
              </a:solidFill>
              <a:headEnd w="lg" len="lg"/>
              <a:tailEnd type="arrow"/>
            </a:ln>
          </p:spPr>
          <p:style>
            <a:lnRef idx="1">
              <a:schemeClr val="accent1"/>
            </a:lnRef>
            <a:fillRef idx="0">
              <a:schemeClr val="accent1"/>
            </a:fillRef>
            <a:effectRef idx="0">
              <a:schemeClr val="accent1"/>
            </a:effectRef>
            <a:fontRef idx="minor">
              <a:schemeClr val="tx1"/>
            </a:fontRef>
          </p:style>
        </p:cxnSp>
        <p:cxnSp>
          <p:nvCxnSpPr>
            <p:cNvPr id="91" name="直接箭头连接符 90"/>
            <p:cNvCxnSpPr/>
            <p:nvPr/>
          </p:nvCxnSpPr>
          <p:spPr>
            <a:xfrm>
              <a:off x="12217719" y="7692427"/>
              <a:ext cx="1722371" cy="2073466"/>
            </a:xfrm>
            <a:prstGeom prst="straightConnector1">
              <a:avLst/>
            </a:prstGeom>
            <a:ln w="41275">
              <a:solidFill>
                <a:srgbClr val="D60C0C"/>
              </a:solidFill>
              <a:headEnd w="lg" len="lg"/>
              <a:tailEnd type="arrow"/>
            </a:ln>
          </p:spPr>
          <p:style>
            <a:lnRef idx="1">
              <a:schemeClr val="accent1"/>
            </a:lnRef>
            <a:fillRef idx="0">
              <a:schemeClr val="accent1"/>
            </a:fillRef>
            <a:effectRef idx="0">
              <a:schemeClr val="accent1"/>
            </a:effectRef>
            <a:fontRef idx="minor">
              <a:schemeClr val="tx1"/>
            </a:fontRef>
          </p:style>
        </p:cxnSp>
      </p:grpSp>
      <p:grpSp>
        <p:nvGrpSpPr>
          <p:cNvPr id="116" name="组合 115"/>
          <p:cNvGrpSpPr/>
          <p:nvPr/>
        </p:nvGrpSpPr>
        <p:grpSpPr>
          <a:xfrm>
            <a:off x="1881008" y="2562699"/>
            <a:ext cx="2227315" cy="2274042"/>
            <a:chOff x="3473664" y="5112345"/>
            <a:chExt cx="4536504" cy="4536504"/>
          </a:xfrm>
        </p:grpSpPr>
        <p:sp>
          <p:nvSpPr>
            <p:cNvPr id="3" name="椭圆 2"/>
            <p:cNvSpPr/>
            <p:nvPr/>
          </p:nvSpPr>
          <p:spPr>
            <a:xfrm>
              <a:off x="3473664" y="5112345"/>
              <a:ext cx="4536504" cy="4536504"/>
            </a:xfrm>
            <a:prstGeom prst="ellipse">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96" name="TextBox 95"/>
            <p:cNvSpPr txBox="1"/>
            <p:nvPr/>
          </p:nvSpPr>
          <p:spPr>
            <a:xfrm>
              <a:off x="3757071" y="6381467"/>
              <a:ext cx="3948251" cy="2098040"/>
            </a:xfrm>
            <a:prstGeom prst="rect">
              <a:avLst/>
            </a:prstGeom>
            <a:noFill/>
          </p:spPr>
          <p:txBody>
            <a:bodyPr wrap="square" rtlCol="0">
              <a:spAutoFit/>
            </a:bodyPr>
            <a:lstStyle/>
            <a:p>
              <a:pPr lvl="0" algn="ctr"/>
              <a:r>
                <a:rPr lang="zh-CN" altLang="en-US" sz="3115" dirty="0">
                  <a:solidFill>
                    <a:schemeClr val="bg1"/>
                  </a:solidFill>
                  <a:latin typeface="思源黑体 CN Medium" pitchFamily="34" charset="-122"/>
                  <a:ea typeface="思源黑体 CN Medium" pitchFamily="34" charset="-122"/>
                </a:rPr>
                <a:t>三年发展</a:t>
              </a:r>
              <a:endParaRPr lang="en-US" altLang="zh-CN" sz="3115" dirty="0">
                <a:solidFill>
                  <a:schemeClr val="bg1"/>
                </a:solidFill>
                <a:latin typeface="思源黑体 CN Medium" pitchFamily="34" charset="-122"/>
                <a:ea typeface="思源黑体 CN Medium" pitchFamily="34" charset="-122"/>
              </a:endParaRPr>
            </a:p>
            <a:p>
              <a:pPr lvl="0" algn="ctr"/>
              <a:r>
                <a:rPr lang="zh-CN" altLang="en-US" sz="3115" dirty="0">
                  <a:solidFill>
                    <a:schemeClr val="bg1"/>
                  </a:solidFill>
                  <a:latin typeface="思源黑体 CN Medium" pitchFamily="34" charset="-122"/>
                  <a:ea typeface="思源黑体 CN Medium" pitchFamily="34" charset="-122"/>
                </a:rPr>
                <a:t>规划</a:t>
              </a:r>
              <a:endParaRPr lang="zh-CN" altLang="en-US" sz="3115" dirty="0">
                <a:solidFill>
                  <a:schemeClr val="bg1"/>
                </a:solidFill>
                <a:latin typeface="思源黑体 CN Medium" pitchFamily="34" charset="-122"/>
                <a:ea typeface="思源黑体 CN Medium" pitchFamily="34" charset="-122"/>
              </a:endParaRPr>
            </a:p>
          </p:txBody>
        </p:sp>
      </p:grpSp>
      <p:grpSp>
        <p:nvGrpSpPr>
          <p:cNvPr id="118" name="组合 117"/>
          <p:cNvGrpSpPr/>
          <p:nvPr/>
        </p:nvGrpSpPr>
        <p:grpSpPr>
          <a:xfrm>
            <a:off x="5036962" y="3140234"/>
            <a:ext cx="1329506" cy="1059082"/>
            <a:chOff x="9901585" y="6264473"/>
            <a:chExt cx="2707883" cy="2112769"/>
          </a:xfrm>
        </p:grpSpPr>
        <p:sp>
          <p:nvSpPr>
            <p:cNvPr id="86" name="椭圆 85"/>
            <p:cNvSpPr/>
            <p:nvPr/>
          </p:nvSpPr>
          <p:spPr>
            <a:xfrm>
              <a:off x="9901585" y="6264473"/>
              <a:ext cx="2112769" cy="2112769"/>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94" name="TextBox 93"/>
            <p:cNvSpPr txBox="1"/>
            <p:nvPr/>
          </p:nvSpPr>
          <p:spPr>
            <a:xfrm>
              <a:off x="10111591" y="6444649"/>
              <a:ext cx="2497877" cy="1220551"/>
            </a:xfrm>
            <a:prstGeom prst="rect">
              <a:avLst/>
            </a:prstGeom>
            <a:noFill/>
          </p:spPr>
          <p:txBody>
            <a:bodyPr wrap="square" rtlCol="0">
              <a:spAutoFit/>
            </a:bodyPr>
            <a:lstStyle/>
            <a:p>
              <a:r>
                <a:rPr lang="en-US" altLang="zh-CN" sz="3375" dirty="0">
                  <a:solidFill>
                    <a:schemeClr val="bg1"/>
                  </a:solidFill>
                  <a:latin typeface="DFGothic-EB" panose="02010609010101010101" pitchFamily="1" charset="-128"/>
                  <a:ea typeface="DFGothic-EB" panose="02010609010101010101" pitchFamily="1" charset="-128"/>
                </a:rPr>
                <a:t>100</a:t>
              </a:r>
              <a:endParaRPr lang="zh-CN" altLang="en-US" sz="3375" dirty="0">
                <a:solidFill>
                  <a:schemeClr val="bg1"/>
                </a:solidFill>
              </a:endParaRPr>
            </a:p>
          </p:txBody>
        </p:sp>
        <p:sp>
          <p:nvSpPr>
            <p:cNvPr id="97" name="TextBox 96"/>
            <p:cNvSpPr txBox="1"/>
            <p:nvPr/>
          </p:nvSpPr>
          <p:spPr>
            <a:xfrm>
              <a:off x="10191108" y="7434473"/>
              <a:ext cx="1792694" cy="715549"/>
            </a:xfrm>
            <a:prstGeom prst="rect">
              <a:avLst/>
            </a:prstGeom>
            <a:noFill/>
          </p:spPr>
          <p:txBody>
            <a:bodyPr wrap="square" rtlCol="0">
              <a:spAutoFit/>
            </a:bodyPr>
            <a:lstStyle/>
            <a:p>
              <a:r>
                <a:rPr lang="zh-CN" altLang="en-US" sz="1730" dirty="0">
                  <a:solidFill>
                    <a:schemeClr val="bg1"/>
                  </a:solidFill>
                  <a:latin typeface="思源黑体 CN Medium" pitchFamily="34" charset="-122"/>
                  <a:ea typeface="思源黑体 CN Medium" pitchFamily="34" charset="-122"/>
                </a:rPr>
                <a:t>家分店</a:t>
              </a:r>
              <a:endParaRPr lang="zh-CN" altLang="en-US" sz="1730" dirty="0">
                <a:solidFill>
                  <a:schemeClr val="bg1"/>
                </a:solidFill>
                <a:latin typeface="思源黑体 CN Medium" pitchFamily="34" charset="-122"/>
                <a:ea typeface="思源黑体 CN Medium" pitchFamily="34" charset="-122"/>
              </a:endParaRPr>
            </a:p>
          </p:txBody>
        </p:sp>
      </p:grpSp>
      <p:grpSp>
        <p:nvGrpSpPr>
          <p:cNvPr id="117" name="组合 116"/>
          <p:cNvGrpSpPr/>
          <p:nvPr/>
        </p:nvGrpSpPr>
        <p:grpSpPr>
          <a:xfrm>
            <a:off x="4614327" y="1611905"/>
            <a:ext cx="1170192" cy="1059082"/>
            <a:chOff x="9040780" y="3215600"/>
            <a:chExt cx="2383399" cy="2112769"/>
          </a:xfrm>
        </p:grpSpPr>
        <p:sp>
          <p:nvSpPr>
            <p:cNvPr id="85" name="椭圆 84"/>
            <p:cNvSpPr/>
            <p:nvPr/>
          </p:nvSpPr>
          <p:spPr>
            <a:xfrm>
              <a:off x="9040780" y="3215600"/>
              <a:ext cx="2112769" cy="2112769"/>
            </a:xfrm>
            <a:prstGeom prst="ellipse">
              <a:avLst/>
            </a:prstGeom>
            <a:solidFill>
              <a:srgbClr val="D60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92" name="TextBox 91"/>
            <p:cNvSpPr txBox="1"/>
            <p:nvPr/>
          </p:nvSpPr>
          <p:spPr>
            <a:xfrm>
              <a:off x="9325521" y="3411318"/>
              <a:ext cx="2098658" cy="1220551"/>
            </a:xfrm>
            <a:prstGeom prst="rect">
              <a:avLst/>
            </a:prstGeom>
            <a:noFill/>
          </p:spPr>
          <p:txBody>
            <a:bodyPr wrap="square" rtlCol="0">
              <a:spAutoFit/>
            </a:bodyPr>
            <a:lstStyle/>
            <a:p>
              <a:r>
                <a:rPr lang="en-US" altLang="zh-CN" sz="3375" dirty="0">
                  <a:solidFill>
                    <a:schemeClr val="bg1"/>
                  </a:solidFill>
                  <a:latin typeface="DFGothic-EB" panose="02010609010101010101" pitchFamily="1" charset="-128"/>
                  <a:ea typeface="DFGothic-EB" panose="02010609010101010101" pitchFamily="1" charset="-128"/>
                </a:rPr>
                <a:t>2</a:t>
              </a:r>
              <a:r>
                <a:rPr lang="zh-CN" altLang="en-US" sz="3375" dirty="0">
                  <a:solidFill>
                    <a:schemeClr val="bg1"/>
                  </a:solidFill>
                  <a:latin typeface="思源黑体 CN Medium" pitchFamily="34" charset="-122"/>
                  <a:ea typeface="思源黑体 CN Medium" pitchFamily="34" charset="-122"/>
                </a:rPr>
                <a:t>亿</a:t>
              </a:r>
              <a:endParaRPr lang="zh-CN" altLang="en-US" sz="3375" dirty="0">
                <a:solidFill>
                  <a:schemeClr val="bg1"/>
                </a:solidFill>
                <a:latin typeface="思源黑体 CN Medium" pitchFamily="34" charset="-122"/>
                <a:ea typeface="思源黑体 CN Medium" pitchFamily="34" charset="-122"/>
              </a:endParaRPr>
            </a:p>
          </p:txBody>
        </p:sp>
        <p:sp>
          <p:nvSpPr>
            <p:cNvPr id="99" name="TextBox 98"/>
            <p:cNvSpPr txBox="1"/>
            <p:nvPr/>
          </p:nvSpPr>
          <p:spPr>
            <a:xfrm>
              <a:off x="9333028" y="4421172"/>
              <a:ext cx="1792692" cy="715549"/>
            </a:xfrm>
            <a:prstGeom prst="rect">
              <a:avLst/>
            </a:prstGeom>
            <a:noFill/>
          </p:spPr>
          <p:txBody>
            <a:bodyPr wrap="square" rtlCol="0">
              <a:spAutoFit/>
            </a:bodyPr>
            <a:lstStyle/>
            <a:p>
              <a:r>
                <a:rPr lang="zh-CN" altLang="en-US" sz="1730" dirty="0">
                  <a:solidFill>
                    <a:schemeClr val="bg1"/>
                  </a:solidFill>
                  <a:latin typeface="思源黑体 CN Medium" pitchFamily="34" charset="-122"/>
                  <a:ea typeface="思源黑体 CN Medium" pitchFamily="34" charset="-122"/>
                </a:rPr>
                <a:t>营业额</a:t>
              </a:r>
              <a:endParaRPr lang="zh-CN" altLang="en-US" sz="1730" dirty="0">
                <a:solidFill>
                  <a:schemeClr val="bg1"/>
                </a:solidFill>
                <a:latin typeface="思源黑体 CN Medium" pitchFamily="34" charset="-122"/>
                <a:ea typeface="思源黑体 CN Medium" pitchFamily="34" charset="-122"/>
              </a:endParaRPr>
            </a:p>
          </p:txBody>
        </p:sp>
      </p:grpSp>
      <p:grpSp>
        <p:nvGrpSpPr>
          <p:cNvPr id="119" name="组合 118"/>
          <p:cNvGrpSpPr/>
          <p:nvPr/>
        </p:nvGrpSpPr>
        <p:grpSpPr>
          <a:xfrm>
            <a:off x="4706726" y="4620167"/>
            <a:ext cx="1037319" cy="1062729"/>
            <a:chOff x="9228976" y="9216801"/>
            <a:chExt cx="2112769" cy="2120044"/>
          </a:xfrm>
        </p:grpSpPr>
        <p:sp>
          <p:nvSpPr>
            <p:cNvPr id="87" name="椭圆 86"/>
            <p:cNvSpPr/>
            <p:nvPr/>
          </p:nvSpPr>
          <p:spPr>
            <a:xfrm>
              <a:off x="9228976" y="9216801"/>
              <a:ext cx="2112769" cy="2112769"/>
            </a:xfrm>
            <a:prstGeom prst="ellipse">
              <a:avLst/>
            </a:prstGeom>
            <a:solidFill>
              <a:srgbClr val="D60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93" name="TextBox 92"/>
            <p:cNvSpPr txBox="1"/>
            <p:nvPr/>
          </p:nvSpPr>
          <p:spPr>
            <a:xfrm>
              <a:off x="9585727" y="9611034"/>
              <a:ext cx="1702967" cy="1725811"/>
            </a:xfrm>
            <a:prstGeom prst="rect">
              <a:avLst/>
            </a:prstGeom>
            <a:noFill/>
          </p:spPr>
          <p:txBody>
            <a:bodyPr wrap="square" rtlCol="0">
              <a:spAutoFit/>
            </a:bodyPr>
            <a:lstStyle/>
            <a:p>
              <a:r>
                <a:rPr lang="en-US" altLang="zh-CN" sz="2510" dirty="0">
                  <a:solidFill>
                    <a:schemeClr val="bg1"/>
                  </a:solidFill>
                  <a:latin typeface="DFGothic-EB" panose="02010609010101010101" pitchFamily="1" charset="-128"/>
                  <a:ea typeface="DFGothic-EB" panose="02010609010101010101" pitchFamily="1" charset="-128"/>
                </a:rPr>
                <a:t>10</a:t>
              </a:r>
              <a:r>
                <a:rPr lang="zh-CN" altLang="en-US" sz="2510" dirty="0">
                  <a:solidFill>
                    <a:schemeClr val="bg1"/>
                  </a:solidFill>
                  <a:latin typeface="DFGothic-EB" panose="02010609010101010101" pitchFamily="1" charset="-128"/>
                  <a:ea typeface="DFGothic-EB" panose="02010609010101010101" pitchFamily="1" charset="-128"/>
                </a:rPr>
                <a:t>个</a:t>
              </a:r>
              <a:endParaRPr lang="zh-CN" altLang="en-US" sz="2510" dirty="0">
                <a:solidFill>
                  <a:schemeClr val="bg1"/>
                </a:solidFill>
              </a:endParaRPr>
            </a:p>
          </p:txBody>
        </p:sp>
        <p:sp>
          <p:nvSpPr>
            <p:cNvPr id="100" name="TextBox 99"/>
            <p:cNvSpPr txBox="1"/>
            <p:nvPr/>
          </p:nvSpPr>
          <p:spPr>
            <a:xfrm>
              <a:off x="9731200" y="10367624"/>
              <a:ext cx="1282757" cy="715549"/>
            </a:xfrm>
            <a:prstGeom prst="rect">
              <a:avLst/>
            </a:prstGeom>
            <a:noFill/>
          </p:spPr>
          <p:txBody>
            <a:bodyPr wrap="square" rtlCol="0">
              <a:spAutoFit/>
            </a:bodyPr>
            <a:lstStyle/>
            <a:p>
              <a:r>
                <a:rPr lang="zh-CN" altLang="en-US" sz="1730" dirty="0">
                  <a:solidFill>
                    <a:schemeClr val="bg1"/>
                  </a:solidFill>
                  <a:latin typeface="思源黑体 CN Medium" pitchFamily="34" charset="-122"/>
                  <a:ea typeface="思源黑体 CN Medium" pitchFamily="34" charset="-122"/>
                </a:rPr>
                <a:t>工厂</a:t>
              </a:r>
              <a:endParaRPr lang="zh-CN" altLang="en-US" sz="1730" dirty="0">
                <a:solidFill>
                  <a:schemeClr val="bg1"/>
                </a:solidFill>
                <a:latin typeface="思源黑体 CN Medium" pitchFamily="34" charset="-122"/>
                <a:ea typeface="思源黑体 CN Medium" pitchFamily="34" charset="-122"/>
              </a:endParaRPr>
            </a:p>
          </p:txBody>
        </p:sp>
      </p:grpSp>
      <p:grpSp>
        <p:nvGrpSpPr>
          <p:cNvPr id="120" name="组合 119"/>
          <p:cNvGrpSpPr/>
          <p:nvPr/>
        </p:nvGrpSpPr>
        <p:grpSpPr>
          <a:xfrm>
            <a:off x="6299124" y="1473148"/>
            <a:ext cx="3864198" cy="987898"/>
            <a:chOff x="12472306" y="2938792"/>
            <a:chExt cx="7870439" cy="1970764"/>
          </a:xfrm>
        </p:grpSpPr>
        <p:sp>
          <p:nvSpPr>
            <p:cNvPr id="101" name="Rounded Rectangle 43"/>
            <p:cNvSpPr/>
            <p:nvPr/>
          </p:nvSpPr>
          <p:spPr>
            <a:xfrm>
              <a:off x="12472306" y="2939834"/>
              <a:ext cx="2230265" cy="557566"/>
            </a:xfrm>
            <a:prstGeom prst="roundRect">
              <a:avLst>
                <a:gd name="adj" fmla="val 46832"/>
              </a:avLst>
            </a:prstGeom>
            <a:gradFill>
              <a:gsLst>
                <a:gs pos="5000">
                  <a:srgbClr val="E00E0E"/>
                </a:gs>
                <a:gs pos="100000">
                  <a:srgbClr val="B7080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560"/>
            </a:p>
          </p:txBody>
        </p:sp>
        <p:sp>
          <p:nvSpPr>
            <p:cNvPr id="102" name="TextBox 101"/>
            <p:cNvSpPr txBox="1"/>
            <p:nvPr/>
          </p:nvSpPr>
          <p:spPr>
            <a:xfrm>
              <a:off x="12609467" y="2938792"/>
              <a:ext cx="2245714" cy="583029"/>
            </a:xfrm>
            <a:prstGeom prst="rect">
              <a:avLst/>
            </a:prstGeom>
            <a:noFill/>
          </p:spPr>
          <p:txBody>
            <a:bodyPr wrap="square" rtlCol="0">
              <a:spAutoFit/>
            </a:bodyPr>
            <a:lstStyle/>
            <a:p>
              <a:r>
                <a:rPr lang="zh-CN" altLang="en-US" sz="1300" dirty="0">
                  <a:solidFill>
                    <a:schemeClr val="bg1"/>
                  </a:solidFill>
                  <a:latin typeface="思源黑体 CN Medium" pitchFamily="34" charset="-122"/>
                  <a:ea typeface="思源黑体 CN Medium" pitchFamily="34" charset="-122"/>
                </a:rPr>
                <a:t>添加内容</a:t>
              </a:r>
              <a:endParaRPr lang="id-ID" sz="1300" dirty="0">
                <a:solidFill>
                  <a:schemeClr val="bg1"/>
                </a:solidFill>
                <a:latin typeface="思源黑体 CN Medium" pitchFamily="34" charset="-122"/>
                <a:ea typeface="思源黑体 CN Medium" pitchFamily="34" charset="-122"/>
              </a:endParaRPr>
            </a:p>
          </p:txBody>
        </p:sp>
        <p:sp>
          <p:nvSpPr>
            <p:cNvPr id="104" name="TextBox 103"/>
            <p:cNvSpPr txBox="1"/>
            <p:nvPr/>
          </p:nvSpPr>
          <p:spPr>
            <a:xfrm>
              <a:off x="12472306" y="3689260"/>
              <a:ext cx="7870439" cy="1220296"/>
            </a:xfrm>
            <a:prstGeom prst="rect">
              <a:avLst/>
            </a:prstGeom>
            <a:noFill/>
          </p:spPr>
          <p:txBody>
            <a:bodyPr wrap="square" rtlCol="0">
              <a:spAutoFit/>
            </a:bodyPr>
            <a:lstStyle/>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121" name="组合 120"/>
          <p:cNvGrpSpPr/>
          <p:nvPr/>
        </p:nvGrpSpPr>
        <p:grpSpPr>
          <a:xfrm>
            <a:off x="6299124" y="3241847"/>
            <a:ext cx="3864198" cy="987898"/>
            <a:chOff x="12472306" y="6467184"/>
            <a:chExt cx="7870439" cy="1970764"/>
          </a:xfrm>
        </p:grpSpPr>
        <p:sp>
          <p:nvSpPr>
            <p:cNvPr id="106" name="Rounded Rectangle 43"/>
            <p:cNvSpPr/>
            <p:nvPr/>
          </p:nvSpPr>
          <p:spPr>
            <a:xfrm>
              <a:off x="12472306" y="6468226"/>
              <a:ext cx="2230265" cy="557566"/>
            </a:xfrm>
            <a:prstGeom prst="roundRect">
              <a:avLst>
                <a:gd name="adj" fmla="val 4683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560"/>
            </a:p>
          </p:txBody>
        </p:sp>
        <p:sp>
          <p:nvSpPr>
            <p:cNvPr id="107" name="TextBox 106"/>
            <p:cNvSpPr txBox="1"/>
            <p:nvPr/>
          </p:nvSpPr>
          <p:spPr>
            <a:xfrm>
              <a:off x="12609467" y="6467184"/>
              <a:ext cx="1864799" cy="583029"/>
            </a:xfrm>
            <a:prstGeom prst="rect">
              <a:avLst/>
            </a:prstGeom>
            <a:noFill/>
          </p:spPr>
          <p:txBody>
            <a:bodyPr wrap="square" rtlCol="0">
              <a:spAutoFit/>
            </a:bodyPr>
            <a:lstStyle/>
            <a:p>
              <a:r>
                <a:rPr lang="zh-CN" altLang="en-US" sz="1300" dirty="0">
                  <a:solidFill>
                    <a:schemeClr val="bg1"/>
                  </a:solidFill>
                  <a:latin typeface="思源黑体 CN Medium" pitchFamily="34" charset="-122"/>
                  <a:ea typeface="思源黑体 CN Medium" pitchFamily="34" charset="-122"/>
                </a:rPr>
                <a:t>添加内容</a:t>
              </a:r>
              <a:endParaRPr lang="id-ID" altLang="zh-CN" sz="1300" dirty="0">
                <a:solidFill>
                  <a:schemeClr val="bg1"/>
                </a:solidFill>
                <a:latin typeface="思源黑体 CN Medium" pitchFamily="34" charset="-122"/>
                <a:ea typeface="思源黑体 CN Medium" pitchFamily="34" charset="-122"/>
              </a:endParaRPr>
            </a:p>
          </p:txBody>
        </p:sp>
        <p:sp>
          <p:nvSpPr>
            <p:cNvPr id="108" name="TextBox 107"/>
            <p:cNvSpPr txBox="1"/>
            <p:nvPr/>
          </p:nvSpPr>
          <p:spPr>
            <a:xfrm>
              <a:off x="12472306" y="7217652"/>
              <a:ext cx="7870439" cy="1220296"/>
            </a:xfrm>
            <a:prstGeom prst="rect">
              <a:avLst/>
            </a:prstGeom>
            <a:noFill/>
          </p:spPr>
          <p:txBody>
            <a:bodyPr wrap="square" rtlCol="0">
              <a:spAutoFit/>
            </a:bodyPr>
            <a:lstStyle/>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122" name="组合 121"/>
          <p:cNvGrpSpPr/>
          <p:nvPr/>
        </p:nvGrpSpPr>
        <p:grpSpPr>
          <a:xfrm>
            <a:off x="6299124" y="4836741"/>
            <a:ext cx="3864198" cy="987898"/>
            <a:chOff x="12472306" y="9648849"/>
            <a:chExt cx="7870439" cy="1970764"/>
          </a:xfrm>
        </p:grpSpPr>
        <p:sp>
          <p:nvSpPr>
            <p:cNvPr id="109" name="Rounded Rectangle 43"/>
            <p:cNvSpPr/>
            <p:nvPr/>
          </p:nvSpPr>
          <p:spPr>
            <a:xfrm>
              <a:off x="12472306" y="9649891"/>
              <a:ext cx="2230265" cy="557566"/>
            </a:xfrm>
            <a:prstGeom prst="roundRect">
              <a:avLst>
                <a:gd name="adj" fmla="val 46832"/>
              </a:avLst>
            </a:prstGeom>
            <a:gradFill>
              <a:gsLst>
                <a:gs pos="5000">
                  <a:srgbClr val="E00E0E"/>
                </a:gs>
                <a:gs pos="100000">
                  <a:srgbClr val="B7080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560"/>
            </a:p>
          </p:txBody>
        </p:sp>
        <p:sp>
          <p:nvSpPr>
            <p:cNvPr id="110" name="TextBox 109"/>
            <p:cNvSpPr txBox="1"/>
            <p:nvPr/>
          </p:nvSpPr>
          <p:spPr>
            <a:xfrm>
              <a:off x="12609467" y="9648849"/>
              <a:ext cx="2093104" cy="583029"/>
            </a:xfrm>
            <a:prstGeom prst="rect">
              <a:avLst/>
            </a:prstGeom>
            <a:noFill/>
          </p:spPr>
          <p:txBody>
            <a:bodyPr wrap="square" rtlCol="0">
              <a:spAutoFit/>
            </a:bodyPr>
            <a:lstStyle/>
            <a:p>
              <a:r>
                <a:rPr lang="zh-CN" altLang="en-US" sz="1300" dirty="0">
                  <a:solidFill>
                    <a:schemeClr val="bg1"/>
                  </a:solidFill>
                  <a:latin typeface="思源黑体 CN Medium" pitchFamily="34" charset="-122"/>
                  <a:ea typeface="思源黑体 CN Medium" pitchFamily="34" charset="-122"/>
                </a:rPr>
                <a:t>添加内容</a:t>
              </a:r>
              <a:endParaRPr lang="id-ID" altLang="zh-CN" sz="1300" dirty="0">
                <a:solidFill>
                  <a:schemeClr val="bg1"/>
                </a:solidFill>
                <a:latin typeface="思源黑体 CN Medium" pitchFamily="34" charset="-122"/>
                <a:ea typeface="思源黑体 CN Medium" pitchFamily="34" charset="-122"/>
              </a:endParaRPr>
            </a:p>
          </p:txBody>
        </p:sp>
        <p:sp>
          <p:nvSpPr>
            <p:cNvPr id="111" name="TextBox 110"/>
            <p:cNvSpPr txBox="1"/>
            <p:nvPr/>
          </p:nvSpPr>
          <p:spPr>
            <a:xfrm>
              <a:off x="12472306" y="10399317"/>
              <a:ext cx="7870439" cy="1220296"/>
            </a:xfrm>
            <a:prstGeom prst="rect">
              <a:avLst/>
            </a:prstGeom>
            <a:noFill/>
          </p:spPr>
          <p:txBody>
            <a:bodyPr wrap="square" rtlCol="0">
              <a:spAutoFit/>
            </a:bodyPr>
            <a:lstStyle/>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115"/>
                                        </p:tgtEl>
                                        <p:attrNameLst>
                                          <p:attrName>style.visibility</p:attrName>
                                        </p:attrNameLst>
                                      </p:cBhvr>
                                      <p:to>
                                        <p:strVal val="visible"/>
                                      </p:to>
                                    </p:set>
                                    <p:anim calcmode="lin" valueType="num">
                                      <p:cBhvr additive="base">
                                        <p:cTn id="7" dur="500" fill="hold"/>
                                        <p:tgtEl>
                                          <p:spTgt spid="115"/>
                                        </p:tgtEl>
                                        <p:attrNameLst>
                                          <p:attrName>ppt_x</p:attrName>
                                        </p:attrNameLst>
                                      </p:cBhvr>
                                      <p:tavLst>
                                        <p:tav tm="0">
                                          <p:val>
                                            <p:strVal val="1+#ppt_w/2"/>
                                          </p:val>
                                        </p:tav>
                                        <p:tav tm="100000">
                                          <p:val>
                                            <p:strVal val="#ppt_x"/>
                                          </p:val>
                                        </p:tav>
                                      </p:tavLst>
                                    </p:anim>
                                    <p:anim calcmode="lin" valueType="num">
                                      <p:cBhvr additive="base">
                                        <p:cTn id="8" dur="500" fill="hold"/>
                                        <p:tgtEl>
                                          <p:spTgt spid="11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82"/>
                                        </p:tgtEl>
                                        <p:attrNameLst>
                                          <p:attrName>style.visibility</p:attrName>
                                        </p:attrNameLst>
                                      </p:cBhvr>
                                      <p:to>
                                        <p:strVal val="visible"/>
                                      </p:to>
                                    </p:set>
                                    <p:anim calcmode="lin" valueType="num">
                                      <p:cBhvr additive="base">
                                        <p:cTn id="12" dur="500" fill="hold"/>
                                        <p:tgtEl>
                                          <p:spTgt spid="82"/>
                                        </p:tgtEl>
                                        <p:attrNameLst>
                                          <p:attrName>ppt_x</p:attrName>
                                        </p:attrNameLst>
                                      </p:cBhvr>
                                      <p:tavLst>
                                        <p:tav tm="0">
                                          <p:val>
                                            <p:strVal val="0-#ppt_w/2"/>
                                          </p:val>
                                        </p:tav>
                                        <p:tav tm="100000">
                                          <p:val>
                                            <p:strVal val="#ppt_x"/>
                                          </p:val>
                                        </p:tav>
                                      </p:tavLst>
                                    </p:anim>
                                    <p:anim calcmode="lin" valueType="num">
                                      <p:cBhvr additive="base">
                                        <p:cTn id="13" dur="500" fill="hold"/>
                                        <p:tgtEl>
                                          <p:spTgt spid="8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nodeType="afterEffect">
                                  <p:stCondLst>
                                    <p:cond delay="0"/>
                                  </p:stCondLst>
                                  <p:childTnLst>
                                    <p:set>
                                      <p:cBhvr>
                                        <p:cTn id="16" dur="1" fill="hold">
                                          <p:stCondLst>
                                            <p:cond delay="0"/>
                                          </p:stCondLst>
                                        </p:cTn>
                                        <p:tgtEl>
                                          <p:spTgt spid="116"/>
                                        </p:tgtEl>
                                        <p:attrNameLst>
                                          <p:attrName>style.visibility</p:attrName>
                                        </p:attrNameLst>
                                      </p:cBhvr>
                                      <p:to>
                                        <p:strVal val="visible"/>
                                      </p:to>
                                    </p:set>
                                    <p:animEffect transition="in" filter="fade">
                                      <p:cBhvr>
                                        <p:cTn id="17" dur="500"/>
                                        <p:tgtEl>
                                          <p:spTgt spid="116"/>
                                        </p:tgtEl>
                                      </p:cBhvr>
                                    </p:animEffect>
                                  </p:childTnLst>
                                </p:cTn>
                              </p:par>
                            </p:childTnLst>
                          </p:cTn>
                        </p:par>
                        <p:par>
                          <p:cTn id="18" fill="hold">
                            <p:stCondLst>
                              <p:cond delay="1500"/>
                            </p:stCondLst>
                            <p:childTnLst>
                              <p:par>
                                <p:cTn id="19" presetID="1" presetClass="path" presetSubtype="0" accel="50000" decel="50000" fill="hold" nodeType="afterEffect">
                                  <p:stCondLst>
                                    <p:cond delay="0"/>
                                  </p:stCondLst>
                                  <p:childTnLst>
                                    <p:animMotion origin="layout" path="M 0 0 C 0.069 0 0.125 0.056 0.125 0.125 C 0.125 0.194 0.069 0.25 0 0.25 C -0.069 0.25 -0.125 0.194 -0.125 0.125 C -0.125 0.056 -0.069 0 0 0 Z" pathEditMode="relative" ptsTypes="">
                                      <p:cBhvr>
                                        <p:cTn id="20" dur="2000" fill="hold"/>
                                        <p:tgtEl>
                                          <p:spTgt spid="116"/>
                                        </p:tgtEl>
                                        <p:attrNameLst>
                                          <p:attrName>ppt_x</p:attrName>
                                          <p:attrName>ppt_y</p:attrName>
                                        </p:attrNameLst>
                                      </p:cBhvr>
                                    </p:animMotion>
                                  </p:childTnLst>
                                </p:cTn>
                              </p:par>
                            </p:childTnLst>
                          </p:cTn>
                        </p:par>
                        <p:par>
                          <p:cTn id="21" fill="hold">
                            <p:stCondLst>
                              <p:cond delay="3500"/>
                            </p:stCondLst>
                            <p:childTnLst>
                              <p:par>
                                <p:cTn id="22" presetID="22" presetClass="entr" presetSubtype="8" fill="hold" nodeType="afterEffect">
                                  <p:stCondLst>
                                    <p:cond delay="0"/>
                                  </p:stCondLst>
                                  <p:childTnLst>
                                    <p:set>
                                      <p:cBhvr>
                                        <p:cTn id="23" dur="1" fill="hold">
                                          <p:stCondLst>
                                            <p:cond delay="0"/>
                                          </p:stCondLst>
                                        </p:cTn>
                                        <p:tgtEl>
                                          <p:spTgt spid="88"/>
                                        </p:tgtEl>
                                        <p:attrNameLst>
                                          <p:attrName>style.visibility</p:attrName>
                                        </p:attrNameLst>
                                      </p:cBhvr>
                                      <p:to>
                                        <p:strVal val="visible"/>
                                      </p:to>
                                    </p:set>
                                    <p:animEffect transition="in" filter="wipe(left)">
                                      <p:cBhvr>
                                        <p:cTn id="24" dur="500"/>
                                        <p:tgtEl>
                                          <p:spTgt spid="88"/>
                                        </p:tgtEl>
                                      </p:cBhvr>
                                    </p:animEffect>
                                  </p:childTnLst>
                                </p:cTn>
                              </p:par>
                            </p:childTnLst>
                          </p:cTn>
                        </p:par>
                        <p:par>
                          <p:cTn id="25" fill="hold">
                            <p:stCondLst>
                              <p:cond delay="4000"/>
                            </p:stCondLst>
                            <p:childTnLst>
                              <p:par>
                                <p:cTn id="26" presetID="53" presetClass="entr" presetSubtype="16" fill="hold" nodeType="afterEffect">
                                  <p:stCondLst>
                                    <p:cond delay="0"/>
                                  </p:stCondLst>
                                  <p:childTnLst>
                                    <p:set>
                                      <p:cBhvr>
                                        <p:cTn id="27" dur="1" fill="hold">
                                          <p:stCondLst>
                                            <p:cond delay="0"/>
                                          </p:stCondLst>
                                        </p:cTn>
                                        <p:tgtEl>
                                          <p:spTgt spid="117"/>
                                        </p:tgtEl>
                                        <p:attrNameLst>
                                          <p:attrName>style.visibility</p:attrName>
                                        </p:attrNameLst>
                                      </p:cBhvr>
                                      <p:to>
                                        <p:strVal val="visible"/>
                                      </p:to>
                                    </p:set>
                                    <p:anim calcmode="lin" valueType="num">
                                      <p:cBhvr>
                                        <p:cTn id="28" dur="500" fill="hold"/>
                                        <p:tgtEl>
                                          <p:spTgt spid="117"/>
                                        </p:tgtEl>
                                        <p:attrNameLst>
                                          <p:attrName>ppt_w</p:attrName>
                                        </p:attrNameLst>
                                      </p:cBhvr>
                                      <p:tavLst>
                                        <p:tav tm="0">
                                          <p:val>
                                            <p:fltVal val="0"/>
                                          </p:val>
                                        </p:tav>
                                        <p:tav tm="100000">
                                          <p:val>
                                            <p:strVal val="#ppt_w"/>
                                          </p:val>
                                        </p:tav>
                                      </p:tavLst>
                                    </p:anim>
                                    <p:anim calcmode="lin" valueType="num">
                                      <p:cBhvr>
                                        <p:cTn id="29" dur="500" fill="hold"/>
                                        <p:tgtEl>
                                          <p:spTgt spid="117"/>
                                        </p:tgtEl>
                                        <p:attrNameLst>
                                          <p:attrName>ppt_h</p:attrName>
                                        </p:attrNameLst>
                                      </p:cBhvr>
                                      <p:tavLst>
                                        <p:tav tm="0">
                                          <p:val>
                                            <p:fltVal val="0"/>
                                          </p:val>
                                        </p:tav>
                                        <p:tav tm="100000">
                                          <p:val>
                                            <p:strVal val="#ppt_h"/>
                                          </p:val>
                                        </p:tav>
                                      </p:tavLst>
                                    </p:anim>
                                    <p:animEffect transition="in" filter="fade">
                                      <p:cBhvr>
                                        <p:cTn id="30" dur="500"/>
                                        <p:tgtEl>
                                          <p:spTgt spid="117"/>
                                        </p:tgtEl>
                                      </p:cBhvr>
                                    </p:animEffect>
                                  </p:childTnLst>
                                </p:cTn>
                              </p:par>
                              <p:par>
                                <p:cTn id="31" presetID="53" presetClass="entr" presetSubtype="16" fill="hold" nodeType="withEffect">
                                  <p:stCondLst>
                                    <p:cond delay="0"/>
                                  </p:stCondLst>
                                  <p:childTnLst>
                                    <p:set>
                                      <p:cBhvr>
                                        <p:cTn id="32" dur="1" fill="hold">
                                          <p:stCondLst>
                                            <p:cond delay="0"/>
                                          </p:stCondLst>
                                        </p:cTn>
                                        <p:tgtEl>
                                          <p:spTgt spid="118"/>
                                        </p:tgtEl>
                                        <p:attrNameLst>
                                          <p:attrName>style.visibility</p:attrName>
                                        </p:attrNameLst>
                                      </p:cBhvr>
                                      <p:to>
                                        <p:strVal val="visible"/>
                                      </p:to>
                                    </p:set>
                                    <p:anim calcmode="lin" valueType="num">
                                      <p:cBhvr>
                                        <p:cTn id="33" dur="500" fill="hold"/>
                                        <p:tgtEl>
                                          <p:spTgt spid="118"/>
                                        </p:tgtEl>
                                        <p:attrNameLst>
                                          <p:attrName>ppt_w</p:attrName>
                                        </p:attrNameLst>
                                      </p:cBhvr>
                                      <p:tavLst>
                                        <p:tav tm="0">
                                          <p:val>
                                            <p:fltVal val="0"/>
                                          </p:val>
                                        </p:tav>
                                        <p:tav tm="100000">
                                          <p:val>
                                            <p:strVal val="#ppt_w"/>
                                          </p:val>
                                        </p:tav>
                                      </p:tavLst>
                                    </p:anim>
                                    <p:anim calcmode="lin" valueType="num">
                                      <p:cBhvr>
                                        <p:cTn id="34" dur="500" fill="hold"/>
                                        <p:tgtEl>
                                          <p:spTgt spid="118"/>
                                        </p:tgtEl>
                                        <p:attrNameLst>
                                          <p:attrName>ppt_h</p:attrName>
                                        </p:attrNameLst>
                                      </p:cBhvr>
                                      <p:tavLst>
                                        <p:tav tm="0">
                                          <p:val>
                                            <p:fltVal val="0"/>
                                          </p:val>
                                        </p:tav>
                                        <p:tav tm="100000">
                                          <p:val>
                                            <p:strVal val="#ppt_h"/>
                                          </p:val>
                                        </p:tav>
                                      </p:tavLst>
                                    </p:anim>
                                    <p:animEffect transition="in" filter="fade">
                                      <p:cBhvr>
                                        <p:cTn id="35" dur="500"/>
                                        <p:tgtEl>
                                          <p:spTgt spid="118"/>
                                        </p:tgtEl>
                                      </p:cBhvr>
                                    </p:animEffect>
                                  </p:childTnLst>
                                </p:cTn>
                              </p:par>
                              <p:par>
                                <p:cTn id="36" presetID="53" presetClass="entr" presetSubtype="16" fill="hold" nodeType="withEffect">
                                  <p:stCondLst>
                                    <p:cond delay="0"/>
                                  </p:stCondLst>
                                  <p:childTnLst>
                                    <p:set>
                                      <p:cBhvr>
                                        <p:cTn id="37" dur="1" fill="hold">
                                          <p:stCondLst>
                                            <p:cond delay="0"/>
                                          </p:stCondLst>
                                        </p:cTn>
                                        <p:tgtEl>
                                          <p:spTgt spid="119"/>
                                        </p:tgtEl>
                                        <p:attrNameLst>
                                          <p:attrName>style.visibility</p:attrName>
                                        </p:attrNameLst>
                                      </p:cBhvr>
                                      <p:to>
                                        <p:strVal val="visible"/>
                                      </p:to>
                                    </p:set>
                                    <p:anim calcmode="lin" valueType="num">
                                      <p:cBhvr>
                                        <p:cTn id="38" dur="500" fill="hold"/>
                                        <p:tgtEl>
                                          <p:spTgt spid="119"/>
                                        </p:tgtEl>
                                        <p:attrNameLst>
                                          <p:attrName>ppt_w</p:attrName>
                                        </p:attrNameLst>
                                      </p:cBhvr>
                                      <p:tavLst>
                                        <p:tav tm="0">
                                          <p:val>
                                            <p:fltVal val="0"/>
                                          </p:val>
                                        </p:tav>
                                        <p:tav tm="100000">
                                          <p:val>
                                            <p:strVal val="#ppt_w"/>
                                          </p:val>
                                        </p:tav>
                                      </p:tavLst>
                                    </p:anim>
                                    <p:anim calcmode="lin" valueType="num">
                                      <p:cBhvr>
                                        <p:cTn id="39" dur="500" fill="hold"/>
                                        <p:tgtEl>
                                          <p:spTgt spid="119"/>
                                        </p:tgtEl>
                                        <p:attrNameLst>
                                          <p:attrName>ppt_h</p:attrName>
                                        </p:attrNameLst>
                                      </p:cBhvr>
                                      <p:tavLst>
                                        <p:tav tm="0">
                                          <p:val>
                                            <p:fltVal val="0"/>
                                          </p:val>
                                        </p:tav>
                                        <p:tav tm="100000">
                                          <p:val>
                                            <p:strVal val="#ppt_h"/>
                                          </p:val>
                                        </p:tav>
                                      </p:tavLst>
                                    </p:anim>
                                    <p:animEffect transition="in" filter="fade">
                                      <p:cBhvr>
                                        <p:cTn id="40" dur="500"/>
                                        <p:tgtEl>
                                          <p:spTgt spid="119"/>
                                        </p:tgtEl>
                                      </p:cBhvr>
                                    </p:animEffect>
                                  </p:childTnLst>
                                </p:cTn>
                              </p:par>
                            </p:childTnLst>
                          </p:cTn>
                        </p:par>
                        <p:par>
                          <p:cTn id="41" fill="hold">
                            <p:stCondLst>
                              <p:cond delay="4500"/>
                            </p:stCondLst>
                            <p:childTnLst>
                              <p:par>
                                <p:cTn id="42" presetID="2" presetClass="entr" presetSubtype="2" fill="hold" nodeType="afterEffect">
                                  <p:stCondLst>
                                    <p:cond delay="0"/>
                                  </p:stCondLst>
                                  <p:childTnLst>
                                    <p:set>
                                      <p:cBhvr>
                                        <p:cTn id="43" dur="1" fill="hold">
                                          <p:stCondLst>
                                            <p:cond delay="0"/>
                                          </p:stCondLst>
                                        </p:cTn>
                                        <p:tgtEl>
                                          <p:spTgt spid="120"/>
                                        </p:tgtEl>
                                        <p:attrNameLst>
                                          <p:attrName>style.visibility</p:attrName>
                                        </p:attrNameLst>
                                      </p:cBhvr>
                                      <p:to>
                                        <p:strVal val="visible"/>
                                      </p:to>
                                    </p:set>
                                    <p:anim calcmode="lin" valueType="num">
                                      <p:cBhvr additive="base">
                                        <p:cTn id="44" dur="500" fill="hold"/>
                                        <p:tgtEl>
                                          <p:spTgt spid="120"/>
                                        </p:tgtEl>
                                        <p:attrNameLst>
                                          <p:attrName>ppt_x</p:attrName>
                                        </p:attrNameLst>
                                      </p:cBhvr>
                                      <p:tavLst>
                                        <p:tav tm="0">
                                          <p:val>
                                            <p:strVal val="1+#ppt_w/2"/>
                                          </p:val>
                                        </p:tav>
                                        <p:tav tm="100000">
                                          <p:val>
                                            <p:strVal val="#ppt_x"/>
                                          </p:val>
                                        </p:tav>
                                      </p:tavLst>
                                    </p:anim>
                                    <p:anim calcmode="lin" valueType="num">
                                      <p:cBhvr additive="base">
                                        <p:cTn id="45" dur="500" fill="hold"/>
                                        <p:tgtEl>
                                          <p:spTgt spid="120"/>
                                        </p:tgtEl>
                                        <p:attrNameLst>
                                          <p:attrName>ppt_y</p:attrName>
                                        </p:attrNameLst>
                                      </p:cBhvr>
                                      <p:tavLst>
                                        <p:tav tm="0">
                                          <p:val>
                                            <p:strVal val="#ppt_y"/>
                                          </p:val>
                                        </p:tav>
                                        <p:tav tm="100000">
                                          <p:val>
                                            <p:strVal val="#ppt_y"/>
                                          </p:val>
                                        </p:tav>
                                      </p:tavLst>
                                    </p:anim>
                                  </p:childTnLst>
                                </p:cTn>
                              </p:par>
                            </p:childTnLst>
                          </p:cTn>
                        </p:par>
                        <p:par>
                          <p:cTn id="46" fill="hold">
                            <p:stCondLst>
                              <p:cond delay="5000"/>
                            </p:stCondLst>
                            <p:childTnLst>
                              <p:par>
                                <p:cTn id="47" presetID="2" presetClass="entr" presetSubtype="2" fill="hold" nodeType="afterEffect">
                                  <p:stCondLst>
                                    <p:cond delay="0"/>
                                  </p:stCondLst>
                                  <p:childTnLst>
                                    <p:set>
                                      <p:cBhvr>
                                        <p:cTn id="48" dur="1" fill="hold">
                                          <p:stCondLst>
                                            <p:cond delay="0"/>
                                          </p:stCondLst>
                                        </p:cTn>
                                        <p:tgtEl>
                                          <p:spTgt spid="121"/>
                                        </p:tgtEl>
                                        <p:attrNameLst>
                                          <p:attrName>style.visibility</p:attrName>
                                        </p:attrNameLst>
                                      </p:cBhvr>
                                      <p:to>
                                        <p:strVal val="visible"/>
                                      </p:to>
                                    </p:set>
                                    <p:anim calcmode="lin" valueType="num">
                                      <p:cBhvr additive="base">
                                        <p:cTn id="49" dur="500" fill="hold"/>
                                        <p:tgtEl>
                                          <p:spTgt spid="121"/>
                                        </p:tgtEl>
                                        <p:attrNameLst>
                                          <p:attrName>ppt_x</p:attrName>
                                        </p:attrNameLst>
                                      </p:cBhvr>
                                      <p:tavLst>
                                        <p:tav tm="0">
                                          <p:val>
                                            <p:strVal val="1+#ppt_w/2"/>
                                          </p:val>
                                        </p:tav>
                                        <p:tav tm="100000">
                                          <p:val>
                                            <p:strVal val="#ppt_x"/>
                                          </p:val>
                                        </p:tav>
                                      </p:tavLst>
                                    </p:anim>
                                    <p:anim calcmode="lin" valueType="num">
                                      <p:cBhvr additive="base">
                                        <p:cTn id="50" dur="500" fill="hold"/>
                                        <p:tgtEl>
                                          <p:spTgt spid="121"/>
                                        </p:tgtEl>
                                        <p:attrNameLst>
                                          <p:attrName>ppt_y</p:attrName>
                                        </p:attrNameLst>
                                      </p:cBhvr>
                                      <p:tavLst>
                                        <p:tav tm="0">
                                          <p:val>
                                            <p:strVal val="#ppt_y"/>
                                          </p:val>
                                        </p:tav>
                                        <p:tav tm="100000">
                                          <p:val>
                                            <p:strVal val="#ppt_y"/>
                                          </p:val>
                                        </p:tav>
                                      </p:tavLst>
                                    </p:anim>
                                  </p:childTnLst>
                                </p:cTn>
                              </p:par>
                            </p:childTnLst>
                          </p:cTn>
                        </p:par>
                        <p:par>
                          <p:cTn id="51" fill="hold">
                            <p:stCondLst>
                              <p:cond delay="5500"/>
                            </p:stCondLst>
                            <p:childTnLst>
                              <p:par>
                                <p:cTn id="52" presetID="2" presetClass="entr" presetSubtype="2" fill="hold" nodeType="afterEffect">
                                  <p:stCondLst>
                                    <p:cond delay="0"/>
                                  </p:stCondLst>
                                  <p:childTnLst>
                                    <p:set>
                                      <p:cBhvr>
                                        <p:cTn id="53" dur="1" fill="hold">
                                          <p:stCondLst>
                                            <p:cond delay="0"/>
                                          </p:stCondLst>
                                        </p:cTn>
                                        <p:tgtEl>
                                          <p:spTgt spid="122"/>
                                        </p:tgtEl>
                                        <p:attrNameLst>
                                          <p:attrName>style.visibility</p:attrName>
                                        </p:attrNameLst>
                                      </p:cBhvr>
                                      <p:to>
                                        <p:strVal val="visible"/>
                                      </p:to>
                                    </p:set>
                                    <p:anim calcmode="lin" valueType="num">
                                      <p:cBhvr additive="base">
                                        <p:cTn id="54" dur="500" fill="hold"/>
                                        <p:tgtEl>
                                          <p:spTgt spid="122"/>
                                        </p:tgtEl>
                                        <p:attrNameLst>
                                          <p:attrName>ppt_x</p:attrName>
                                        </p:attrNameLst>
                                      </p:cBhvr>
                                      <p:tavLst>
                                        <p:tav tm="0">
                                          <p:val>
                                            <p:strVal val="1+#ppt_w/2"/>
                                          </p:val>
                                        </p:tav>
                                        <p:tav tm="100000">
                                          <p:val>
                                            <p:strVal val="#ppt_x"/>
                                          </p:val>
                                        </p:tav>
                                      </p:tavLst>
                                    </p:anim>
                                    <p:anim calcmode="lin" valueType="num">
                                      <p:cBhvr additive="base">
                                        <p:cTn id="55" dur="500" fill="hold"/>
                                        <p:tgtEl>
                                          <p:spTgt spid="1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1405659" y="2160234"/>
            <a:ext cx="5479717" cy="3900448"/>
            <a:chOff x="2076485" y="4309464"/>
            <a:chExt cx="11160861" cy="7781034"/>
          </a:xfrm>
        </p:grpSpPr>
        <p:cxnSp>
          <p:nvCxnSpPr>
            <p:cNvPr id="134" name="直接连接符 133"/>
            <p:cNvCxnSpPr/>
            <p:nvPr/>
          </p:nvCxnSpPr>
          <p:spPr>
            <a:xfrm>
              <a:off x="2076485" y="9010146"/>
              <a:ext cx="10705420" cy="0"/>
            </a:xfrm>
            <a:prstGeom prst="line">
              <a:avLst/>
            </a:prstGeom>
            <a:ln>
              <a:solidFill>
                <a:schemeClr val="bg1">
                  <a:lumMod val="50000"/>
                  <a:alpha val="51000"/>
                </a:schemeClr>
              </a:solidFill>
            </a:ln>
          </p:spPr>
          <p:style>
            <a:lnRef idx="1">
              <a:schemeClr val="accent1"/>
            </a:lnRef>
            <a:fillRef idx="0">
              <a:schemeClr val="accent1"/>
            </a:fillRef>
            <a:effectRef idx="0">
              <a:schemeClr val="accent1"/>
            </a:effectRef>
            <a:fontRef idx="minor">
              <a:schemeClr val="tx1"/>
            </a:fontRef>
          </p:style>
        </p:cxnSp>
        <p:grpSp>
          <p:nvGrpSpPr>
            <p:cNvPr id="22" name="组合 21"/>
            <p:cNvGrpSpPr/>
            <p:nvPr/>
          </p:nvGrpSpPr>
          <p:grpSpPr>
            <a:xfrm>
              <a:off x="2076485" y="4309464"/>
              <a:ext cx="11160861" cy="7781034"/>
              <a:chOff x="2076485" y="4309464"/>
              <a:chExt cx="11160861" cy="7781034"/>
            </a:xfrm>
          </p:grpSpPr>
          <p:cxnSp>
            <p:nvCxnSpPr>
              <p:cNvPr id="9" name="直接连接符 8"/>
              <p:cNvCxnSpPr/>
              <p:nvPr/>
            </p:nvCxnSpPr>
            <p:spPr>
              <a:xfrm>
                <a:off x="2076485" y="4309464"/>
                <a:ext cx="0" cy="7781034"/>
              </a:xfrm>
              <a:prstGeom prst="line">
                <a:avLst/>
              </a:prstGeom>
              <a:ln w="44450">
                <a:solidFill>
                  <a:schemeClr val="bg1">
                    <a:lumMod val="50000"/>
                    <a:alpha val="51000"/>
                  </a:schemeClr>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2076485" y="12090498"/>
                <a:ext cx="11160861" cy="0"/>
              </a:xfrm>
              <a:prstGeom prst="line">
                <a:avLst/>
              </a:prstGeom>
              <a:ln w="44450">
                <a:solidFill>
                  <a:schemeClr val="bg1">
                    <a:lumMod val="50000"/>
                    <a:alpha val="51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2076485" y="5534091"/>
                <a:ext cx="10705420" cy="0"/>
              </a:xfrm>
              <a:prstGeom prst="line">
                <a:avLst/>
              </a:prstGeom>
              <a:ln>
                <a:solidFill>
                  <a:schemeClr val="bg1">
                    <a:lumMod val="50000"/>
                    <a:alpha val="51000"/>
                  </a:schemeClr>
                </a:solidFill>
              </a:ln>
            </p:spPr>
            <p:style>
              <a:lnRef idx="1">
                <a:schemeClr val="accent1"/>
              </a:lnRef>
              <a:fillRef idx="0">
                <a:schemeClr val="accent1"/>
              </a:fillRef>
              <a:effectRef idx="0">
                <a:schemeClr val="accent1"/>
              </a:effectRef>
              <a:fontRef idx="minor">
                <a:schemeClr val="tx1"/>
              </a:fontRef>
            </p:style>
          </p:cxnSp>
          <p:cxnSp>
            <p:nvCxnSpPr>
              <p:cNvPr id="131" name="直接连接符 130"/>
              <p:cNvCxnSpPr/>
              <p:nvPr/>
            </p:nvCxnSpPr>
            <p:spPr>
              <a:xfrm>
                <a:off x="2076485" y="6442533"/>
                <a:ext cx="10705420" cy="0"/>
              </a:xfrm>
              <a:prstGeom prst="line">
                <a:avLst/>
              </a:prstGeom>
              <a:ln>
                <a:solidFill>
                  <a:schemeClr val="bg1">
                    <a:lumMod val="50000"/>
                    <a:alpha val="51000"/>
                  </a:schemeClr>
                </a:solidFill>
              </a:ln>
            </p:spPr>
            <p:style>
              <a:lnRef idx="1">
                <a:schemeClr val="accent1"/>
              </a:lnRef>
              <a:fillRef idx="0">
                <a:schemeClr val="accent1"/>
              </a:fillRef>
              <a:effectRef idx="0">
                <a:schemeClr val="accent1"/>
              </a:effectRef>
              <a:fontRef idx="minor">
                <a:schemeClr val="tx1"/>
              </a:fontRef>
            </p:style>
          </p:cxnSp>
          <p:cxnSp>
            <p:nvCxnSpPr>
              <p:cNvPr id="132" name="直接连接符 131"/>
              <p:cNvCxnSpPr/>
              <p:nvPr/>
            </p:nvCxnSpPr>
            <p:spPr>
              <a:xfrm>
                <a:off x="2076485" y="7352468"/>
                <a:ext cx="10705420" cy="0"/>
              </a:xfrm>
              <a:prstGeom prst="line">
                <a:avLst/>
              </a:prstGeom>
              <a:ln>
                <a:solidFill>
                  <a:schemeClr val="bg1">
                    <a:lumMod val="50000"/>
                    <a:alpha val="51000"/>
                  </a:schemeClr>
                </a:solidFill>
              </a:ln>
            </p:spPr>
            <p:style>
              <a:lnRef idx="1">
                <a:schemeClr val="accent1"/>
              </a:lnRef>
              <a:fillRef idx="0">
                <a:schemeClr val="accent1"/>
              </a:fillRef>
              <a:effectRef idx="0">
                <a:schemeClr val="accent1"/>
              </a:effectRef>
              <a:fontRef idx="minor">
                <a:schemeClr val="tx1"/>
              </a:fontRef>
            </p:style>
          </p:cxnSp>
          <p:cxnSp>
            <p:nvCxnSpPr>
              <p:cNvPr id="133" name="直接连接符 132"/>
              <p:cNvCxnSpPr/>
              <p:nvPr/>
            </p:nvCxnSpPr>
            <p:spPr>
              <a:xfrm>
                <a:off x="2076485" y="8199981"/>
                <a:ext cx="10705420" cy="0"/>
              </a:xfrm>
              <a:prstGeom prst="line">
                <a:avLst/>
              </a:prstGeom>
              <a:ln>
                <a:solidFill>
                  <a:schemeClr val="bg1">
                    <a:lumMod val="50000"/>
                    <a:alpha val="51000"/>
                  </a:schemeClr>
                </a:solidFill>
              </a:ln>
            </p:spPr>
            <p:style>
              <a:lnRef idx="1">
                <a:schemeClr val="accent1"/>
              </a:lnRef>
              <a:fillRef idx="0">
                <a:schemeClr val="accent1"/>
              </a:fillRef>
              <a:effectRef idx="0">
                <a:schemeClr val="accent1"/>
              </a:effectRef>
              <a:fontRef idx="minor">
                <a:schemeClr val="tx1"/>
              </a:fontRef>
            </p:style>
          </p:cxnSp>
          <p:cxnSp>
            <p:nvCxnSpPr>
              <p:cNvPr id="135" name="直接连接符 134"/>
              <p:cNvCxnSpPr/>
              <p:nvPr/>
            </p:nvCxnSpPr>
            <p:spPr>
              <a:xfrm>
                <a:off x="2076485" y="9763045"/>
                <a:ext cx="10705420" cy="0"/>
              </a:xfrm>
              <a:prstGeom prst="line">
                <a:avLst/>
              </a:prstGeom>
              <a:ln>
                <a:solidFill>
                  <a:schemeClr val="bg1">
                    <a:lumMod val="50000"/>
                    <a:alpha val="51000"/>
                  </a:schemeClr>
                </a:solidFill>
              </a:ln>
            </p:spPr>
            <p:style>
              <a:lnRef idx="1">
                <a:schemeClr val="accent1"/>
              </a:lnRef>
              <a:fillRef idx="0">
                <a:schemeClr val="accent1"/>
              </a:fillRef>
              <a:effectRef idx="0">
                <a:schemeClr val="accent1"/>
              </a:effectRef>
              <a:fontRef idx="minor">
                <a:schemeClr val="tx1"/>
              </a:fontRef>
            </p:style>
          </p:cxnSp>
          <p:cxnSp>
            <p:nvCxnSpPr>
              <p:cNvPr id="136" name="直接连接符 135"/>
              <p:cNvCxnSpPr/>
              <p:nvPr/>
            </p:nvCxnSpPr>
            <p:spPr>
              <a:xfrm>
                <a:off x="2076485" y="10513363"/>
                <a:ext cx="10705420" cy="0"/>
              </a:xfrm>
              <a:prstGeom prst="line">
                <a:avLst/>
              </a:prstGeom>
              <a:ln>
                <a:solidFill>
                  <a:schemeClr val="bg1">
                    <a:lumMod val="50000"/>
                    <a:alpha val="5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2076485" y="11292283"/>
                <a:ext cx="10705420" cy="0"/>
              </a:xfrm>
              <a:prstGeom prst="line">
                <a:avLst/>
              </a:prstGeom>
              <a:ln>
                <a:solidFill>
                  <a:schemeClr val="bg1">
                    <a:lumMod val="50000"/>
                    <a:alpha val="51000"/>
                  </a:schemeClr>
                </a:solidFill>
              </a:ln>
            </p:spPr>
            <p:style>
              <a:lnRef idx="1">
                <a:schemeClr val="accent1"/>
              </a:lnRef>
              <a:fillRef idx="0">
                <a:schemeClr val="accent1"/>
              </a:fillRef>
              <a:effectRef idx="0">
                <a:schemeClr val="accent1"/>
              </a:effectRef>
              <a:fontRef idx="minor">
                <a:schemeClr val="tx1"/>
              </a:fontRef>
            </p:style>
          </p:cxnSp>
        </p:grpSp>
      </p:grpSp>
      <p:sp>
        <p:nvSpPr>
          <p:cNvPr id="7" name="矩形 6"/>
          <p:cNvSpPr/>
          <p:nvPr/>
        </p:nvSpPr>
        <p:spPr>
          <a:xfrm>
            <a:off x="2930228" y="3684871"/>
            <a:ext cx="860188" cy="237581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spcCol="0" rtlCol="0" anchor="ctr"/>
          <a:lstStyle/>
          <a:p>
            <a:pPr algn="ctr"/>
            <a:endParaRPr lang="zh-CN" altLang="en-US" sz="1560"/>
          </a:p>
        </p:txBody>
      </p:sp>
      <p:sp>
        <p:nvSpPr>
          <p:cNvPr id="63" name="矩形 62"/>
          <p:cNvSpPr/>
          <p:nvPr/>
        </p:nvSpPr>
        <p:spPr>
          <a:xfrm>
            <a:off x="4195807" y="3229491"/>
            <a:ext cx="860188" cy="283119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spcCol="0" rtlCol="0" anchor="ctr"/>
          <a:lstStyle/>
          <a:p>
            <a:pPr algn="ctr"/>
            <a:endParaRPr lang="zh-CN" altLang="en-US" sz="1560"/>
          </a:p>
        </p:txBody>
      </p:sp>
      <p:sp>
        <p:nvSpPr>
          <p:cNvPr id="64" name="矩形 63"/>
          <p:cNvSpPr/>
          <p:nvPr/>
        </p:nvSpPr>
        <p:spPr>
          <a:xfrm>
            <a:off x="5461385" y="2774110"/>
            <a:ext cx="860188" cy="32865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spcCol="0" rtlCol="0" anchor="ctr"/>
          <a:lstStyle/>
          <a:p>
            <a:pPr algn="ctr"/>
            <a:endParaRPr lang="zh-CN" altLang="en-US" sz="1560"/>
          </a:p>
        </p:txBody>
      </p:sp>
      <p:sp>
        <p:nvSpPr>
          <p:cNvPr id="69" name="矩形 68"/>
          <p:cNvSpPr/>
          <p:nvPr/>
        </p:nvSpPr>
        <p:spPr>
          <a:xfrm>
            <a:off x="2930228" y="4302888"/>
            <a:ext cx="860188" cy="1757794"/>
          </a:xfrm>
          <a:prstGeom prst="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spcCol="0" rtlCol="0" anchor="ctr"/>
          <a:lstStyle/>
          <a:p>
            <a:pPr algn="ctr"/>
            <a:endParaRPr lang="zh-CN" altLang="en-US" sz="1560"/>
          </a:p>
        </p:txBody>
      </p:sp>
      <p:sp>
        <p:nvSpPr>
          <p:cNvPr id="70" name="矩形 69"/>
          <p:cNvSpPr/>
          <p:nvPr/>
        </p:nvSpPr>
        <p:spPr>
          <a:xfrm>
            <a:off x="4195807" y="3945089"/>
            <a:ext cx="860188" cy="2115593"/>
          </a:xfrm>
          <a:prstGeom prst="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spcCol="0" rtlCol="0" anchor="ctr"/>
          <a:lstStyle/>
          <a:p>
            <a:pPr algn="ctr"/>
            <a:endParaRPr lang="zh-CN" altLang="en-US" sz="1560"/>
          </a:p>
        </p:txBody>
      </p:sp>
      <p:sp>
        <p:nvSpPr>
          <p:cNvPr id="71" name="矩形 70"/>
          <p:cNvSpPr/>
          <p:nvPr/>
        </p:nvSpPr>
        <p:spPr>
          <a:xfrm>
            <a:off x="5461385" y="3392127"/>
            <a:ext cx="860188" cy="2668556"/>
          </a:xfrm>
          <a:prstGeom prst="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spcCol="0" rtlCol="0" anchor="ctr"/>
          <a:lstStyle/>
          <a:p>
            <a:pPr algn="ctr"/>
            <a:endParaRPr lang="zh-CN" altLang="en-US" sz="1560"/>
          </a:p>
        </p:txBody>
      </p:sp>
      <p:sp>
        <p:nvSpPr>
          <p:cNvPr id="72" name="矩形 71"/>
          <p:cNvSpPr/>
          <p:nvPr/>
        </p:nvSpPr>
        <p:spPr>
          <a:xfrm>
            <a:off x="1849254" y="4302888"/>
            <a:ext cx="860188" cy="17577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spcCol="0" rtlCol="0" anchor="ctr"/>
          <a:lstStyle/>
          <a:p>
            <a:pPr algn="ctr"/>
            <a:endParaRPr lang="zh-CN" altLang="en-US" sz="1560"/>
          </a:p>
        </p:txBody>
      </p:sp>
      <p:sp>
        <p:nvSpPr>
          <p:cNvPr id="73" name="矩形 72"/>
          <p:cNvSpPr/>
          <p:nvPr/>
        </p:nvSpPr>
        <p:spPr>
          <a:xfrm>
            <a:off x="1849254" y="4872776"/>
            <a:ext cx="860188" cy="1187906"/>
          </a:xfrm>
          <a:prstGeom prst="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spcCol="0" rtlCol="0" anchor="ctr"/>
          <a:lstStyle/>
          <a:p>
            <a:pPr algn="ctr"/>
            <a:endParaRPr lang="zh-CN" altLang="en-US" sz="1560"/>
          </a:p>
        </p:txBody>
      </p:sp>
      <p:sp>
        <p:nvSpPr>
          <p:cNvPr id="74" name="TextBox 73"/>
          <p:cNvSpPr txBox="1"/>
          <p:nvPr/>
        </p:nvSpPr>
        <p:spPr>
          <a:xfrm>
            <a:off x="1932133" y="5299896"/>
            <a:ext cx="804800" cy="349756"/>
          </a:xfrm>
          <a:prstGeom prst="rect">
            <a:avLst/>
          </a:prstGeom>
          <a:noFill/>
        </p:spPr>
        <p:txBody>
          <a:bodyPr wrap="square" lIns="42970" tIns="21485" rIns="42970" bIns="21485" rtlCol="0">
            <a:spAutoFit/>
          </a:bodyPr>
          <a:lstStyle/>
          <a:p>
            <a:pPr lvl="0"/>
            <a:r>
              <a:rPr lang="en-US" altLang="zh-CN" sz="1990" dirty="0">
                <a:solidFill>
                  <a:schemeClr val="bg1"/>
                </a:solidFill>
                <a:latin typeface="思源黑体 CN Medium" pitchFamily="34" charset="-122"/>
                <a:ea typeface="思源黑体 CN Medium" pitchFamily="34" charset="-122"/>
              </a:rPr>
              <a:t>30%</a:t>
            </a:r>
            <a:endParaRPr lang="zh-CN" altLang="en-US" sz="1990" dirty="0">
              <a:solidFill>
                <a:schemeClr val="bg1"/>
              </a:solidFill>
              <a:latin typeface="思源黑体 CN Medium" pitchFamily="34" charset="-122"/>
              <a:ea typeface="思源黑体 CN Medium" pitchFamily="34" charset="-122"/>
            </a:endParaRPr>
          </a:p>
        </p:txBody>
      </p:sp>
      <p:sp>
        <p:nvSpPr>
          <p:cNvPr id="75" name="TextBox 74"/>
          <p:cNvSpPr txBox="1"/>
          <p:nvPr/>
        </p:nvSpPr>
        <p:spPr>
          <a:xfrm>
            <a:off x="2990792" y="4876595"/>
            <a:ext cx="804800" cy="349756"/>
          </a:xfrm>
          <a:prstGeom prst="rect">
            <a:avLst/>
          </a:prstGeom>
          <a:noFill/>
        </p:spPr>
        <p:txBody>
          <a:bodyPr wrap="square" lIns="42970" tIns="21485" rIns="42970" bIns="21485" rtlCol="0">
            <a:spAutoFit/>
          </a:bodyPr>
          <a:lstStyle/>
          <a:p>
            <a:pPr lvl="0"/>
            <a:r>
              <a:rPr lang="en-US" altLang="zh-CN" sz="1990" dirty="0">
                <a:solidFill>
                  <a:schemeClr val="bg1"/>
                </a:solidFill>
                <a:latin typeface="思源黑体 CN Medium" pitchFamily="34" charset="-122"/>
                <a:ea typeface="思源黑体 CN Medium" pitchFamily="34" charset="-122"/>
              </a:rPr>
              <a:t>60%</a:t>
            </a:r>
            <a:endParaRPr lang="zh-CN" altLang="en-US" sz="1990" dirty="0">
              <a:solidFill>
                <a:schemeClr val="bg1"/>
              </a:solidFill>
              <a:latin typeface="思源黑体 CN Medium" pitchFamily="34" charset="-122"/>
              <a:ea typeface="思源黑体 CN Medium" pitchFamily="34" charset="-122"/>
            </a:endParaRPr>
          </a:p>
        </p:txBody>
      </p:sp>
      <p:sp>
        <p:nvSpPr>
          <p:cNvPr id="76" name="TextBox 75"/>
          <p:cNvSpPr txBox="1"/>
          <p:nvPr/>
        </p:nvSpPr>
        <p:spPr>
          <a:xfrm>
            <a:off x="4251195" y="4302886"/>
            <a:ext cx="804800" cy="349756"/>
          </a:xfrm>
          <a:prstGeom prst="rect">
            <a:avLst/>
          </a:prstGeom>
          <a:noFill/>
        </p:spPr>
        <p:txBody>
          <a:bodyPr wrap="square" lIns="42970" tIns="21485" rIns="42970" bIns="21485" rtlCol="0">
            <a:spAutoFit/>
          </a:bodyPr>
          <a:lstStyle/>
          <a:p>
            <a:pPr lvl="0"/>
            <a:r>
              <a:rPr lang="en-US" altLang="zh-CN" sz="1990" dirty="0">
                <a:solidFill>
                  <a:schemeClr val="bg1"/>
                </a:solidFill>
                <a:latin typeface="思源黑体 CN Medium" pitchFamily="34" charset="-122"/>
                <a:ea typeface="思源黑体 CN Medium" pitchFamily="34" charset="-122"/>
              </a:rPr>
              <a:t>80%</a:t>
            </a:r>
            <a:endParaRPr lang="zh-CN" altLang="en-US" sz="1990" dirty="0">
              <a:solidFill>
                <a:schemeClr val="bg1"/>
              </a:solidFill>
              <a:latin typeface="思源黑体 CN Medium" pitchFamily="34" charset="-122"/>
              <a:ea typeface="思源黑体 CN Medium" pitchFamily="34" charset="-122"/>
            </a:endParaRPr>
          </a:p>
        </p:txBody>
      </p:sp>
      <p:sp>
        <p:nvSpPr>
          <p:cNvPr id="77" name="TextBox 76"/>
          <p:cNvSpPr txBox="1"/>
          <p:nvPr/>
        </p:nvSpPr>
        <p:spPr>
          <a:xfrm>
            <a:off x="5537543" y="3710536"/>
            <a:ext cx="804800" cy="349756"/>
          </a:xfrm>
          <a:prstGeom prst="rect">
            <a:avLst/>
          </a:prstGeom>
          <a:noFill/>
        </p:spPr>
        <p:txBody>
          <a:bodyPr wrap="square" lIns="42970" tIns="21485" rIns="42970" bIns="21485" rtlCol="0">
            <a:spAutoFit/>
          </a:bodyPr>
          <a:lstStyle/>
          <a:p>
            <a:pPr lvl="0"/>
            <a:r>
              <a:rPr lang="en-US" altLang="zh-CN" sz="1990" dirty="0">
                <a:solidFill>
                  <a:schemeClr val="bg1"/>
                </a:solidFill>
                <a:latin typeface="思源黑体 CN Medium" pitchFamily="34" charset="-122"/>
                <a:ea typeface="思源黑体 CN Medium" pitchFamily="34" charset="-122"/>
              </a:rPr>
              <a:t>90%</a:t>
            </a:r>
            <a:endParaRPr lang="zh-CN" altLang="en-US" sz="1990" dirty="0">
              <a:solidFill>
                <a:schemeClr val="bg1"/>
              </a:solidFill>
              <a:latin typeface="思源黑体 CN Medium" pitchFamily="34" charset="-122"/>
              <a:ea typeface="思源黑体 CN Medium" pitchFamily="34" charset="-122"/>
            </a:endParaRPr>
          </a:p>
        </p:txBody>
      </p:sp>
      <p:sp>
        <p:nvSpPr>
          <p:cNvPr id="78" name="TextBox 77"/>
          <p:cNvSpPr txBox="1"/>
          <p:nvPr/>
        </p:nvSpPr>
        <p:spPr>
          <a:xfrm>
            <a:off x="1883544" y="3806586"/>
            <a:ext cx="804800" cy="349756"/>
          </a:xfrm>
          <a:prstGeom prst="rect">
            <a:avLst/>
          </a:prstGeom>
          <a:noFill/>
        </p:spPr>
        <p:txBody>
          <a:bodyPr wrap="square" lIns="42970" tIns="21485" rIns="42970" bIns="21485" rtlCol="0">
            <a:spAutoFit/>
          </a:bodyPr>
          <a:lstStyle/>
          <a:p>
            <a:pPr lvl="0"/>
            <a:r>
              <a:rPr lang="en-US" altLang="zh-CN" sz="1990" dirty="0">
                <a:latin typeface="思源黑体 CN Medium" pitchFamily="34" charset="-122"/>
                <a:ea typeface="思源黑体 CN Medium" pitchFamily="34" charset="-122"/>
              </a:rPr>
              <a:t>300</a:t>
            </a:r>
            <a:r>
              <a:rPr lang="zh-CN" altLang="en-US" sz="1990" dirty="0">
                <a:latin typeface="思源黑体 CN Medium" pitchFamily="34" charset="-122"/>
                <a:ea typeface="思源黑体 CN Medium" pitchFamily="34" charset="-122"/>
              </a:rPr>
              <a:t>万</a:t>
            </a:r>
            <a:endParaRPr lang="zh-CN" altLang="en-US" sz="1990" dirty="0">
              <a:latin typeface="思源黑体 CN Medium" pitchFamily="34" charset="-122"/>
              <a:ea typeface="思源黑体 CN Medium" pitchFamily="34" charset="-122"/>
            </a:endParaRPr>
          </a:p>
        </p:txBody>
      </p:sp>
      <p:sp>
        <p:nvSpPr>
          <p:cNvPr id="79" name="TextBox 78"/>
          <p:cNvSpPr txBox="1"/>
          <p:nvPr/>
        </p:nvSpPr>
        <p:spPr>
          <a:xfrm>
            <a:off x="2990272" y="3225293"/>
            <a:ext cx="804800" cy="349756"/>
          </a:xfrm>
          <a:prstGeom prst="rect">
            <a:avLst/>
          </a:prstGeom>
          <a:noFill/>
        </p:spPr>
        <p:txBody>
          <a:bodyPr wrap="square" lIns="42970" tIns="21485" rIns="42970" bIns="21485" rtlCol="0">
            <a:spAutoFit/>
          </a:bodyPr>
          <a:lstStyle/>
          <a:p>
            <a:pPr lvl="0"/>
            <a:r>
              <a:rPr lang="en-US" altLang="zh-CN" sz="1990" dirty="0">
                <a:latin typeface="思源黑体 CN Medium" pitchFamily="34" charset="-122"/>
                <a:ea typeface="思源黑体 CN Medium" pitchFamily="34" charset="-122"/>
              </a:rPr>
              <a:t>500</a:t>
            </a:r>
            <a:r>
              <a:rPr lang="zh-CN" altLang="en-US" sz="1990" dirty="0">
                <a:latin typeface="思源黑体 CN Medium" pitchFamily="34" charset="-122"/>
                <a:ea typeface="思源黑体 CN Medium" pitchFamily="34" charset="-122"/>
              </a:rPr>
              <a:t>万</a:t>
            </a:r>
            <a:endParaRPr lang="zh-CN" altLang="en-US" sz="1990" dirty="0">
              <a:latin typeface="思源黑体 CN Medium" pitchFamily="34" charset="-122"/>
              <a:ea typeface="思源黑体 CN Medium" pitchFamily="34" charset="-122"/>
            </a:endParaRPr>
          </a:p>
        </p:txBody>
      </p:sp>
      <p:sp>
        <p:nvSpPr>
          <p:cNvPr id="80" name="TextBox 79"/>
          <p:cNvSpPr txBox="1"/>
          <p:nvPr/>
        </p:nvSpPr>
        <p:spPr>
          <a:xfrm>
            <a:off x="4251195" y="2798242"/>
            <a:ext cx="804800" cy="349756"/>
          </a:xfrm>
          <a:prstGeom prst="rect">
            <a:avLst/>
          </a:prstGeom>
          <a:noFill/>
        </p:spPr>
        <p:txBody>
          <a:bodyPr wrap="square" lIns="42970" tIns="21485" rIns="42970" bIns="21485" rtlCol="0">
            <a:spAutoFit/>
          </a:bodyPr>
          <a:lstStyle/>
          <a:p>
            <a:pPr lvl="0"/>
            <a:r>
              <a:rPr lang="en-US" altLang="zh-CN" sz="1990" dirty="0">
                <a:latin typeface="思源黑体 CN Medium" pitchFamily="34" charset="-122"/>
                <a:ea typeface="思源黑体 CN Medium" pitchFamily="34" charset="-122"/>
              </a:rPr>
              <a:t>800</a:t>
            </a:r>
            <a:r>
              <a:rPr lang="zh-CN" altLang="en-US" sz="1990" dirty="0">
                <a:latin typeface="思源黑体 CN Medium" pitchFamily="34" charset="-122"/>
                <a:ea typeface="思源黑体 CN Medium" pitchFamily="34" charset="-122"/>
              </a:rPr>
              <a:t>万</a:t>
            </a:r>
            <a:endParaRPr lang="zh-CN" altLang="en-US" sz="1990" dirty="0">
              <a:latin typeface="思源黑体 CN Medium" pitchFamily="34" charset="-122"/>
              <a:ea typeface="思源黑体 CN Medium" pitchFamily="34" charset="-122"/>
            </a:endParaRPr>
          </a:p>
        </p:txBody>
      </p:sp>
      <p:sp>
        <p:nvSpPr>
          <p:cNvPr id="81" name="TextBox 80"/>
          <p:cNvSpPr txBox="1"/>
          <p:nvPr/>
        </p:nvSpPr>
        <p:spPr>
          <a:xfrm>
            <a:off x="5393501" y="2277806"/>
            <a:ext cx="1141429" cy="349756"/>
          </a:xfrm>
          <a:prstGeom prst="rect">
            <a:avLst/>
          </a:prstGeom>
          <a:noFill/>
        </p:spPr>
        <p:txBody>
          <a:bodyPr wrap="square" lIns="42970" tIns="21485" rIns="42970" bIns="21485" rtlCol="0">
            <a:spAutoFit/>
          </a:bodyPr>
          <a:lstStyle/>
          <a:p>
            <a:pPr lvl="0"/>
            <a:r>
              <a:rPr lang="en-US" altLang="zh-CN" sz="1990" dirty="0">
                <a:latin typeface="思源黑体 CN Medium" pitchFamily="34" charset="-122"/>
                <a:ea typeface="思源黑体 CN Medium" pitchFamily="34" charset="-122"/>
              </a:rPr>
              <a:t>1000</a:t>
            </a:r>
            <a:r>
              <a:rPr lang="zh-CN" altLang="en-US" sz="1990" dirty="0">
                <a:latin typeface="思源黑体 CN Medium" pitchFamily="34" charset="-122"/>
                <a:ea typeface="思源黑体 CN Medium" pitchFamily="34" charset="-122"/>
              </a:rPr>
              <a:t>万</a:t>
            </a:r>
            <a:endParaRPr lang="zh-CN" altLang="en-US" sz="1990" dirty="0">
              <a:latin typeface="思源黑体 CN Medium" pitchFamily="34" charset="-122"/>
              <a:ea typeface="思源黑体 CN Medium" pitchFamily="34" charset="-122"/>
            </a:endParaRPr>
          </a:p>
        </p:txBody>
      </p:sp>
      <p:sp>
        <p:nvSpPr>
          <p:cNvPr id="66" name="平行四边形 65"/>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24" name="组合 23"/>
          <p:cNvGrpSpPr/>
          <p:nvPr/>
        </p:nvGrpSpPr>
        <p:grpSpPr>
          <a:xfrm>
            <a:off x="-124754" y="289674"/>
            <a:ext cx="2969754" cy="500820"/>
            <a:chOff x="-611583" y="577868"/>
            <a:chExt cx="6048672" cy="999091"/>
          </a:xfrm>
        </p:grpSpPr>
        <p:sp>
          <p:nvSpPr>
            <p:cNvPr id="67" name="对角圆角矩形 66"/>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68" name="TextBox 67"/>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短期利润</a:t>
              </a:r>
              <a:endParaRPr lang="zh-CN" altLang="en-US" sz="1990" dirty="0">
                <a:solidFill>
                  <a:prstClr val="white"/>
                </a:solidFill>
                <a:latin typeface="思源黑体 CN Medium" pitchFamily="34" charset="-122"/>
                <a:ea typeface="思源黑体 CN Medium" pitchFamily="34" charset="-122"/>
              </a:endParaRPr>
            </a:p>
          </p:txBody>
        </p:sp>
      </p:grpSp>
      <p:grpSp>
        <p:nvGrpSpPr>
          <p:cNvPr id="25" name="组合 24"/>
          <p:cNvGrpSpPr/>
          <p:nvPr/>
        </p:nvGrpSpPr>
        <p:grpSpPr>
          <a:xfrm>
            <a:off x="7258179" y="1657075"/>
            <a:ext cx="1380406" cy="675462"/>
            <a:chOff x="14425666" y="3305709"/>
            <a:chExt cx="2811555" cy="1347485"/>
          </a:xfrm>
        </p:grpSpPr>
        <p:sp>
          <p:nvSpPr>
            <p:cNvPr id="82" name="Rounded Rectangle 43"/>
            <p:cNvSpPr/>
            <p:nvPr/>
          </p:nvSpPr>
          <p:spPr>
            <a:xfrm>
              <a:off x="14441266" y="3306751"/>
              <a:ext cx="2230265" cy="557566"/>
            </a:xfrm>
            <a:prstGeom prst="roundRect">
              <a:avLst>
                <a:gd name="adj" fmla="val 46832"/>
              </a:avLst>
            </a:prstGeom>
            <a:gradFill>
              <a:gsLst>
                <a:gs pos="5000">
                  <a:srgbClr val="E00E0E"/>
                </a:gs>
                <a:gs pos="100000">
                  <a:srgbClr val="B7080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560"/>
            </a:p>
          </p:txBody>
        </p:sp>
        <p:sp>
          <p:nvSpPr>
            <p:cNvPr id="83" name="TextBox 82"/>
            <p:cNvSpPr txBox="1"/>
            <p:nvPr/>
          </p:nvSpPr>
          <p:spPr>
            <a:xfrm>
              <a:off x="14666095" y="3305709"/>
              <a:ext cx="2571126" cy="583030"/>
            </a:xfrm>
            <a:prstGeom prst="rect">
              <a:avLst/>
            </a:prstGeom>
            <a:noFill/>
          </p:spPr>
          <p:txBody>
            <a:bodyPr wrap="square" rtlCol="0">
              <a:spAutoFit/>
            </a:bodyPr>
            <a:lstStyle/>
            <a:p>
              <a:r>
                <a:rPr lang="zh-CN" altLang="en-US" sz="1300" dirty="0">
                  <a:solidFill>
                    <a:schemeClr val="bg1"/>
                  </a:solidFill>
                  <a:latin typeface="思源黑体 CN Medium" pitchFamily="34" charset="-122"/>
                  <a:ea typeface="思源黑体 CN Medium" pitchFamily="34" charset="-122"/>
                </a:rPr>
                <a:t>分析概述</a:t>
              </a:r>
              <a:endParaRPr lang="id-ID" sz="1300" dirty="0">
                <a:solidFill>
                  <a:schemeClr val="bg1"/>
                </a:solidFill>
                <a:latin typeface="思源黑体 CN Medium" pitchFamily="34" charset="-122"/>
                <a:ea typeface="思源黑体 CN Medium" pitchFamily="34" charset="-122"/>
              </a:endParaRPr>
            </a:p>
          </p:txBody>
        </p:sp>
        <p:sp>
          <p:nvSpPr>
            <p:cNvPr id="84" name="TextBox 83"/>
            <p:cNvSpPr txBox="1"/>
            <p:nvPr/>
          </p:nvSpPr>
          <p:spPr>
            <a:xfrm>
              <a:off x="14425666" y="4017077"/>
              <a:ext cx="2811555" cy="636117"/>
            </a:xfrm>
            <a:prstGeom prst="rect">
              <a:avLst/>
            </a:prstGeom>
            <a:noFill/>
          </p:spPr>
          <p:txBody>
            <a:bodyPr wrap="square" rtlCol="0">
              <a:spAutoFit/>
            </a:bodyPr>
            <a:lstStyle/>
            <a:p>
              <a:r>
                <a:rPr lang="en-US" altLang="zh-CN" sz="1470" dirty="0">
                  <a:solidFill>
                    <a:schemeClr val="tx1">
                      <a:lumMod val="75000"/>
                      <a:lumOff val="25000"/>
                    </a:schemeClr>
                  </a:solidFill>
                  <a:latin typeface="方正兰亭纤黑_GBK" panose="02000000000000000000" pitchFamily="2" charset="-122"/>
                  <a:ea typeface="方正兰亭纤黑_GBK" panose="02000000000000000000" pitchFamily="2" charset="-122"/>
                </a:rPr>
                <a:t>Add Content</a:t>
              </a:r>
              <a:endParaRPr lang="zh-CN" altLang="en-US" sz="1470" dirty="0">
                <a:solidFill>
                  <a:schemeClr val="tx1">
                    <a:lumMod val="75000"/>
                    <a:lumOff val="25000"/>
                  </a:schemeClr>
                </a:solidFill>
                <a:latin typeface="方正兰亭纤黑_GBK" panose="02000000000000000000" pitchFamily="2" charset="-122"/>
                <a:ea typeface="方正兰亭纤黑_GBK" panose="02000000000000000000" pitchFamily="2" charset="-122"/>
              </a:endParaRPr>
            </a:p>
          </p:txBody>
        </p:sp>
      </p:grpSp>
      <p:sp>
        <p:nvSpPr>
          <p:cNvPr id="85" name="TextBox 84"/>
          <p:cNvSpPr txBox="1"/>
          <p:nvPr/>
        </p:nvSpPr>
        <p:spPr>
          <a:xfrm>
            <a:off x="7274093" y="2366021"/>
            <a:ext cx="3864198" cy="1082136"/>
          </a:xfrm>
          <a:prstGeom prst="rect">
            <a:avLst/>
          </a:prstGeom>
          <a:noFill/>
        </p:spPr>
        <p:txBody>
          <a:bodyPr wrap="square" lIns="42970" tIns="21485" rIns="42970" bIns="21485" rtlCol="0">
            <a:spAutoFit/>
          </a:bodyPr>
          <a:lstStyle/>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您的内容打在这里，或者通过复制您的文本后，在此框中选择粘贴，并选择只保留文字。您的内容打在这里</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86" name="直接连接符 85"/>
          <p:cNvCxnSpPr/>
          <p:nvPr/>
        </p:nvCxnSpPr>
        <p:spPr>
          <a:xfrm>
            <a:off x="7274094" y="2342897"/>
            <a:ext cx="3686991" cy="0"/>
          </a:xfrm>
          <a:prstGeom prst="line">
            <a:avLst/>
          </a:prstGeom>
          <a:ln>
            <a:solidFill>
              <a:srgbClr val="D60C0C"/>
            </a:solidFill>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7228922" y="3609481"/>
            <a:ext cx="3267669" cy="869321"/>
          </a:xfrm>
          <a:prstGeom prst="rect">
            <a:avLst/>
          </a:prstGeom>
          <a:noFill/>
        </p:spPr>
        <p:txBody>
          <a:bodyPr wrap="square" lIns="42970" tIns="21485" rIns="42970" bIns="21485" rtlCol="0">
            <a:spAutoFit/>
          </a:bodyPr>
          <a:lstStyle/>
          <a:p>
            <a:r>
              <a:rPr lang="en-US" altLang="zh-CN" sz="5365" dirty="0">
                <a:solidFill>
                  <a:schemeClr val="tx1">
                    <a:lumMod val="75000"/>
                    <a:lumOff val="25000"/>
                  </a:schemeClr>
                </a:solidFill>
                <a:latin typeface="DIN Mittelschrift Std" pitchFamily="50" charset="0"/>
                <a:ea typeface="微软雅黑" panose="020B0503020204020204" pitchFamily="34" charset="-122"/>
              </a:rPr>
              <a:t>123,456,78</a:t>
            </a:r>
            <a:endParaRPr lang="zh-CN" altLang="en-US" sz="5365" dirty="0">
              <a:solidFill>
                <a:schemeClr val="tx1">
                  <a:lumMod val="75000"/>
                  <a:lumOff val="25000"/>
                </a:schemeClr>
              </a:solidFill>
              <a:latin typeface="DIN Mittelschrift Std" pitchFamily="50" charset="0"/>
              <a:ea typeface="微软雅黑" panose="020B0503020204020204" pitchFamily="34" charset="-122"/>
            </a:endParaRPr>
          </a:p>
        </p:txBody>
      </p:sp>
      <p:grpSp>
        <p:nvGrpSpPr>
          <p:cNvPr id="26" name="组合 25"/>
          <p:cNvGrpSpPr/>
          <p:nvPr/>
        </p:nvGrpSpPr>
        <p:grpSpPr>
          <a:xfrm>
            <a:off x="7366502" y="4620163"/>
            <a:ext cx="2373738" cy="1532257"/>
            <a:chOff x="14646293" y="9216802"/>
            <a:chExt cx="4834732" cy="3056713"/>
          </a:xfrm>
        </p:grpSpPr>
        <p:sp>
          <p:nvSpPr>
            <p:cNvPr id="107" name="Freeform 41"/>
            <p:cNvSpPr>
              <a:spLocks noEditPoints="1"/>
            </p:cNvSpPr>
            <p:nvPr/>
          </p:nvSpPr>
          <p:spPr bwMode="auto">
            <a:xfrm>
              <a:off x="14646293" y="9298653"/>
              <a:ext cx="511506" cy="1114764"/>
            </a:xfrm>
            <a:custGeom>
              <a:avLst/>
              <a:gdLst>
                <a:gd name="T0" fmla="*/ 44 w 89"/>
                <a:gd name="T1" fmla="*/ 41 h 227"/>
                <a:gd name="T2" fmla="*/ 65 w 89"/>
                <a:gd name="T3" fmla="*/ 21 h 227"/>
                <a:gd name="T4" fmla="*/ 44 w 89"/>
                <a:gd name="T5" fmla="*/ 0 h 227"/>
                <a:gd name="T6" fmla="*/ 24 w 89"/>
                <a:gd name="T7" fmla="*/ 21 h 227"/>
                <a:gd name="T8" fmla="*/ 44 w 89"/>
                <a:gd name="T9" fmla="*/ 41 h 227"/>
                <a:gd name="T10" fmla="*/ 89 w 89"/>
                <a:gd name="T11" fmla="*/ 60 h 227"/>
                <a:gd name="T12" fmla="*/ 89 w 89"/>
                <a:gd name="T13" fmla="*/ 60 h 227"/>
                <a:gd name="T14" fmla="*/ 71 w 89"/>
                <a:gd name="T15" fmla="*/ 44 h 227"/>
                <a:gd name="T16" fmla="*/ 17 w 89"/>
                <a:gd name="T17" fmla="*/ 44 h 227"/>
                <a:gd name="T18" fmla="*/ 0 w 89"/>
                <a:gd name="T19" fmla="*/ 60 h 227"/>
                <a:gd name="T20" fmla="*/ 0 w 89"/>
                <a:gd name="T21" fmla="*/ 60 h 227"/>
                <a:gd name="T22" fmla="*/ 0 w 89"/>
                <a:gd name="T23" fmla="*/ 119 h 227"/>
                <a:gd name="T24" fmla="*/ 9 w 89"/>
                <a:gd name="T25" fmla="*/ 128 h 227"/>
                <a:gd name="T26" fmla="*/ 18 w 89"/>
                <a:gd name="T27" fmla="*/ 119 h 227"/>
                <a:gd name="T28" fmla="*/ 18 w 89"/>
                <a:gd name="T29" fmla="*/ 76 h 227"/>
                <a:gd name="T30" fmla="*/ 20 w 89"/>
                <a:gd name="T31" fmla="*/ 76 h 227"/>
                <a:gd name="T32" fmla="*/ 21 w 89"/>
                <a:gd name="T33" fmla="*/ 76 h 227"/>
                <a:gd name="T34" fmla="*/ 21 w 89"/>
                <a:gd name="T35" fmla="*/ 78 h 227"/>
                <a:gd name="T36" fmla="*/ 21 w 89"/>
                <a:gd name="T37" fmla="*/ 216 h 227"/>
                <a:gd name="T38" fmla="*/ 32 w 89"/>
                <a:gd name="T39" fmla="*/ 227 h 227"/>
                <a:gd name="T40" fmla="*/ 43 w 89"/>
                <a:gd name="T41" fmla="*/ 216 h 227"/>
                <a:gd name="T42" fmla="*/ 43 w 89"/>
                <a:gd name="T43" fmla="*/ 152 h 227"/>
                <a:gd name="T44" fmla="*/ 46 w 89"/>
                <a:gd name="T45" fmla="*/ 152 h 227"/>
                <a:gd name="T46" fmla="*/ 46 w 89"/>
                <a:gd name="T47" fmla="*/ 216 h 227"/>
                <a:gd name="T48" fmla="*/ 57 w 89"/>
                <a:gd name="T49" fmla="*/ 227 h 227"/>
                <a:gd name="T50" fmla="*/ 68 w 89"/>
                <a:gd name="T51" fmla="*/ 216 h 227"/>
                <a:gd name="T52" fmla="*/ 68 w 89"/>
                <a:gd name="T53" fmla="*/ 78 h 227"/>
                <a:gd name="T54" fmla="*/ 68 w 89"/>
                <a:gd name="T55" fmla="*/ 76 h 227"/>
                <a:gd name="T56" fmla="*/ 71 w 89"/>
                <a:gd name="T57" fmla="*/ 76 h 227"/>
                <a:gd name="T58" fmla="*/ 71 w 89"/>
                <a:gd name="T59" fmla="*/ 119 h 227"/>
                <a:gd name="T60" fmla="*/ 80 w 89"/>
                <a:gd name="T61" fmla="*/ 128 h 227"/>
                <a:gd name="T62" fmla="*/ 89 w 89"/>
                <a:gd name="T63" fmla="*/ 119 h 227"/>
                <a:gd name="T64" fmla="*/ 89 w 89"/>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227">
                  <a:moveTo>
                    <a:pt x="44" y="41"/>
                  </a:moveTo>
                  <a:cubicBezTo>
                    <a:pt x="56" y="41"/>
                    <a:pt x="65" y="32"/>
                    <a:pt x="65" y="21"/>
                  </a:cubicBezTo>
                  <a:cubicBezTo>
                    <a:pt x="65" y="9"/>
                    <a:pt x="56" y="0"/>
                    <a:pt x="44" y="0"/>
                  </a:cubicBezTo>
                  <a:cubicBezTo>
                    <a:pt x="33" y="0"/>
                    <a:pt x="24" y="9"/>
                    <a:pt x="24" y="21"/>
                  </a:cubicBezTo>
                  <a:cubicBezTo>
                    <a:pt x="24" y="32"/>
                    <a:pt x="33" y="41"/>
                    <a:pt x="44" y="41"/>
                  </a:cubicBezTo>
                  <a:close/>
                  <a:moveTo>
                    <a:pt x="89" y="60"/>
                  </a:moveTo>
                  <a:cubicBezTo>
                    <a:pt x="89" y="60"/>
                    <a:pt x="89" y="60"/>
                    <a:pt x="89" y="60"/>
                  </a:cubicBezTo>
                  <a:cubicBezTo>
                    <a:pt x="88" y="51"/>
                    <a:pt x="81" y="44"/>
                    <a:pt x="71" y="44"/>
                  </a:cubicBezTo>
                  <a:cubicBezTo>
                    <a:pt x="17" y="44"/>
                    <a:pt x="17" y="44"/>
                    <a:pt x="17" y="44"/>
                  </a:cubicBezTo>
                  <a:cubicBezTo>
                    <a:pt x="8"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1" y="76"/>
                    <a:pt x="21" y="76"/>
                    <a:pt x="21" y="76"/>
                  </a:cubicBezTo>
                  <a:cubicBezTo>
                    <a:pt x="21" y="77"/>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7"/>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79162" tIns="39581" rIns="79162" bIns="39581" numCol="1" anchor="t" anchorCtr="0" compatLnSpc="1"/>
            <a:lstStyle/>
            <a:p>
              <a:endParaRPr lang="zh-CN" altLang="en-US" sz="1560"/>
            </a:p>
          </p:txBody>
        </p:sp>
        <p:sp>
          <p:nvSpPr>
            <p:cNvPr id="111" name="Freeform 41"/>
            <p:cNvSpPr>
              <a:spLocks noEditPoints="1"/>
            </p:cNvSpPr>
            <p:nvPr/>
          </p:nvSpPr>
          <p:spPr bwMode="auto">
            <a:xfrm>
              <a:off x="14646293" y="10976872"/>
              <a:ext cx="511506" cy="1114764"/>
            </a:xfrm>
            <a:custGeom>
              <a:avLst/>
              <a:gdLst>
                <a:gd name="T0" fmla="*/ 44 w 89"/>
                <a:gd name="T1" fmla="*/ 41 h 227"/>
                <a:gd name="T2" fmla="*/ 65 w 89"/>
                <a:gd name="T3" fmla="*/ 21 h 227"/>
                <a:gd name="T4" fmla="*/ 44 w 89"/>
                <a:gd name="T5" fmla="*/ 0 h 227"/>
                <a:gd name="T6" fmla="*/ 24 w 89"/>
                <a:gd name="T7" fmla="*/ 21 h 227"/>
                <a:gd name="T8" fmla="*/ 44 w 89"/>
                <a:gd name="T9" fmla="*/ 41 h 227"/>
                <a:gd name="T10" fmla="*/ 89 w 89"/>
                <a:gd name="T11" fmla="*/ 60 h 227"/>
                <a:gd name="T12" fmla="*/ 89 w 89"/>
                <a:gd name="T13" fmla="*/ 60 h 227"/>
                <a:gd name="T14" fmla="*/ 71 w 89"/>
                <a:gd name="T15" fmla="*/ 44 h 227"/>
                <a:gd name="T16" fmla="*/ 17 w 89"/>
                <a:gd name="T17" fmla="*/ 44 h 227"/>
                <a:gd name="T18" fmla="*/ 0 w 89"/>
                <a:gd name="T19" fmla="*/ 60 h 227"/>
                <a:gd name="T20" fmla="*/ 0 w 89"/>
                <a:gd name="T21" fmla="*/ 60 h 227"/>
                <a:gd name="T22" fmla="*/ 0 w 89"/>
                <a:gd name="T23" fmla="*/ 119 h 227"/>
                <a:gd name="T24" fmla="*/ 9 w 89"/>
                <a:gd name="T25" fmla="*/ 128 h 227"/>
                <a:gd name="T26" fmla="*/ 18 w 89"/>
                <a:gd name="T27" fmla="*/ 119 h 227"/>
                <a:gd name="T28" fmla="*/ 18 w 89"/>
                <a:gd name="T29" fmla="*/ 76 h 227"/>
                <a:gd name="T30" fmla="*/ 20 w 89"/>
                <a:gd name="T31" fmla="*/ 76 h 227"/>
                <a:gd name="T32" fmla="*/ 21 w 89"/>
                <a:gd name="T33" fmla="*/ 76 h 227"/>
                <a:gd name="T34" fmla="*/ 21 w 89"/>
                <a:gd name="T35" fmla="*/ 78 h 227"/>
                <a:gd name="T36" fmla="*/ 21 w 89"/>
                <a:gd name="T37" fmla="*/ 216 h 227"/>
                <a:gd name="T38" fmla="*/ 32 w 89"/>
                <a:gd name="T39" fmla="*/ 227 h 227"/>
                <a:gd name="T40" fmla="*/ 43 w 89"/>
                <a:gd name="T41" fmla="*/ 216 h 227"/>
                <a:gd name="T42" fmla="*/ 43 w 89"/>
                <a:gd name="T43" fmla="*/ 152 h 227"/>
                <a:gd name="T44" fmla="*/ 46 w 89"/>
                <a:gd name="T45" fmla="*/ 152 h 227"/>
                <a:gd name="T46" fmla="*/ 46 w 89"/>
                <a:gd name="T47" fmla="*/ 216 h 227"/>
                <a:gd name="T48" fmla="*/ 57 w 89"/>
                <a:gd name="T49" fmla="*/ 227 h 227"/>
                <a:gd name="T50" fmla="*/ 68 w 89"/>
                <a:gd name="T51" fmla="*/ 216 h 227"/>
                <a:gd name="T52" fmla="*/ 68 w 89"/>
                <a:gd name="T53" fmla="*/ 78 h 227"/>
                <a:gd name="T54" fmla="*/ 68 w 89"/>
                <a:gd name="T55" fmla="*/ 76 h 227"/>
                <a:gd name="T56" fmla="*/ 71 w 89"/>
                <a:gd name="T57" fmla="*/ 76 h 227"/>
                <a:gd name="T58" fmla="*/ 71 w 89"/>
                <a:gd name="T59" fmla="*/ 119 h 227"/>
                <a:gd name="T60" fmla="*/ 80 w 89"/>
                <a:gd name="T61" fmla="*/ 128 h 227"/>
                <a:gd name="T62" fmla="*/ 89 w 89"/>
                <a:gd name="T63" fmla="*/ 119 h 227"/>
                <a:gd name="T64" fmla="*/ 89 w 89"/>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227">
                  <a:moveTo>
                    <a:pt x="44" y="41"/>
                  </a:moveTo>
                  <a:cubicBezTo>
                    <a:pt x="56" y="41"/>
                    <a:pt x="65" y="32"/>
                    <a:pt x="65" y="21"/>
                  </a:cubicBezTo>
                  <a:cubicBezTo>
                    <a:pt x="65" y="9"/>
                    <a:pt x="56" y="0"/>
                    <a:pt x="44" y="0"/>
                  </a:cubicBezTo>
                  <a:cubicBezTo>
                    <a:pt x="33" y="0"/>
                    <a:pt x="24" y="9"/>
                    <a:pt x="24" y="21"/>
                  </a:cubicBezTo>
                  <a:cubicBezTo>
                    <a:pt x="24" y="32"/>
                    <a:pt x="33" y="41"/>
                    <a:pt x="44" y="41"/>
                  </a:cubicBezTo>
                  <a:close/>
                  <a:moveTo>
                    <a:pt x="89" y="60"/>
                  </a:moveTo>
                  <a:cubicBezTo>
                    <a:pt x="89" y="60"/>
                    <a:pt x="89" y="60"/>
                    <a:pt x="89" y="60"/>
                  </a:cubicBezTo>
                  <a:cubicBezTo>
                    <a:pt x="88" y="51"/>
                    <a:pt x="81" y="44"/>
                    <a:pt x="71" y="44"/>
                  </a:cubicBezTo>
                  <a:cubicBezTo>
                    <a:pt x="17" y="44"/>
                    <a:pt x="17" y="44"/>
                    <a:pt x="17" y="44"/>
                  </a:cubicBezTo>
                  <a:cubicBezTo>
                    <a:pt x="8"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1" y="76"/>
                    <a:pt x="21" y="76"/>
                    <a:pt x="21" y="76"/>
                  </a:cubicBezTo>
                  <a:cubicBezTo>
                    <a:pt x="21" y="77"/>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7"/>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BB0A0B"/>
            </a:solidFill>
            <a:ln>
              <a:noFill/>
            </a:ln>
            <a:extLst>
              <a:ext uri="{91240B29-F687-4F45-9708-019B960494DF}">
                <a14:hiddenLine xmlns:a14="http://schemas.microsoft.com/office/drawing/2010/main" w="9525">
                  <a:solidFill>
                    <a:srgbClr val="000000"/>
                  </a:solidFill>
                  <a:round/>
                </a14:hiddenLine>
              </a:ext>
            </a:extLst>
          </p:spPr>
          <p:txBody>
            <a:bodyPr vert="horz" wrap="square" lIns="79162" tIns="39581" rIns="79162" bIns="39581" numCol="1" anchor="t" anchorCtr="0" compatLnSpc="1"/>
            <a:lstStyle/>
            <a:p>
              <a:endParaRPr lang="zh-CN" altLang="en-US" sz="1560"/>
            </a:p>
          </p:txBody>
        </p:sp>
        <p:grpSp>
          <p:nvGrpSpPr>
            <p:cNvPr id="112" name="组合 111"/>
            <p:cNvGrpSpPr/>
            <p:nvPr/>
          </p:nvGrpSpPr>
          <p:grpSpPr>
            <a:xfrm>
              <a:off x="15486417" y="9216802"/>
              <a:ext cx="3994608" cy="1296642"/>
              <a:chOff x="969258" y="2005844"/>
              <a:chExt cx="2079175" cy="1801845"/>
            </a:xfrm>
          </p:grpSpPr>
          <p:sp>
            <p:nvSpPr>
              <p:cNvPr id="113" name="Rectangle 4"/>
              <p:cNvSpPr/>
              <p:nvPr/>
            </p:nvSpPr>
            <p:spPr bwMode="auto">
              <a:xfrm>
                <a:off x="974037" y="2443618"/>
                <a:ext cx="2074396" cy="1364071"/>
              </a:xfrm>
              <a:prstGeom prst="rect">
                <a:avLst/>
              </a:prstGeom>
            </p:spPr>
            <p:txBody>
              <a:bodyPr wrap="square">
                <a:spAutoFit/>
              </a:bodyPr>
              <a:lstStyle/>
              <a:p>
                <a:pPr>
                  <a:lnSpc>
                    <a:spcPct val="150000"/>
                  </a:lnSpc>
                </a:pPr>
                <a:r>
                  <a:rPr lang="zh-CN" altLang="en-US" sz="865" dirty="0">
                    <a:latin typeface="方正兰亭纤黑_GBK" panose="02000000000000000000" pitchFamily="2" charset="-122"/>
                    <a:ea typeface="方正兰亭纤黑_GBK" panose="02000000000000000000" pitchFamily="2" charset="-122"/>
                  </a:rPr>
                  <a:t>添加你的饿内容文字，添加你的饿内容文字，添加你的饿</a:t>
                </a:r>
                <a:endParaRPr lang="id-ID" altLang="zh-CN" sz="865" dirty="0">
                  <a:latin typeface="Lato" pitchFamily="34" charset="0"/>
                </a:endParaRPr>
              </a:p>
            </p:txBody>
          </p:sp>
          <p:sp>
            <p:nvSpPr>
              <p:cNvPr id="114" name="Rectangle 5"/>
              <p:cNvSpPr/>
              <p:nvPr/>
            </p:nvSpPr>
            <p:spPr bwMode="auto">
              <a:xfrm>
                <a:off x="969258" y="2005844"/>
                <a:ext cx="1136218" cy="735892"/>
              </a:xfrm>
              <a:prstGeom prst="rect">
                <a:avLst/>
              </a:prstGeom>
            </p:spPr>
            <p:txBody>
              <a:bodyPr wrap="square">
                <a:spAutoFit/>
              </a:bodyPr>
              <a:lstStyle/>
              <a:p>
                <a:pPr>
                  <a:defRPr/>
                </a:pPr>
                <a:r>
                  <a:rPr lang="zh-CN" altLang="en-US" sz="1125" b="1" dirty="0">
                    <a:ea typeface="Roboto" pitchFamily="2" charset="0"/>
                    <a:cs typeface="Open Sans" pitchFamily="34" charset="0"/>
                  </a:rPr>
                  <a:t>添加标题</a:t>
                </a:r>
                <a:endParaRPr lang="en-US" sz="1125" b="1" dirty="0">
                  <a:ea typeface="Roboto" pitchFamily="2" charset="0"/>
                  <a:cs typeface="Open Sans" pitchFamily="34" charset="0"/>
                </a:endParaRPr>
              </a:p>
            </p:txBody>
          </p:sp>
        </p:grpSp>
        <p:grpSp>
          <p:nvGrpSpPr>
            <p:cNvPr id="115" name="组合 114"/>
            <p:cNvGrpSpPr/>
            <p:nvPr/>
          </p:nvGrpSpPr>
          <p:grpSpPr>
            <a:xfrm>
              <a:off x="15486417" y="10976873"/>
              <a:ext cx="3994608" cy="1296642"/>
              <a:chOff x="969258" y="2005844"/>
              <a:chExt cx="2079175" cy="1801845"/>
            </a:xfrm>
          </p:grpSpPr>
          <p:sp>
            <p:nvSpPr>
              <p:cNvPr id="116" name="Rectangle 4"/>
              <p:cNvSpPr/>
              <p:nvPr/>
            </p:nvSpPr>
            <p:spPr bwMode="auto">
              <a:xfrm>
                <a:off x="974037" y="2443618"/>
                <a:ext cx="2074396" cy="1364071"/>
              </a:xfrm>
              <a:prstGeom prst="rect">
                <a:avLst/>
              </a:prstGeom>
            </p:spPr>
            <p:txBody>
              <a:bodyPr wrap="square">
                <a:spAutoFit/>
              </a:bodyPr>
              <a:lstStyle/>
              <a:p>
                <a:pPr>
                  <a:lnSpc>
                    <a:spcPct val="150000"/>
                  </a:lnSpc>
                </a:pPr>
                <a:r>
                  <a:rPr lang="zh-CN" altLang="en-US" sz="865" dirty="0">
                    <a:latin typeface="方正兰亭纤黑_GBK" panose="02000000000000000000" pitchFamily="2" charset="-122"/>
                    <a:ea typeface="方正兰亭纤黑_GBK" panose="02000000000000000000" pitchFamily="2" charset="-122"/>
                  </a:rPr>
                  <a:t>添加你的饿内容文字，添加你的饿内容文字，添加你的饿</a:t>
                </a:r>
                <a:endParaRPr lang="id-ID" altLang="zh-CN" sz="865" dirty="0">
                  <a:latin typeface="Lato" pitchFamily="34" charset="0"/>
                </a:endParaRPr>
              </a:p>
            </p:txBody>
          </p:sp>
          <p:sp>
            <p:nvSpPr>
              <p:cNvPr id="117" name="Rectangle 5"/>
              <p:cNvSpPr/>
              <p:nvPr/>
            </p:nvSpPr>
            <p:spPr bwMode="auto">
              <a:xfrm>
                <a:off x="969258" y="2005844"/>
                <a:ext cx="1136218" cy="735892"/>
              </a:xfrm>
              <a:prstGeom prst="rect">
                <a:avLst/>
              </a:prstGeom>
            </p:spPr>
            <p:txBody>
              <a:bodyPr wrap="square">
                <a:spAutoFit/>
              </a:bodyPr>
              <a:lstStyle/>
              <a:p>
                <a:pPr>
                  <a:defRPr/>
                </a:pPr>
                <a:r>
                  <a:rPr lang="zh-CN" altLang="en-US" sz="1125" b="1" dirty="0">
                    <a:ea typeface="Roboto" pitchFamily="2" charset="0"/>
                    <a:cs typeface="Open Sans" pitchFamily="34" charset="0"/>
                  </a:rPr>
                  <a:t>添加标题</a:t>
                </a:r>
                <a:endParaRPr lang="en-US" sz="1125" b="1" dirty="0">
                  <a:ea typeface="Roboto" pitchFamily="2" charset="0"/>
                  <a:cs typeface="Open Sans" pitchFamily="34" charset="0"/>
                </a:endParaRPr>
              </a:p>
            </p:txBody>
          </p:sp>
        </p:grpSp>
      </p:grpSp>
    </p:spTree>
  </p:cSld>
  <p:clrMapOvr>
    <a:masterClrMapping/>
  </p:clrMapOvr>
  <mc:AlternateContent xmlns:mc="http://schemas.openxmlformats.org/markup-compatibility/2006">
    <mc:Choice xmlns:p14="http://schemas.microsoft.com/office/powerpoint/2010/main" Requires="p14">
      <p:transition spd="slow" p14:dur="1200" advClick="0" advTm="0">
        <p14:prism dir="u"/>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1+#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66"/>
                                        </p:tgtEl>
                                        <p:attrNameLst>
                                          <p:attrName>style.visibility</p:attrName>
                                        </p:attrNameLst>
                                      </p:cBhvr>
                                      <p:to>
                                        <p:strVal val="visible"/>
                                      </p:to>
                                    </p:set>
                                    <p:anim calcmode="lin" valueType="num">
                                      <p:cBhvr additive="base">
                                        <p:cTn id="12" dur="500" fill="hold"/>
                                        <p:tgtEl>
                                          <p:spTgt spid="66"/>
                                        </p:tgtEl>
                                        <p:attrNameLst>
                                          <p:attrName>ppt_x</p:attrName>
                                        </p:attrNameLst>
                                      </p:cBhvr>
                                      <p:tavLst>
                                        <p:tav tm="0">
                                          <p:val>
                                            <p:strVal val="0-#ppt_w/2"/>
                                          </p:val>
                                        </p:tav>
                                        <p:tav tm="100000">
                                          <p:val>
                                            <p:strVal val="#ppt_x"/>
                                          </p:val>
                                        </p:tav>
                                      </p:tavLst>
                                    </p:anim>
                                    <p:anim calcmode="lin" valueType="num">
                                      <p:cBhvr additive="base">
                                        <p:cTn id="13" dur="500" fill="hold"/>
                                        <p:tgtEl>
                                          <p:spTgt spid="6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left)">
                                      <p:cBhvr>
                                        <p:cTn id="17" dur="500"/>
                                        <p:tgtEl>
                                          <p:spTgt spid="23"/>
                                        </p:tgtEl>
                                      </p:cBhvr>
                                    </p:animEffect>
                                  </p:childTnLst>
                                </p:cTn>
                              </p:par>
                            </p:childTnLst>
                          </p:cTn>
                        </p:par>
                        <p:par>
                          <p:cTn id="18" fill="hold">
                            <p:stCondLst>
                              <p:cond delay="1500"/>
                            </p:stCondLst>
                            <p:childTnLst>
                              <p:par>
                                <p:cTn id="19" presetID="22" presetClass="entr" presetSubtype="4" fill="hold" grpId="0" nodeType="after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wipe(down)">
                                      <p:cBhvr>
                                        <p:cTn id="21" dur="500"/>
                                        <p:tgtEl>
                                          <p:spTgt spid="72"/>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down)">
                                      <p:cBhvr>
                                        <p:cTn id="24" dur="500"/>
                                        <p:tgtEl>
                                          <p:spTgt spid="7"/>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63"/>
                                        </p:tgtEl>
                                        <p:attrNameLst>
                                          <p:attrName>style.visibility</p:attrName>
                                        </p:attrNameLst>
                                      </p:cBhvr>
                                      <p:to>
                                        <p:strVal val="visible"/>
                                      </p:to>
                                    </p:set>
                                    <p:animEffect transition="in" filter="wipe(down)">
                                      <p:cBhvr>
                                        <p:cTn id="27" dur="500"/>
                                        <p:tgtEl>
                                          <p:spTgt spid="63"/>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64"/>
                                        </p:tgtEl>
                                        <p:attrNameLst>
                                          <p:attrName>style.visibility</p:attrName>
                                        </p:attrNameLst>
                                      </p:cBhvr>
                                      <p:to>
                                        <p:strVal val="visible"/>
                                      </p:to>
                                    </p:set>
                                    <p:animEffect transition="in" filter="wipe(down)">
                                      <p:cBhvr>
                                        <p:cTn id="30" dur="500"/>
                                        <p:tgtEl>
                                          <p:spTgt spid="64"/>
                                        </p:tgtEl>
                                      </p:cBhvr>
                                    </p:animEffect>
                                  </p:childTnLst>
                                </p:cTn>
                              </p:par>
                            </p:childTnLst>
                          </p:cTn>
                        </p:par>
                        <p:par>
                          <p:cTn id="31" fill="hold">
                            <p:stCondLst>
                              <p:cond delay="2000"/>
                            </p:stCondLst>
                            <p:childTnLst>
                              <p:par>
                                <p:cTn id="32" presetID="12" presetClass="entr" presetSubtype="4" fill="hold" grpId="0" nodeType="afterEffect">
                                  <p:stCondLst>
                                    <p:cond delay="0"/>
                                  </p:stCondLst>
                                  <p:childTnLst>
                                    <p:set>
                                      <p:cBhvr>
                                        <p:cTn id="33" dur="1" fill="hold">
                                          <p:stCondLst>
                                            <p:cond delay="0"/>
                                          </p:stCondLst>
                                        </p:cTn>
                                        <p:tgtEl>
                                          <p:spTgt spid="73"/>
                                        </p:tgtEl>
                                        <p:attrNameLst>
                                          <p:attrName>style.visibility</p:attrName>
                                        </p:attrNameLst>
                                      </p:cBhvr>
                                      <p:to>
                                        <p:strVal val="visible"/>
                                      </p:to>
                                    </p:set>
                                    <p:anim calcmode="lin" valueType="num">
                                      <p:cBhvr additive="base">
                                        <p:cTn id="34" dur="500"/>
                                        <p:tgtEl>
                                          <p:spTgt spid="73"/>
                                        </p:tgtEl>
                                        <p:attrNameLst>
                                          <p:attrName>ppt_y</p:attrName>
                                        </p:attrNameLst>
                                      </p:cBhvr>
                                      <p:tavLst>
                                        <p:tav tm="0">
                                          <p:val>
                                            <p:strVal val="#ppt_y+#ppt_h*1.125000"/>
                                          </p:val>
                                        </p:tav>
                                        <p:tav tm="100000">
                                          <p:val>
                                            <p:strVal val="#ppt_y"/>
                                          </p:val>
                                        </p:tav>
                                      </p:tavLst>
                                    </p:anim>
                                    <p:animEffect transition="in" filter="wipe(up)">
                                      <p:cBhvr>
                                        <p:cTn id="35" dur="500"/>
                                        <p:tgtEl>
                                          <p:spTgt spid="73"/>
                                        </p:tgtEl>
                                      </p:cBhvr>
                                    </p:animEffect>
                                  </p:childTnLst>
                                </p:cTn>
                              </p:par>
                            </p:childTnLst>
                          </p:cTn>
                        </p:par>
                        <p:par>
                          <p:cTn id="36" fill="hold">
                            <p:stCondLst>
                              <p:cond delay="2500"/>
                            </p:stCondLst>
                            <p:childTnLst>
                              <p:par>
                                <p:cTn id="37" presetID="12" presetClass="entr" presetSubtype="4" fill="hold" grpId="0" nodeType="afterEffect">
                                  <p:stCondLst>
                                    <p:cond delay="0"/>
                                  </p:stCondLst>
                                  <p:childTnLst>
                                    <p:set>
                                      <p:cBhvr>
                                        <p:cTn id="38" dur="1" fill="hold">
                                          <p:stCondLst>
                                            <p:cond delay="0"/>
                                          </p:stCondLst>
                                        </p:cTn>
                                        <p:tgtEl>
                                          <p:spTgt spid="69"/>
                                        </p:tgtEl>
                                        <p:attrNameLst>
                                          <p:attrName>style.visibility</p:attrName>
                                        </p:attrNameLst>
                                      </p:cBhvr>
                                      <p:to>
                                        <p:strVal val="visible"/>
                                      </p:to>
                                    </p:set>
                                    <p:anim calcmode="lin" valueType="num">
                                      <p:cBhvr additive="base">
                                        <p:cTn id="39" dur="500"/>
                                        <p:tgtEl>
                                          <p:spTgt spid="69"/>
                                        </p:tgtEl>
                                        <p:attrNameLst>
                                          <p:attrName>ppt_y</p:attrName>
                                        </p:attrNameLst>
                                      </p:cBhvr>
                                      <p:tavLst>
                                        <p:tav tm="0">
                                          <p:val>
                                            <p:strVal val="#ppt_y+#ppt_h*1.125000"/>
                                          </p:val>
                                        </p:tav>
                                        <p:tav tm="100000">
                                          <p:val>
                                            <p:strVal val="#ppt_y"/>
                                          </p:val>
                                        </p:tav>
                                      </p:tavLst>
                                    </p:anim>
                                    <p:animEffect transition="in" filter="wipe(up)">
                                      <p:cBhvr>
                                        <p:cTn id="40" dur="500"/>
                                        <p:tgtEl>
                                          <p:spTgt spid="69"/>
                                        </p:tgtEl>
                                      </p:cBhvr>
                                    </p:animEffect>
                                  </p:childTnLst>
                                </p:cTn>
                              </p:par>
                            </p:childTnLst>
                          </p:cTn>
                        </p:par>
                        <p:par>
                          <p:cTn id="41" fill="hold">
                            <p:stCondLst>
                              <p:cond delay="3000"/>
                            </p:stCondLst>
                            <p:childTnLst>
                              <p:par>
                                <p:cTn id="42" presetID="12" presetClass="entr" presetSubtype="4" fill="hold" grpId="0" nodeType="afterEffect">
                                  <p:stCondLst>
                                    <p:cond delay="0"/>
                                  </p:stCondLst>
                                  <p:childTnLst>
                                    <p:set>
                                      <p:cBhvr>
                                        <p:cTn id="43" dur="1" fill="hold">
                                          <p:stCondLst>
                                            <p:cond delay="0"/>
                                          </p:stCondLst>
                                        </p:cTn>
                                        <p:tgtEl>
                                          <p:spTgt spid="70"/>
                                        </p:tgtEl>
                                        <p:attrNameLst>
                                          <p:attrName>style.visibility</p:attrName>
                                        </p:attrNameLst>
                                      </p:cBhvr>
                                      <p:to>
                                        <p:strVal val="visible"/>
                                      </p:to>
                                    </p:set>
                                    <p:anim calcmode="lin" valueType="num">
                                      <p:cBhvr additive="base">
                                        <p:cTn id="44" dur="500"/>
                                        <p:tgtEl>
                                          <p:spTgt spid="70"/>
                                        </p:tgtEl>
                                        <p:attrNameLst>
                                          <p:attrName>ppt_y</p:attrName>
                                        </p:attrNameLst>
                                      </p:cBhvr>
                                      <p:tavLst>
                                        <p:tav tm="0">
                                          <p:val>
                                            <p:strVal val="#ppt_y+#ppt_h*1.125000"/>
                                          </p:val>
                                        </p:tav>
                                        <p:tav tm="100000">
                                          <p:val>
                                            <p:strVal val="#ppt_y"/>
                                          </p:val>
                                        </p:tav>
                                      </p:tavLst>
                                    </p:anim>
                                    <p:animEffect transition="in" filter="wipe(up)">
                                      <p:cBhvr>
                                        <p:cTn id="45" dur="500"/>
                                        <p:tgtEl>
                                          <p:spTgt spid="70"/>
                                        </p:tgtEl>
                                      </p:cBhvr>
                                    </p:animEffect>
                                  </p:childTnLst>
                                </p:cTn>
                              </p:par>
                            </p:childTnLst>
                          </p:cTn>
                        </p:par>
                        <p:par>
                          <p:cTn id="46" fill="hold">
                            <p:stCondLst>
                              <p:cond delay="3500"/>
                            </p:stCondLst>
                            <p:childTnLst>
                              <p:par>
                                <p:cTn id="47" presetID="12" presetClass="entr" presetSubtype="4" fill="hold" grpId="0" nodeType="afterEffect">
                                  <p:stCondLst>
                                    <p:cond delay="0"/>
                                  </p:stCondLst>
                                  <p:childTnLst>
                                    <p:set>
                                      <p:cBhvr>
                                        <p:cTn id="48" dur="1" fill="hold">
                                          <p:stCondLst>
                                            <p:cond delay="0"/>
                                          </p:stCondLst>
                                        </p:cTn>
                                        <p:tgtEl>
                                          <p:spTgt spid="71"/>
                                        </p:tgtEl>
                                        <p:attrNameLst>
                                          <p:attrName>style.visibility</p:attrName>
                                        </p:attrNameLst>
                                      </p:cBhvr>
                                      <p:to>
                                        <p:strVal val="visible"/>
                                      </p:to>
                                    </p:set>
                                    <p:anim calcmode="lin" valueType="num">
                                      <p:cBhvr additive="base">
                                        <p:cTn id="49" dur="500"/>
                                        <p:tgtEl>
                                          <p:spTgt spid="71"/>
                                        </p:tgtEl>
                                        <p:attrNameLst>
                                          <p:attrName>ppt_y</p:attrName>
                                        </p:attrNameLst>
                                      </p:cBhvr>
                                      <p:tavLst>
                                        <p:tav tm="0">
                                          <p:val>
                                            <p:strVal val="#ppt_y+#ppt_h*1.125000"/>
                                          </p:val>
                                        </p:tav>
                                        <p:tav tm="100000">
                                          <p:val>
                                            <p:strVal val="#ppt_y"/>
                                          </p:val>
                                        </p:tav>
                                      </p:tavLst>
                                    </p:anim>
                                    <p:animEffect transition="in" filter="wipe(up)">
                                      <p:cBhvr>
                                        <p:cTn id="50" dur="500"/>
                                        <p:tgtEl>
                                          <p:spTgt spid="71"/>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74"/>
                                        </p:tgtEl>
                                        <p:attrNameLst>
                                          <p:attrName>style.visibility</p:attrName>
                                        </p:attrNameLst>
                                      </p:cBhvr>
                                      <p:to>
                                        <p:strVal val="visible"/>
                                      </p:to>
                                    </p:set>
                                    <p:animEffect transition="in" filter="fade">
                                      <p:cBhvr>
                                        <p:cTn id="53" dur="500"/>
                                        <p:tgtEl>
                                          <p:spTgt spid="74"/>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75"/>
                                        </p:tgtEl>
                                        <p:attrNameLst>
                                          <p:attrName>style.visibility</p:attrName>
                                        </p:attrNameLst>
                                      </p:cBhvr>
                                      <p:to>
                                        <p:strVal val="visible"/>
                                      </p:to>
                                    </p:set>
                                    <p:animEffect transition="in" filter="fade">
                                      <p:cBhvr>
                                        <p:cTn id="56" dur="500"/>
                                        <p:tgtEl>
                                          <p:spTgt spid="75"/>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76"/>
                                        </p:tgtEl>
                                        <p:attrNameLst>
                                          <p:attrName>style.visibility</p:attrName>
                                        </p:attrNameLst>
                                      </p:cBhvr>
                                      <p:to>
                                        <p:strVal val="visible"/>
                                      </p:to>
                                    </p:set>
                                    <p:animEffect transition="in" filter="fade">
                                      <p:cBhvr>
                                        <p:cTn id="59" dur="500"/>
                                        <p:tgtEl>
                                          <p:spTgt spid="76"/>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77"/>
                                        </p:tgtEl>
                                        <p:attrNameLst>
                                          <p:attrName>style.visibility</p:attrName>
                                        </p:attrNameLst>
                                      </p:cBhvr>
                                      <p:to>
                                        <p:strVal val="visible"/>
                                      </p:to>
                                    </p:set>
                                    <p:animEffect transition="in" filter="fade">
                                      <p:cBhvr>
                                        <p:cTn id="62" dur="500"/>
                                        <p:tgtEl>
                                          <p:spTgt spid="77"/>
                                        </p:tgtEl>
                                      </p:cBhvr>
                                    </p:animEffect>
                                  </p:childTnLst>
                                </p:cTn>
                              </p:par>
                            </p:childTnLst>
                          </p:cTn>
                        </p:par>
                        <p:par>
                          <p:cTn id="63" fill="hold">
                            <p:stCondLst>
                              <p:cond delay="4000"/>
                            </p:stCondLst>
                            <p:childTnLst>
                              <p:par>
                                <p:cTn id="64" presetID="47" presetClass="entr" presetSubtype="0" fill="hold" grpId="0" nodeType="afterEffect">
                                  <p:stCondLst>
                                    <p:cond delay="0"/>
                                  </p:stCondLst>
                                  <p:childTnLst>
                                    <p:set>
                                      <p:cBhvr>
                                        <p:cTn id="65" dur="1" fill="hold">
                                          <p:stCondLst>
                                            <p:cond delay="0"/>
                                          </p:stCondLst>
                                        </p:cTn>
                                        <p:tgtEl>
                                          <p:spTgt spid="78"/>
                                        </p:tgtEl>
                                        <p:attrNameLst>
                                          <p:attrName>style.visibility</p:attrName>
                                        </p:attrNameLst>
                                      </p:cBhvr>
                                      <p:to>
                                        <p:strVal val="visible"/>
                                      </p:to>
                                    </p:set>
                                    <p:animEffect transition="in" filter="fade">
                                      <p:cBhvr>
                                        <p:cTn id="66" dur="500"/>
                                        <p:tgtEl>
                                          <p:spTgt spid="78"/>
                                        </p:tgtEl>
                                      </p:cBhvr>
                                    </p:animEffect>
                                    <p:anim calcmode="lin" valueType="num">
                                      <p:cBhvr>
                                        <p:cTn id="67" dur="500" fill="hold"/>
                                        <p:tgtEl>
                                          <p:spTgt spid="78"/>
                                        </p:tgtEl>
                                        <p:attrNameLst>
                                          <p:attrName>ppt_x</p:attrName>
                                        </p:attrNameLst>
                                      </p:cBhvr>
                                      <p:tavLst>
                                        <p:tav tm="0">
                                          <p:val>
                                            <p:strVal val="#ppt_x"/>
                                          </p:val>
                                        </p:tav>
                                        <p:tav tm="100000">
                                          <p:val>
                                            <p:strVal val="#ppt_x"/>
                                          </p:val>
                                        </p:tav>
                                      </p:tavLst>
                                    </p:anim>
                                    <p:anim calcmode="lin" valueType="num">
                                      <p:cBhvr>
                                        <p:cTn id="68" dur="500" fill="hold"/>
                                        <p:tgtEl>
                                          <p:spTgt spid="78"/>
                                        </p:tgtEl>
                                        <p:attrNameLst>
                                          <p:attrName>ppt_y</p:attrName>
                                        </p:attrNameLst>
                                      </p:cBhvr>
                                      <p:tavLst>
                                        <p:tav tm="0">
                                          <p:val>
                                            <p:strVal val="#ppt_y-.1"/>
                                          </p:val>
                                        </p:tav>
                                        <p:tav tm="100000">
                                          <p:val>
                                            <p:strVal val="#ppt_y"/>
                                          </p:val>
                                        </p:tav>
                                      </p:tavLst>
                                    </p:anim>
                                  </p:childTnLst>
                                </p:cTn>
                              </p:par>
                              <p:par>
                                <p:cTn id="69" presetID="47" presetClass="entr" presetSubtype="0" fill="hold" grpId="0" nodeType="withEffect">
                                  <p:stCondLst>
                                    <p:cond delay="0"/>
                                  </p:stCondLst>
                                  <p:childTnLst>
                                    <p:set>
                                      <p:cBhvr>
                                        <p:cTn id="70" dur="1" fill="hold">
                                          <p:stCondLst>
                                            <p:cond delay="0"/>
                                          </p:stCondLst>
                                        </p:cTn>
                                        <p:tgtEl>
                                          <p:spTgt spid="79"/>
                                        </p:tgtEl>
                                        <p:attrNameLst>
                                          <p:attrName>style.visibility</p:attrName>
                                        </p:attrNameLst>
                                      </p:cBhvr>
                                      <p:to>
                                        <p:strVal val="visible"/>
                                      </p:to>
                                    </p:set>
                                    <p:animEffect transition="in" filter="fade">
                                      <p:cBhvr>
                                        <p:cTn id="71" dur="500"/>
                                        <p:tgtEl>
                                          <p:spTgt spid="79"/>
                                        </p:tgtEl>
                                      </p:cBhvr>
                                    </p:animEffect>
                                    <p:anim calcmode="lin" valueType="num">
                                      <p:cBhvr>
                                        <p:cTn id="72" dur="500" fill="hold"/>
                                        <p:tgtEl>
                                          <p:spTgt spid="79"/>
                                        </p:tgtEl>
                                        <p:attrNameLst>
                                          <p:attrName>ppt_x</p:attrName>
                                        </p:attrNameLst>
                                      </p:cBhvr>
                                      <p:tavLst>
                                        <p:tav tm="0">
                                          <p:val>
                                            <p:strVal val="#ppt_x"/>
                                          </p:val>
                                        </p:tav>
                                        <p:tav tm="100000">
                                          <p:val>
                                            <p:strVal val="#ppt_x"/>
                                          </p:val>
                                        </p:tav>
                                      </p:tavLst>
                                    </p:anim>
                                    <p:anim calcmode="lin" valueType="num">
                                      <p:cBhvr>
                                        <p:cTn id="73" dur="500" fill="hold"/>
                                        <p:tgtEl>
                                          <p:spTgt spid="79"/>
                                        </p:tgtEl>
                                        <p:attrNameLst>
                                          <p:attrName>ppt_y</p:attrName>
                                        </p:attrNameLst>
                                      </p:cBhvr>
                                      <p:tavLst>
                                        <p:tav tm="0">
                                          <p:val>
                                            <p:strVal val="#ppt_y-.1"/>
                                          </p:val>
                                        </p:tav>
                                        <p:tav tm="100000">
                                          <p:val>
                                            <p:strVal val="#ppt_y"/>
                                          </p:val>
                                        </p:tav>
                                      </p:tavLst>
                                    </p:anim>
                                  </p:childTnLst>
                                </p:cTn>
                              </p:par>
                              <p:par>
                                <p:cTn id="74" presetID="47" presetClass="entr" presetSubtype="0" fill="hold" grpId="0" nodeType="withEffect">
                                  <p:stCondLst>
                                    <p:cond delay="0"/>
                                  </p:stCondLst>
                                  <p:childTnLst>
                                    <p:set>
                                      <p:cBhvr>
                                        <p:cTn id="75" dur="1" fill="hold">
                                          <p:stCondLst>
                                            <p:cond delay="0"/>
                                          </p:stCondLst>
                                        </p:cTn>
                                        <p:tgtEl>
                                          <p:spTgt spid="80"/>
                                        </p:tgtEl>
                                        <p:attrNameLst>
                                          <p:attrName>style.visibility</p:attrName>
                                        </p:attrNameLst>
                                      </p:cBhvr>
                                      <p:to>
                                        <p:strVal val="visible"/>
                                      </p:to>
                                    </p:set>
                                    <p:animEffect transition="in" filter="fade">
                                      <p:cBhvr>
                                        <p:cTn id="76" dur="500"/>
                                        <p:tgtEl>
                                          <p:spTgt spid="80"/>
                                        </p:tgtEl>
                                      </p:cBhvr>
                                    </p:animEffect>
                                    <p:anim calcmode="lin" valueType="num">
                                      <p:cBhvr>
                                        <p:cTn id="77" dur="500" fill="hold"/>
                                        <p:tgtEl>
                                          <p:spTgt spid="80"/>
                                        </p:tgtEl>
                                        <p:attrNameLst>
                                          <p:attrName>ppt_x</p:attrName>
                                        </p:attrNameLst>
                                      </p:cBhvr>
                                      <p:tavLst>
                                        <p:tav tm="0">
                                          <p:val>
                                            <p:strVal val="#ppt_x"/>
                                          </p:val>
                                        </p:tav>
                                        <p:tav tm="100000">
                                          <p:val>
                                            <p:strVal val="#ppt_x"/>
                                          </p:val>
                                        </p:tav>
                                      </p:tavLst>
                                    </p:anim>
                                    <p:anim calcmode="lin" valueType="num">
                                      <p:cBhvr>
                                        <p:cTn id="78" dur="500" fill="hold"/>
                                        <p:tgtEl>
                                          <p:spTgt spid="80"/>
                                        </p:tgtEl>
                                        <p:attrNameLst>
                                          <p:attrName>ppt_y</p:attrName>
                                        </p:attrNameLst>
                                      </p:cBhvr>
                                      <p:tavLst>
                                        <p:tav tm="0">
                                          <p:val>
                                            <p:strVal val="#ppt_y-.1"/>
                                          </p:val>
                                        </p:tav>
                                        <p:tav tm="100000">
                                          <p:val>
                                            <p:strVal val="#ppt_y"/>
                                          </p:val>
                                        </p:tav>
                                      </p:tavLst>
                                    </p:anim>
                                  </p:childTnLst>
                                </p:cTn>
                              </p:par>
                              <p:par>
                                <p:cTn id="79" presetID="47" presetClass="entr" presetSubtype="0" fill="hold" grpId="0" nodeType="withEffect">
                                  <p:stCondLst>
                                    <p:cond delay="0"/>
                                  </p:stCondLst>
                                  <p:childTnLst>
                                    <p:set>
                                      <p:cBhvr>
                                        <p:cTn id="80" dur="1" fill="hold">
                                          <p:stCondLst>
                                            <p:cond delay="0"/>
                                          </p:stCondLst>
                                        </p:cTn>
                                        <p:tgtEl>
                                          <p:spTgt spid="81"/>
                                        </p:tgtEl>
                                        <p:attrNameLst>
                                          <p:attrName>style.visibility</p:attrName>
                                        </p:attrNameLst>
                                      </p:cBhvr>
                                      <p:to>
                                        <p:strVal val="visible"/>
                                      </p:to>
                                    </p:set>
                                    <p:animEffect transition="in" filter="fade">
                                      <p:cBhvr>
                                        <p:cTn id="81" dur="500"/>
                                        <p:tgtEl>
                                          <p:spTgt spid="81"/>
                                        </p:tgtEl>
                                      </p:cBhvr>
                                    </p:animEffect>
                                    <p:anim calcmode="lin" valueType="num">
                                      <p:cBhvr>
                                        <p:cTn id="82" dur="500" fill="hold"/>
                                        <p:tgtEl>
                                          <p:spTgt spid="81"/>
                                        </p:tgtEl>
                                        <p:attrNameLst>
                                          <p:attrName>ppt_x</p:attrName>
                                        </p:attrNameLst>
                                      </p:cBhvr>
                                      <p:tavLst>
                                        <p:tav tm="0">
                                          <p:val>
                                            <p:strVal val="#ppt_x"/>
                                          </p:val>
                                        </p:tav>
                                        <p:tav tm="100000">
                                          <p:val>
                                            <p:strVal val="#ppt_x"/>
                                          </p:val>
                                        </p:tav>
                                      </p:tavLst>
                                    </p:anim>
                                    <p:anim calcmode="lin" valueType="num">
                                      <p:cBhvr>
                                        <p:cTn id="83" dur="500" fill="hold"/>
                                        <p:tgtEl>
                                          <p:spTgt spid="81"/>
                                        </p:tgtEl>
                                        <p:attrNameLst>
                                          <p:attrName>ppt_y</p:attrName>
                                        </p:attrNameLst>
                                      </p:cBhvr>
                                      <p:tavLst>
                                        <p:tav tm="0">
                                          <p:val>
                                            <p:strVal val="#ppt_y-.1"/>
                                          </p:val>
                                        </p:tav>
                                        <p:tav tm="100000">
                                          <p:val>
                                            <p:strVal val="#ppt_y"/>
                                          </p:val>
                                        </p:tav>
                                      </p:tavLst>
                                    </p:anim>
                                  </p:childTnLst>
                                </p:cTn>
                              </p:par>
                            </p:childTnLst>
                          </p:cTn>
                        </p:par>
                        <p:par>
                          <p:cTn id="84" fill="hold">
                            <p:stCondLst>
                              <p:cond delay="4500"/>
                            </p:stCondLst>
                            <p:childTnLst>
                              <p:par>
                                <p:cTn id="85" presetID="53" presetClass="entr" presetSubtype="16" fill="hold" nodeType="afterEffect">
                                  <p:stCondLst>
                                    <p:cond delay="0"/>
                                  </p:stCondLst>
                                  <p:childTnLst>
                                    <p:set>
                                      <p:cBhvr>
                                        <p:cTn id="86" dur="1" fill="hold">
                                          <p:stCondLst>
                                            <p:cond delay="0"/>
                                          </p:stCondLst>
                                        </p:cTn>
                                        <p:tgtEl>
                                          <p:spTgt spid="25"/>
                                        </p:tgtEl>
                                        <p:attrNameLst>
                                          <p:attrName>style.visibility</p:attrName>
                                        </p:attrNameLst>
                                      </p:cBhvr>
                                      <p:to>
                                        <p:strVal val="visible"/>
                                      </p:to>
                                    </p:set>
                                    <p:anim calcmode="lin" valueType="num">
                                      <p:cBhvr>
                                        <p:cTn id="87" dur="500" fill="hold"/>
                                        <p:tgtEl>
                                          <p:spTgt spid="25"/>
                                        </p:tgtEl>
                                        <p:attrNameLst>
                                          <p:attrName>ppt_w</p:attrName>
                                        </p:attrNameLst>
                                      </p:cBhvr>
                                      <p:tavLst>
                                        <p:tav tm="0">
                                          <p:val>
                                            <p:fltVal val="0"/>
                                          </p:val>
                                        </p:tav>
                                        <p:tav tm="100000">
                                          <p:val>
                                            <p:strVal val="#ppt_w"/>
                                          </p:val>
                                        </p:tav>
                                      </p:tavLst>
                                    </p:anim>
                                    <p:anim calcmode="lin" valueType="num">
                                      <p:cBhvr>
                                        <p:cTn id="88" dur="500" fill="hold"/>
                                        <p:tgtEl>
                                          <p:spTgt spid="25"/>
                                        </p:tgtEl>
                                        <p:attrNameLst>
                                          <p:attrName>ppt_h</p:attrName>
                                        </p:attrNameLst>
                                      </p:cBhvr>
                                      <p:tavLst>
                                        <p:tav tm="0">
                                          <p:val>
                                            <p:fltVal val="0"/>
                                          </p:val>
                                        </p:tav>
                                        <p:tav tm="100000">
                                          <p:val>
                                            <p:strVal val="#ppt_h"/>
                                          </p:val>
                                        </p:tav>
                                      </p:tavLst>
                                    </p:anim>
                                    <p:animEffect transition="in" filter="fade">
                                      <p:cBhvr>
                                        <p:cTn id="89" dur="500"/>
                                        <p:tgtEl>
                                          <p:spTgt spid="25"/>
                                        </p:tgtEl>
                                      </p:cBhvr>
                                    </p:animEffect>
                                  </p:childTnLst>
                                </p:cTn>
                              </p:par>
                            </p:childTnLst>
                          </p:cTn>
                        </p:par>
                        <p:par>
                          <p:cTn id="90" fill="hold">
                            <p:stCondLst>
                              <p:cond delay="5000"/>
                            </p:stCondLst>
                            <p:childTnLst>
                              <p:par>
                                <p:cTn id="91" presetID="12" presetClass="entr" presetSubtype="8" fill="hold" nodeType="afterEffect">
                                  <p:stCondLst>
                                    <p:cond delay="0"/>
                                  </p:stCondLst>
                                  <p:childTnLst>
                                    <p:set>
                                      <p:cBhvr>
                                        <p:cTn id="92" dur="1" fill="hold">
                                          <p:stCondLst>
                                            <p:cond delay="0"/>
                                          </p:stCondLst>
                                        </p:cTn>
                                        <p:tgtEl>
                                          <p:spTgt spid="86"/>
                                        </p:tgtEl>
                                        <p:attrNameLst>
                                          <p:attrName>style.visibility</p:attrName>
                                        </p:attrNameLst>
                                      </p:cBhvr>
                                      <p:to>
                                        <p:strVal val="visible"/>
                                      </p:to>
                                    </p:set>
                                    <p:anim calcmode="lin" valueType="num">
                                      <p:cBhvr additive="base">
                                        <p:cTn id="93" dur="500"/>
                                        <p:tgtEl>
                                          <p:spTgt spid="86"/>
                                        </p:tgtEl>
                                        <p:attrNameLst>
                                          <p:attrName>ppt_x</p:attrName>
                                        </p:attrNameLst>
                                      </p:cBhvr>
                                      <p:tavLst>
                                        <p:tav tm="0">
                                          <p:val>
                                            <p:strVal val="#ppt_x-#ppt_w*1.125000"/>
                                          </p:val>
                                        </p:tav>
                                        <p:tav tm="100000">
                                          <p:val>
                                            <p:strVal val="#ppt_x"/>
                                          </p:val>
                                        </p:tav>
                                      </p:tavLst>
                                    </p:anim>
                                    <p:animEffect transition="in" filter="wipe(right)">
                                      <p:cBhvr>
                                        <p:cTn id="94" dur="500"/>
                                        <p:tgtEl>
                                          <p:spTgt spid="86"/>
                                        </p:tgtEl>
                                      </p:cBhvr>
                                    </p:animEffect>
                                  </p:childTnLst>
                                </p:cTn>
                              </p:par>
                            </p:childTnLst>
                          </p:cTn>
                        </p:par>
                        <p:par>
                          <p:cTn id="95" fill="hold">
                            <p:stCondLst>
                              <p:cond delay="5500"/>
                            </p:stCondLst>
                            <p:childTnLst>
                              <p:par>
                                <p:cTn id="96" presetID="14" presetClass="entr" presetSubtype="10" fill="hold" grpId="0" nodeType="afterEffect">
                                  <p:stCondLst>
                                    <p:cond delay="0"/>
                                  </p:stCondLst>
                                  <p:childTnLst>
                                    <p:set>
                                      <p:cBhvr>
                                        <p:cTn id="97" dur="1" fill="hold">
                                          <p:stCondLst>
                                            <p:cond delay="0"/>
                                          </p:stCondLst>
                                        </p:cTn>
                                        <p:tgtEl>
                                          <p:spTgt spid="85"/>
                                        </p:tgtEl>
                                        <p:attrNameLst>
                                          <p:attrName>style.visibility</p:attrName>
                                        </p:attrNameLst>
                                      </p:cBhvr>
                                      <p:to>
                                        <p:strVal val="visible"/>
                                      </p:to>
                                    </p:set>
                                    <p:animEffect transition="in" filter="randombar(horizontal)">
                                      <p:cBhvr>
                                        <p:cTn id="98" dur="500"/>
                                        <p:tgtEl>
                                          <p:spTgt spid="85"/>
                                        </p:tgtEl>
                                      </p:cBhvr>
                                    </p:animEffect>
                                  </p:childTnLst>
                                </p:cTn>
                              </p:par>
                            </p:childTnLst>
                          </p:cTn>
                        </p:par>
                        <p:par>
                          <p:cTn id="99" fill="hold">
                            <p:stCondLst>
                              <p:cond delay="6000"/>
                            </p:stCondLst>
                            <p:childTnLst>
                              <p:par>
                                <p:cTn id="100" presetID="12" presetClass="entr" presetSubtype="4" fill="hold" grpId="0" nodeType="afterEffect">
                                  <p:stCondLst>
                                    <p:cond delay="0"/>
                                  </p:stCondLst>
                                  <p:iterate type="lt">
                                    <p:tmPct val="50000"/>
                                  </p:iterate>
                                  <p:childTnLst>
                                    <p:set>
                                      <p:cBhvr>
                                        <p:cTn id="101" dur="1" fill="hold">
                                          <p:stCondLst>
                                            <p:cond delay="0"/>
                                          </p:stCondLst>
                                        </p:cTn>
                                        <p:tgtEl>
                                          <p:spTgt spid="87"/>
                                        </p:tgtEl>
                                        <p:attrNameLst>
                                          <p:attrName>style.visibility</p:attrName>
                                        </p:attrNameLst>
                                      </p:cBhvr>
                                      <p:to>
                                        <p:strVal val="visible"/>
                                      </p:to>
                                    </p:set>
                                    <p:anim calcmode="lin" valueType="num">
                                      <p:cBhvr additive="base">
                                        <p:cTn id="102" dur="200"/>
                                        <p:tgtEl>
                                          <p:spTgt spid="87"/>
                                        </p:tgtEl>
                                        <p:attrNameLst>
                                          <p:attrName>ppt_y</p:attrName>
                                        </p:attrNameLst>
                                      </p:cBhvr>
                                      <p:tavLst>
                                        <p:tav tm="0">
                                          <p:val>
                                            <p:strVal val="#ppt_y+#ppt_h*1.125000"/>
                                          </p:val>
                                        </p:tav>
                                        <p:tav tm="100000">
                                          <p:val>
                                            <p:strVal val="#ppt_y"/>
                                          </p:val>
                                        </p:tav>
                                      </p:tavLst>
                                    </p:anim>
                                    <p:animEffect transition="in" filter="wipe(up)">
                                      <p:cBhvr>
                                        <p:cTn id="103" dur="200"/>
                                        <p:tgtEl>
                                          <p:spTgt spid="87"/>
                                        </p:tgtEl>
                                      </p:cBhvr>
                                    </p:animEffect>
                                  </p:childTnLst>
                                </p:cTn>
                              </p:par>
                            </p:childTnLst>
                          </p:cTn>
                        </p:par>
                        <p:par>
                          <p:cTn id="104" fill="hold">
                            <p:stCondLst>
                              <p:cond delay="6599"/>
                            </p:stCondLst>
                            <p:childTnLst>
                              <p:par>
                                <p:cTn id="105" presetID="14" presetClass="entr" presetSubtype="10" fill="hold" nodeType="afterEffect">
                                  <p:stCondLst>
                                    <p:cond delay="0"/>
                                  </p:stCondLst>
                                  <p:childTnLst>
                                    <p:set>
                                      <p:cBhvr>
                                        <p:cTn id="106" dur="1" fill="hold">
                                          <p:stCondLst>
                                            <p:cond delay="0"/>
                                          </p:stCondLst>
                                        </p:cTn>
                                        <p:tgtEl>
                                          <p:spTgt spid="26"/>
                                        </p:tgtEl>
                                        <p:attrNameLst>
                                          <p:attrName>style.visibility</p:attrName>
                                        </p:attrNameLst>
                                      </p:cBhvr>
                                      <p:to>
                                        <p:strVal val="visible"/>
                                      </p:to>
                                    </p:set>
                                    <p:animEffect transition="in" filter="randombar(horizontal)">
                                      <p:cBhvr>
                                        <p:cTn id="10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3" grpId="0" animBg="1"/>
      <p:bldP spid="64" grpId="0" animBg="1"/>
      <p:bldP spid="69" grpId="0" animBg="1"/>
      <p:bldP spid="70" grpId="0" animBg="1"/>
      <p:bldP spid="71" grpId="0" animBg="1"/>
      <p:bldP spid="72" grpId="0" animBg="1"/>
      <p:bldP spid="73" grpId="0" animBg="1"/>
      <p:bldP spid="74" grpId="0"/>
      <p:bldP spid="75" grpId="0"/>
      <p:bldP spid="76" grpId="0"/>
      <p:bldP spid="77" grpId="0"/>
      <p:bldP spid="78" grpId="0"/>
      <p:bldP spid="79" grpId="0"/>
      <p:bldP spid="80" grpId="0"/>
      <p:bldP spid="81" grpId="0"/>
      <p:bldP spid="66" grpId="0" animBg="1"/>
      <p:bldP spid="85" grpId="0"/>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521523" y="1177007"/>
            <a:ext cx="1223412" cy="400110"/>
          </a:xfrm>
          <a:prstGeom prst="rect">
            <a:avLst/>
          </a:prstGeom>
          <a:noFill/>
        </p:spPr>
        <p:txBody>
          <a:bodyPr wrap="none" rtlCol="0">
            <a:spAutoFit/>
          </a:bodyPr>
          <a:lstStyle/>
          <a:p>
            <a:r>
              <a:rPr lang="en-US" altLang="zh-CN" sz="2000" b="1" dirty="0" smtClean="0">
                <a:latin typeface="Impact MT Std" pitchFamily="34" charset="0"/>
                <a:ea typeface="微软雅黑" panose="020B0503020204020204" pitchFamily="34" charset="-122"/>
              </a:rPr>
              <a:t>CONTENTS</a:t>
            </a:r>
            <a:endParaRPr lang="zh-CN" altLang="en-US" sz="2000" b="1" dirty="0">
              <a:latin typeface="Impact MT Std" pitchFamily="34" charset="0"/>
              <a:ea typeface="微软雅黑" panose="020B0503020204020204" pitchFamily="34" charset="-122"/>
            </a:endParaRPr>
          </a:p>
        </p:txBody>
      </p:sp>
      <p:sp>
        <p:nvSpPr>
          <p:cNvPr id="15" name="KSO_Shape"/>
          <p:cNvSpPr/>
          <p:nvPr/>
        </p:nvSpPr>
        <p:spPr bwMode="auto">
          <a:xfrm>
            <a:off x="2698425" y="2538065"/>
            <a:ext cx="1001342" cy="687588"/>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rgbClr val="C00000"/>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a typeface="宋体" panose="02010600030101010101" pitchFamily="2" charset="-122"/>
            </a:endParaRPr>
          </a:p>
        </p:txBody>
      </p:sp>
      <p:sp>
        <p:nvSpPr>
          <p:cNvPr id="24" name="KSO_Shape"/>
          <p:cNvSpPr/>
          <p:nvPr/>
        </p:nvSpPr>
        <p:spPr bwMode="auto">
          <a:xfrm>
            <a:off x="4778072" y="2587830"/>
            <a:ext cx="833464" cy="709831"/>
          </a:xfrm>
          <a:custGeom>
            <a:avLst/>
            <a:gdLst>
              <a:gd name="T0" fmla="*/ 432030 w 2125663"/>
              <a:gd name="T1" fmla="*/ 1344893 h 1811338"/>
              <a:gd name="T2" fmla="*/ 462740 w 2125663"/>
              <a:gd name="T3" fmla="*/ 1477960 h 1811338"/>
              <a:gd name="T4" fmla="*/ 513638 w 2125663"/>
              <a:gd name="T5" fmla="*/ 1557743 h 1811338"/>
              <a:gd name="T6" fmla="*/ 516481 w 2125663"/>
              <a:gd name="T7" fmla="*/ 1336346 h 1811338"/>
              <a:gd name="T8" fmla="*/ 503401 w 2125663"/>
              <a:gd name="T9" fmla="*/ 1310416 h 1811338"/>
              <a:gd name="T10" fmla="*/ 515913 w 2125663"/>
              <a:gd name="T11" fmla="*/ 1250009 h 1811338"/>
              <a:gd name="T12" fmla="*/ 618846 w 2125663"/>
              <a:gd name="T13" fmla="*/ 1242885 h 1811338"/>
              <a:gd name="T14" fmla="*/ 643583 w 2125663"/>
              <a:gd name="T15" fmla="*/ 1263116 h 1811338"/>
              <a:gd name="T16" fmla="*/ 642446 w 2125663"/>
              <a:gd name="T17" fmla="*/ 1324948 h 1811338"/>
              <a:gd name="T18" fmla="*/ 619414 w 2125663"/>
              <a:gd name="T19" fmla="*/ 1342899 h 1811338"/>
              <a:gd name="T20" fmla="*/ 664057 w 2125663"/>
              <a:gd name="T21" fmla="*/ 1524691 h 1811338"/>
              <a:gd name="T22" fmla="*/ 704434 w 2125663"/>
              <a:gd name="T23" fmla="*/ 1417553 h 1811338"/>
              <a:gd name="T24" fmla="*/ 725191 w 2125663"/>
              <a:gd name="T25" fmla="*/ 1259697 h 1811338"/>
              <a:gd name="T26" fmla="*/ 857412 w 2125663"/>
              <a:gd name="T27" fmla="*/ 1192451 h 1811338"/>
              <a:gd name="T28" fmla="*/ 923096 w 2125663"/>
              <a:gd name="T29" fmla="*/ 1212682 h 1811338"/>
              <a:gd name="T30" fmla="*/ 970013 w 2125663"/>
              <a:gd name="T31" fmla="*/ 1259697 h 1811338"/>
              <a:gd name="T32" fmla="*/ 990201 w 2125663"/>
              <a:gd name="T33" fmla="*/ 1325233 h 1811338"/>
              <a:gd name="T34" fmla="*/ 980818 w 2125663"/>
              <a:gd name="T35" fmla="*/ 1537228 h 1811338"/>
              <a:gd name="T36" fmla="*/ 935891 w 2125663"/>
              <a:gd name="T37" fmla="*/ 1570566 h 1811338"/>
              <a:gd name="T38" fmla="*/ 798837 w 2125663"/>
              <a:gd name="T39" fmla="*/ 1607608 h 1811338"/>
              <a:gd name="T40" fmla="*/ 617424 w 2125663"/>
              <a:gd name="T41" fmla="*/ 1622140 h 1811338"/>
              <a:gd name="T42" fmla="*/ 428049 w 2125663"/>
              <a:gd name="T43" fmla="*/ 1615872 h 1811338"/>
              <a:gd name="T44" fmla="*/ 264551 w 2125663"/>
              <a:gd name="T45" fmla="*/ 1588232 h 1811338"/>
              <a:gd name="T46" fmla="*/ 180669 w 2125663"/>
              <a:gd name="T47" fmla="*/ 1549481 h 1811338"/>
              <a:gd name="T48" fmla="*/ 159912 w 2125663"/>
              <a:gd name="T49" fmla="*/ 1517283 h 1811338"/>
              <a:gd name="T50" fmla="*/ 167873 w 2125663"/>
              <a:gd name="T51" fmla="*/ 1284201 h 1811338"/>
              <a:gd name="T52" fmla="*/ 205123 w 2125663"/>
              <a:gd name="T53" fmla="*/ 1228638 h 1811338"/>
              <a:gd name="T54" fmla="*/ 264266 w 2125663"/>
              <a:gd name="T55" fmla="*/ 1196440 h 1811338"/>
              <a:gd name="T56" fmla="*/ 421225 w 2125663"/>
              <a:gd name="T57" fmla="*/ 1183048 h 1811338"/>
              <a:gd name="T58" fmla="*/ 433514 w 2125663"/>
              <a:gd name="T59" fmla="*/ 761303 h 1811338"/>
              <a:gd name="T60" fmla="*/ 391450 w 2125663"/>
              <a:gd name="T61" fmla="*/ 813630 h 1811338"/>
              <a:gd name="T62" fmla="*/ 379229 w 2125663"/>
              <a:gd name="T63" fmla="*/ 902075 h 1811338"/>
              <a:gd name="T64" fmla="*/ 414756 w 2125663"/>
              <a:gd name="T65" fmla="*/ 1016114 h 1811338"/>
              <a:gd name="T66" fmla="*/ 487516 w 2125663"/>
              <a:gd name="T67" fmla="*/ 1099439 h 1811338"/>
              <a:gd name="T68" fmla="*/ 567666 w 2125663"/>
              <a:gd name="T69" fmla="*/ 1135272 h 1811338"/>
              <a:gd name="T70" fmla="*/ 645542 w 2125663"/>
              <a:gd name="T71" fmla="*/ 1111099 h 1811338"/>
              <a:gd name="T72" fmla="*/ 722282 w 2125663"/>
              <a:gd name="T73" fmla="*/ 1035452 h 1811338"/>
              <a:gd name="T74" fmla="*/ 767757 w 2125663"/>
              <a:gd name="T75" fmla="*/ 926248 h 1811338"/>
              <a:gd name="T76" fmla="*/ 666290 w 2125663"/>
              <a:gd name="T77" fmla="*/ 863967 h 1811338"/>
              <a:gd name="T78" fmla="*/ 546918 w 2125663"/>
              <a:gd name="T79" fmla="*/ 832116 h 1811338"/>
              <a:gd name="T80" fmla="*/ 484389 w 2125663"/>
              <a:gd name="T81" fmla="*/ 790595 h 1811338"/>
              <a:gd name="T82" fmla="*/ 452273 w 2125663"/>
              <a:gd name="T83" fmla="*/ 760734 h 1811338"/>
              <a:gd name="T84" fmla="*/ 568234 w 2125663"/>
              <a:gd name="T85" fmla="*/ 587258 h 1811338"/>
              <a:gd name="T86" fmla="*/ 631616 w 2125663"/>
              <a:gd name="T87" fmla="*/ 594937 h 1811338"/>
              <a:gd name="T88" fmla="*/ 705513 w 2125663"/>
              <a:gd name="T89" fmla="*/ 631054 h 1811338"/>
              <a:gd name="T90" fmla="*/ 790210 w 2125663"/>
              <a:gd name="T91" fmla="*/ 732864 h 1811338"/>
              <a:gd name="T92" fmla="*/ 826306 w 2125663"/>
              <a:gd name="T93" fmla="*/ 873920 h 1811338"/>
              <a:gd name="T94" fmla="*/ 818064 w 2125663"/>
              <a:gd name="T95" fmla="*/ 959237 h 1811338"/>
              <a:gd name="T96" fmla="*/ 780831 w 2125663"/>
              <a:gd name="T97" fmla="*/ 1048534 h 1811338"/>
              <a:gd name="T98" fmla="*/ 687607 w 2125663"/>
              <a:gd name="T99" fmla="*/ 1148922 h 1811338"/>
              <a:gd name="T100" fmla="*/ 588983 w 2125663"/>
              <a:gd name="T101" fmla="*/ 1190727 h 1811338"/>
              <a:gd name="T102" fmla="*/ 525033 w 2125663"/>
              <a:gd name="T103" fmla="*/ 1182480 h 1811338"/>
              <a:gd name="T104" fmla="*/ 421293 w 2125663"/>
              <a:gd name="T105" fmla="*/ 1115081 h 1811338"/>
              <a:gd name="T106" fmla="*/ 345406 w 2125663"/>
              <a:gd name="T107" fmla="*/ 1002463 h 1811338"/>
              <a:gd name="T108" fmla="*/ 325511 w 2125663"/>
              <a:gd name="T109" fmla="*/ 929092 h 1811338"/>
              <a:gd name="T110" fmla="*/ 330627 w 2125663"/>
              <a:gd name="T111" fmla="*/ 813915 h 1811338"/>
              <a:gd name="T112" fmla="*/ 388324 w 2125663"/>
              <a:gd name="T113" fmla="*/ 686510 h 1811338"/>
              <a:gd name="T114" fmla="*/ 482400 w 2125663"/>
              <a:gd name="T115" fmla="*/ 608303 h 1811338"/>
              <a:gd name="T116" fmla="*/ 542939 w 2125663"/>
              <a:gd name="T117" fmla="*/ 589534 h 1811338"/>
              <a:gd name="T118" fmla="*/ 0 w 2125663"/>
              <a:gd name="T119" fmla="*/ 0 h 1811338"/>
              <a:gd name="T120" fmla="*/ 174993 w 2125663"/>
              <a:gd name="T121" fmla="*/ 1118883 h 18113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25663" h="1811338">
                <a:moveTo>
                  <a:pt x="470017" y="1320800"/>
                </a:moveTo>
                <a:lnTo>
                  <a:pt x="470335" y="1343069"/>
                </a:lnTo>
                <a:lnTo>
                  <a:pt x="471286" y="1364382"/>
                </a:lnTo>
                <a:lnTo>
                  <a:pt x="472238" y="1385696"/>
                </a:lnTo>
                <a:lnTo>
                  <a:pt x="473190" y="1406374"/>
                </a:lnTo>
                <a:lnTo>
                  <a:pt x="474459" y="1426415"/>
                </a:lnTo>
                <a:lnTo>
                  <a:pt x="476363" y="1446139"/>
                </a:lnTo>
                <a:lnTo>
                  <a:pt x="478267" y="1464908"/>
                </a:lnTo>
                <a:lnTo>
                  <a:pt x="480170" y="1483677"/>
                </a:lnTo>
                <a:lnTo>
                  <a:pt x="482074" y="1501491"/>
                </a:lnTo>
                <a:lnTo>
                  <a:pt x="484612" y="1518988"/>
                </a:lnTo>
                <a:lnTo>
                  <a:pt x="487468" y="1535530"/>
                </a:lnTo>
                <a:lnTo>
                  <a:pt x="490323" y="1552072"/>
                </a:lnTo>
                <a:lnTo>
                  <a:pt x="493179" y="1567660"/>
                </a:lnTo>
                <a:lnTo>
                  <a:pt x="496352" y="1582611"/>
                </a:lnTo>
                <a:lnTo>
                  <a:pt x="500159" y="1597563"/>
                </a:lnTo>
                <a:lnTo>
                  <a:pt x="503649" y="1611560"/>
                </a:lnTo>
                <a:lnTo>
                  <a:pt x="507774" y="1624921"/>
                </a:lnTo>
                <a:lnTo>
                  <a:pt x="511899" y="1637646"/>
                </a:lnTo>
                <a:lnTo>
                  <a:pt x="516341" y="1650052"/>
                </a:lnTo>
                <a:lnTo>
                  <a:pt x="520783" y="1661505"/>
                </a:lnTo>
                <a:lnTo>
                  <a:pt x="525859" y="1672639"/>
                </a:lnTo>
                <a:lnTo>
                  <a:pt x="530936" y="1683137"/>
                </a:lnTo>
                <a:lnTo>
                  <a:pt x="536329" y="1692998"/>
                </a:lnTo>
                <a:lnTo>
                  <a:pt x="541723" y="1702224"/>
                </a:lnTo>
                <a:lnTo>
                  <a:pt x="547752" y="1710813"/>
                </a:lnTo>
                <a:lnTo>
                  <a:pt x="553463" y="1718766"/>
                </a:lnTo>
                <a:lnTo>
                  <a:pt x="559808" y="1726083"/>
                </a:lnTo>
                <a:lnTo>
                  <a:pt x="566154" y="1732763"/>
                </a:lnTo>
                <a:lnTo>
                  <a:pt x="573134" y="1739125"/>
                </a:lnTo>
                <a:lnTo>
                  <a:pt x="580114" y="1744215"/>
                </a:lnTo>
                <a:lnTo>
                  <a:pt x="587412" y="1749305"/>
                </a:lnTo>
                <a:lnTo>
                  <a:pt x="594709" y="1753123"/>
                </a:lnTo>
                <a:lnTo>
                  <a:pt x="594709" y="1499901"/>
                </a:lnTo>
                <a:lnTo>
                  <a:pt x="591537" y="1499264"/>
                </a:lnTo>
                <a:lnTo>
                  <a:pt x="588047" y="1498310"/>
                </a:lnTo>
                <a:lnTo>
                  <a:pt x="584874" y="1497038"/>
                </a:lnTo>
                <a:lnTo>
                  <a:pt x="582018" y="1495765"/>
                </a:lnTo>
                <a:lnTo>
                  <a:pt x="579163" y="1494175"/>
                </a:lnTo>
                <a:lnTo>
                  <a:pt x="576307" y="1491948"/>
                </a:lnTo>
                <a:lnTo>
                  <a:pt x="573769" y="1489721"/>
                </a:lnTo>
                <a:lnTo>
                  <a:pt x="571548" y="1487494"/>
                </a:lnTo>
                <a:lnTo>
                  <a:pt x="569327" y="1484949"/>
                </a:lnTo>
                <a:lnTo>
                  <a:pt x="567106" y="1482404"/>
                </a:lnTo>
                <a:lnTo>
                  <a:pt x="565519" y="1479223"/>
                </a:lnTo>
                <a:lnTo>
                  <a:pt x="564250" y="1476360"/>
                </a:lnTo>
                <a:lnTo>
                  <a:pt x="563298" y="1473179"/>
                </a:lnTo>
                <a:lnTo>
                  <a:pt x="562347" y="1469998"/>
                </a:lnTo>
                <a:lnTo>
                  <a:pt x="562029" y="1466180"/>
                </a:lnTo>
                <a:lnTo>
                  <a:pt x="561712" y="1462999"/>
                </a:lnTo>
                <a:lnTo>
                  <a:pt x="561712" y="1425143"/>
                </a:lnTo>
                <a:lnTo>
                  <a:pt x="562029" y="1421007"/>
                </a:lnTo>
                <a:lnTo>
                  <a:pt x="562664" y="1417508"/>
                </a:lnTo>
                <a:lnTo>
                  <a:pt x="563616" y="1414009"/>
                </a:lnTo>
                <a:lnTo>
                  <a:pt x="564885" y="1410191"/>
                </a:lnTo>
                <a:lnTo>
                  <a:pt x="566154" y="1407010"/>
                </a:lnTo>
                <a:lnTo>
                  <a:pt x="568375" y="1403829"/>
                </a:lnTo>
                <a:lnTo>
                  <a:pt x="570596" y="1400966"/>
                </a:lnTo>
                <a:lnTo>
                  <a:pt x="572817" y="1398103"/>
                </a:lnTo>
                <a:lnTo>
                  <a:pt x="575673" y="1395558"/>
                </a:lnTo>
                <a:lnTo>
                  <a:pt x="578528" y="1393649"/>
                </a:lnTo>
                <a:lnTo>
                  <a:pt x="581701" y="1391741"/>
                </a:lnTo>
                <a:lnTo>
                  <a:pt x="584874" y="1390150"/>
                </a:lnTo>
                <a:lnTo>
                  <a:pt x="588364" y="1388878"/>
                </a:lnTo>
                <a:lnTo>
                  <a:pt x="592171" y="1387605"/>
                </a:lnTo>
                <a:lnTo>
                  <a:pt x="595979" y="1386969"/>
                </a:lnTo>
                <a:lnTo>
                  <a:pt x="599786" y="1386969"/>
                </a:lnTo>
                <a:lnTo>
                  <a:pt x="682597" y="1386969"/>
                </a:lnTo>
                <a:lnTo>
                  <a:pt x="686721" y="1386969"/>
                </a:lnTo>
                <a:lnTo>
                  <a:pt x="690529" y="1387605"/>
                </a:lnTo>
                <a:lnTo>
                  <a:pt x="694019" y="1388878"/>
                </a:lnTo>
                <a:lnTo>
                  <a:pt x="697826" y="1390150"/>
                </a:lnTo>
                <a:lnTo>
                  <a:pt x="700999" y="1391741"/>
                </a:lnTo>
                <a:lnTo>
                  <a:pt x="704172" y="1393649"/>
                </a:lnTo>
                <a:lnTo>
                  <a:pt x="707345" y="1395558"/>
                </a:lnTo>
                <a:lnTo>
                  <a:pt x="709883" y="1398103"/>
                </a:lnTo>
                <a:lnTo>
                  <a:pt x="712104" y="1400966"/>
                </a:lnTo>
                <a:lnTo>
                  <a:pt x="714325" y="1403829"/>
                </a:lnTo>
                <a:lnTo>
                  <a:pt x="716229" y="1407010"/>
                </a:lnTo>
                <a:lnTo>
                  <a:pt x="718132" y="1410191"/>
                </a:lnTo>
                <a:lnTo>
                  <a:pt x="719402" y="1414009"/>
                </a:lnTo>
                <a:lnTo>
                  <a:pt x="720353" y="1417508"/>
                </a:lnTo>
                <a:lnTo>
                  <a:pt x="720671" y="1421007"/>
                </a:lnTo>
                <a:lnTo>
                  <a:pt x="720988" y="1425143"/>
                </a:lnTo>
                <a:lnTo>
                  <a:pt x="720988" y="1462999"/>
                </a:lnTo>
                <a:lnTo>
                  <a:pt x="720988" y="1466180"/>
                </a:lnTo>
                <a:lnTo>
                  <a:pt x="720353" y="1469998"/>
                </a:lnTo>
                <a:lnTo>
                  <a:pt x="719719" y="1473179"/>
                </a:lnTo>
                <a:lnTo>
                  <a:pt x="718450" y="1476360"/>
                </a:lnTo>
                <a:lnTo>
                  <a:pt x="716863" y="1479223"/>
                </a:lnTo>
                <a:lnTo>
                  <a:pt x="715277" y="1482404"/>
                </a:lnTo>
                <a:lnTo>
                  <a:pt x="713373" y="1484949"/>
                </a:lnTo>
                <a:lnTo>
                  <a:pt x="711469" y="1487494"/>
                </a:lnTo>
                <a:lnTo>
                  <a:pt x="708931" y="1489721"/>
                </a:lnTo>
                <a:lnTo>
                  <a:pt x="706710" y="1491948"/>
                </a:lnTo>
                <a:lnTo>
                  <a:pt x="703537" y="1494175"/>
                </a:lnTo>
                <a:lnTo>
                  <a:pt x="700682" y="1495765"/>
                </a:lnTo>
                <a:lnTo>
                  <a:pt x="697826" y="1497038"/>
                </a:lnTo>
                <a:lnTo>
                  <a:pt x="694653" y="1498310"/>
                </a:lnTo>
                <a:lnTo>
                  <a:pt x="691163" y="1499264"/>
                </a:lnTo>
                <a:lnTo>
                  <a:pt x="687991" y="1499901"/>
                </a:lnTo>
                <a:lnTo>
                  <a:pt x="687991" y="1753123"/>
                </a:lnTo>
                <a:lnTo>
                  <a:pt x="695605" y="1749305"/>
                </a:lnTo>
                <a:lnTo>
                  <a:pt x="702586" y="1744215"/>
                </a:lnTo>
                <a:lnTo>
                  <a:pt x="709566" y="1739125"/>
                </a:lnTo>
                <a:lnTo>
                  <a:pt x="716229" y="1732763"/>
                </a:lnTo>
                <a:lnTo>
                  <a:pt x="722892" y="1726083"/>
                </a:lnTo>
                <a:lnTo>
                  <a:pt x="729237" y="1718766"/>
                </a:lnTo>
                <a:lnTo>
                  <a:pt x="734948" y="1710813"/>
                </a:lnTo>
                <a:lnTo>
                  <a:pt x="740977" y="1702224"/>
                </a:lnTo>
                <a:lnTo>
                  <a:pt x="746371" y="1692998"/>
                </a:lnTo>
                <a:lnTo>
                  <a:pt x="751447" y="1683137"/>
                </a:lnTo>
                <a:lnTo>
                  <a:pt x="756841" y="1672639"/>
                </a:lnTo>
                <a:lnTo>
                  <a:pt x="761600" y="1661505"/>
                </a:lnTo>
                <a:lnTo>
                  <a:pt x="766359" y="1650052"/>
                </a:lnTo>
                <a:lnTo>
                  <a:pt x="770801" y="1637646"/>
                </a:lnTo>
                <a:lnTo>
                  <a:pt x="774926" y="1624921"/>
                </a:lnTo>
                <a:lnTo>
                  <a:pt x="779051" y="1611560"/>
                </a:lnTo>
                <a:lnTo>
                  <a:pt x="782541" y="1597563"/>
                </a:lnTo>
                <a:lnTo>
                  <a:pt x="786031" y="1582611"/>
                </a:lnTo>
                <a:lnTo>
                  <a:pt x="789521" y="1567660"/>
                </a:lnTo>
                <a:lnTo>
                  <a:pt x="792377" y="1552072"/>
                </a:lnTo>
                <a:lnTo>
                  <a:pt x="795232" y="1535530"/>
                </a:lnTo>
                <a:lnTo>
                  <a:pt x="797770" y="1518988"/>
                </a:lnTo>
                <a:lnTo>
                  <a:pt x="800626" y="1501491"/>
                </a:lnTo>
                <a:lnTo>
                  <a:pt x="802530" y="1483677"/>
                </a:lnTo>
                <a:lnTo>
                  <a:pt x="804751" y="1464908"/>
                </a:lnTo>
                <a:lnTo>
                  <a:pt x="806337" y="1446139"/>
                </a:lnTo>
                <a:lnTo>
                  <a:pt x="807923" y="1426415"/>
                </a:lnTo>
                <a:lnTo>
                  <a:pt x="809193" y="1406374"/>
                </a:lnTo>
                <a:lnTo>
                  <a:pt x="810779" y="1385696"/>
                </a:lnTo>
                <a:lnTo>
                  <a:pt x="811731" y="1364382"/>
                </a:lnTo>
                <a:lnTo>
                  <a:pt x="812365" y="1343069"/>
                </a:lnTo>
                <a:lnTo>
                  <a:pt x="813000" y="1320800"/>
                </a:lnTo>
                <a:lnTo>
                  <a:pt x="840921" y="1322709"/>
                </a:lnTo>
                <a:lnTo>
                  <a:pt x="866621" y="1324300"/>
                </a:lnTo>
                <a:lnTo>
                  <a:pt x="909771" y="1327481"/>
                </a:lnTo>
                <a:lnTo>
                  <a:pt x="938644" y="1330026"/>
                </a:lnTo>
                <a:lnTo>
                  <a:pt x="948797" y="1330980"/>
                </a:lnTo>
                <a:lnTo>
                  <a:pt x="956729" y="1331298"/>
                </a:lnTo>
                <a:lnTo>
                  <a:pt x="964661" y="1331934"/>
                </a:lnTo>
                <a:lnTo>
                  <a:pt x="972593" y="1332889"/>
                </a:lnTo>
                <a:lnTo>
                  <a:pt x="980208" y="1334161"/>
                </a:lnTo>
                <a:lnTo>
                  <a:pt x="987823" y="1335752"/>
                </a:lnTo>
                <a:lnTo>
                  <a:pt x="995437" y="1337979"/>
                </a:lnTo>
                <a:lnTo>
                  <a:pt x="1002418" y="1340205"/>
                </a:lnTo>
                <a:lnTo>
                  <a:pt x="1009715" y="1343387"/>
                </a:lnTo>
                <a:lnTo>
                  <a:pt x="1016378" y="1346250"/>
                </a:lnTo>
                <a:lnTo>
                  <a:pt x="1023358" y="1349749"/>
                </a:lnTo>
                <a:lnTo>
                  <a:pt x="1030021" y="1353885"/>
                </a:lnTo>
                <a:lnTo>
                  <a:pt x="1036050" y="1357702"/>
                </a:lnTo>
                <a:lnTo>
                  <a:pt x="1042395" y="1361837"/>
                </a:lnTo>
                <a:lnTo>
                  <a:pt x="1048106" y="1366927"/>
                </a:lnTo>
                <a:lnTo>
                  <a:pt x="1053817" y="1371699"/>
                </a:lnTo>
                <a:lnTo>
                  <a:pt x="1059211" y="1377107"/>
                </a:lnTo>
                <a:lnTo>
                  <a:pt x="1064605" y="1382197"/>
                </a:lnTo>
                <a:lnTo>
                  <a:pt x="1069364" y="1388241"/>
                </a:lnTo>
                <a:lnTo>
                  <a:pt x="1073806" y="1393967"/>
                </a:lnTo>
                <a:lnTo>
                  <a:pt x="1078248" y="1400012"/>
                </a:lnTo>
                <a:lnTo>
                  <a:pt x="1082373" y="1406374"/>
                </a:lnTo>
                <a:lnTo>
                  <a:pt x="1085863" y="1413054"/>
                </a:lnTo>
                <a:lnTo>
                  <a:pt x="1089670" y="1419735"/>
                </a:lnTo>
                <a:lnTo>
                  <a:pt x="1092843" y="1426734"/>
                </a:lnTo>
                <a:lnTo>
                  <a:pt x="1095381" y="1433732"/>
                </a:lnTo>
                <a:lnTo>
                  <a:pt x="1097920" y="1441049"/>
                </a:lnTo>
                <a:lnTo>
                  <a:pt x="1100141" y="1448684"/>
                </a:lnTo>
                <a:lnTo>
                  <a:pt x="1101727" y="1456000"/>
                </a:lnTo>
                <a:lnTo>
                  <a:pt x="1103314" y="1463635"/>
                </a:lnTo>
                <a:lnTo>
                  <a:pt x="1104265" y="1471588"/>
                </a:lnTo>
                <a:lnTo>
                  <a:pt x="1104900" y="1479541"/>
                </a:lnTo>
                <a:lnTo>
                  <a:pt x="1104900" y="1487494"/>
                </a:lnTo>
                <a:lnTo>
                  <a:pt x="1104900" y="1686000"/>
                </a:lnTo>
                <a:lnTo>
                  <a:pt x="1104900" y="1690135"/>
                </a:lnTo>
                <a:lnTo>
                  <a:pt x="1104265" y="1693953"/>
                </a:lnTo>
                <a:lnTo>
                  <a:pt x="1103631" y="1697770"/>
                </a:lnTo>
                <a:lnTo>
                  <a:pt x="1102362" y="1701906"/>
                </a:lnTo>
                <a:lnTo>
                  <a:pt x="1101093" y="1705405"/>
                </a:lnTo>
                <a:lnTo>
                  <a:pt x="1099189" y="1709222"/>
                </a:lnTo>
                <a:lnTo>
                  <a:pt x="1096968" y="1713040"/>
                </a:lnTo>
                <a:lnTo>
                  <a:pt x="1094430" y="1716221"/>
                </a:lnTo>
                <a:lnTo>
                  <a:pt x="1091891" y="1719720"/>
                </a:lnTo>
                <a:lnTo>
                  <a:pt x="1089036" y="1722901"/>
                </a:lnTo>
                <a:lnTo>
                  <a:pt x="1085546" y="1726719"/>
                </a:lnTo>
                <a:lnTo>
                  <a:pt x="1082056" y="1729900"/>
                </a:lnTo>
                <a:lnTo>
                  <a:pt x="1078248" y="1732763"/>
                </a:lnTo>
                <a:lnTo>
                  <a:pt x="1074124" y="1736262"/>
                </a:lnTo>
                <a:lnTo>
                  <a:pt x="1069682" y="1739125"/>
                </a:lnTo>
                <a:lnTo>
                  <a:pt x="1065240" y="1741989"/>
                </a:lnTo>
                <a:lnTo>
                  <a:pt x="1055404" y="1748033"/>
                </a:lnTo>
                <a:lnTo>
                  <a:pt x="1044299" y="1753441"/>
                </a:lnTo>
                <a:lnTo>
                  <a:pt x="1032560" y="1758531"/>
                </a:lnTo>
                <a:lnTo>
                  <a:pt x="1019868" y="1763939"/>
                </a:lnTo>
                <a:lnTo>
                  <a:pt x="1005908" y="1768392"/>
                </a:lnTo>
                <a:lnTo>
                  <a:pt x="991630" y="1773164"/>
                </a:lnTo>
                <a:lnTo>
                  <a:pt x="976718" y="1777300"/>
                </a:lnTo>
                <a:lnTo>
                  <a:pt x="960854" y="1781117"/>
                </a:lnTo>
                <a:lnTo>
                  <a:pt x="944038" y="1784934"/>
                </a:lnTo>
                <a:lnTo>
                  <a:pt x="927222" y="1788434"/>
                </a:lnTo>
                <a:lnTo>
                  <a:pt x="909454" y="1791615"/>
                </a:lnTo>
                <a:lnTo>
                  <a:pt x="891369" y="1794796"/>
                </a:lnTo>
                <a:lnTo>
                  <a:pt x="872332" y="1797341"/>
                </a:lnTo>
                <a:lnTo>
                  <a:pt x="853295" y="1799886"/>
                </a:lnTo>
                <a:lnTo>
                  <a:pt x="833941" y="1801795"/>
                </a:lnTo>
                <a:lnTo>
                  <a:pt x="813952" y="1804022"/>
                </a:lnTo>
                <a:lnTo>
                  <a:pt x="793328" y="1805930"/>
                </a:lnTo>
                <a:lnTo>
                  <a:pt x="773022" y="1807203"/>
                </a:lnTo>
                <a:lnTo>
                  <a:pt x="752399" y="1808475"/>
                </a:lnTo>
                <a:lnTo>
                  <a:pt x="731458" y="1809748"/>
                </a:lnTo>
                <a:lnTo>
                  <a:pt x="710200" y="1810384"/>
                </a:lnTo>
                <a:lnTo>
                  <a:pt x="688942" y="1811020"/>
                </a:lnTo>
                <a:lnTo>
                  <a:pt x="667684" y="1811338"/>
                </a:lnTo>
                <a:lnTo>
                  <a:pt x="646427" y="1811338"/>
                </a:lnTo>
                <a:lnTo>
                  <a:pt x="625486" y="1811338"/>
                </a:lnTo>
                <a:lnTo>
                  <a:pt x="603911" y="1811020"/>
                </a:lnTo>
                <a:lnTo>
                  <a:pt x="582653" y="1810384"/>
                </a:lnTo>
                <a:lnTo>
                  <a:pt x="561395" y="1809748"/>
                </a:lnTo>
                <a:lnTo>
                  <a:pt x="540137" y="1808475"/>
                </a:lnTo>
                <a:lnTo>
                  <a:pt x="518879" y="1807203"/>
                </a:lnTo>
                <a:lnTo>
                  <a:pt x="498573" y="1805930"/>
                </a:lnTo>
                <a:lnTo>
                  <a:pt x="477632" y="1804022"/>
                </a:lnTo>
                <a:lnTo>
                  <a:pt x="457326" y="1801795"/>
                </a:lnTo>
                <a:lnTo>
                  <a:pt x="437337" y="1799886"/>
                </a:lnTo>
                <a:lnTo>
                  <a:pt x="417983" y="1797341"/>
                </a:lnTo>
                <a:lnTo>
                  <a:pt x="398629" y="1794796"/>
                </a:lnTo>
                <a:lnTo>
                  <a:pt x="379909" y="1791615"/>
                </a:lnTo>
                <a:lnTo>
                  <a:pt x="361824" y="1788434"/>
                </a:lnTo>
                <a:lnTo>
                  <a:pt x="344056" y="1784934"/>
                </a:lnTo>
                <a:lnTo>
                  <a:pt x="327240" y="1781117"/>
                </a:lnTo>
                <a:lnTo>
                  <a:pt x="310741" y="1777300"/>
                </a:lnTo>
                <a:lnTo>
                  <a:pt x="295195" y="1773164"/>
                </a:lnTo>
                <a:lnTo>
                  <a:pt x="280600" y="1768392"/>
                </a:lnTo>
                <a:lnTo>
                  <a:pt x="266322" y="1763939"/>
                </a:lnTo>
                <a:lnTo>
                  <a:pt x="252996" y="1758531"/>
                </a:lnTo>
                <a:lnTo>
                  <a:pt x="240622" y="1753441"/>
                </a:lnTo>
                <a:lnTo>
                  <a:pt x="229517" y="1748033"/>
                </a:lnTo>
                <a:lnTo>
                  <a:pt x="219047" y="1741989"/>
                </a:lnTo>
                <a:lnTo>
                  <a:pt x="214288" y="1739125"/>
                </a:lnTo>
                <a:lnTo>
                  <a:pt x="209846" y="1736262"/>
                </a:lnTo>
                <a:lnTo>
                  <a:pt x="205404" y="1732763"/>
                </a:lnTo>
                <a:lnTo>
                  <a:pt x="201596" y="1729900"/>
                </a:lnTo>
                <a:lnTo>
                  <a:pt x="198106" y="1726719"/>
                </a:lnTo>
                <a:lnTo>
                  <a:pt x="194299" y="1722901"/>
                </a:lnTo>
                <a:lnTo>
                  <a:pt x="191443" y="1719720"/>
                </a:lnTo>
                <a:lnTo>
                  <a:pt x="188588" y="1716221"/>
                </a:lnTo>
                <a:lnTo>
                  <a:pt x="186367" y="1713040"/>
                </a:lnTo>
                <a:lnTo>
                  <a:pt x="183828" y="1709222"/>
                </a:lnTo>
                <a:lnTo>
                  <a:pt x="181925" y="1705405"/>
                </a:lnTo>
                <a:lnTo>
                  <a:pt x="180338" y="1701906"/>
                </a:lnTo>
                <a:lnTo>
                  <a:pt x="179386" y="1697770"/>
                </a:lnTo>
                <a:lnTo>
                  <a:pt x="178435" y="1693953"/>
                </a:lnTo>
                <a:lnTo>
                  <a:pt x="177800" y="1690135"/>
                </a:lnTo>
                <a:lnTo>
                  <a:pt x="177800" y="1686000"/>
                </a:lnTo>
                <a:lnTo>
                  <a:pt x="177800" y="1487494"/>
                </a:lnTo>
                <a:lnTo>
                  <a:pt x="178117" y="1479541"/>
                </a:lnTo>
                <a:lnTo>
                  <a:pt x="178435" y="1471588"/>
                </a:lnTo>
                <a:lnTo>
                  <a:pt x="179386" y="1463635"/>
                </a:lnTo>
                <a:lnTo>
                  <a:pt x="180973" y="1456000"/>
                </a:lnTo>
                <a:lnTo>
                  <a:pt x="182559" y="1448684"/>
                </a:lnTo>
                <a:lnTo>
                  <a:pt x="184463" y="1441049"/>
                </a:lnTo>
                <a:lnTo>
                  <a:pt x="187318" y="1433732"/>
                </a:lnTo>
                <a:lnTo>
                  <a:pt x="190174" y="1426734"/>
                </a:lnTo>
                <a:lnTo>
                  <a:pt x="193030" y="1419735"/>
                </a:lnTo>
                <a:lnTo>
                  <a:pt x="196520" y="1413054"/>
                </a:lnTo>
                <a:lnTo>
                  <a:pt x="200327" y="1406374"/>
                </a:lnTo>
                <a:lnTo>
                  <a:pt x="204452" y="1400012"/>
                </a:lnTo>
                <a:lnTo>
                  <a:pt x="208576" y="1393967"/>
                </a:lnTo>
                <a:lnTo>
                  <a:pt x="213336" y="1388241"/>
                </a:lnTo>
                <a:lnTo>
                  <a:pt x="218095" y="1382197"/>
                </a:lnTo>
                <a:lnTo>
                  <a:pt x="223489" y="1377107"/>
                </a:lnTo>
                <a:lnTo>
                  <a:pt x="228883" y="1371699"/>
                </a:lnTo>
                <a:lnTo>
                  <a:pt x="234594" y="1366927"/>
                </a:lnTo>
                <a:lnTo>
                  <a:pt x="240305" y="1361837"/>
                </a:lnTo>
                <a:lnTo>
                  <a:pt x="246650" y="1357702"/>
                </a:lnTo>
                <a:lnTo>
                  <a:pt x="252679" y="1353885"/>
                </a:lnTo>
                <a:lnTo>
                  <a:pt x="259659" y="1349749"/>
                </a:lnTo>
                <a:lnTo>
                  <a:pt x="266005" y="1346250"/>
                </a:lnTo>
                <a:lnTo>
                  <a:pt x="272985" y="1343387"/>
                </a:lnTo>
                <a:lnTo>
                  <a:pt x="280282" y="1340205"/>
                </a:lnTo>
                <a:lnTo>
                  <a:pt x="287263" y="1337979"/>
                </a:lnTo>
                <a:lnTo>
                  <a:pt x="294877" y="1335752"/>
                </a:lnTo>
                <a:lnTo>
                  <a:pt x="302492" y="1334161"/>
                </a:lnTo>
                <a:lnTo>
                  <a:pt x="310107" y="1332889"/>
                </a:lnTo>
                <a:lnTo>
                  <a:pt x="318039" y="1331934"/>
                </a:lnTo>
                <a:lnTo>
                  <a:pt x="325971" y="1331298"/>
                </a:lnTo>
                <a:lnTo>
                  <a:pt x="333903" y="1330980"/>
                </a:lnTo>
                <a:lnTo>
                  <a:pt x="344056" y="1330026"/>
                </a:lnTo>
                <a:lnTo>
                  <a:pt x="372929" y="1327481"/>
                </a:lnTo>
                <a:lnTo>
                  <a:pt x="415762" y="1324300"/>
                </a:lnTo>
                <a:lnTo>
                  <a:pt x="441779" y="1322709"/>
                </a:lnTo>
                <a:lnTo>
                  <a:pt x="470017" y="1320800"/>
                </a:lnTo>
                <a:close/>
                <a:moveTo>
                  <a:pt x="1004887" y="995363"/>
                </a:moveTo>
                <a:lnTo>
                  <a:pt x="1176337" y="995363"/>
                </a:lnTo>
                <a:lnTo>
                  <a:pt x="1176337" y="1265238"/>
                </a:lnTo>
                <a:lnTo>
                  <a:pt x="1004887" y="1265238"/>
                </a:lnTo>
                <a:lnTo>
                  <a:pt x="1004887" y="995363"/>
                </a:lnTo>
                <a:close/>
                <a:moveTo>
                  <a:pt x="493561" y="847408"/>
                </a:moveTo>
                <a:lnTo>
                  <a:pt x="491024" y="847726"/>
                </a:lnTo>
                <a:lnTo>
                  <a:pt x="488804" y="848043"/>
                </a:lnTo>
                <a:lnTo>
                  <a:pt x="485950" y="848996"/>
                </a:lnTo>
                <a:lnTo>
                  <a:pt x="483730" y="849948"/>
                </a:lnTo>
                <a:lnTo>
                  <a:pt x="481510" y="851218"/>
                </a:lnTo>
                <a:lnTo>
                  <a:pt x="479290" y="852806"/>
                </a:lnTo>
                <a:lnTo>
                  <a:pt x="475167" y="856933"/>
                </a:lnTo>
                <a:lnTo>
                  <a:pt x="470727" y="861061"/>
                </a:lnTo>
                <a:lnTo>
                  <a:pt x="466604" y="865823"/>
                </a:lnTo>
                <a:lnTo>
                  <a:pt x="462482" y="871221"/>
                </a:lnTo>
                <a:lnTo>
                  <a:pt x="454553" y="882651"/>
                </a:lnTo>
                <a:lnTo>
                  <a:pt x="448527" y="890906"/>
                </a:lnTo>
                <a:lnTo>
                  <a:pt x="442819" y="899478"/>
                </a:lnTo>
                <a:lnTo>
                  <a:pt x="436793" y="908368"/>
                </a:lnTo>
                <a:lnTo>
                  <a:pt x="431402" y="917893"/>
                </a:lnTo>
                <a:lnTo>
                  <a:pt x="429499" y="926783"/>
                </a:lnTo>
                <a:lnTo>
                  <a:pt x="427596" y="935673"/>
                </a:lnTo>
                <a:lnTo>
                  <a:pt x="426010" y="945198"/>
                </a:lnTo>
                <a:lnTo>
                  <a:pt x="424742" y="954406"/>
                </a:lnTo>
                <a:lnTo>
                  <a:pt x="423790" y="963931"/>
                </a:lnTo>
                <a:lnTo>
                  <a:pt x="423156" y="973773"/>
                </a:lnTo>
                <a:lnTo>
                  <a:pt x="422839" y="982981"/>
                </a:lnTo>
                <a:lnTo>
                  <a:pt x="422839" y="992823"/>
                </a:lnTo>
                <a:lnTo>
                  <a:pt x="423156" y="1007111"/>
                </a:lnTo>
                <a:lnTo>
                  <a:pt x="424107" y="1020764"/>
                </a:lnTo>
                <a:lnTo>
                  <a:pt x="426010" y="1034099"/>
                </a:lnTo>
                <a:lnTo>
                  <a:pt x="428547" y="1047434"/>
                </a:lnTo>
                <a:lnTo>
                  <a:pt x="432036" y="1060769"/>
                </a:lnTo>
                <a:lnTo>
                  <a:pt x="435525" y="1073469"/>
                </a:lnTo>
                <a:lnTo>
                  <a:pt x="439965" y="1086169"/>
                </a:lnTo>
                <a:lnTo>
                  <a:pt x="445039" y="1098551"/>
                </a:lnTo>
                <a:lnTo>
                  <a:pt x="450430" y="1110934"/>
                </a:lnTo>
                <a:lnTo>
                  <a:pt x="456456" y="1122999"/>
                </a:lnTo>
                <a:lnTo>
                  <a:pt x="462799" y="1134429"/>
                </a:lnTo>
                <a:lnTo>
                  <a:pt x="469459" y="1145541"/>
                </a:lnTo>
                <a:lnTo>
                  <a:pt x="477070" y="1156019"/>
                </a:lnTo>
                <a:lnTo>
                  <a:pt x="484364" y="1166496"/>
                </a:lnTo>
                <a:lnTo>
                  <a:pt x="492293" y="1176656"/>
                </a:lnTo>
                <a:lnTo>
                  <a:pt x="500539" y="1186181"/>
                </a:lnTo>
                <a:lnTo>
                  <a:pt x="508784" y="1195389"/>
                </a:lnTo>
                <a:lnTo>
                  <a:pt x="517347" y="1204279"/>
                </a:lnTo>
                <a:lnTo>
                  <a:pt x="526227" y="1212216"/>
                </a:lnTo>
                <a:lnTo>
                  <a:pt x="535107" y="1220154"/>
                </a:lnTo>
                <a:lnTo>
                  <a:pt x="543987" y="1227456"/>
                </a:lnTo>
                <a:lnTo>
                  <a:pt x="553184" y="1234124"/>
                </a:lnTo>
                <a:lnTo>
                  <a:pt x="562381" y="1240474"/>
                </a:lnTo>
                <a:lnTo>
                  <a:pt x="571578" y="1245871"/>
                </a:lnTo>
                <a:lnTo>
                  <a:pt x="580775" y="1250951"/>
                </a:lnTo>
                <a:lnTo>
                  <a:pt x="589655" y="1255079"/>
                </a:lnTo>
                <a:lnTo>
                  <a:pt x="598853" y="1258889"/>
                </a:lnTo>
                <a:lnTo>
                  <a:pt x="607732" y="1262381"/>
                </a:lnTo>
                <a:lnTo>
                  <a:pt x="616612" y="1264604"/>
                </a:lnTo>
                <a:lnTo>
                  <a:pt x="624858" y="1266509"/>
                </a:lnTo>
                <a:lnTo>
                  <a:pt x="633421" y="1267461"/>
                </a:lnTo>
                <a:lnTo>
                  <a:pt x="641349" y="1267779"/>
                </a:lnTo>
                <a:lnTo>
                  <a:pt x="649595" y="1267461"/>
                </a:lnTo>
                <a:lnTo>
                  <a:pt x="657524" y="1266509"/>
                </a:lnTo>
                <a:lnTo>
                  <a:pt x="666404" y="1264604"/>
                </a:lnTo>
                <a:lnTo>
                  <a:pt x="674967" y="1262381"/>
                </a:lnTo>
                <a:lnTo>
                  <a:pt x="684164" y="1258889"/>
                </a:lnTo>
                <a:lnTo>
                  <a:pt x="692726" y="1255079"/>
                </a:lnTo>
                <a:lnTo>
                  <a:pt x="701924" y="1250951"/>
                </a:lnTo>
                <a:lnTo>
                  <a:pt x="711121" y="1245871"/>
                </a:lnTo>
                <a:lnTo>
                  <a:pt x="720318" y="1240474"/>
                </a:lnTo>
                <a:lnTo>
                  <a:pt x="729515" y="1234124"/>
                </a:lnTo>
                <a:lnTo>
                  <a:pt x="738395" y="1227456"/>
                </a:lnTo>
                <a:lnTo>
                  <a:pt x="747592" y="1220154"/>
                </a:lnTo>
                <a:lnTo>
                  <a:pt x="756472" y="1212216"/>
                </a:lnTo>
                <a:lnTo>
                  <a:pt x="765352" y="1204279"/>
                </a:lnTo>
                <a:lnTo>
                  <a:pt x="773915" y="1195389"/>
                </a:lnTo>
                <a:lnTo>
                  <a:pt x="782160" y="1186181"/>
                </a:lnTo>
                <a:lnTo>
                  <a:pt x="790406" y="1176656"/>
                </a:lnTo>
                <a:lnTo>
                  <a:pt x="798652" y="1166496"/>
                </a:lnTo>
                <a:lnTo>
                  <a:pt x="805946" y="1156019"/>
                </a:lnTo>
                <a:lnTo>
                  <a:pt x="813240" y="1145541"/>
                </a:lnTo>
                <a:lnTo>
                  <a:pt x="819900" y="1134429"/>
                </a:lnTo>
                <a:lnTo>
                  <a:pt x="826243" y="1122999"/>
                </a:lnTo>
                <a:lnTo>
                  <a:pt x="831952" y="1110934"/>
                </a:lnTo>
                <a:lnTo>
                  <a:pt x="837660" y="1098551"/>
                </a:lnTo>
                <a:lnTo>
                  <a:pt x="842417" y="1086169"/>
                </a:lnTo>
                <a:lnTo>
                  <a:pt x="847174" y="1073469"/>
                </a:lnTo>
                <a:lnTo>
                  <a:pt x="850980" y="1060769"/>
                </a:lnTo>
                <a:lnTo>
                  <a:pt x="853834" y="1047434"/>
                </a:lnTo>
                <a:lnTo>
                  <a:pt x="856689" y="1034099"/>
                </a:lnTo>
                <a:lnTo>
                  <a:pt x="858592" y="1020764"/>
                </a:lnTo>
                <a:lnTo>
                  <a:pt x="859543" y="1007111"/>
                </a:lnTo>
                <a:lnTo>
                  <a:pt x="860177" y="992823"/>
                </a:lnTo>
                <a:lnTo>
                  <a:pt x="859860" y="984886"/>
                </a:lnTo>
                <a:lnTo>
                  <a:pt x="859543" y="976313"/>
                </a:lnTo>
                <a:lnTo>
                  <a:pt x="837343" y="975361"/>
                </a:lnTo>
                <a:lnTo>
                  <a:pt x="814509" y="973773"/>
                </a:lnTo>
                <a:lnTo>
                  <a:pt x="791040" y="970916"/>
                </a:lnTo>
                <a:lnTo>
                  <a:pt x="767255" y="968058"/>
                </a:lnTo>
                <a:lnTo>
                  <a:pt x="743469" y="964566"/>
                </a:lnTo>
                <a:lnTo>
                  <a:pt x="719366" y="960438"/>
                </a:lnTo>
                <a:lnTo>
                  <a:pt x="695898" y="955041"/>
                </a:lnTo>
                <a:lnTo>
                  <a:pt x="684481" y="952501"/>
                </a:lnTo>
                <a:lnTo>
                  <a:pt x="673064" y="949643"/>
                </a:lnTo>
                <a:lnTo>
                  <a:pt x="661964" y="946468"/>
                </a:lnTo>
                <a:lnTo>
                  <a:pt x="651181" y="943293"/>
                </a:lnTo>
                <a:lnTo>
                  <a:pt x="640398" y="940118"/>
                </a:lnTo>
                <a:lnTo>
                  <a:pt x="629932" y="936308"/>
                </a:lnTo>
                <a:lnTo>
                  <a:pt x="620101" y="932816"/>
                </a:lnTo>
                <a:lnTo>
                  <a:pt x="610270" y="929006"/>
                </a:lnTo>
                <a:lnTo>
                  <a:pt x="601073" y="924878"/>
                </a:lnTo>
                <a:lnTo>
                  <a:pt x="592510" y="921068"/>
                </a:lnTo>
                <a:lnTo>
                  <a:pt x="583947" y="916941"/>
                </a:lnTo>
                <a:lnTo>
                  <a:pt x="576018" y="912178"/>
                </a:lnTo>
                <a:lnTo>
                  <a:pt x="568724" y="907733"/>
                </a:lnTo>
                <a:lnTo>
                  <a:pt x="561747" y="903288"/>
                </a:lnTo>
                <a:lnTo>
                  <a:pt x="555404" y="898208"/>
                </a:lnTo>
                <a:lnTo>
                  <a:pt x="550013" y="893128"/>
                </a:lnTo>
                <a:lnTo>
                  <a:pt x="544938" y="887731"/>
                </a:lnTo>
                <a:lnTo>
                  <a:pt x="540498" y="882651"/>
                </a:lnTo>
                <a:lnTo>
                  <a:pt x="536376" y="876936"/>
                </a:lnTo>
                <a:lnTo>
                  <a:pt x="532253" y="872173"/>
                </a:lnTo>
                <a:lnTo>
                  <a:pt x="528447" y="867728"/>
                </a:lnTo>
                <a:lnTo>
                  <a:pt x="524641" y="863601"/>
                </a:lnTo>
                <a:lnTo>
                  <a:pt x="520836" y="860426"/>
                </a:lnTo>
                <a:lnTo>
                  <a:pt x="517347" y="857251"/>
                </a:lnTo>
                <a:lnTo>
                  <a:pt x="514176" y="854393"/>
                </a:lnTo>
                <a:lnTo>
                  <a:pt x="511004" y="852488"/>
                </a:lnTo>
                <a:lnTo>
                  <a:pt x="507833" y="850583"/>
                </a:lnTo>
                <a:lnTo>
                  <a:pt x="504661" y="849313"/>
                </a:lnTo>
                <a:lnTo>
                  <a:pt x="501807" y="848361"/>
                </a:lnTo>
                <a:lnTo>
                  <a:pt x="499270" y="847726"/>
                </a:lnTo>
                <a:lnTo>
                  <a:pt x="496099" y="847408"/>
                </a:lnTo>
                <a:lnTo>
                  <a:pt x="493561" y="847408"/>
                </a:lnTo>
                <a:close/>
                <a:moveTo>
                  <a:pt x="1304925" y="828675"/>
                </a:moveTo>
                <a:lnTo>
                  <a:pt x="1476375" y="828675"/>
                </a:lnTo>
                <a:lnTo>
                  <a:pt x="1476375" y="1252538"/>
                </a:lnTo>
                <a:lnTo>
                  <a:pt x="1304925" y="1252538"/>
                </a:lnTo>
                <a:lnTo>
                  <a:pt x="1304925" y="828675"/>
                </a:lnTo>
                <a:close/>
                <a:moveTo>
                  <a:pt x="634055" y="655638"/>
                </a:moveTo>
                <a:lnTo>
                  <a:pt x="641349" y="655638"/>
                </a:lnTo>
                <a:lnTo>
                  <a:pt x="648644" y="655638"/>
                </a:lnTo>
                <a:lnTo>
                  <a:pt x="655938" y="655956"/>
                </a:lnTo>
                <a:lnTo>
                  <a:pt x="662915" y="656591"/>
                </a:lnTo>
                <a:lnTo>
                  <a:pt x="669892" y="657226"/>
                </a:lnTo>
                <a:lnTo>
                  <a:pt x="677187" y="658178"/>
                </a:lnTo>
                <a:lnTo>
                  <a:pt x="684164" y="659766"/>
                </a:lnTo>
                <a:lnTo>
                  <a:pt x="691141" y="661036"/>
                </a:lnTo>
                <a:lnTo>
                  <a:pt x="698118" y="662623"/>
                </a:lnTo>
                <a:lnTo>
                  <a:pt x="704778" y="664211"/>
                </a:lnTo>
                <a:lnTo>
                  <a:pt x="711438" y="666433"/>
                </a:lnTo>
                <a:lnTo>
                  <a:pt x="718415" y="668338"/>
                </a:lnTo>
                <a:lnTo>
                  <a:pt x="724758" y="670878"/>
                </a:lnTo>
                <a:lnTo>
                  <a:pt x="731418" y="673418"/>
                </a:lnTo>
                <a:lnTo>
                  <a:pt x="737761" y="676276"/>
                </a:lnTo>
                <a:lnTo>
                  <a:pt x="744421" y="679133"/>
                </a:lnTo>
                <a:lnTo>
                  <a:pt x="750446" y="682308"/>
                </a:lnTo>
                <a:lnTo>
                  <a:pt x="763132" y="688976"/>
                </a:lnTo>
                <a:lnTo>
                  <a:pt x="775500" y="696596"/>
                </a:lnTo>
                <a:lnTo>
                  <a:pt x="787235" y="704533"/>
                </a:lnTo>
                <a:lnTo>
                  <a:pt x="798652" y="713423"/>
                </a:lnTo>
                <a:lnTo>
                  <a:pt x="809435" y="722631"/>
                </a:lnTo>
                <a:lnTo>
                  <a:pt x="819900" y="732791"/>
                </a:lnTo>
                <a:lnTo>
                  <a:pt x="830049" y="743586"/>
                </a:lnTo>
                <a:lnTo>
                  <a:pt x="839880" y="754698"/>
                </a:lnTo>
                <a:lnTo>
                  <a:pt x="849394" y="766446"/>
                </a:lnTo>
                <a:lnTo>
                  <a:pt x="858274" y="778511"/>
                </a:lnTo>
                <a:lnTo>
                  <a:pt x="866520" y="791211"/>
                </a:lnTo>
                <a:lnTo>
                  <a:pt x="874449" y="804546"/>
                </a:lnTo>
                <a:lnTo>
                  <a:pt x="881743" y="818198"/>
                </a:lnTo>
                <a:lnTo>
                  <a:pt x="888403" y="832168"/>
                </a:lnTo>
                <a:lnTo>
                  <a:pt x="894746" y="847091"/>
                </a:lnTo>
                <a:lnTo>
                  <a:pt x="900137" y="861696"/>
                </a:lnTo>
                <a:lnTo>
                  <a:pt x="905529" y="876936"/>
                </a:lnTo>
                <a:lnTo>
                  <a:pt x="909651" y="892811"/>
                </a:lnTo>
                <a:lnTo>
                  <a:pt x="913457" y="908686"/>
                </a:lnTo>
                <a:lnTo>
                  <a:pt x="916946" y="924878"/>
                </a:lnTo>
                <a:lnTo>
                  <a:pt x="919166" y="941706"/>
                </a:lnTo>
                <a:lnTo>
                  <a:pt x="921068" y="958533"/>
                </a:lnTo>
                <a:lnTo>
                  <a:pt x="922020" y="975678"/>
                </a:lnTo>
                <a:lnTo>
                  <a:pt x="922337" y="992823"/>
                </a:lnTo>
                <a:lnTo>
                  <a:pt x="922337" y="1002031"/>
                </a:lnTo>
                <a:lnTo>
                  <a:pt x="922020" y="1010921"/>
                </a:lnTo>
                <a:lnTo>
                  <a:pt x="921386" y="1019811"/>
                </a:lnTo>
                <a:lnTo>
                  <a:pt x="920434" y="1028384"/>
                </a:lnTo>
                <a:lnTo>
                  <a:pt x="919483" y="1037274"/>
                </a:lnTo>
                <a:lnTo>
                  <a:pt x="918214" y="1045846"/>
                </a:lnTo>
                <a:lnTo>
                  <a:pt x="916628" y="1054419"/>
                </a:lnTo>
                <a:lnTo>
                  <a:pt x="915043" y="1062674"/>
                </a:lnTo>
                <a:lnTo>
                  <a:pt x="912823" y="1070929"/>
                </a:lnTo>
                <a:lnTo>
                  <a:pt x="910603" y="1079501"/>
                </a:lnTo>
                <a:lnTo>
                  <a:pt x="908383" y="1087756"/>
                </a:lnTo>
                <a:lnTo>
                  <a:pt x="906163" y="1095694"/>
                </a:lnTo>
                <a:lnTo>
                  <a:pt x="903309" y="1103631"/>
                </a:lnTo>
                <a:lnTo>
                  <a:pt x="900137" y="1111569"/>
                </a:lnTo>
                <a:lnTo>
                  <a:pt x="897283" y="1119189"/>
                </a:lnTo>
                <a:lnTo>
                  <a:pt x="894111" y="1126809"/>
                </a:lnTo>
                <a:lnTo>
                  <a:pt x="887134" y="1141731"/>
                </a:lnTo>
                <a:lnTo>
                  <a:pt x="879523" y="1156336"/>
                </a:lnTo>
                <a:lnTo>
                  <a:pt x="871277" y="1170624"/>
                </a:lnTo>
                <a:lnTo>
                  <a:pt x="862714" y="1184276"/>
                </a:lnTo>
                <a:lnTo>
                  <a:pt x="853517" y="1197611"/>
                </a:lnTo>
                <a:lnTo>
                  <a:pt x="843686" y="1209994"/>
                </a:lnTo>
                <a:lnTo>
                  <a:pt x="833854" y="1222376"/>
                </a:lnTo>
                <a:lnTo>
                  <a:pt x="823389" y="1233806"/>
                </a:lnTo>
                <a:lnTo>
                  <a:pt x="812606" y="1244919"/>
                </a:lnTo>
                <a:lnTo>
                  <a:pt x="801823" y="1255396"/>
                </a:lnTo>
                <a:lnTo>
                  <a:pt x="790406" y="1265239"/>
                </a:lnTo>
                <a:lnTo>
                  <a:pt x="778989" y="1274446"/>
                </a:lnTo>
                <a:lnTo>
                  <a:pt x="767255" y="1282701"/>
                </a:lnTo>
                <a:lnTo>
                  <a:pt x="755521" y="1290956"/>
                </a:lnTo>
                <a:lnTo>
                  <a:pt x="743786" y="1298259"/>
                </a:lnTo>
                <a:lnTo>
                  <a:pt x="732052" y="1304609"/>
                </a:lnTo>
                <a:lnTo>
                  <a:pt x="720318" y="1310641"/>
                </a:lnTo>
                <a:lnTo>
                  <a:pt x="708584" y="1315721"/>
                </a:lnTo>
                <a:lnTo>
                  <a:pt x="696849" y="1320166"/>
                </a:lnTo>
                <a:lnTo>
                  <a:pt x="685432" y="1323659"/>
                </a:lnTo>
                <a:lnTo>
                  <a:pt x="674015" y="1326516"/>
                </a:lnTo>
                <a:lnTo>
                  <a:pt x="662915" y="1328421"/>
                </a:lnTo>
                <a:lnTo>
                  <a:pt x="657207" y="1329374"/>
                </a:lnTo>
                <a:lnTo>
                  <a:pt x="652132" y="1329691"/>
                </a:lnTo>
                <a:lnTo>
                  <a:pt x="646424" y="1330009"/>
                </a:lnTo>
                <a:lnTo>
                  <a:pt x="641349" y="1330326"/>
                </a:lnTo>
                <a:lnTo>
                  <a:pt x="635958" y="1330009"/>
                </a:lnTo>
                <a:lnTo>
                  <a:pt x="630884" y="1329691"/>
                </a:lnTo>
                <a:lnTo>
                  <a:pt x="625492" y="1329374"/>
                </a:lnTo>
                <a:lnTo>
                  <a:pt x="620101" y="1328421"/>
                </a:lnTo>
                <a:lnTo>
                  <a:pt x="609001" y="1326516"/>
                </a:lnTo>
                <a:lnTo>
                  <a:pt x="597584" y="1323659"/>
                </a:lnTo>
                <a:lnTo>
                  <a:pt x="585850" y="1320166"/>
                </a:lnTo>
                <a:lnTo>
                  <a:pt x="574433" y="1315721"/>
                </a:lnTo>
                <a:lnTo>
                  <a:pt x="562698" y="1310641"/>
                </a:lnTo>
                <a:lnTo>
                  <a:pt x="550647" y="1304609"/>
                </a:lnTo>
                <a:lnTo>
                  <a:pt x="538913" y="1298259"/>
                </a:lnTo>
                <a:lnTo>
                  <a:pt x="527179" y="1290956"/>
                </a:lnTo>
                <a:lnTo>
                  <a:pt x="515444" y="1282701"/>
                </a:lnTo>
                <a:lnTo>
                  <a:pt x="503710" y="1274446"/>
                </a:lnTo>
                <a:lnTo>
                  <a:pt x="492293" y="1265239"/>
                </a:lnTo>
                <a:lnTo>
                  <a:pt x="481193" y="1255396"/>
                </a:lnTo>
                <a:lnTo>
                  <a:pt x="470093" y="1244919"/>
                </a:lnTo>
                <a:lnTo>
                  <a:pt x="459310" y="1233806"/>
                </a:lnTo>
                <a:lnTo>
                  <a:pt x="448845" y="1222376"/>
                </a:lnTo>
                <a:lnTo>
                  <a:pt x="438696" y="1209994"/>
                </a:lnTo>
                <a:lnTo>
                  <a:pt x="429499" y="1197611"/>
                </a:lnTo>
                <a:lnTo>
                  <a:pt x="419985" y="1184276"/>
                </a:lnTo>
                <a:lnTo>
                  <a:pt x="411422" y="1170624"/>
                </a:lnTo>
                <a:lnTo>
                  <a:pt x="403176" y="1156336"/>
                </a:lnTo>
                <a:lnTo>
                  <a:pt x="395565" y="1141731"/>
                </a:lnTo>
                <a:lnTo>
                  <a:pt x="388588" y="1126809"/>
                </a:lnTo>
                <a:lnTo>
                  <a:pt x="385416" y="1119189"/>
                </a:lnTo>
                <a:lnTo>
                  <a:pt x="382245" y="1111569"/>
                </a:lnTo>
                <a:lnTo>
                  <a:pt x="379390" y="1103631"/>
                </a:lnTo>
                <a:lnTo>
                  <a:pt x="376853" y="1095694"/>
                </a:lnTo>
                <a:lnTo>
                  <a:pt x="374316" y="1087756"/>
                </a:lnTo>
                <a:lnTo>
                  <a:pt x="372096" y="1079501"/>
                </a:lnTo>
                <a:lnTo>
                  <a:pt x="369559" y="1070929"/>
                </a:lnTo>
                <a:lnTo>
                  <a:pt x="367656" y="1062674"/>
                </a:lnTo>
                <a:lnTo>
                  <a:pt x="366071" y="1054419"/>
                </a:lnTo>
                <a:lnTo>
                  <a:pt x="364485" y="1045846"/>
                </a:lnTo>
                <a:lnTo>
                  <a:pt x="363216" y="1037274"/>
                </a:lnTo>
                <a:lnTo>
                  <a:pt x="362265" y="1028384"/>
                </a:lnTo>
                <a:lnTo>
                  <a:pt x="361313" y="1019811"/>
                </a:lnTo>
                <a:lnTo>
                  <a:pt x="360996" y="1010921"/>
                </a:lnTo>
                <a:lnTo>
                  <a:pt x="360362" y="1002031"/>
                </a:lnTo>
                <a:lnTo>
                  <a:pt x="360362" y="992823"/>
                </a:lnTo>
                <a:lnTo>
                  <a:pt x="360679" y="975678"/>
                </a:lnTo>
                <a:lnTo>
                  <a:pt x="361948" y="958533"/>
                </a:lnTo>
                <a:lnTo>
                  <a:pt x="363533" y="941706"/>
                </a:lnTo>
                <a:lnTo>
                  <a:pt x="366071" y="924878"/>
                </a:lnTo>
                <a:lnTo>
                  <a:pt x="368925" y="908686"/>
                </a:lnTo>
                <a:lnTo>
                  <a:pt x="373048" y="892811"/>
                </a:lnTo>
                <a:lnTo>
                  <a:pt x="377171" y="876936"/>
                </a:lnTo>
                <a:lnTo>
                  <a:pt x="382245" y="861696"/>
                </a:lnTo>
                <a:lnTo>
                  <a:pt x="387953" y="847091"/>
                </a:lnTo>
                <a:lnTo>
                  <a:pt x="393979" y="832168"/>
                </a:lnTo>
                <a:lnTo>
                  <a:pt x="400956" y="818198"/>
                </a:lnTo>
                <a:lnTo>
                  <a:pt x="408568" y="804546"/>
                </a:lnTo>
                <a:lnTo>
                  <a:pt x="416179" y="791211"/>
                </a:lnTo>
                <a:lnTo>
                  <a:pt x="424425" y="778511"/>
                </a:lnTo>
                <a:lnTo>
                  <a:pt x="433305" y="766446"/>
                </a:lnTo>
                <a:lnTo>
                  <a:pt x="442819" y="754698"/>
                </a:lnTo>
                <a:lnTo>
                  <a:pt x="452650" y="743586"/>
                </a:lnTo>
                <a:lnTo>
                  <a:pt x="462482" y="732791"/>
                </a:lnTo>
                <a:lnTo>
                  <a:pt x="473264" y="722631"/>
                </a:lnTo>
                <a:lnTo>
                  <a:pt x="484047" y="713423"/>
                </a:lnTo>
                <a:lnTo>
                  <a:pt x="495464" y="704533"/>
                </a:lnTo>
                <a:lnTo>
                  <a:pt x="507516" y="696596"/>
                </a:lnTo>
                <a:lnTo>
                  <a:pt x="519567" y="688976"/>
                </a:lnTo>
                <a:lnTo>
                  <a:pt x="531936" y="682308"/>
                </a:lnTo>
                <a:lnTo>
                  <a:pt x="538278" y="679133"/>
                </a:lnTo>
                <a:lnTo>
                  <a:pt x="544938" y="676276"/>
                </a:lnTo>
                <a:lnTo>
                  <a:pt x="551281" y="673418"/>
                </a:lnTo>
                <a:lnTo>
                  <a:pt x="557941" y="670878"/>
                </a:lnTo>
                <a:lnTo>
                  <a:pt x="564284" y="668338"/>
                </a:lnTo>
                <a:lnTo>
                  <a:pt x="571261" y="666433"/>
                </a:lnTo>
                <a:lnTo>
                  <a:pt x="577921" y="664211"/>
                </a:lnTo>
                <a:lnTo>
                  <a:pt x="584898" y="662623"/>
                </a:lnTo>
                <a:lnTo>
                  <a:pt x="591875" y="661036"/>
                </a:lnTo>
                <a:lnTo>
                  <a:pt x="598535" y="659766"/>
                </a:lnTo>
                <a:lnTo>
                  <a:pt x="605830" y="658178"/>
                </a:lnTo>
                <a:lnTo>
                  <a:pt x="612490" y="657226"/>
                </a:lnTo>
                <a:lnTo>
                  <a:pt x="619784" y="656591"/>
                </a:lnTo>
                <a:lnTo>
                  <a:pt x="627078" y="655956"/>
                </a:lnTo>
                <a:lnTo>
                  <a:pt x="634055" y="655638"/>
                </a:lnTo>
                <a:close/>
                <a:moveTo>
                  <a:pt x="1604962" y="463550"/>
                </a:moveTo>
                <a:lnTo>
                  <a:pt x="1776412" y="463550"/>
                </a:lnTo>
                <a:lnTo>
                  <a:pt x="1776412" y="1252538"/>
                </a:lnTo>
                <a:lnTo>
                  <a:pt x="1604962" y="1252538"/>
                </a:lnTo>
                <a:lnTo>
                  <a:pt x="1604962" y="463550"/>
                </a:lnTo>
                <a:close/>
                <a:moveTo>
                  <a:pt x="0" y="0"/>
                </a:moveTo>
                <a:lnTo>
                  <a:pt x="2125663" y="0"/>
                </a:lnTo>
                <a:lnTo>
                  <a:pt x="2125663" y="171553"/>
                </a:lnTo>
                <a:lnTo>
                  <a:pt x="2039621" y="171553"/>
                </a:lnTo>
                <a:lnTo>
                  <a:pt x="2039621" y="1577975"/>
                </a:lnTo>
                <a:lnTo>
                  <a:pt x="1252220" y="1577975"/>
                </a:lnTo>
                <a:lnTo>
                  <a:pt x="1252220" y="1449310"/>
                </a:lnTo>
                <a:lnTo>
                  <a:pt x="1911033" y="1449310"/>
                </a:lnTo>
                <a:lnTo>
                  <a:pt x="1911033" y="171553"/>
                </a:lnTo>
                <a:lnTo>
                  <a:pt x="195263" y="171553"/>
                </a:lnTo>
                <a:lnTo>
                  <a:pt x="195263" y="1249164"/>
                </a:lnTo>
                <a:lnTo>
                  <a:pt x="66675" y="1249164"/>
                </a:lnTo>
                <a:lnTo>
                  <a:pt x="66675" y="171553"/>
                </a:lnTo>
                <a:lnTo>
                  <a:pt x="0" y="171553"/>
                </a:lnTo>
                <a:lnTo>
                  <a:pt x="0" y="0"/>
                </a:lnTo>
                <a:close/>
              </a:path>
            </a:pathLst>
          </a:custGeom>
          <a:solidFill>
            <a:schemeClr val="bg1">
              <a:lumMod val="50000"/>
            </a:schemeClr>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a typeface="宋体" panose="02010600030101010101" pitchFamily="2" charset="-122"/>
            </a:endParaRPr>
          </a:p>
        </p:txBody>
      </p:sp>
      <p:sp>
        <p:nvSpPr>
          <p:cNvPr id="25" name="KSO_Shape"/>
          <p:cNvSpPr/>
          <p:nvPr/>
        </p:nvSpPr>
        <p:spPr bwMode="auto">
          <a:xfrm>
            <a:off x="6788426" y="2440717"/>
            <a:ext cx="865599" cy="856944"/>
          </a:xfrm>
          <a:custGeom>
            <a:avLst/>
            <a:gdLst>
              <a:gd name="T0" fmla="*/ 615878 w 2390775"/>
              <a:gd name="T1" fmla="*/ 1467970 h 2365376"/>
              <a:gd name="T2" fmla="*/ 587250 w 2390775"/>
              <a:gd name="T3" fmla="*/ 1401697 h 2365376"/>
              <a:gd name="T4" fmla="*/ 1282649 w 2390775"/>
              <a:gd name="T5" fmla="*/ 1393474 h 2365376"/>
              <a:gd name="T6" fmla="*/ 1180915 w 2390775"/>
              <a:gd name="T7" fmla="*/ 1446870 h 2365376"/>
              <a:gd name="T8" fmla="*/ 1210073 w 2390775"/>
              <a:gd name="T9" fmla="*/ 1382167 h 2365376"/>
              <a:gd name="T10" fmla="*/ 653657 w 2390775"/>
              <a:gd name="T11" fmla="*/ 1314699 h 2365376"/>
              <a:gd name="T12" fmla="*/ 646041 w 2390775"/>
              <a:gd name="T13" fmla="*/ 1180275 h 2365376"/>
              <a:gd name="T14" fmla="*/ 589870 w 2390775"/>
              <a:gd name="T15" fmla="*/ 1105327 h 2365376"/>
              <a:gd name="T16" fmla="*/ 599516 w 2390775"/>
              <a:gd name="T17" fmla="*/ 1141280 h 2365376"/>
              <a:gd name="T18" fmla="*/ 579914 w 2390775"/>
              <a:gd name="T19" fmla="*/ 1158779 h 2365376"/>
              <a:gd name="T20" fmla="*/ 541333 w 2390775"/>
              <a:gd name="T21" fmla="*/ 1105965 h 2365376"/>
              <a:gd name="T22" fmla="*/ 1137260 w 2390775"/>
              <a:gd name="T23" fmla="*/ 1009231 h 2365376"/>
              <a:gd name="T24" fmla="*/ 1143562 w 2390775"/>
              <a:gd name="T25" fmla="*/ 1026145 h 2365376"/>
              <a:gd name="T26" fmla="*/ 1096615 w 2390775"/>
              <a:gd name="T27" fmla="*/ 1069549 h 2365376"/>
              <a:gd name="T28" fmla="*/ 1102602 w 2390775"/>
              <a:gd name="T29" fmla="*/ 1001572 h 2365376"/>
              <a:gd name="T30" fmla="*/ 972739 w 2390775"/>
              <a:gd name="T31" fmla="*/ 835988 h 2365376"/>
              <a:gd name="T32" fmla="*/ 989500 w 2390775"/>
              <a:gd name="T33" fmla="*/ 1138672 h 2365376"/>
              <a:gd name="T34" fmla="*/ 639427 w 2390775"/>
              <a:gd name="T35" fmla="*/ 1423644 h 2365376"/>
              <a:gd name="T36" fmla="*/ 599898 w 2390775"/>
              <a:gd name="T37" fmla="*/ 1003302 h 2365376"/>
              <a:gd name="T38" fmla="*/ 529694 w 2390775"/>
              <a:gd name="T39" fmla="*/ 1090596 h 2365376"/>
              <a:gd name="T40" fmla="*/ 602428 w 2390775"/>
              <a:gd name="T41" fmla="*/ 868249 h 2365376"/>
              <a:gd name="T42" fmla="*/ 861740 w 2390775"/>
              <a:gd name="T43" fmla="*/ 924231 h 2365376"/>
              <a:gd name="T44" fmla="*/ 755609 w 2390775"/>
              <a:gd name="T45" fmla="*/ 542052 h 2365376"/>
              <a:gd name="T46" fmla="*/ 929665 w 2390775"/>
              <a:gd name="T47" fmla="*/ 525915 h 2365376"/>
              <a:gd name="T48" fmla="*/ 909019 w 2390775"/>
              <a:gd name="T49" fmla="*/ 571798 h 2365376"/>
              <a:gd name="T50" fmla="*/ 936652 w 2390775"/>
              <a:gd name="T51" fmla="*/ 586353 h 2365376"/>
              <a:gd name="T52" fmla="*/ 928394 w 2390775"/>
              <a:gd name="T53" fmla="*/ 688879 h 2365376"/>
              <a:gd name="T54" fmla="*/ 840414 w 2390775"/>
              <a:gd name="T55" fmla="*/ 772101 h 2365376"/>
              <a:gd name="T56" fmla="*/ 742269 w 2390775"/>
              <a:gd name="T57" fmla="*/ 675588 h 2365376"/>
              <a:gd name="T58" fmla="*/ 738139 w 2390775"/>
              <a:gd name="T59" fmla="*/ 608504 h 2365376"/>
              <a:gd name="T60" fmla="*/ 761643 w 2390775"/>
              <a:gd name="T61" fmla="*/ 510093 h 2365376"/>
              <a:gd name="T62" fmla="*/ 617010 w 2390775"/>
              <a:gd name="T63" fmla="*/ 449064 h 2365376"/>
              <a:gd name="T64" fmla="*/ 350272 w 2390775"/>
              <a:gd name="T65" fmla="*/ 638327 h 2365376"/>
              <a:gd name="T66" fmla="*/ 215163 w 2390775"/>
              <a:gd name="T67" fmla="*/ 939947 h 2365376"/>
              <a:gd name="T68" fmla="*/ 256613 w 2390775"/>
              <a:gd name="T69" fmla="*/ 1277331 h 2365376"/>
              <a:gd name="T70" fmla="*/ 458486 w 2390775"/>
              <a:gd name="T71" fmla="*/ 1534008 h 2365376"/>
              <a:gd name="T72" fmla="*/ 767308 w 2390775"/>
              <a:gd name="T73" fmla="*/ 1655225 h 2365376"/>
              <a:gd name="T74" fmla="*/ 1101127 w 2390775"/>
              <a:gd name="T75" fmla="*/ 1596674 h 2365376"/>
              <a:gd name="T76" fmla="*/ 1347614 w 2390775"/>
              <a:gd name="T77" fmla="*/ 1383040 h 2365376"/>
              <a:gd name="T78" fmla="*/ 1453614 w 2390775"/>
              <a:gd name="T79" fmla="*/ 1066861 h 2365376"/>
              <a:gd name="T80" fmla="*/ 1378939 w 2390775"/>
              <a:gd name="T81" fmla="*/ 738024 h 2365376"/>
              <a:gd name="T82" fmla="*/ 1153652 w 2390775"/>
              <a:gd name="T83" fmla="*/ 501602 h 2365376"/>
              <a:gd name="T84" fmla="*/ 831224 w 2390775"/>
              <a:gd name="T85" fmla="*/ 411085 h 2365376"/>
              <a:gd name="T86" fmla="*/ 989432 w 2390775"/>
              <a:gd name="T87" fmla="*/ 315187 h 2365376"/>
              <a:gd name="T88" fmla="*/ 1471649 w 2390775"/>
              <a:gd name="T89" fmla="*/ 671876 h 2365376"/>
              <a:gd name="T90" fmla="*/ 1554866 w 2390775"/>
              <a:gd name="T91" fmla="*/ 1171938 h 2365376"/>
              <a:gd name="T92" fmla="*/ 1239716 w 2390775"/>
              <a:gd name="T93" fmla="*/ 1647313 h 2365376"/>
              <a:gd name="T94" fmla="*/ 646121 w 2390775"/>
              <a:gd name="T95" fmla="*/ 1748275 h 2365376"/>
              <a:gd name="T96" fmla="*/ 110112 w 2390775"/>
              <a:gd name="T97" fmla="*/ 1186813 h 2365376"/>
              <a:gd name="T98" fmla="*/ 251551 w 2390775"/>
              <a:gd name="T99" fmla="*/ 580725 h 2365376"/>
              <a:gd name="T100" fmla="*/ 1549044 w 2390775"/>
              <a:gd name="T101" fmla="*/ 160116 h 2365376"/>
              <a:gd name="T102" fmla="*/ 1461002 w 2390775"/>
              <a:gd name="T103" fmla="*/ 284475 h 2365376"/>
              <a:gd name="T104" fmla="*/ 1550307 w 2390775"/>
              <a:gd name="T105" fmla="*/ 426554 h 2365376"/>
              <a:gd name="T106" fmla="*/ 1719764 w 2390775"/>
              <a:gd name="T107" fmla="*/ 380038 h 2365376"/>
              <a:gd name="T108" fmla="*/ 1735543 w 2390775"/>
              <a:gd name="T109" fmla="*/ 232579 h 2365376"/>
              <a:gd name="T110" fmla="*/ 1705909 w 2390775"/>
              <a:gd name="T111" fmla="*/ 94508 h 2365376"/>
              <a:gd name="T112" fmla="*/ 1774050 w 2390775"/>
              <a:gd name="T113" fmla="*/ 148403 h 2365376"/>
              <a:gd name="T114" fmla="*/ 1781614 w 2390775"/>
              <a:gd name="T115" fmla="*/ 428769 h 2365376"/>
              <a:gd name="T116" fmla="*/ 1600166 w 2390775"/>
              <a:gd name="T117" fmla="*/ 516104 h 2365376"/>
              <a:gd name="T118" fmla="*/ 1452167 w 2390775"/>
              <a:gd name="T119" fmla="*/ 455349 h 2365376"/>
              <a:gd name="T120" fmla="*/ 1310478 w 2390775"/>
              <a:gd name="T121" fmla="*/ 259477 h 2365376"/>
              <a:gd name="T122" fmla="*/ 1562614 w 2390775"/>
              <a:gd name="T123" fmla="*/ 74046 h 236537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90775" h="2365376">
                <a:moveTo>
                  <a:pt x="761351" y="1739900"/>
                </a:moveTo>
                <a:lnTo>
                  <a:pt x="791690" y="1805294"/>
                </a:lnTo>
                <a:lnTo>
                  <a:pt x="794883" y="1808051"/>
                </a:lnTo>
                <a:lnTo>
                  <a:pt x="797278" y="1811991"/>
                </a:lnTo>
                <a:lnTo>
                  <a:pt x="800871" y="1817112"/>
                </a:lnTo>
                <a:lnTo>
                  <a:pt x="803266" y="1822233"/>
                </a:lnTo>
                <a:lnTo>
                  <a:pt x="804065" y="1825384"/>
                </a:lnTo>
                <a:lnTo>
                  <a:pt x="804863" y="1828536"/>
                </a:lnTo>
                <a:lnTo>
                  <a:pt x="804863" y="1831687"/>
                </a:lnTo>
                <a:lnTo>
                  <a:pt x="804863" y="1834839"/>
                </a:lnTo>
                <a:lnTo>
                  <a:pt x="804065" y="1837990"/>
                </a:lnTo>
                <a:lnTo>
                  <a:pt x="802867" y="1841142"/>
                </a:lnTo>
                <a:lnTo>
                  <a:pt x="801670" y="1842718"/>
                </a:lnTo>
                <a:lnTo>
                  <a:pt x="799674" y="1844687"/>
                </a:lnTo>
                <a:lnTo>
                  <a:pt x="797278" y="1845475"/>
                </a:lnTo>
                <a:lnTo>
                  <a:pt x="794484" y="1845869"/>
                </a:lnTo>
                <a:lnTo>
                  <a:pt x="790891" y="1846263"/>
                </a:lnTo>
                <a:lnTo>
                  <a:pt x="787698" y="1845869"/>
                </a:lnTo>
                <a:lnTo>
                  <a:pt x="784105" y="1845475"/>
                </a:lnTo>
                <a:lnTo>
                  <a:pt x="780512" y="1844293"/>
                </a:lnTo>
                <a:lnTo>
                  <a:pt x="776520" y="1842718"/>
                </a:lnTo>
                <a:lnTo>
                  <a:pt x="772927" y="1841142"/>
                </a:lnTo>
                <a:lnTo>
                  <a:pt x="768935" y="1839172"/>
                </a:lnTo>
                <a:lnTo>
                  <a:pt x="765343" y="1836809"/>
                </a:lnTo>
                <a:lnTo>
                  <a:pt x="761750" y="1834051"/>
                </a:lnTo>
                <a:lnTo>
                  <a:pt x="758955" y="1831294"/>
                </a:lnTo>
                <a:lnTo>
                  <a:pt x="756161" y="1827748"/>
                </a:lnTo>
                <a:lnTo>
                  <a:pt x="754165" y="1824597"/>
                </a:lnTo>
                <a:lnTo>
                  <a:pt x="748975" y="1815536"/>
                </a:lnTo>
                <a:lnTo>
                  <a:pt x="745782" y="1808839"/>
                </a:lnTo>
                <a:lnTo>
                  <a:pt x="743387" y="1803718"/>
                </a:lnTo>
                <a:lnTo>
                  <a:pt x="742588" y="1799385"/>
                </a:lnTo>
                <a:lnTo>
                  <a:pt x="742588" y="1795051"/>
                </a:lnTo>
                <a:lnTo>
                  <a:pt x="743387" y="1790718"/>
                </a:lnTo>
                <a:lnTo>
                  <a:pt x="746181" y="1778112"/>
                </a:lnTo>
                <a:lnTo>
                  <a:pt x="746979" y="1774173"/>
                </a:lnTo>
                <a:lnTo>
                  <a:pt x="746979" y="1772203"/>
                </a:lnTo>
                <a:lnTo>
                  <a:pt x="746181" y="1771021"/>
                </a:lnTo>
                <a:lnTo>
                  <a:pt x="745383" y="1770627"/>
                </a:lnTo>
                <a:lnTo>
                  <a:pt x="742987" y="1770627"/>
                </a:lnTo>
                <a:lnTo>
                  <a:pt x="742189" y="1770233"/>
                </a:lnTo>
                <a:lnTo>
                  <a:pt x="741790" y="1769839"/>
                </a:lnTo>
                <a:lnTo>
                  <a:pt x="738596" y="1761961"/>
                </a:lnTo>
                <a:lnTo>
                  <a:pt x="736999" y="1758021"/>
                </a:lnTo>
                <a:lnTo>
                  <a:pt x="736600" y="1756052"/>
                </a:lnTo>
                <a:lnTo>
                  <a:pt x="736600" y="1754476"/>
                </a:lnTo>
                <a:lnTo>
                  <a:pt x="742189" y="1750536"/>
                </a:lnTo>
                <a:lnTo>
                  <a:pt x="747379" y="1747385"/>
                </a:lnTo>
                <a:lnTo>
                  <a:pt x="750971" y="1745021"/>
                </a:lnTo>
                <a:lnTo>
                  <a:pt x="754165" y="1743839"/>
                </a:lnTo>
                <a:lnTo>
                  <a:pt x="758556" y="1741870"/>
                </a:lnTo>
                <a:lnTo>
                  <a:pt x="759754" y="1741870"/>
                </a:lnTo>
                <a:lnTo>
                  <a:pt x="761351" y="1739900"/>
                </a:lnTo>
                <a:close/>
                <a:moveTo>
                  <a:pt x="1554438" y="1730375"/>
                </a:moveTo>
                <a:lnTo>
                  <a:pt x="1565575" y="1730375"/>
                </a:lnTo>
                <a:lnTo>
                  <a:pt x="1575916" y="1730375"/>
                </a:lnTo>
                <a:lnTo>
                  <a:pt x="1586258" y="1731163"/>
                </a:lnTo>
                <a:lnTo>
                  <a:pt x="1591031" y="1731951"/>
                </a:lnTo>
                <a:lnTo>
                  <a:pt x="1595008" y="1733133"/>
                </a:lnTo>
                <a:lnTo>
                  <a:pt x="1598986" y="1734314"/>
                </a:lnTo>
                <a:lnTo>
                  <a:pt x="1602168" y="1735890"/>
                </a:lnTo>
                <a:lnTo>
                  <a:pt x="1605350" y="1737860"/>
                </a:lnTo>
                <a:lnTo>
                  <a:pt x="1607339" y="1739830"/>
                </a:lnTo>
                <a:lnTo>
                  <a:pt x="1608929" y="1741799"/>
                </a:lnTo>
                <a:lnTo>
                  <a:pt x="1609725" y="1744951"/>
                </a:lnTo>
                <a:lnTo>
                  <a:pt x="1609725" y="1747708"/>
                </a:lnTo>
                <a:lnTo>
                  <a:pt x="1608929" y="1751648"/>
                </a:lnTo>
                <a:lnTo>
                  <a:pt x="1607339" y="1755193"/>
                </a:lnTo>
                <a:lnTo>
                  <a:pt x="1604554" y="1759920"/>
                </a:lnTo>
                <a:lnTo>
                  <a:pt x="1600577" y="1764648"/>
                </a:lnTo>
                <a:lnTo>
                  <a:pt x="1595804" y="1769769"/>
                </a:lnTo>
                <a:lnTo>
                  <a:pt x="1589042" y="1776072"/>
                </a:lnTo>
                <a:lnTo>
                  <a:pt x="1582678" y="1781193"/>
                </a:lnTo>
                <a:lnTo>
                  <a:pt x="1576314" y="1786314"/>
                </a:lnTo>
                <a:lnTo>
                  <a:pt x="1570348" y="1790647"/>
                </a:lnTo>
                <a:lnTo>
                  <a:pt x="1563586" y="1794193"/>
                </a:lnTo>
                <a:lnTo>
                  <a:pt x="1557222" y="1797738"/>
                </a:lnTo>
                <a:lnTo>
                  <a:pt x="1550461" y="1800496"/>
                </a:lnTo>
                <a:lnTo>
                  <a:pt x="1544097" y="1802466"/>
                </a:lnTo>
                <a:lnTo>
                  <a:pt x="1537733" y="1804829"/>
                </a:lnTo>
                <a:lnTo>
                  <a:pt x="1530971" y="1806799"/>
                </a:lnTo>
                <a:lnTo>
                  <a:pt x="1524607" y="1807981"/>
                </a:lnTo>
                <a:lnTo>
                  <a:pt x="1518243" y="1809163"/>
                </a:lnTo>
                <a:lnTo>
                  <a:pt x="1505117" y="1811132"/>
                </a:lnTo>
                <a:lnTo>
                  <a:pt x="1491992" y="1812314"/>
                </a:lnTo>
                <a:lnTo>
                  <a:pt x="1486026" y="1813102"/>
                </a:lnTo>
                <a:lnTo>
                  <a:pt x="1483241" y="1813890"/>
                </a:lnTo>
                <a:lnTo>
                  <a:pt x="1482048" y="1814678"/>
                </a:lnTo>
                <a:lnTo>
                  <a:pt x="1481253" y="1815072"/>
                </a:lnTo>
                <a:lnTo>
                  <a:pt x="1480855" y="1815859"/>
                </a:lnTo>
                <a:lnTo>
                  <a:pt x="1480855" y="1817041"/>
                </a:lnTo>
                <a:lnTo>
                  <a:pt x="1481253" y="1818617"/>
                </a:lnTo>
                <a:lnTo>
                  <a:pt x="1482048" y="1819799"/>
                </a:lnTo>
                <a:lnTo>
                  <a:pt x="1482048" y="1821375"/>
                </a:lnTo>
                <a:lnTo>
                  <a:pt x="1482048" y="1821769"/>
                </a:lnTo>
                <a:lnTo>
                  <a:pt x="1480855" y="1822556"/>
                </a:lnTo>
                <a:lnTo>
                  <a:pt x="1471309" y="1830829"/>
                </a:lnTo>
                <a:lnTo>
                  <a:pt x="1465343" y="1834375"/>
                </a:lnTo>
                <a:lnTo>
                  <a:pt x="1463354" y="1835556"/>
                </a:lnTo>
                <a:lnTo>
                  <a:pt x="1461365" y="1836738"/>
                </a:lnTo>
                <a:lnTo>
                  <a:pt x="1452615" y="1830041"/>
                </a:lnTo>
                <a:lnTo>
                  <a:pt x="1445853" y="1824132"/>
                </a:lnTo>
                <a:lnTo>
                  <a:pt x="1440285" y="1819405"/>
                </a:lnTo>
                <a:lnTo>
                  <a:pt x="1437103" y="1815072"/>
                </a:lnTo>
                <a:lnTo>
                  <a:pt x="1434716" y="1812314"/>
                </a:lnTo>
                <a:lnTo>
                  <a:pt x="1433125" y="1810344"/>
                </a:lnTo>
                <a:lnTo>
                  <a:pt x="1432330" y="1808375"/>
                </a:lnTo>
                <a:lnTo>
                  <a:pt x="1428750" y="1806799"/>
                </a:lnTo>
                <a:lnTo>
                  <a:pt x="1512675" y="1734314"/>
                </a:lnTo>
                <a:lnTo>
                  <a:pt x="1518641" y="1733527"/>
                </a:lnTo>
                <a:lnTo>
                  <a:pt x="1533755" y="1731951"/>
                </a:lnTo>
                <a:lnTo>
                  <a:pt x="1543699" y="1731163"/>
                </a:lnTo>
                <a:lnTo>
                  <a:pt x="1554438" y="1730375"/>
                </a:lnTo>
                <a:close/>
                <a:moveTo>
                  <a:pt x="588962" y="1535113"/>
                </a:moveTo>
                <a:lnTo>
                  <a:pt x="694496" y="1535113"/>
                </a:lnTo>
                <a:lnTo>
                  <a:pt x="694496" y="1557872"/>
                </a:lnTo>
                <a:lnTo>
                  <a:pt x="694894" y="1558271"/>
                </a:lnTo>
                <a:lnTo>
                  <a:pt x="696885" y="1560268"/>
                </a:lnTo>
                <a:lnTo>
                  <a:pt x="698478" y="1560667"/>
                </a:lnTo>
                <a:lnTo>
                  <a:pt x="700469" y="1561466"/>
                </a:lnTo>
                <a:lnTo>
                  <a:pt x="704053" y="1561865"/>
                </a:lnTo>
                <a:lnTo>
                  <a:pt x="707239" y="1561865"/>
                </a:lnTo>
                <a:lnTo>
                  <a:pt x="711222" y="1561865"/>
                </a:lnTo>
                <a:lnTo>
                  <a:pt x="714407" y="1561466"/>
                </a:lnTo>
                <a:lnTo>
                  <a:pt x="716797" y="1560667"/>
                </a:lnTo>
                <a:lnTo>
                  <a:pt x="718390" y="1560268"/>
                </a:lnTo>
                <a:lnTo>
                  <a:pt x="720381" y="1558271"/>
                </a:lnTo>
                <a:lnTo>
                  <a:pt x="720779" y="1557872"/>
                </a:lnTo>
                <a:lnTo>
                  <a:pt x="720779" y="1535113"/>
                </a:lnTo>
                <a:lnTo>
                  <a:pt x="820737" y="1535113"/>
                </a:lnTo>
                <a:lnTo>
                  <a:pt x="820737" y="1644117"/>
                </a:lnTo>
                <a:lnTo>
                  <a:pt x="820339" y="1648908"/>
                </a:lnTo>
                <a:lnTo>
                  <a:pt x="819144" y="1652901"/>
                </a:lnTo>
                <a:lnTo>
                  <a:pt x="816755" y="1656894"/>
                </a:lnTo>
                <a:lnTo>
                  <a:pt x="814365" y="1660088"/>
                </a:lnTo>
                <a:lnTo>
                  <a:pt x="810781" y="1663283"/>
                </a:lnTo>
                <a:lnTo>
                  <a:pt x="806799" y="1665279"/>
                </a:lnTo>
                <a:lnTo>
                  <a:pt x="802418" y="1666477"/>
                </a:lnTo>
                <a:lnTo>
                  <a:pt x="797639" y="1666876"/>
                </a:lnTo>
                <a:lnTo>
                  <a:pt x="612060" y="1666876"/>
                </a:lnTo>
                <a:lnTo>
                  <a:pt x="607281" y="1666477"/>
                </a:lnTo>
                <a:lnTo>
                  <a:pt x="602901" y="1665279"/>
                </a:lnTo>
                <a:lnTo>
                  <a:pt x="598918" y="1663283"/>
                </a:lnTo>
                <a:lnTo>
                  <a:pt x="595732" y="1660088"/>
                </a:lnTo>
                <a:lnTo>
                  <a:pt x="592546" y="1656894"/>
                </a:lnTo>
                <a:lnTo>
                  <a:pt x="590555" y="1652901"/>
                </a:lnTo>
                <a:lnTo>
                  <a:pt x="589360" y="1648908"/>
                </a:lnTo>
                <a:lnTo>
                  <a:pt x="588962" y="1644117"/>
                </a:lnTo>
                <a:lnTo>
                  <a:pt x="588962" y="1535113"/>
                </a:lnTo>
                <a:close/>
                <a:moveTo>
                  <a:pt x="612060" y="1476375"/>
                </a:moveTo>
                <a:lnTo>
                  <a:pt x="797639" y="1476375"/>
                </a:lnTo>
                <a:lnTo>
                  <a:pt x="802418" y="1476769"/>
                </a:lnTo>
                <a:lnTo>
                  <a:pt x="806799" y="1477950"/>
                </a:lnTo>
                <a:lnTo>
                  <a:pt x="810781" y="1480312"/>
                </a:lnTo>
                <a:lnTo>
                  <a:pt x="814365" y="1483068"/>
                </a:lnTo>
                <a:lnTo>
                  <a:pt x="816755" y="1486611"/>
                </a:lnTo>
                <a:lnTo>
                  <a:pt x="819144" y="1490155"/>
                </a:lnTo>
                <a:lnTo>
                  <a:pt x="820339" y="1494485"/>
                </a:lnTo>
                <a:lnTo>
                  <a:pt x="820737" y="1498816"/>
                </a:lnTo>
                <a:lnTo>
                  <a:pt x="820737" y="1525588"/>
                </a:lnTo>
                <a:lnTo>
                  <a:pt x="588962" y="1525588"/>
                </a:lnTo>
                <a:lnTo>
                  <a:pt x="588962" y="1498816"/>
                </a:lnTo>
                <a:lnTo>
                  <a:pt x="589360" y="1494485"/>
                </a:lnTo>
                <a:lnTo>
                  <a:pt x="590555" y="1490155"/>
                </a:lnTo>
                <a:lnTo>
                  <a:pt x="592546" y="1486611"/>
                </a:lnTo>
                <a:lnTo>
                  <a:pt x="595732" y="1483068"/>
                </a:lnTo>
                <a:lnTo>
                  <a:pt x="598918" y="1480312"/>
                </a:lnTo>
                <a:lnTo>
                  <a:pt x="602901" y="1477950"/>
                </a:lnTo>
                <a:lnTo>
                  <a:pt x="607281" y="1476769"/>
                </a:lnTo>
                <a:lnTo>
                  <a:pt x="612060" y="1476375"/>
                </a:lnTo>
                <a:close/>
                <a:moveTo>
                  <a:pt x="725449" y="1381125"/>
                </a:moveTo>
                <a:lnTo>
                  <a:pt x="730525" y="1381524"/>
                </a:lnTo>
                <a:lnTo>
                  <a:pt x="732087" y="1381524"/>
                </a:lnTo>
                <a:lnTo>
                  <a:pt x="734430" y="1382322"/>
                </a:lnTo>
                <a:lnTo>
                  <a:pt x="737554" y="1384317"/>
                </a:lnTo>
                <a:lnTo>
                  <a:pt x="740287" y="1386312"/>
                </a:lnTo>
                <a:lnTo>
                  <a:pt x="743411" y="1389505"/>
                </a:lnTo>
                <a:lnTo>
                  <a:pt x="746535" y="1393096"/>
                </a:lnTo>
                <a:lnTo>
                  <a:pt x="749659" y="1397486"/>
                </a:lnTo>
                <a:lnTo>
                  <a:pt x="755906" y="1407063"/>
                </a:lnTo>
                <a:lnTo>
                  <a:pt x="761373" y="1417837"/>
                </a:lnTo>
                <a:lnTo>
                  <a:pt x="766059" y="1427813"/>
                </a:lnTo>
                <a:lnTo>
                  <a:pt x="769182" y="1437390"/>
                </a:lnTo>
                <a:lnTo>
                  <a:pt x="770744" y="1441780"/>
                </a:lnTo>
                <a:lnTo>
                  <a:pt x="771525" y="1445770"/>
                </a:lnTo>
                <a:lnTo>
                  <a:pt x="771525" y="1448164"/>
                </a:lnTo>
                <a:lnTo>
                  <a:pt x="771525" y="1450159"/>
                </a:lnTo>
                <a:lnTo>
                  <a:pt x="770744" y="1451357"/>
                </a:lnTo>
                <a:lnTo>
                  <a:pt x="769182" y="1452155"/>
                </a:lnTo>
                <a:lnTo>
                  <a:pt x="768011" y="1452155"/>
                </a:lnTo>
                <a:lnTo>
                  <a:pt x="766449" y="1450958"/>
                </a:lnTo>
                <a:lnTo>
                  <a:pt x="764887" y="1449760"/>
                </a:lnTo>
                <a:lnTo>
                  <a:pt x="762544" y="1448563"/>
                </a:lnTo>
                <a:lnTo>
                  <a:pt x="759030" y="1444174"/>
                </a:lnTo>
                <a:lnTo>
                  <a:pt x="755516" y="1439784"/>
                </a:lnTo>
                <a:lnTo>
                  <a:pt x="753173" y="1434996"/>
                </a:lnTo>
                <a:lnTo>
                  <a:pt x="752392" y="1433400"/>
                </a:lnTo>
                <a:lnTo>
                  <a:pt x="752392" y="1431404"/>
                </a:lnTo>
                <a:lnTo>
                  <a:pt x="752001" y="1428611"/>
                </a:lnTo>
                <a:lnTo>
                  <a:pt x="750830" y="1426616"/>
                </a:lnTo>
                <a:lnTo>
                  <a:pt x="748878" y="1425419"/>
                </a:lnTo>
                <a:lnTo>
                  <a:pt x="746925" y="1425020"/>
                </a:lnTo>
                <a:lnTo>
                  <a:pt x="746144" y="1425419"/>
                </a:lnTo>
                <a:lnTo>
                  <a:pt x="745363" y="1425818"/>
                </a:lnTo>
                <a:lnTo>
                  <a:pt x="744582" y="1426616"/>
                </a:lnTo>
                <a:lnTo>
                  <a:pt x="743411" y="1427414"/>
                </a:lnTo>
                <a:lnTo>
                  <a:pt x="742630" y="1428611"/>
                </a:lnTo>
                <a:lnTo>
                  <a:pt x="742240" y="1430207"/>
                </a:lnTo>
                <a:lnTo>
                  <a:pt x="741849" y="1432602"/>
                </a:lnTo>
                <a:lnTo>
                  <a:pt x="741849" y="1434597"/>
                </a:lnTo>
                <a:lnTo>
                  <a:pt x="741459" y="1439385"/>
                </a:lnTo>
                <a:lnTo>
                  <a:pt x="740678" y="1443376"/>
                </a:lnTo>
                <a:lnTo>
                  <a:pt x="739897" y="1445371"/>
                </a:lnTo>
                <a:lnTo>
                  <a:pt x="739116" y="1446967"/>
                </a:lnTo>
                <a:lnTo>
                  <a:pt x="737944" y="1448164"/>
                </a:lnTo>
                <a:lnTo>
                  <a:pt x="735992" y="1449361"/>
                </a:lnTo>
                <a:lnTo>
                  <a:pt x="734430" y="1450558"/>
                </a:lnTo>
                <a:lnTo>
                  <a:pt x="732868" y="1452155"/>
                </a:lnTo>
                <a:lnTo>
                  <a:pt x="730525" y="1452953"/>
                </a:lnTo>
                <a:lnTo>
                  <a:pt x="727792" y="1453352"/>
                </a:lnTo>
                <a:lnTo>
                  <a:pt x="721935" y="1454150"/>
                </a:lnTo>
                <a:lnTo>
                  <a:pt x="715297" y="1454150"/>
                </a:lnTo>
                <a:lnTo>
                  <a:pt x="712173" y="1453751"/>
                </a:lnTo>
                <a:lnTo>
                  <a:pt x="709049" y="1452953"/>
                </a:lnTo>
                <a:lnTo>
                  <a:pt x="706706" y="1452155"/>
                </a:lnTo>
                <a:lnTo>
                  <a:pt x="703973" y="1450558"/>
                </a:lnTo>
                <a:lnTo>
                  <a:pt x="701240" y="1448962"/>
                </a:lnTo>
                <a:lnTo>
                  <a:pt x="699287" y="1447366"/>
                </a:lnTo>
                <a:lnTo>
                  <a:pt x="694992" y="1442977"/>
                </a:lnTo>
                <a:lnTo>
                  <a:pt x="691478" y="1438188"/>
                </a:lnTo>
                <a:lnTo>
                  <a:pt x="687963" y="1432602"/>
                </a:lnTo>
                <a:lnTo>
                  <a:pt x="685230" y="1427015"/>
                </a:lnTo>
                <a:lnTo>
                  <a:pt x="682497" y="1421029"/>
                </a:lnTo>
                <a:lnTo>
                  <a:pt x="680544" y="1415044"/>
                </a:lnTo>
                <a:lnTo>
                  <a:pt x="678982" y="1409058"/>
                </a:lnTo>
                <a:lnTo>
                  <a:pt x="676249" y="1399082"/>
                </a:lnTo>
                <a:lnTo>
                  <a:pt x="675078" y="1392298"/>
                </a:lnTo>
                <a:lnTo>
                  <a:pt x="674687" y="1389106"/>
                </a:lnTo>
                <a:lnTo>
                  <a:pt x="674687" y="1388707"/>
                </a:lnTo>
                <a:lnTo>
                  <a:pt x="675078" y="1388308"/>
                </a:lnTo>
                <a:lnTo>
                  <a:pt x="676249" y="1387909"/>
                </a:lnTo>
                <a:lnTo>
                  <a:pt x="679373" y="1387111"/>
                </a:lnTo>
                <a:lnTo>
                  <a:pt x="683278" y="1385913"/>
                </a:lnTo>
                <a:lnTo>
                  <a:pt x="689525" y="1384716"/>
                </a:lnTo>
                <a:lnTo>
                  <a:pt x="698897" y="1383120"/>
                </a:lnTo>
                <a:lnTo>
                  <a:pt x="715297" y="1381524"/>
                </a:lnTo>
                <a:lnTo>
                  <a:pt x="725449" y="1381125"/>
                </a:lnTo>
                <a:close/>
                <a:moveTo>
                  <a:pt x="1433588" y="1247775"/>
                </a:moveTo>
                <a:lnTo>
                  <a:pt x="1439124" y="1247775"/>
                </a:lnTo>
                <a:lnTo>
                  <a:pt x="1444264" y="1248175"/>
                </a:lnTo>
                <a:lnTo>
                  <a:pt x="1448614" y="1248976"/>
                </a:lnTo>
                <a:lnTo>
                  <a:pt x="1451382" y="1249776"/>
                </a:lnTo>
                <a:lnTo>
                  <a:pt x="1453359" y="1250977"/>
                </a:lnTo>
                <a:lnTo>
                  <a:pt x="1454150" y="1252178"/>
                </a:lnTo>
                <a:lnTo>
                  <a:pt x="1454150" y="1253779"/>
                </a:lnTo>
                <a:lnTo>
                  <a:pt x="1453359" y="1255380"/>
                </a:lnTo>
                <a:lnTo>
                  <a:pt x="1452173" y="1256981"/>
                </a:lnTo>
                <a:lnTo>
                  <a:pt x="1450196" y="1258582"/>
                </a:lnTo>
                <a:lnTo>
                  <a:pt x="1447428" y="1260183"/>
                </a:lnTo>
                <a:lnTo>
                  <a:pt x="1441892" y="1262985"/>
                </a:lnTo>
                <a:lnTo>
                  <a:pt x="1435565" y="1264986"/>
                </a:lnTo>
                <a:lnTo>
                  <a:pt x="1432402" y="1265387"/>
                </a:lnTo>
                <a:lnTo>
                  <a:pt x="1429634" y="1265787"/>
                </a:lnTo>
                <a:lnTo>
                  <a:pt x="1427261" y="1265787"/>
                </a:lnTo>
                <a:lnTo>
                  <a:pt x="1425284" y="1265387"/>
                </a:lnTo>
                <a:lnTo>
                  <a:pt x="1423703" y="1264986"/>
                </a:lnTo>
                <a:lnTo>
                  <a:pt x="1422516" y="1264586"/>
                </a:lnTo>
                <a:lnTo>
                  <a:pt x="1420539" y="1264586"/>
                </a:lnTo>
                <a:lnTo>
                  <a:pt x="1419353" y="1264986"/>
                </a:lnTo>
                <a:lnTo>
                  <a:pt x="1418562" y="1265787"/>
                </a:lnTo>
                <a:lnTo>
                  <a:pt x="1417376" y="1266588"/>
                </a:lnTo>
                <a:lnTo>
                  <a:pt x="1416980" y="1267388"/>
                </a:lnTo>
                <a:lnTo>
                  <a:pt x="1416585" y="1268589"/>
                </a:lnTo>
                <a:lnTo>
                  <a:pt x="1416190" y="1269790"/>
                </a:lnTo>
                <a:lnTo>
                  <a:pt x="1416585" y="1270990"/>
                </a:lnTo>
                <a:lnTo>
                  <a:pt x="1416585" y="1272191"/>
                </a:lnTo>
                <a:lnTo>
                  <a:pt x="1417376" y="1273392"/>
                </a:lnTo>
                <a:lnTo>
                  <a:pt x="1418562" y="1274993"/>
                </a:lnTo>
                <a:lnTo>
                  <a:pt x="1419748" y="1276194"/>
                </a:lnTo>
                <a:lnTo>
                  <a:pt x="1422121" y="1277395"/>
                </a:lnTo>
                <a:lnTo>
                  <a:pt x="1424098" y="1278596"/>
                </a:lnTo>
                <a:lnTo>
                  <a:pt x="1428843" y="1280597"/>
                </a:lnTo>
                <a:lnTo>
                  <a:pt x="1430820" y="1282198"/>
                </a:lnTo>
                <a:lnTo>
                  <a:pt x="1432402" y="1283799"/>
                </a:lnTo>
                <a:lnTo>
                  <a:pt x="1433588" y="1285000"/>
                </a:lnTo>
                <a:lnTo>
                  <a:pt x="1435170" y="1287001"/>
                </a:lnTo>
                <a:lnTo>
                  <a:pt x="1436356" y="1289003"/>
                </a:lnTo>
                <a:lnTo>
                  <a:pt x="1436751" y="1291404"/>
                </a:lnTo>
                <a:lnTo>
                  <a:pt x="1437542" y="1293406"/>
                </a:lnTo>
                <a:lnTo>
                  <a:pt x="1437542" y="1296608"/>
                </a:lnTo>
                <a:lnTo>
                  <a:pt x="1437542" y="1299009"/>
                </a:lnTo>
                <a:lnTo>
                  <a:pt x="1437147" y="1302612"/>
                </a:lnTo>
                <a:lnTo>
                  <a:pt x="1436356" y="1305414"/>
                </a:lnTo>
                <a:lnTo>
                  <a:pt x="1435170" y="1309416"/>
                </a:lnTo>
                <a:lnTo>
                  <a:pt x="1431611" y="1317422"/>
                </a:lnTo>
                <a:lnTo>
                  <a:pt x="1430029" y="1320624"/>
                </a:lnTo>
                <a:lnTo>
                  <a:pt x="1428052" y="1323826"/>
                </a:lnTo>
                <a:lnTo>
                  <a:pt x="1425680" y="1326628"/>
                </a:lnTo>
                <a:lnTo>
                  <a:pt x="1423307" y="1328629"/>
                </a:lnTo>
                <a:lnTo>
                  <a:pt x="1420539" y="1331431"/>
                </a:lnTo>
                <a:lnTo>
                  <a:pt x="1417771" y="1333032"/>
                </a:lnTo>
                <a:lnTo>
                  <a:pt x="1414608" y="1334633"/>
                </a:lnTo>
                <a:lnTo>
                  <a:pt x="1411445" y="1336635"/>
                </a:lnTo>
                <a:lnTo>
                  <a:pt x="1404722" y="1338636"/>
                </a:lnTo>
                <a:lnTo>
                  <a:pt x="1397605" y="1340237"/>
                </a:lnTo>
                <a:lnTo>
                  <a:pt x="1390487" y="1341038"/>
                </a:lnTo>
                <a:lnTo>
                  <a:pt x="1383370" y="1341438"/>
                </a:lnTo>
                <a:lnTo>
                  <a:pt x="1376252" y="1341438"/>
                </a:lnTo>
                <a:lnTo>
                  <a:pt x="1369530" y="1341038"/>
                </a:lnTo>
                <a:lnTo>
                  <a:pt x="1358063" y="1339437"/>
                </a:lnTo>
                <a:lnTo>
                  <a:pt x="1350154" y="1338236"/>
                </a:lnTo>
                <a:lnTo>
                  <a:pt x="1347386" y="1337435"/>
                </a:lnTo>
                <a:lnTo>
                  <a:pt x="1347386" y="1337835"/>
                </a:lnTo>
                <a:lnTo>
                  <a:pt x="1346991" y="1337435"/>
                </a:lnTo>
                <a:lnTo>
                  <a:pt x="1346200" y="1337035"/>
                </a:lnTo>
                <a:lnTo>
                  <a:pt x="1346200" y="1334633"/>
                </a:lnTo>
                <a:lnTo>
                  <a:pt x="1346991" y="1331831"/>
                </a:lnTo>
                <a:lnTo>
                  <a:pt x="1347782" y="1326228"/>
                </a:lnTo>
                <a:lnTo>
                  <a:pt x="1349363" y="1318623"/>
                </a:lnTo>
                <a:lnTo>
                  <a:pt x="1351736" y="1307415"/>
                </a:lnTo>
                <a:lnTo>
                  <a:pt x="1355295" y="1296608"/>
                </a:lnTo>
                <a:lnTo>
                  <a:pt x="1357667" y="1287402"/>
                </a:lnTo>
                <a:lnTo>
                  <a:pt x="1361621" y="1275794"/>
                </a:lnTo>
                <a:lnTo>
                  <a:pt x="1363994" y="1270190"/>
                </a:lnTo>
                <a:lnTo>
                  <a:pt x="1364785" y="1268589"/>
                </a:lnTo>
                <a:lnTo>
                  <a:pt x="1366762" y="1265787"/>
                </a:lnTo>
                <a:lnTo>
                  <a:pt x="1369925" y="1262985"/>
                </a:lnTo>
                <a:lnTo>
                  <a:pt x="1373484" y="1260183"/>
                </a:lnTo>
                <a:lnTo>
                  <a:pt x="1378229" y="1258182"/>
                </a:lnTo>
                <a:lnTo>
                  <a:pt x="1383765" y="1256181"/>
                </a:lnTo>
                <a:lnTo>
                  <a:pt x="1389301" y="1253779"/>
                </a:lnTo>
                <a:lnTo>
                  <a:pt x="1395628" y="1252578"/>
                </a:lnTo>
                <a:lnTo>
                  <a:pt x="1401954" y="1250977"/>
                </a:lnTo>
                <a:lnTo>
                  <a:pt x="1415399" y="1248976"/>
                </a:lnTo>
                <a:lnTo>
                  <a:pt x="1428052" y="1248175"/>
                </a:lnTo>
                <a:lnTo>
                  <a:pt x="1433588" y="1247775"/>
                </a:lnTo>
                <a:close/>
                <a:moveTo>
                  <a:pt x="1155700" y="965200"/>
                </a:moveTo>
                <a:lnTo>
                  <a:pt x="1161653" y="965597"/>
                </a:lnTo>
                <a:lnTo>
                  <a:pt x="1167209" y="966787"/>
                </a:lnTo>
                <a:lnTo>
                  <a:pt x="1172766" y="968770"/>
                </a:lnTo>
                <a:lnTo>
                  <a:pt x="1177925" y="971944"/>
                </a:lnTo>
                <a:lnTo>
                  <a:pt x="1182687" y="975514"/>
                </a:lnTo>
                <a:lnTo>
                  <a:pt x="1187450" y="980274"/>
                </a:lnTo>
                <a:lnTo>
                  <a:pt x="1192213" y="985431"/>
                </a:lnTo>
                <a:lnTo>
                  <a:pt x="1196181" y="991381"/>
                </a:lnTo>
                <a:lnTo>
                  <a:pt x="1200150" y="998125"/>
                </a:lnTo>
                <a:lnTo>
                  <a:pt x="1204119" y="1005265"/>
                </a:lnTo>
                <a:lnTo>
                  <a:pt x="1207691" y="1012802"/>
                </a:lnTo>
                <a:lnTo>
                  <a:pt x="1211659" y="1021133"/>
                </a:lnTo>
                <a:lnTo>
                  <a:pt x="1214437" y="1029860"/>
                </a:lnTo>
                <a:lnTo>
                  <a:pt x="1217613" y="1038984"/>
                </a:lnTo>
                <a:lnTo>
                  <a:pt x="1220787" y="1048504"/>
                </a:lnTo>
                <a:lnTo>
                  <a:pt x="1225947" y="1068338"/>
                </a:lnTo>
                <a:lnTo>
                  <a:pt x="1230313" y="1089363"/>
                </a:lnTo>
                <a:lnTo>
                  <a:pt x="1234678" y="1111180"/>
                </a:lnTo>
                <a:lnTo>
                  <a:pt x="1237853" y="1133792"/>
                </a:lnTo>
                <a:lnTo>
                  <a:pt x="1241028" y="1155609"/>
                </a:lnTo>
                <a:lnTo>
                  <a:pt x="1243013" y="1177824"/>
                </a:lnTo>
                <a:lnTo>
                  <a:pt x="1245394" y="1198848"/>
                </a:lnTo>
                <a:lnTo>
                  <a:pt x="1246981" y="1219476"/>
                </a:lnTo>
                <a:lnTo>
                  <a:pt x="1246187" y="1186551"/>
                </a:lnTo>
                <a:lnTo>
                  <a:pt x="1342231" y="1244467"/>
                </a:lnTo>
                <a:lnTo>
                  <a:pt x="1323181" y="1340465"/>
                </a:lnTo>
                <a:lnTo>
                  <a:pt x="1248966" y="1309524"/>
                </a:lnTo>
                <a:lnTo>
                  <a:pt x="1245394" y="1284929"/>
                </a:lnTo>
                <a:lnTo>
                  <a:pt x="1239441" y="1242087"/>
                </a:lnTo>
                <a:lnTo>
                  <a:pt x="1231106" y="1373787"/>
                </a:lnTo>
                <a:lnTo>
                  <a:pt x="1230709" y="1379737"/>
                </a:lnTo>
                <a:lnTo>
                  <a:pt x="1230313" y="1386084"/>
                </a:lnTo>
                <a:lnTo>
                  <a:pt x="1230709" y="1392431"/>
                </a:lnTo>
                <a:lnTo>
                  <a:pt x="1232297" y="1399968"/>
                </a:lnTo>
                <a:lnTo>
                  <a:pt x="1234281" y="1407902"/>
                </a:lnTo>
                <a:lnTo>
                  <a:pt x="1237059" y="1417422"/>
                </a:lnTo>
                <a:lnTo>
                  <a:pt x="1241822" y="1428133"/>
                </a:lnTo>
                <a:lnTo>
                  <a:pt x="1247775" y="1440430"/>
                </a:lnTo>
                <a:lnTo>
                  <a:pt x="1231106" y="1440430"/>
                </a:lnTo>
                <a:lnTo>
                  <a:pt x="1242219" y="1446380"/>
                </a:lnTo>
                <a:lnTo>
                  <a:pt x="1256109" y="1453124"/>
                </a:lnTo>
                <a:lnTo>
                  <a:pt x="1287066" y="1467405"/>
                </a:lnTo>
                <a:lnTo>
                  <a:pt x="1313259" y="1479305"/>
                </a:lnTo>
                <a:lnTo>
                  <a:pt x="1323975" y="1483669"/>
                </a:lnTo>
                <a:lnTo>
                  <a:pt x="1501775" y="1720491"/>
                </a:lnTo>
                <a:lnTo>
                  <a:pt x="1401763" y="1798638"/>
                </a:lnTo>
                <a:lnTo>
                  <a:pt x="1210469" y="1576494"/>
                </a:lnTo>
                <a:lnTo>
                  <a:pt x="1080294" y="1561816"/>
                </a:lnTo>
                <a:lnTo>
                  <a:pt x="1080294" y="1563800"/>
                </a:lnTo>
                <a:lnTo>
                  <a:pt x="1080294" y="1567370"/>
                </a:lnTo>
                <a:lnTo>
                  <a:pt x="1079500" y="1575700"/>
                </a:lnTo>
                <a:lnTo>
                  <a:pt x="1077516" y="1587601"/>
                </a:lnTo>
                <a:lnTo>
                  <a:pt x="1074341" y="1601088"/>
                </a:lnTo>
                <a:lnTo>
                  <a:pt x="1066403" y="1633220"/>
                </a:lnTo>
                <a:lnTo>
                  <a:pt x="1056878" y="1669318"/>
                </a:lnTo>
                <a:lnTo>
                  <a:pt x="1046956" y="1703830"/>
                </a:lnTo>
                <a:lnTo>
                  <a:pt x="1038622" y="1733582"/>
                </a:lnTo>
                <a:lnTo>
                  <a:pt x="1030288" y="1762540"/>
                </a:lnTo>
                <a:lnTo>
                  <a:pt x="802481" y="1785548"/>
                </a:lnTo>
                <a:lnTo>
                  <a:pt x="770731" y="1731201"/>
                </a:lnTo>
                <a:lnTo>
                  <a:pt x="904081" y="1706210"/>
                </a:lnTo>
                <a:lnTo>
                  <a:pt x="903685" y="1489619"/>
                </a:lnTo>
                <a:lnTo>
                  <a:pt x="871935" y="1482479"/>
                </a:lnTo>
                <a:lnTo>
                  <a:pt x="869950" y="1471768"/>
                </a:lnTo>
                <a:lnTo>
                  <a:pt x="867966" y="1461851"/>
                </a:lnTo>
                <a:lnTo>
                  <a:pt x="866378" y="1453124"/>
                </a:lnTo>
                <a:lnTo>
                  <a:pt x="864791" y="1445190"/>
                </a:lnTo>
                <a:lnTo>
                  <a:pt x="863600" y="1428926"/>
                </a:lnTo>
                <a:lnTo>
                  <a:pt x="862806" y="1413455"/>
                </a:lnTo>
                <a:lnTo>
                  <a:pt x="862013" y="1373787"/>
                </a:lnTo>
                <a:lnTo>
                  <a:pt x="860822" y="1346812"/>
                </a:lnTo>
                <a:lnTo>
                  <a:pt x="858044" y="1312697"/>
                </a:lnTo>
                <a:lnTo>
                  <a:pt x="854472" y="1175444"/>
                </a:lnTo>
                <a:lnTo>
                  <a:pt x="843756" y="1181791"/>
                </a:lnTo>
                <a:lnTo>
                  <a:pt x="818753" y="1197658"/>
                </a:lnTo>
                <a:lnTo>
                  <a:pt x="802878" y="1208369"/>
                </a:lnTo>
                <a:lnTo>
                  <a:pt x="786606" y="1219476"/>
                </a:lnTo>
                <a:lnTo>
                  <a:pt x="770731" y="1230980"/>
                </a:lnTo>
                <a:lnTo>
                  <a:pt x="756841" y="1242087"/>
                </a:lnTo>
                <a:lnTo>
                  <a:pt x="754460" y="1250021"/>
                </a:lnTo>
                <a:lnTo>
                  <a:pt x="752872" y="1258351"/>
                </a:lnTo>
                <a:lnTo>
                  <a:pt x="752078" y="1266681"/>
                </a:lnTo>
                <a:lnTo>
                  <a:pt x="751285" y="1275805"/>
                </a:lnTo>
                <a:lnTo>
                  <a:pt x="751285" y="1284532"/>
                </a:lnTo>
                <a:lnTo>
                  <a:pt x="751681" y="1292863"/>
                </a:lnTo>
                <a:lnTo>
                  <a:pt x="752078" y="1301590"/>
                </a:lnTo>
                <a:lnTo>
                  <a:pt x="752872" y="1310317"/>
                </a:lnTo>
                <a:lnTo>
                  <a:pt x="754856" y="1325788"/>
                </a:lnTo>
                <a:lnTo>
                  <a:pt x="756444" y="1339275"/>
                </a:lnTo>
                <a:lnTo>
                  <a:pt x="758031" y="1350382"/>
                </a:lnTo>
                <a:lnTo>
                  <a:pt x="758031" y="1354349"/>
                </a:lnTo>
                <a:lnTo>
                  <a:pt x="756841" y="1357523"/>
                </a:lnTo>
                <a:lnTo>
                  <a:pt x="727869" y="1355539"/>
                </a:lnTo>
                <a:lnTo>
                  <a:pt x="715566" y="1354746"/>
                </a:lnTo>
                <a:lnTo>
                  <a:pt x="709613" y="1354746"/>
                </a:lnTo>
                <a:lnTo>
                  <a:pt x="704453" y="1355143"/>
                </a:lnTo>
                <a:lnTo>
                  <a:pt x="698897" y="1355539"/>
                </a:lnTo>
                <a:lnTo>
                  <a:pt x="693341" y="1356729"/>
                </a:lnTo>
                <a:lnTo>
                  <a:pt x="687785" y="1357919"/>
                </a:lnTo>
                <a:lnTo>
                  <a:pt x="682228" y="1359903"/>
                </a:lnTo>
                <a:lnTo>
                  <a:pt x="677069" y="1361886"/>
                </a:lnTo>
                <a:lnTo>
                  <a:pt x="671116" y="1364663"/>
                </a:lnTo>
                <a:lnTo>
                  <a:pt x="664766" y="1367836"/>
                </a:lnTo>
                <a:lnTo>
                  <a:pt x="658416" y="1372200"/>
                </a:lnTo>
                <a:lnTo>
                  <a:pt x="657225" y="1367043"/>
                </a:lnTo>
                <a:lnTo>
                  <a:pt x="655241" y="1361093"/>
                </a:lnTo>
                <a:lnTo>
                  <a:pt x="654050" y="1355143"/>
                </a:lnTo>
                <a:lnTo>
                  <a:pt x="653256" y="1348399"/>
                </a:lnTo>
                <a:lnTo>
                  <a:pt x="651669" y="1333325"/>
                </a:lnTo>
                <a:lnTo>
                  <a:pt x="650875" y="1316267"/>
                </a:lnTo>
                <a:lnTo>
                  <a:pt x="650875" y="1296830"/>
                </a:lnTo>
                <a:lnTo>
                  <a:pt x="651272" y="1274615"/>
                </a:lnTo>
                <a:lnTo>
                  <a:pt x="652066" y="1251211"/>
                </a:lnTo>
                <a:lnTo>
                  <a:pt x="653653" y="1225029"/>
                </a:lnTo>
                <a:lnTo>
                  <a:pt x="660797" y="1208369"/>
                </a:lnTo>
                <a:lnTo>
                  <a:pt x="667147" y="1194881"/>
                </a:lnTo>
                <a:lnTo>
                  <a:pt x="670322" y="1188931"/>
                </a:lnTo>
                <a:lnTo>
                  <a:pt x="673497" y="1183774"/>
                </a:lnTo>
                <a:lnTo>
                  <a:pt x="680244" y="1174254"/>
                </a:lnTo>
                <a:lnTo>
                  <a:pt x="687388" y="1164733"/>
                </a:lnTo>
                <a:lnTo>
                  <a:pt x="696119" y="1155213"/>
                </a:lnTo>
                <a:lnTo>
                  <a:pt x="706438" y="1143312"/>
                </a:lnTo>
                <a:lnTo>
                  <a:pt x="718741" y="1129031"/>
                </a:lnTo>
                <a:lnTo>
                  <a:pt x="738585" y="1108007"/>
                </a:lnTo>
                <a:lnTo>
                  <a:pt x="756047" y="1088966"/>
                </a:lnTo>
                <a:lnTo>
                  <a:pt x="785416" y="1057231"/>
                </a:lnTo>
                <a:lnTo>
                  <a:pt x="797719" y="1043744"/>
                </a:lnTo>
                <a:lnTo>
                  <a:pt x="809228" y="1032240"/>
                </a:lnTo>
                <a:lnTo>
                  <a:pt x="820738" y="1021926"/>
                </a:lnTo>
                <a:lnTo>
                  <a:pt x="831056" y="1012802"/>
                </a:lnTo>
                <a:lnTo>
                  <a:pt x="836613" y="1008439"/>
                </a:lnTo>
                <a:lnTo>
                  <a:pt x="842169" y="1004869"/>
                </a:lnTo>
                <a:lnTo>
                  <a:pt x="848122" y="1000902"/>
                </a:lnTo>
                <a:lnTo>
                  <a:pt x="854075" y="997331"/>
                </a:lnTo>
                <a:lnTo>
                  <a:pt x="860028" y="994555"/>
                </a:lnTo>
                <a:lnTo>
                  <a:pt x="866378" y="991381"/>
                </a:lnTo>
                <a:lnTo>
                  <a:pt x="873125" y="988208"/>
                </a:lnTo>
                <a:lnTo>
                  <a:pt x="880269" y="985828"/>
                </a:lnTo>
                <a:lnTo>
                  <a:pt x="895350" y="980274"/>
                </a:lnTo>
                <a:lnTo>
                  <a:pt x="912416" y="975117"/>
                </a:lnTo>
                <a:lnTo>
                  <a:pt x="932260" y="970753"/>
                </a:lnTo>
                <a:lnTo>
                  <a:pt x="954881" y="965597"/>
                </a:lnTo>
                <a:lnTo>
                  <a:pt x="963613" y="965993"/>
                </a:lnTo>
                <a:lnTo>
                  <a:pt x="979488" y="966787"/>
                </a:lnTo>
                <a:lnTo>
                  <a:pt x="1004491" y="968373"/>
                </a:lnTo>
                <a:lnTo>
                  <a:pt x="1089819" y="1240103"/>
                </a:lnTo>
                <a:lnTo>
                  <a:pt x="1081484" y="1159179"/>
                </a:lnTo>
                <a:lnTo>
                  <a:pt x="1077516" y="1013199"/>
                </a:lnTo>
                <a:lnTo>
                  <a:pt x="1071959" y="999315"/>
                </a:lnTo>
                <a:lnTo>
                  <a:pt x="1083072" y="980671"/>
                </a:lnTo>
                <a:lnTo>
                  <a:pt x="1107281" y="980671"/>
                </a:lnTo>
                <a:lnTo>
                  <a:pt x="1117600" y="999315"/>
                </a:lnTo>
                <a:lnTo>
                  <a:pt x="1112837" y="1015579"/>
                </a:lnTo>
                <a:lnTo>
                  <a:pt x="1142206" y="1228203"/>
                </a:lnTo>
                <a:lnTo>
                  <a:pt x="1137841" y="971944"/>
                </a:lnTo>
                <a:lnTo>
                  <a:pt x="1146572" y="967580"/>
                </a:lnTo>
                <a:lnTo>
                  <a:pt x="1148953" y="966390"/>
                </a:lnTo>
                <a:lnTo>
                  <a:pt x="1149350" y="965597"/>
                </a:lnTo>
                <a:lnTo>
                  <a:pt x="1155700" y="965200"/>
                </a:lnTo>
                <a:close/>
                <a:moveTo>
                  <a:pt x="931148" y="736601"/>
                </a:moveTo>
                <a:lnTo>
                  <a:pt x="929554" y="751285"/>
                </a:lnTo>
                <a:lnTo>
                  <a:pt x="928757" y="762794"/>
                </a:lnTo>
                <a:lnTo>
                  <a:pt x="929155" y="762794"/>
                </a:lnTo>
                <a:lnTo>
                  <a:pt x="929554" y="751285"/>
                </a:lnTo>
                <a:lnTo>
                  <a:pt x="930351" y="746126"/>
                </a:lnTo>
                <a:lnTo>
                  <a:pt x="931148" y="741363"/>
                </a:lnTo>
                <a:lnTo>
                  <a:pt x="931148" y="736601"/>
                </a:lnTo>
                <a:close/>
                <a:moveTo>
                  <a:pt x="949086" y="679054"/>
                </a:moveTo>
                <a:lnTo>
                  <a:pt x="948289" y="679847"/>
                </a:lnTo>
                <a:lnTo>
                  <a:pt x="945499" y="681435"/>
                </a:lnTo>
                <a:lnTo>
                  <a:pt x="943904" y="683419"/>
                </a:lnTo>
                <a:lnTo>
                  <a:pt x="941911" y="686991"/>
                </a:lnTo>
                <a:lnTo>
                  <a:pt x="945897" y="682625"/>
                </a:lnTo>
                <a:lnTo>
                  <a:pt x="948289" y="681038"/>
                </a:lnTo>
                <a:lnTo>
                  <a:pt x="950282" y="679054"/>
                </a:lnTo>
                <a:lnTo>
                  <a:pt x="949086" y="679054"/>
                </a:lnTo>
                <a:close/>
                <a:moveTo>
                  <a:pt x="1038375" y="620713"/>
                </a:moveTo>
                <a:lnTo>
                  <a:pt x="1049138" y="620713"/>
                </a:lnTo>
                <a:lnTo>
                  <a:pt x="1059502" y="621110"/>
                </a:lnTo>
                <a:lnTo>
                  <a:pt x="1069866" y="622300"/>
                </a:lnTo>
                <a:lnTo>
                  <a:pt x="1079432" y="623491"/>
                </a:lnTo>
                <a:lnTo>
                  <a:pt x="1088999" y="625872"/>
                </a:lnTo>
                <a:lnTo>
                  <a:pt x="1098167" y="627857"/>
                </a:lnTo>
                <a:lnTo>
                  <a:pt x="1106937" y="630238"/>
                </a:lnTo>
                <a:lnTo>
                  <a:pt x="1115307" y="633413"/>
                </a:lnTo>
                <a:lnTo>
                  <a:pt x="1123678" y="636191"/>
                </a:lnTo>
                <a:lnTo>
                  <a:pt x="1130853" y="639763"/>
                </a:lnTo>
                <a:lnTo>
                  <a:pt x="1138028" y="642938"/>
                </a:lnTo>
                <a:lnTo>
                  <a:pt x="1144805" y="646510"/>
                </a:lnTo>
                <a:lnTo>
                  <a:pt x="1156365" y="652860"/>
                </a:lnTo>
                <a:lnTo>
                  <a:pt x="1166729" y="659607"/>
                </a:lnTo>
                <a:lnTo>
                  <a:pt x="1174701" y="664766"/>
                </a:lnTo>
                <a:lnTo>
                  <a:pt x="1180680" y="669529"/>
                </a:lnTo>
                <a:lnTo>
                  <a:pt x="1185862" y="673497"/>
                </a:lnTo>
                <a:lnTo>
                  <a:pt x="1185862" y="676275"/>
                </a:lnTo>
                <a:lnTo>
                  <a:pt x="1185862" y="684213"/>
                </a:lnTo>
                <a:lnTo>
                  <a:pt x="1185065" y="688975"/>
                </a:lnTo>
                <a:lnTo>
                  <a:pt x="1183869" y="694532"/>
                </a:lnTo>
                <a:lnTo>
                  <a:pt x="1182274" y="700088"/>
                </a:lnTo>
                <a:lnTo>
                  <a:pt x="1180281" y="704850"/>
                </a:lnTo>
                <a:lnTo>
                  <a:pt x="1179086" y="707629"/>
                </a:lnTo>
                <a:lnTo>
                  <a:pt x="1177093" y="710010"/>
                </a:lnTo>
                <a:lnTo>
                  <a:pt x="1175498" y="711994"/>
                </a:lnTo>
                <a:lnTo>
                  <a:pt x="1173505" y="713979"/>
                </a:lnTo>
                <a:lnTo>
                  <a:pt x="1170715" y="715963"/>
                </a:lnTo>
                <a:lnTo>
                  <a:pt x="1168323" y="717154"/>
                </a:lnTo>
                <a:lnTo>
                  <a:pt x="1165533" y="718344"/>
                </a:lnTo>
                <a:lnTo>
                  <a:pt x="1161945" y="719138"/>
                </a:lnTo>
                <a:lnTo>
                  <a:pt x="1158756" y="719535"/>
                </a:lnTo>
                <a:lnTo>
                  <a:pt x="1154770" y="719535"/>
                </a:lnTo>
                <a:lnTo>
                  <a:pt x="1150784" y="719138"/>
                </a:lnTo>
                <a:lnTo>
                  <a:pt x="1146001" y="718344"/>
                </a:lnTo>
                <a:lnTo>
                  <a:pt x="1140819" y="717154"/>
                </a:lnTo>
                <a:lnTo>
                  <a:pt x="1135238" y="715566"/>
                </a:lnTo>
                <a:lnTo>
                  <a:pt x="1129259" y="712788"/>
                </a:lnTo>
                <a:lnTo>
                  <a:pt x="1123678" y="710010"/>
                </a:lnTo>
                <a:lnTo>
                  <a:pt x="1120091" y="708819"/>
                </a:lnTo>
                <a:lnTo>
                  <a:pt x="1114112" y="707629"/>
                </a:lnTo>
                <a:lnTo>
                  <a:pt x="1098964" y="704850"/>
                </a:lnTo>
                <a:lnTo>
                  <a:pt x="1083418" y="702072"/>
                </a:lnTo>
                <a:lnTo>
                  <a:pt x="1077439" y="700882"/>
                </a:lnTo>
                <a:lnTo>
                  <a:pt x="1073852" y="700088"/>
                </a:lnTo>
                <a:lnTo>
                  <a:pt x="1104545" y="714772"/>
                </a:lnTo>
                <a:lnTo>
                  <a:pt x="1118895" y="721122"/>
                </a:lnTo>
                <a:lnTo>
                  <a:pt x="1125671" y="723504"/>
                </a:lnTo>
                <a:lnTo>
                  <a:pt x="1132448" y="725885"/>
                </a:lnTo>
                <a:lnTo>
                  <a:pt x="1138826" y="728266"/>
                </a:lnTo>
                <a:lnTo>
                  <a:pt x="1144805" y="729457"/>
                </a:lnTo>
                <a:lnTo>
                  <a:pt x="1150784" y="730647"/>
                </a:lnTo>
                <a:lnTo>
                  <a:pt x="1155966" y="731044"/>
                </a:lnTo>
                <a:lnTo>
                  <a:pt x="1161148" y="730647"/>
                </a:lnTo>
                <a:lnTo>
                  <a:pt x="1165931" y="729457"/>
                </a:lnTo>
                <a:lnTo>
                  <a:pt x="1170316" y="727869"/>
                </a:lnTo>
                <a:lnTo>
                  <a:pt x="1174302" y="725091"/>
                </a:lnTo>
                <a:lnTo>
                  <a:pt x="1175498" y="735410"/>
                </a:lnTo>
                <a:lnTo>
                  <a:pt x="1175897" y="744935"/>
                </a:lnTo>
                <a:lnTo>
                  <a:pt x="1175498" y="753666"/>
                </a:lnTo>
                <a:lnTo>
                  <a:pt x="1175099" y="762397"/>
                </a:lnTo>
                <a:lnTo>
                  <a:pt x="1176694" y="761207"/>
                </a:lnTo>
                <a:lnTo>
                  <a:pt x="1177491" y="760413"/>
                </a:lnTo>
                <a:lnTo>
                  <a:pt x="1178687" y="760016"/>
                </a:lnTo>
                <a:lnTo>
                  <a:pt x="1179086" y="760413"/>
                </a:lnTo>
                <a:lnTo>
                  <a:pt x="1179484" y="761207"/>
                </a:lnTo>
                <a:lnTo>
                  <a:pt x="1179883" y="763985"/>
                </a:lnTo>
                <a:lnTo>
                  <a:pt x="1180281" y="767954"/>
                </a:lnTo>
                <a:lnTo>
                  <a:pt x="1180281" y="773113"/>
                </a:lnTo>
                <a:lnTo>
                  <a:pt x="1179086" y="785813"/>
                </a:lnTo>
                <a:lnTo>
                  <a:pt x="1177491" y="800498"/>
                </a:lnTo>
                <a:lnTo>
                  <a:pt x="1175498" y="814388"/>
                </a:lnTo>
                <a:lnTo>
                  <a:pt x="1173505" y="826294"/>
                </a:lnTo>
                <a:lnTo>
                  <a:pt x="1171911" y="833438"/>
                </a:lnTo>
                <a:lnTo>
                  <a:pt x="1170715" y="834629"/>
                </a:lnTo>
                <a:lnTo>
                  <a:pt x="1170316" y="834232"/>
                </a:lnTo>
                <a:lnTo>
                  <a:pt x="1169519" y="842169"/>
                </a:lnTo>
                <a:lnTo>
                  <a:pt x="1168323" y="849710"/>
                </a:lnTo>
                <a:lnTo>
                  <a:pt x="1166729" y="856854"/>
                </a:lnTo>
                <a:lnTo>
                  <a:pt x="1165134" y="863998"/>
                </a:lnTo>
                <a:lnTo>
                  <a:pt x="1162742" y="870744"/>
                </a:lnTo>
                <a:lnTo>
                  <a:pt x="1160351" y="877491"/>
                </a:lnTo>
                <a:lnTo>
                  <a:pt x="1157959" y="883841"/>
                </a:lnTo>
                <a:lnTo>
                  <a:pt x="1154770" y="890191"/>
                </a:lnTo>
                <a:lnTo>
                  <a:pt x="1151980" y="896541"/>
                </a:lnTo>
                <a:lnTo>
                  <a:pt x="1148791" y="902098"/>
                </a:lnTo>
                <a:lnTo>
                  <a:pt x="1145602" y="907654"/>
                </a:lnTo>
                <a:lnTo>
                  <a:pt x="1141616" y="913210"/>
                </a:lnTo>
                <a:lnTo>
                  <a:pt x="1138028" y="918370"/>
                </a:lnTo>
                <a:lnTo>
                  <a:pt x="1134042" y="923529"/>
                </a:lnTo>
                <a:lnTo>
                  <a:pt x="1126070" y="932260"/>
                </a:lnTo>
                <a:lnTo>
                  <a:pt x="1117699" y="940595"/>
                </a:lnTo>
                <a:lnTo>
                  <a:pt x="1108531" y="947738"/>
                </a:lnTo>
                <a:lnTo>
                  <a:pt x="1099762" y="954088"/>
                </a:lnTo>
                <a:lnTo>
                  <a:pt x="1090593" y="959248"/>
                </a:lnTo>
                <a:lnTo>
                  <a:pt x="1081027" y="963216"/>
                </a:lnTo>
                <a:lnTo>
                  <a:pt x="1077041" y="964804"/>
                </a:lnTo>
                <a:lnTo>
                  <a:pt x="1072257" y="966391"/>
                </a:lnTo>
                <a:lnTo>
                  <a:pt x="1067474" y="967185"/>
                </a:lnTo>
                <a:lnTo>
                  <a:pt x="1063488" y="967979"/>
                </a:lnTo>
                <a:lnTo>
                  <a:pt x="1059103" y="968376"/>
                </a:lnTo>
                <a:lnTo>
                  <a:pt x="1054719" y="968376"/>
                </a:lnTo>
                <a:lnTo>
                  <a:pt x="1051530" y="968376"/>
                </a:lnTo>
                <a:lnTo>
                  <a:pt x="1047543" y="967979"/>
                </a:lnTo>
                <a:lnTo>
                  <a:pt x="1043956" y="967185"/>
                </a:lnTo>
                <a:lnTo>
                  <a:pt x="1039970" y="965995"/>
                </a:lnTo>
                <a:lnTo>
                  <a:pt x="1031998" y="962820"/>
                </a:lnTo>
                <a:lnTo>
                  <a:pt x="1023627" y="958851"/>
                </a:lnTo>
                <a:lnTo>
                  <a:pt x="1014857" y="953295"/>
                </a:lnTo>
                <a:lnTo>
                  <a:pt x="1006088" y="947341"/>
                </a:lnTo>
                <a:lnTo>
                  <a:pt x="997318" y="939801"/>
                </a:lnTo>
                <a:lnTo>
                  <a:pt x="988549" y="931863"/>
                </a:lnTo>
                <a:lnTo>
                  <a:pt x="979779" y="922338"/>
                </a:lnTo>
                <a:lnTo>
                  <a:pt x="971807" y="912813"/>
                </a:lnTo>
                <a:lnTo>
                  <a:pt x="963835" y="902098"/>
                </a:lnTo>
                <a:lnTo>
                  <a:pt x="956660" y="890985"/>
                </a:lnTo>
                <a:lnTo>
                  <a:pt x="949883" y="878682"/>
                </a:lnTo>
                <a:lnTo>
                  <a:pt x="943904" y="865982"/>
                </a:lnTo>
                <a:lnTo>
                  <a:pt x="941512" y="859632"/>
                </a:lnTo>
                <a:lnTo>
                  <a:pt x="938722" y="852885"/>
                </a:lnTo>
                <a:lnTo>
                  <a:pt x="936729" y="846138"/>
                </a:lnTo>
                <a:lnTo>
                  <a:pt x="934736" y="839391"/>
                </a:lnTo>
                <a:lnTo>
                  <a:pt x="933540" y="843757"/>
                </a:lnTo>
                <a:lnTo>
                  <a:pt x="931547" y="847329"/>
                </a:lnTo>
                <a:lnTo>
                  <a:pt x="929554" y="849710"/>
                </a:lnTo>
                <a:lnTo>
                  <a:pt x="928757" y="850107"/>
                </a:lnTo>
                <a:lnTo>
                  <a:pt x="927960" y="850504"/>
                </a:lnTo>
                <a:lnTo>
                  <a:pt x="926764" y="850107"/>
                </a:lnTo>
                <a:lnTo>
                  <a:pt x="925568" y="849710"/>
                </a:lnTo>
                <a:lnTo>
                  <a:pt x="924372" y="848123"/>
                </a:lnTo>
                <a:lnTo>
                  <a:pt x="923575" y="846535"/>
                </a:lnTo>
                <a:lnTo>
                  <a:pt x="921582" y="842963"/>
                </a:lnTo>
                <a:lnTo>
                  <a:pt x="920386" y="837407"/>
                </a:lnTo>
                <a:lnTo>
                  <a:pt x="918791" y="831057"/>
                </a:lnTo>
                <a:lnTo>
                  <a:pt x="917596" y="823516"/>
                </a:lnTo>
                <a:lnTo>
                  <a:pt x="917197" y="815182"/>
                </a:lnTo>
                <a:lnTo>
                  <a:pt x="916798" y="806054"/>
                </a:lnTo>
                <a:lnTo>
                  <a:pt x="917197" y="798116"/>
                </a:lnTo>
                <a:lnTo>
                  <a:pt x="917596" y="790576"/>
                </a:lnTo>
                <a:lnTo>
                  <a:pt x="918393" y="783829"/>
                </a:lnTo>
                <a:lnTo>
                  <a:pt x="919987" y="777479"/>
                </a:lnTo>
                <a:lnTo>
                  <a:pt x="921183" y="772319"/>
                </a:lnTo>
                <a:lnTo>
                  <a:pt x="922379" y="767954"/>
                </a:lnTo>
                <a:lnTo>
                  <a:pt x="924372" y="764779"/>
                </a:lnTo>
                <a:lnTo>
                  <a:pt x="925169" y="763588"/>
                </a:lnTo>
                <a:lnTo>
                  <a:pt x="926365" y="763191"/>
                </a:lnTo>
                <a:lnTo>
                  <a:pt x="923176" y="759619"/>
                </a:lnTo>
                <a:lnTo>
                  <a:pt x="920785" y="756444"/>
                </a:lnTo>
                <a:lnTo>
                  <a:pt x="918393" y="752476"/>
                </a:lnTo>
                <a:lnTo>
                  <a:pt x="916798" y="748507"/>
                </a:lnTo>
                <a:lnTo>
                  <a:pt x="915204" y="744538"/>
                </a:lnTo>
                <a:lnTo>
                  <a:pt x="914407" y="739776"/>
                </a:lnTo>
                <a:lnTo>
                  <a:pt x="913609" y="735807"/>
                </a:lnTo>
                <a:lnTo>
                  <a:pt x="913211" y="731044"/>
                </a:lnTo>
                <a:lnTo>
                  <a:pt x="912812" y="727076"/>
                </a:lnTo>
                <a:lnTo>
                  <a:pt x="912812" y="721916"/>
                </a:lnTo>
                <a:lnTo>
                  <a:pt x="913609" y="712391"/>
                </a:lnTo>
                <a:lnTo>
                  <a:pt x="915204" y="703263"/>
                </a:lnTo>
                <a:lnTo>
                  <a:pt x="917197" y="694135"/>
                </a:lnTo>
                <a:lnTo>
                  <a:pt x="920386" y="685007"/>
                </a:lnTo>
                <a:lnTo>
                  <a:pt x="923575" y="676672"/>
                </a:lnTo>
                <a:lnTo>
                  <a:pt x="927162" y="668735"/>
                </a:lnTo>
                <a:lnTo>
                  <a:pt x="930750" y="661988"/>
                </a:lnTo>
                <a:lnTo>
                  <a:pt x="934337" y="656035"/>
                </a:lnTo>
                <a:lnTo>
                  <a:pt x="937526" y="651272"/>
                </a:lnTo>
                <a:lnTo>
                  <a:pt x="940715" y="647700"/>
                </a:lnTo>
                <a:lnTo>
                  <a:pt x="943107" y="646113"/>
                </a:lnTo>
                <a:lnTo>
                  <a:pt x="955862" y="639763"/>
                </a:lnTo>
                <a:lnTo>
                  <a:pt x="968219" y="634604"/>
                </a:lnTo>
                <a:lnTo>
                  <a:pt x="980178" y="630238"/>
                </a:lnTo>
                <a:lnTo>
                  <a:pt x="992535" y="627063"/>
                </a:lnTo>
                <a:lnTo>
                  <a:pt x="1004493" y="624285"/>
                </a:lnTo>
                <a:lnTo>
                  <a:pt x="1016053" y="622300"/>
                </a:lnTo>
                <a:lnTo>
                  <a:pt x="1027214" y="621110"/>
                </a:lnTo>
                <a:lnTo>
                  <a:pt x="1038375" y="620713"/>
                </a:lnTo>
                <a:close/>
                <a:moveTo>
                  <a:pt x="1043186" y="515586"/>
                </a:moveTo>
                <a:lnTo>
                  <a:pt x="1022934" y="515983"/>
                </a:lnTo>
                <a:lnTo>
                  <a:pt x="1002682" y="516777"/>
                </a:lnTo>
                <a:lnTo>
                  <a:pt x="982827" y="518364"/>
                </a:lnTo>
                <a:lnTo>
                  <a:pt x="962972" y="519952"/>
                </a:lnTo>
                <a:lnTo>
                  <a:pt x="943514" y="521937"/>
                </a:lnTo>
                <a:lnTo>
                  <a:pt x="924056" y="525113"/>
                </a:lnTo>
                <a:lnTo>
                  <a:pt x="904598" y="527891"/>
                </a:lnTo>
                <a:lnTo>
                  <a:pt x="885140" y="531861"/>
                </a:lnTo>
                <a:lnTo>
                  <a:pt x="866476" y="535830"/>
                </a:lnTo>
                <a:lnTo>
                  <a:pt x="847812" y="540594"/>
                </a:lnTo>
                <a:lnTo>
                  <a:pt x="829148" y="545754"/>
                </a:lnTo>
                <a:lnTo>
                  <a:pt x="810485" y="550914"/>
                </a:lnTo>
                <a:lnTo>
                  <a:pt x="792218" y="556869"/>
                </a:lnTo>
                <a:lnTo>
                  <a:pt x="774348" y="563220"/>
                </a:lnTo>
                <a:lnTo>
                  <a:pt x="756082" y="569968"/>
                </a:lnTo>
                <a:lnTo>
                  <a:pt x="738609" y="577113"/>
                </a:lnTo>
                <a:lnTo>
                  <a:pt x="721137" y="585449"/>
                </a:lnTo>
                <a:lnTo>
                  <a:pt x="704061" y="593388"/>
                </a:lnTo>
                <a:lnTo>
                  <a:pt x="686986" y="601724"/>
                </a:lnTo>
                <a:lnTo>
                  <a:pt x="670308" y="610457"/>
                </a:lnTo>
                <a:lnTo>
                  <a:pt x="653630" y="619587"/>
                </a:lnTo>
                <a:lnTo>
                  <a:pt x="637745" y="629114"/>
                </a:lnTo>
                <a:lnTo>
                  <a:pt x="621861" y="639037"/>
                </a:lnTo>
                <a:lnTo>
                  <a:pt x="605977" y="649755"/>
                </a:lnTo>
                <a:lnTo>
                  <a:pt x="590490" y="660473"/>
                </a:lnTo>
                <a:lnTo>
                  <a:pt x="575400" y="671190"/>
                </a:lnTo>
                <a:lnTo>
                  <a:pt x="559913" y="682702"/>
                </a:lnTo>
                <a:lnTo>
                  <a:pt x="545617" y="694610"/>
                </a:lnTo>
                <a:lnTo>
                  <a:pt x="531322" y="706519"/>
                </a:lnTo>
                <a:lnTo>
                  <a:pt x="517026" y="719221"/>
                </a:lnTo>
                <a:lnTo>
                  <a:pt x="503525" y="731924"/>
                </a:lnTo>
                <a:lnTo>
                  <a:pt x="490023" y="745023"/>
                </a:lnTo>
                <a:lnTo>
                  <a:pt x="476919" y="758520"/>
                </a:lnTo>
                <a:lnTo>
                  <a:pt x="464212" y="772413"/>
                </a:lnTo>
                <a:lnTo>
                  <a:pt x="451504" y="786306"/>
                </a:lnTo>
                <a:lnTo>
                  <a:pt x="439591" y="800596"/>
                </a:lnTo>
                <a:lnTo>
                  <a:pt x="427678" y="815680"/>
                </a:lnTo>
                <a:lnTo>
                  <a:pt x="416162" y="830368"/>
                </a:lnTo>
                <a:lnTo>
                  <a:pt x="405441" y="845452"/>
                </a:lnTo>
                <a:lnTo>
                  <a:pt x="394322" y="860933"/>
                </a:lnTo>
                <a:lnTo>
                  <a:pt x="383997" y="876811"/>
                </a:lnTo>
                <a:lnTo>
                  <a:pt x="374070" y="892689"/>
                </a:lnTo>
                <a:lnTo>
                  <a:pt x="364539" y="908964"/>
                </a:lnTo>
                <a:lnTo>
                  <a:pt x="355009" y="925636"/>
                </a:lnTo>
                <a:lnTo>
                  <a:pt x="346272" y="941911"/>
                </a:lnTo>
                <a:lnTo>
                  <a:pt x="337933" y="959377"/>
                </a:lnTo>
                <a:lnTo>
                  <a:pt x="329594" y="976048"/>
                </a:lnTo>
                <a:lnTo>
                  <a:pt x="322049" y="993911"/>
                </a:lnTo>
                <a:lnTo>
                  <a:pt x="314901" y="1011377"/>
                </a:lnTo>
                <a:lnTo>
                  <a:pt x="308151" y="1029240"/>
                </a:lnTo>
                <a:lnTo>
                  <a:pt x="301797" y="1047500"/>
                </a:lnTo>
                <a:lnTo>
                  <a:pt x="295840" y="1065362"/>
                </a:lnTo>
                <a:lnTo>
                  <a:pt x="290678" y="1084019"/>
                </a:lnTo>
                <a:lnTo>
                  <a:pt x="285516" y="1102676"/>
                </a:lnTo>
                <a:lnTo>
                  <a:pt x="280751" y="1121729"/>
                </a:lnTo>
                <a:lnTo>
                  <a:pt x="276780" y="1140783"/>
                </a:lnTo>
                <a:lnTo>
                  <a:pt x="272809" y="1159440"/>
                </a:lnTo>
                <a:lnTo>
                  <a:pt x="270029" y="1178890"/>
                </a:lnTo>
                <a:lnTo>
                  <a:pt x="266852" y="1198341"/>
                </a:lnTo>
                <a:lnTo>
                  <a:pt x="264867" y="1218188"/>
                </a:lnTo>
                <a:lnTo>
                  <a:pt x="263278" y="1237639"/>
                </a:lnTo>
                <a:lnTo>
                  <a:pt x="261690" y="1257883"/>
                </a:lnTo>
                <a:lnTo>
                  <a:pt x="260896" y="1277731"/>
                </a:lnTo>
                <a:lnTo>
                  <a:pt x="260498" y="1297975"/>
                </a:lnTo>
                <a:lnTo>
                  <a:pt x="260896" y="1318220"/>
                </a:lnTo>
                <a:lnTo>
                  <a:pt x="261690" y="1338067"/>
                </a:lnTo>
                <a:lnTo>
                  <a:pt x="263278" y="1357915"/>
                </a:lnTo>
                <a:lnTo>
                  <a:pt x="264867" y="1377763"/>
                </a:lnTo>
                <a:lnTo>
                  <a:pt x="266852" y="1397213"/>
                </a:lnTo>
                <a:lnTo>
                  <a:pt x="270029" y="1416664"/>
                </a:lnTo>
                <a:lnTo>
                  <a:pt x="272809" y="1436114"/>
                </a:lnTo>
                <a:lnTo>
                  <a:pt x="276780" y="1455168"/>
                </a:lnTo>
                <a:lnTo>
                  <a:pt x="280751" y="1474222"/>
                </a:lnTo>
                <a:lnTo>
                  <a:pt x="285516" y="1493275"/>
                </a:lnTo>
                <a:lnTo>
                  <a:pt x="290678" y="1511535"/>
                </a:lnTo>
                <a:lnTo>
                  <a:pt x="295840" y="1530192"/>
                </a:lnTo>
                <a:lnTo>
                  <a:pt x="301797" y="1548452"/>
                </a:lnTo>
                <a:lnTo>
                  <a:pt x="308151" y="1566314"/>
                </a:lnTo>
                <a:lnTo>
                  <a:pt x="314901" y="1584177"/>
                </a:lnTo>
                <a:lnTo>
                  <a:pt x="322049" y="1602040"/>
                </a:lnTo>
                <a:lnTo>
                  <a:pt x="329594" y="1619109"/>
                </a:lnTo>
                <a:lnTo>
                  <a:pt x="337933" y="1636575"/>
                </a:lnTo>
                <a:lnTo>
                  <a:pt x="346272" y="1653247"/>
                </a:lnTo>
                <a:lnTo>
                  <a:pt x="355009" y="1670316"/>
                </a:lnTo>
                <a:lnTo>
                  <a:pt x="364539" y="1686591"/>
                </a:lnTo>
                <a:lnTo>
                  <a:pt x="374070" y="1703262"/>
                </a:lnTo>
                <a:lnTo>
                  <a:pt x="383997" y="1719140"/>
                </a:lnTo>
                <a:lnTo>
                  <a:pt x="394322" y="1734622"/>
                </a:lnTo>
                <a:lnTo>
                  <a:pt x="405441" y="1750500"/>
                </a:lnTo>
                <a:lnTo>
                  <a:pt x="416162" y="1765584"/>
                </a:lnTo>
                <a:lnTo>
                  <a:pt x="427678" y="1780271"/>
                </a:lnTo>
                <a:lnTo>
                  <a:pt x="439591" y="1794958"/>
                </a:lnTo>
                <a:lnTo>
                  <a:pt x="451504" y="1809248"/>
                </a:lnTo>
                <a:lnTo>
                  <a:pt x="464212" y="1823142"/>
                </a:lnTo>
                <a:lnTo>
                  <a:pt x="476919" y="1837035"/>
                </a:lnTo>
                <a:lnTo>
                  <a:pt x="490023" y="1850531"/>
                </a:lnTo>
                <a:lnTo>
                  <a:pt x="503525" y="1863631"/>
                </a:lnTo>
                <a:lnTo>
                  <a:pt x="517026" y="1876333"/>
                </a:lnTo>
                <a:lnTo>
                  <a:pt x="531322" y="1889035"/>
                </a:lnTo>
                <a:lnTo>
                  <a:pt x="545617" y="1900944"/>
                </a:lnTo>
                <a:lnTo>
                  <a:pt x="559913" y="1912852"/>
                </a:lnTo>
                <a:lnTo>
                  <a:pt x="575400" y="1923967"/>
                </a:lnTo>
                <a:lnTo>
                  <a:pt x="590490" y="1935479"/>
                </a:lnTo>
                <a:lnTo>
                  <a:pt x="605977" y="1945799"/>
                </a:lnTo>
                <a:lnTo>
                  <a:pt x="621861" y="1956517"/>
                </a:lnTo>
                <a:lnTo>
                  <a:pt x="637745" y="1966044"/>
                </a:lnTo>
                <a:lnTo>
                  <a:pt x="653630" y="1975968"/>
                </a:lnTo>
                <a:lnTo>
                  <a:pt x="670308" y="1985097"/>
                </a:lnTo>
                <a:lnTo>
                  <a:pt x="686986" y="1994227"/>
                </a:lnTo>
                <a:lnTo>
                  <a:pt x="704061" y="2002563"/>
                </a:lnTo>
                <a:lnTo>
                  <a:pt x="721137" y="2010502"/>
                </a:lnTo>
                <a:lnTo>
                  <a:pt x="738609" y="2018044"/>
                </a:lnTo>
                <a:lnTo>
                  <a:pt x="756082" y="2025189"/>
                </a:lnTo>
                <a:lnTo>
                  <a:pt x="774348" y="2032335"/>
                </a:lnTo>
                <a:lnTo>
                  <a:pt x="792218" y="2038686"/>
                </a:lnTo>
                <a:lnTo>
                  <a:pt x="810485" y="2044640"/>
                </a:lnTo>
                <a:lnTo>
                  <a:pt x="829148" y="2050197"/>
                </a:lnTo>
                <a:lnTo>
                  <a:pt x="847812" y="2055358"/>
                </a:lnTo>
                <a:lnTo>
                  <a:pt x="866476" y="2059724"/>
                </a:lnTo>
                <a:lnTo>
                  <a:pt x="885140" y="2064091"/>
                </a:lnTo>
                <a:lnTo>
                  <a:pt x="904598" y="2067266"/>
                </a:lnTo>
                <a:lnTo>
                  <a:pt x="924056" y="2070839"/>
                </a:lnTo>
                <a:lnTo>
                  <a:pt x="943514" y="2073220"/>
                </a:lnTo>
                <a:lnTo>
                  <a:pt x="962972" y="2075999"/>
                </a:lnTo>
                <a:lnTo>
                  <a:pt x="982827" y="2077587"/>
                </a:lnTo>
                <a:lnTo>
                  <a:pt x="1002682" y="2078778"/>
                </a:lnTo>
                <a:lnTo>
                  <a:pt x="1022934" y="2079572"/>
                </a:lnTo>
                <a:lnTo>
                  <a:pt x="1043186" y="2079572"/>
                </a:lnTo>
                <a:lnTo>
                  <a:pt x="1063041" y="2079572"/>
                </a:lnTo>
                <a:lnTo>
                  <a:pt x="1083293" y="2078778"/>
                </a:lnTo>
                <a:lnTo>
                  <a:pt x="1103148" y="2077587"/>
                </a:lnTo>
                <a:lnTo>
                  <a:pt x="1122606" y="2075999"/>
                </a:lnTo>
                <a:lnTo>
                  <a:pt x="1142064" y="2073220"/>
                </a:lnTo>
                <a:lnTo>
                  <a:pt x="1161919" y="2070839"/>
                </a:lnTo>
                <a:lnTo>
                  <a:pt x="1180980" y="2067266"/>
                </a:lnTo>
                <a:lnTo>
                  <a:pt x="1200438" y="2064091"/>
                </a:lnTo>
                <a:lnTo>
                  <a:pt x="1219499" y="2059724"/>
                </a:lnTo>
                <a:lnTo>
                  <a:pt x="1237766" y="2055358"/>
                </a:lnTo>
                <a:lnTo>
                  <a:pt x="1256827" y="2050197"/>
                </a:lnTo>
                <a:lnTo>
                  <a:pt x="1275093" y="2044640"/>
                </a:lnTo>
                <a:lnTo>
                  <a:pt x="1293757" y="2038686"/>
                </a:lnTo>
                <a:lnTo>
                  <a:pt x="1311627" y="2032335"/>
                </a:lnTo>
                <a:lnTo>
                  <a:pt x="1329496" y="2025189"/>
                </a:lnTo>
                <a:lnTo>
                  <a:pt x="1347366" y="2018044"/>
                </a:lnTo>
                <a:lnTo>
                  <a:pt x="1364441" y="2010502"/>
                </a:lnTo>
                <a:lnTo>
                  <a:pt x="1381914" y="2002563"/>
                </a:lnTo>
                <a:lnTo>
                  <a:pt x="1398592" y="1994227"/>
                </a:lnTo>
                <a:lnTo>
                  <a:pt x="1415667" y="1985097"/>
                </a:lnTo>
                <a:lnTo>
                  <a:pt x="1431949" y="1975968"/>
                </a:lnTo>
                <a:lnTo>
                  <a:pt x="1447833" y="1966044"/>
                </a:lnTo>
                <a:lnTo>
                  <a:pt x="1464114" y="1956517"/>
                </a:lnTo>
                <a:lnTo>
                  <a:pt x="1479998" y="1945799"/>
                </a:lnTo>
                <a:lnTo>
                  <a:pt x="1495088" y="1935479"/>
                </a:lnTo>
                <a:lnTo>
                  <a:pt x="1510575" y="1923967"/>
                </a:lnTo>
                <a:lnTo>
                  <a:pt x="1525665" y="1912852"/>
                </a:lnTo>
                <a:lnTo>
                  <a:pt x="1539960" y="1900944"/>
                </a:lnTo>
                <a:lnTo>
                  <a:pt x="1554256" y="1889035"/>
                </a:lnTo>
                <a:lnTo>
                  <a:pt x="1568551" y="1876333"/>
                </a:lnTo>
                <a:lnTo>
                  <a:pt x="1582053" y="1863631"/>
                </a:lnTo>
                <a:lnTo>
                  <a:pt x="1595555" y="1850531"/>
                </a:lnTo>
                <a:lnTo>
                  <a:pt x="1608659" y="1837035"/>
                </a:lnTo>
                <a:lnTo>
                  <a:pt x="1621763" y="1823142"/>
                </a:lnTo>
                <a:lnTo>
                  <a:pt x="1634073" y="1809248"/>
                </a:lnTo>
                <a:lnTo>
                  <a:pt x="1646383" y="1794958"/>
                </a:lnTo>
                <a:lnTo>
                  <a:pt x="1657899" y="1780271"/>
                </a:lnTo>
                <a:lnTo>
                  <a:pt x="1669415" y="1765584"/>
                </a:lnTo>
                <a:lnTo>
                  <a:pt x="1680534" y="1750500"/>
                </a:lnTo>
                <a:lnTo>
                  <a:pt x="1691256" y="1734622"/>
                </a:lnTo>
                <a:lnTo>
                  <a:pt x="1701581" y="1719140"/>
                </a:lnTo>
                <a:lnTo>
                  <a:pt x="1711508" y="1703262"/>
                </a:lnTo>
                <a:lnTo>
                  <a:pt x="1721436" y="1686591"/>
                </a:lnTo>
                <a:lnTo>
                  <a:pt x="1730569" y="1670316"/>
                </a:lnTo>
                <a:lnTo>
                  <a:pt x="1739305" y="1653247"/>
                </a:lnTo>
                <a:lnTo>
                  <a:pt x="1748041" y="1636575"/>
                </a:lnTo>
                <a:lnTo>
                  <a:pt x="1755983" y="1619109"/>
                </a:lnTo>
                <a:lnTo>
                  <a:pt x="1763529" y="1602040"/>
                </a:lnTo>
                <a:lnTo>
                  <a:pt x="1770676" y="1584177"/>
                </a:lnTo>
                <a:lnTo>
                  <a:pt x="1777427" y="1566314"/>
                </a:lnTo>
                <a:lnTo>
                  <a:pt x="1783781" y="1548452"/>
                </a:lnTo>
                <a:lnTo>
                  <a:pt x="1789737" y="1530192"/>
                </a:lnTo>
                <a:lnTo>
                  <a:pt x="1795694" y="1511535"/>
                </a:lnTo>
                <a:lnTo>
                  <a:pt x="1800459" y="1493275"/>
                </a:lnTo>
                <a:lnTo>
                  <a:pt x="1804827" y="1474222"/>
                </a:lnTo>
                <a:lnTo>
                  <a:pt x="1809195" y="1455168"/>
                </a:lnTo>
                <a:lnTo>
                  <a:pt x="1812769" y="1436114"/>
                </a:lnTo>
                <a:lnTo>
                  <a:pt x="1816343" y="1416664"/>
                </a:lnTo>
                <a:lnTo>
                  <a:pt x="1818726" y="1397213"/>
                </a:lnTo>
                <a:lnTo>
                  <a:pt x="1820711" y="1377763"/>
                </a:lnTo>
                <a:lnTo>
                  <a:pt x="1823094" y="1357915"/>
                </a:lnTo>
                <a:lnTo>
                  <a:pt x="1824285" y="1338067"/>
                </a:lnTo>
                <a:lnTo>
                  <a:pt x="1824682" y="1318220"/>
                </a:lnTo>
                <a:lnTo>
                  <a:pt x="1825079" y="1297975"/>
                </a:lnTo>
                <a:lnTo>
                  <a:pt x="1824682" y="1277731"/>
                </a:lnTo>
                <a:lnTo>
                  <a:pt x="1824285" y="1257883"/>
                </a:lnTo>
                <a:lnTo>
                  <a:pt x="1823094" y="1237639"/>
                </a:lnTo>
                <a:lnTo>
                  <a:pt x="1820711" y="1218188"/>
                </a:lnTo>
                <a:lnTo>
                  <a:pt x="1818726" y="1198341"/>
                </a:lnTo>
                <a:lnTo>
                  <a:pt x="1816343" y="1178890"/>
                </a:lnTo>
                <a:lnTo>
                  <a:pt x="1812769" y="1159440"/>
                </a:lnTo>
                <a:lnTo>
                  <a:pt x="1809195" y="1140783"/>
                </a:lnTo>
                <a:lnTo>
                  <a:pt x="1804827" y="1121729"/>
                </a:lnTo>
                <a:lnTo>
                  <a:pt x="1800459" y="1102676"/>
                </a:lnTo>
                <a:lnTo>
                  <a:pt x="1795694" y="1084019"/>
                </a:lnTo>
                <a:lnTo>
                  <a:pt x="1789737" y="1065362"/>
                </a:lnTo>
                <a:lnTo>
                  <a:pt x="1783781" y="1047500"/>
                </a:lnTo>
                <a:lnTo>
                  <a:pt x="1777427" y="1029240"/>
                </a:lnTo>
                <a:lnTo>
                  <a:pt x="1770676" y="1011377"/>
                </a:lnTo>
                <a:lnTo>
                  <a:pt x="1763529" y="993911"/>
                </a:lnTo>
                <a:lnTo>
                  <a:pt x="1755983" y="976048"/>
                </a:lnTo>
                <a:lnTo>
                  <a:pt x="1748041" y="959377"/>
                </a:lnTo>
                <a:lnTo>
                  <a:pt x="1739305" y="941911"/>
                </a:lnTo>
                <a:lnTo>
                  <a:pt x="1730569" y="925636"/>
                </a:lnTo>
                <a:lnTo>
                  <a:pt x="1721436" y="908964"/>
                </a:lnTo>
                <a:lnTo>
                  <a:pt x="1711508" y="892689"/>
                </a:lnTo>
                <a:lnTo>
                  <a:pt x="1701581" y="876811"/>
                </a:lnTo>
                <a:lnTo>
                  <a:pt x="1691256" y="860933"/>
                </a:lnTo>
                <a:lnTo>
                  <a:pt x="1680534" y="845452"/>
                </a:lnTo>
                <a:lnTo>
                  <a:pt x="1669415" y="830368"/>
                </a:lnTo>
                <a:lnTo>
                  <a:pt x="1657899" y="815680"/>
                </a:lnTo>
                <a:lnTo>
                  <a:pt x="1646383" y="800596"/>
                </a:lnTo>
                <a:lnTo>
                  <a:pt x="1634073" y="786306"/>
                </a:lnTo>
                <a:lnTo>
                  <a:pt x="1621763" y="772413"/>
                </a:lnTo>
                <a:lnTo>
                  <a:pt x="1608659" y="758520"/>
                </a:lnTo>
                <a:lnTo>
                  <a:pt x="1595555" y="745023"/>
                </a:lnTo>
                <a:lnTo>
                  <a:pt x="1582053" y="731924"/>
                </a:lnTo>
                <a:lnTo>
                  <a:pt x="1568551" y="719221"/>
                </a:lnTo>
                <a:lnTo>
                  <a:pt x="1554256" y="706519"/>
                </a:lnTo>
                <a:lnTo>
                  <a:pt x="1539960" y="694610"/>
                </a:lnTo>
                <a:lnTo>
                  <a:pt x="1525665" y="682702"/>
                </a:lnTo>
                <a:lnTo>
                  <a:pt x="1510575" y="671190"/>
                </a:lnTo>
                <a:lnTo>
                  <a:pt x="1495088" y="660473"/>
                </a:lnTo>
                <a:lnTo>
                  <a:pt x="1479998" y="649755"/>
                </a:lnTo>
                <a:lnTo>
                  <a:pt x="1464114" y="639037"/>
                </a:lnTo>
                <a:lnTo>
                  <a:pt x="1447833" y="629114"/>
                </a:lnTo>
                <a:lnTo>
                  <a:pt x="1431949" y="619587"/>
                </a:lnTo>
                <a:lnTo>
                  <a:pt x="1415667" y="610457"/>
                </a:lnTo>
                <a:lnTo>
                  <a:pt x="1398592" y="601724"/>
                </a:lnTo>
                <a:lnTo>
                  <a:pt x="1381914" y="593388"/>
                </a:lnTo>
                <a:lnTo>
                  <a:pt x="1364441" y="585449"/>
                </a:lnTo>
                <a:lnTo>
                  <a:pt x="1347366" y="577113"/>
                </a:lnTo>
                <a:lnTo>
                  <a:pt x="1329496" y="569968"/>
                </a:lnTo>
                <a:lnTo>
                  <a:pt x="1311627" y="563220"/>
                </a:lnTo>
                <a:lnTo>
                  <a:pt x="1293757" y="556869"/>
                </a:lnTo>
                <a:lnTo>
                  <a:pt x="1275093" y="550914"/>
                </a:lnTo>
                <a:lnTo>
                  <a:pt x="1256827" y="545754"/>
                </a:lnTo>
                <a:lnTo>
                  <a:pt x="1237766" y="540594"/>
                </a:lnTo>
                <a:lnTo>
                  <a:pt x="1219499" y="535830"/>
                </a:lnTo>
                <a:lnTo>
                  <a:pt x="1200438" y="531861"/>
                </a:lnTo>
                <a:lnTo>
                  <a:pt x="1180980" y="527891"/>
                </a:lnTo>
                <a:lnTo>
                  <a:pt x="1161919" y="525113"/>
                </a:lnTo>
                <a:lnTo>
                  <a:pt x="1142064" y="521937"/>
                </a:lnTo>
                <a:lnTo>
                  <a:pt x="1122606" y="519952"/>
                </a:lnTo>
                <a:lnTo>
                  <a:pt x="1103148" y="518364"/>
                </a:lnTo>
                <a:lnTo>
                  <a:pt x="1083293" y="516777"/>
                </a:lnTo>
                <a:lnTo>
                  <a:pt x="1063041" y="515983"/>
                </a:lnTo>
                <a:lnTo>
                  <a:pt x="1043186" y="515586"/>
                </a:lnTo>
                <a:close/>
                <a:moveTo>
                  <a:pt x="803734" y="280988"/>
                </a:moveTo>
                <a:lnTo>
                  <a:pt x="862902" y="391340"/>
                </a:lnTo>
                <a:lnTo>
                  <a:pt x="884743" y="387371"/>
                </a:lnTo>
                <a:lnTo>
                  <a:pt x="906980" y="383798"/>
                </a:lnTo>
                <a:lnTo>
                  <a:pt x="929218" y="380622"/>
                </a:lnTo>
                <a:lnTo>
                  <a:pt x="951456" y="378241"/>
                </a:lnTo>
                <a:lnTo>
                  <a:pt x="974488" y="376256"/>
                </a:lnTo>
                <a:lnTo>
                  <a:pt x="997122" y="374668"/>
                </a:lnTo>
                <a:lnTo>
                  <a:pt x="1019757" y="373874"/>
                </a:lnTo>
                <a:lnTo>
                  <a:pt x="1043186" y="373477"/>
                </a:lnTo>
                <a:lnTo>
                  <a:pt x="1059865" y="373874"/>
                </a:lnTo>
                <a:lnTo>
                  <a:pt x="1076940" y="374271"/>
                </a:lnTo>
                <a:lnTo>
                  <a:pt x="1093618" y="375462"/>
                </a:lnTo>
                <a:lnTo>
                  <a:pt x="1110693" y="376256"/>
                </a:lnTo>
                <a:lnTo>
                  <a:pt x="1127372" y="377844"/>
                </a:lnTo>
                <a:lnTo>
                  <a:pt x="1144050" y="379432"/>
                </a:lnTo>
                <a:lnTo>
                  <a:pt x="1160331" y="381019"/>
                </a:lnTo>
                <a:lnTo>
                  <a:pt x="1176612" y="383798"/>
                </a:lnTo>
                <a:lnTo>
                  <a:pt x="1193291" y="386180"/>
                </a:lnTo>
                <a:lnTo>
                  <a:pt x="1209572" y="388958"/>
                </a:lnTo>
                <a:lnTo>
                  <a:pt x="1225853" y="392134"/>
                </a:lnTo>
                <a:lnTo>
                  <a:pt x="1241737" y="395310"/>
                </a:lnTo>
                <a:lnTo>
                  <a:pt x="1257621" y="399279"/>
                </a:lnTo>
                <a:lnTo>
                  <a:pt x="1273505" y="403249"/>
                </a:lnTo>
                <a:lnTo>
                  <a:pt x="1289389" y="407218"/>
                </a:lnTo>
                <a:lnTo>
                  <a:pt x="1304876" y="411982"/>
                </a:lnTo>
                <a:lnTo>
                  <a:pt x="1370398" y="304805"/>
                </a:lnTo>
                <a:lnTo>
                  <a:pt x="1611439" y="417142"/>
                </a:lnTo>
                <a:lnTo>
                  <a:pt x="1570140" y="539800"/>
                </a:lnTo>
                <a:lnTo>
                  <a:pt x="1592775" y="555678"/>
                </a:lnTo>
                <a:lnTo>
                  <a:pt x="1614615" y="572747"/>
                </a:lnTo>
                <a:lnTo>
                  <a:pt x="1636059" y="589815"/>
                </a:lnTo>
                <a:lnTo>
                  <a:pt x="1656708" y="608075"/>
                </a:lnTo>
                <a:lnTo>
                  <a:pt x="1676960" y="626732"/>
                </a:lnTo>
                <a:lnTo>
                  <a:pt x="1696815" y="645389"/>
                </a:lnTo>
                <a:lnTo>
                  <a:pt x="1715876" y="665236"/>
                </a:lnTo>
                <a:lnTo>
                  <a:pt x="1734540" y="685481"/>
                </a:lnTo>
                <a:lnTo>
                  <a:pt x="1752410" y="706519"/>
                </a:lnTo>
                <a:lnTo>
                  <a:pt x="1769882" y="728351"/>
                </a:lnTo>
                <a:lnTo>
                  <a:pt x="1786560" y="750184"/>
                </a:lnTo>
                <a:lnTo>
                  <a:pt x="1802841" y="772413"/>
                </a:lnTo>
                <a:lnTo>
                  <a:pt x="1818329" y="795436"/>
                </a:lnTo>
                <a:lnTo>
                  <a:pt x="1832624" y="818856"/>
                </a:lnTo>
                <a:lnTo>
                  <a:pt x="1846920" y="842673"/>
                </a:lnTo>
                <a:lnTo>
                  <a:pt x="1860024" y="866887"/>
                </a:lnTo>
                <a:lnTo>
                  <a:pt x="1994642" y="834337"/>
                </a:lnTo>
                <a:lnTo>
                  <a:pt x="2085975" y="1084019"/>
                </a:lnTo>
                <a:lnTo>
                  <a:pt x="1954931" y="1149516"/>
                </a:lnTo>
                <a:lnTo>
                  <a:pt x="1958108" y="1167776"/>
                </a:lnTo>
                <a:lnTo>
                  <a:pt x="1960491" y="1185638"/>
                </a:lnTo>
                <a:lnTo>
                  <a:pt x="1962476" y="1204295"/>
                </a:lnTo>
                <a:lnTo>
                  <a:pt x="1964462" y="1222952"/>
                </a:lnTo>
                <a:lnTo>
                  <a:pt x="1965653" y="1241212"/>
                </a:lnTo>
                <a:lnTo>
                  <a:pt x="1966447" y="1259868"/>
                </a:lnTo>
                <a:lnTo>
                  <a:pt x="1967242" y="1278922"/>
                </a:lnTo>
                <a:lnTo>
                  <a:pt x="1967242" y="1297975"/>
                </a:lnTo>
                <a:lnTo>
                  <a:pt x="1967242" y="1315441"/>
                </a:lnTo>
                <a:lnTo>
                  <a:pt x="1966845" y="1332907"/>
                </a:lnTo>
                <a:lnTo>
                  <a:pt x="1966050" y="1349976"/>
                </a:lnTo>
                <a:lnTo>
                  <a:pt x="1964859" y="1367839"/>
                </a:lnTo>
                <a:lnTo>
                  <a:pt x="1962873" y="1385305"/>
                </a:lnTo>
                <a:lnTo>
                  <a:pt x="1961285" y="1401977"/>
                </a:lnTo>
                <a:lnTo>
                  <a:pt x="1959300" y="1419442"/>
                </a:lnTo>
                <a:lnTo>
                  <a:pt x="1957314" y="1436114"/>
                </a:lnTo>
                <a:lnTo>
                  <a:pt x="1954137" y="1453183"/>
                </a:lnTo>
                <a:lnTo>
                  <a:pt x="1951357" y="1469855"/>
                </a:lnTo>
                <a:lnTo>
                  <a:pt x="1947784" y="1486527"/>
                </a:lnTo>
                <a:lnTo>
                  <a:pt x="1944210" y="1503199"/>
                </a:lnTo>
                <a:lnTo>
                  <a:pt x="1940239" y="1519871"/>
                </a:lnTo>
                <a:lnTo>
                  <a:pt x="1935871" y="1535749"/>
                </a:lnTo>
                <a:lnTo>
                  <a:pt x="1931899" y="1552024"/>
                </a:lnTo>
                <a:lnTo>
                  <a:pt x="1926737" y="1568299"/>
                </a:lnTo>
                <a:lnTo>
                  <a:pt x="2061355" y="1650468"/>
                </a:lnTo>
                <a:lnTo>
                  <a:pt x="1949372" y="1891020"/>
                </a:lnTo>
                <a:lnTo>
                  <a:pt x="1791723" y="1838623"/>
                </a:lnTo>
                <a:lnTo>
                  <a:pt x="1776633" y="1859264"/>
                </a:lnTo>
                <a:lnTo>
                  <a:pt x="1761146" y="1879112"/>
                </a:lnTo>
                <a:lnTo>
                  <a:pt x="1744468" y="1898165"/>
                </a:lnTo>
                <a:lnTo>
                  <a:pt x="1728186" y="1917219"/>
                </a:lnTo>
                <a:lnTo>
                  <a:pt x="1710714" y="1935876"/>
                </a:lnTo>
                <a:lnTo>
                  <a:pt x="1693241" y="1954135"/>
                </a:lnTo>
                <a:lnTo>
                  <a:pt x="1674975" y="1971204"/>
                </a:lnTo>
                <a:lnTo>
                  <a:pt x="1655914" y="1988670"/>
                </a:lnTo>
                <a:lnTo>
                  <a:pt x="1636853" y="2004945"/>
                </a:lnTo>
                <a:lnTo>
                  <a:pt x="1616998" y="2021220"/>
                </a:lnTo>
                <a:lnTo>
                  <a:pt x="1597143" y="2036701"/>
                </a:lnTo>
                <a:lnTo>
                  <a:pt x="1576494" y="2051388"/>
                </a:lnTo>
                <a:lnTo>
                  <a:pt x="1555844" y="2066075"/>
                </a:lnTo>
                <a:lnTo>
                  <a:pt x="1534401" y="2079572"/>
                </a:lnTo>
                <a:lnTo>
                  <a:pt x="1512957" y="2093068"/>
                </a:lnTo>
                <a:lnTo>
                  <a:pt x="1491117" y="2105770"/>
                </a:lnTo>
                <a:lnTo>
                  <a:pt x="1531621" y="2274474"/>
                </a:lnTo>
                <a:lnTo>
                  <a:pt x="1281844" y="2365376"/>
                </a:lnTo>
                <a:lnTo>
                  <a:pt x="1202821" y="2207787"/>
                </a:lnTo>
                <a:lnTo>
                  <a:pt x="1183363" y="2210962"/>
                </a:lnTo>
                <a:lnTo>
                  <a:pt x="1163508" y="2213741"/>
                </a:lnTo>
                <a:lnTo>
                  <a:pt x="1144050" y="2216123"/>
                </a:lnTo>
                <a:lnTo>
                  <a:pt x="1124195" y="2218504"/>
                </a:lnTo>
                <a:lnTo>
                  <a:pt x="1103943" y="2219695"/>
                </a:lnTo>
                <a:lnTo>
                  <a:pt x="1083690" y="2220886"/>
                </a:lnTo>
                <a:lnTo>
                  <a:pt x="1063438" y="2221680"/>
                </a:lnTo>
                <a:lnTo>
                  <a:pt x="1043186" y="2221680"/>
                </a:lnTo>
                <a:lnTo>
                  <a:pt x="1013007" y="2221283"/>
                </a:lnTo>
                <a:lnTo>
                  <a:pt x="983224" y="2220092"/>
                </a:lnTo>
                <a:lnTo>
                  <a:pt x="954235" y="2217711"/>
                </a:lnTo>
                <a:lnTo>
                  <a:pt x="924850" y="2214535"/>
                </a:lnTo>
                <a:lnTo>
                  <a:pt x="895862" y="2210565"/>
                </a:lnTo>
                <a:lnTo>
                  <a:pt x="867270" y="2205405"/>
                </a:lnTo>
                <a:lnTo>
                  <a:pt x="839076" y="2199451"/>
                </a:lnTo>
                <a:lnTo>
                  <a:pt x="810882" y="2192703"/>
                </a:lnTo>
                <a:lnTo>
                  <a:pt x="715180" y="2341162"/>
                </a:lnTo>
                <a:lnTo>
                  <a:pt x="474536" y="2229222"/>
                </a:lnTo>
                <a:lnTo>
                  <a:pt x="524968" y="2062900"/>
                </a:lnTo>
                <a:lnTo>
                  <a:pt x="504716" y="2049006"/>
                </a:lnTo>
                <a:lnTo>
                  <a:pt x="484464" y="2033525"/>
                </a:lnTo>
                <a:lnTo>
                  <a:pt x="465006" y="2018441"/>
                </a:lnTo>
                <a:lnTo>
                  <a:pt x="445945" y="2002960"/>
                </a:lnTo>
                <a:lnTo>
                  <a:pt x="427281" y="1986288"/>
                </a:lnTo>
                <a:lnTo>
                  <a:pt x="408617" y="1969616"/>
                </a:lnTo>
                <a:lnTo>
                  <a:pt x="390748" y="1952151"/>
                </a:lnTo>
                <a:lnTo>
                  <a:pt x="373672" y="1934685"/>
                </a:lnTo>
                <a:lnTo>
                  <a:pt x="356597" y="1916028"/>
                </a:lnTo>
                <a:lnTo>
                  <a:pt x="340316" y="1897371"/>
                </a:lnTo>
                <a:lnTo>
                  <a:pt x="324432" y="1878715"/>
                </a:lnTo>
                <a:lnTo>
                  <a:pt x="308548" y="1858867"/>
                </a:lnTo>
                <a:lnTo>
                  <a:pt x="293855" y="1839020"/>
                </a:lnTo>
                <a:lnTo>
                  <a:pt x="279559" y="1818775"/>
                </a:lnTo>
                <a:lnTo>
                  <a:pt x="265661" y="1797737"/>
                </a:lnTo>
                <a:lnTo>
                  <a:pt x="252556" y="1776301"/>
                </a:lnTo>
                <a:lnTo>
                  <a:pt x="91333" y="1811630"/>
                </a:lnTo>
                <a:lnTo>
                  <a:pt x="0" y="1562345"/>
                </a:lnTo>
                <a:lnTo>
                  <a:pt x="138191" y="1488512"/>
                </a:lnTo>
                <a:lnTo>
                  <a:pt x="133426" y="1465092"/>
                </a:lnTo>
                <a:lnTo>
                  <a:pt x="129852" y="1441672"/>
                </a:lnTo>
                <a:lnTo>
                  <a:pt x="126278" y="1418251"/>
                </a:lnTo>
                <a:lnTo>
                  <a:pt x="123498" y="1394434"/>
                </a:lnTo>
                <a:lnTo>
                  <a:pt x="121513" y="1370220"/>
                </a:lnTo>
                <a:lnTo>
                  <a:pt x="119527" y="1346403"/>
                </a:lnTo>
                <a:lnTo>
                  <a:pt x="118733" y="1322189"/>
                </a:lnTo>
                <a:lnTo>
                  <a:pt x="118336" y="1297975"/>
                </a:lnTo>
                <a:lnTo>
                  <a:pt x="118733" y="1269395"/>
                </a:lnTo>
                <a:lnTo>
                  <a:pt x="119924" y="1240418"/>
                </a:lnTo>
                <a:lnTo>
                  <a:pt x="122704" y="1211837"/>
                </a:lnTo>
                <a:lnTo>
                  <a:pt x="125484" y="1184051"/>
                </a:lnTo>
                <a:lnTo>
                  <a:pt x="129455" y="1155867"/>
                </a:lnTo>
                <a:lnTo>
                  <a:pt x="134220" y="1128478"/>
                </a:lnTo>
                <a:lnTo>
                  <a:pt x="139780" y="1101088"/>
                </a:lnTo>
                <a:lnTo>
                  <a:pt x="146133" y="1074095"/>
                </a:lnTo>
                <a:lnTo>
                  <a:pt x="24223" y="995896"/>
                </a:lnTo>
                <a:lnTo>
                  <a:pt x="136603" y="755344"/>
                </a:lnTo>
                <a:lnTo>
                  <a:pt x="268043" y="794642"/>
                </a:lnTo>
                <a:lnTo>
                  <a:pt x="283530" y="772016"/>
                </a:lnTo>
                <a:lnTo>
                  <a:pt x="299017" y="750184"/>
                </a:lnTo>
                <a:lnTo>
                  <a:pt x="315696" y="728351"/>
                </a:lnTo>
                <a:lnTo>
                  <a:pt x="332771" y="707313"/>
                </a:lnTo>
                <a:lnTo>
                  <a:pt x="350243" y="686274"/>
                </a:lnTo>
                <a:lnTo>
                  <a:pt x="368907" y="666824"/>
                </a:lnTo>
                <a:lnTo>
                  <a:pt x="387571" y="646976"/>
                </a:lnTo>
                <a:lnTo>
                  <a:pt x="407426" y="627923"/>
                </a:lnTo>
                <a:lnTo>
                  <a:pt x="427281" y="609266"/>
                </a:lnTo>
                <a:lnTo>
                  <a:pt x="447930" y="591403"/>
                </a:lnTo>
                <a:lnTo>
                  <a:pt x="468977" y="574334"/>
                </a:lnTo>
                <a:lnTo>
                  <a:pt x="490420" y="557662"/>
                </a:lnTo>
                <a:lnTo>
                  <a:pt x="512261" y="541784"/>
                </a:lnTo>
                <a:lnTo>
                  <a:pt x="535293" y="526303"/>
                </a:lnTo>
                <a:lnTo>
                  <a:pt x="557928" y="511616"/>
                </a:lnTo>
                <a:lnTo>
                  <a:pt x="581754" y="497723"/>
                </a:lnTo>
                <a:lnTo>
                  <a:pt x="554354" y="371890"/>
                </a:lnTo>
                <a:lnTo>
                  <a:pt x="803734" y="280988"/>
                </a:lnTo>
                <a:close/>
                <a:moveTo>
                  <a:pt x="2013752" y="186531"/>
                </a:moveTo>
                <a:lnTo>
                  <a:pt x="2001871" y="186928"/>
                </a:lnTo>
                <a:lnTo>
                  <a:pt x="1989594" y="188119"/>
                </a:lnTo>
                <a:lnTo>
                  <a:pt x="1978109" y="190103"/>
                </a:lnTo>
                <a:lnTo>
                  <a:pt x="1966624" y="192881"/>
                </a:lnTo>
                <a:lnTo>
                  <a:pt x="1955139" y="196453"/>
                </a:lnTo>
                <a:lnTo>
                  <a:pt x="1944050" y="200819"/>
                </a:lnTo>
                <a:lnTo>
                  <a:pt x="1932962" y="205978"/>
                </a:lnTo>
                <a:lnTo>
                  <a:pt x="1922269" y="211534"/>
                </a:lnTo>
                <a:lnTo>
                  <a:pt x="1914348" y="216297"/>
                </a:lnTo>
                <a:lnTo>
                  <a:pt x="1906823" y="221853"/>
                </a:lnTo>
                <a:lnTo>
                  <a:pt x="1899695" y="227409"/>
                </a:lnTo>
                <a:lnTo>
                  <a:pt x="1892962" y="233363"/>
                </a:lnTo>
                <a:lnTo>
                  <a:pt x="1886230" y="239713"/>
                </a:lnTo>
                <a:lnTo>
                  <a:pt x="1880289" y="246063"/>
                </a:lnTo>
                <a:lnTo>
                  <a:pt x="1874349" y="252809"/>
                </a:lnTo>
                <a:lnTo>
                  <a:pt x="1869200" y="259953"/>
                </a:lnTo>
                <a:lnTo>
                  <a:pt x="1864052" y="267097"/>
                </a:lnTo>
                <a:lnTo>
                  <a:pt x="1859300" y="274241"/>
                </a:lnTo>
                <a:lnTo>
                  <a:pt x="1855339" y="281781"/>
                </a:lnTo>
                <a:lnTo>
                  <a:pt x="1850983" y="289719"/>
                </a:lnTo>
                <a:lnTo>
                  <a:pt x="1847419" y="297656"/>
                </a:lnTo>
                <a:lnTo>
                  <a:pt x="1844646" y="305594"/>
                </a:lnTo>
                <a:lnTo>
                  <a:pt x="1841874" y="313928"/>
                </a:lnTo>
                <a:lnTo>
                  <a:pt x="1839102" y="322263"/>
                </a:lnTo>
                <a:lnTo>
                  <a:pt x="1837518" y="330597"/>
                </a:lnTo>
                <a:lnTo>
                  <a:pt x="1835934" y="339328"/>
                </a:lnTo>
                <a:lnTo>
                  <a:pt x="1834350" y="348059"/>
                </a:lnTo>
                <a:lnTo>
                  <a:pt x="1833557" y="356791"/>
                </a:lnTo>
                <a:lnTo>
                  <a:pt x="1833557" y="365125"/>
                </a:lnTo>
                <a:lnTo>
                  <a:pt x="1833557" y="373856"/>
                </a:lnTo>
                <a:lnTo>
                  <a:pt x="1833953" y="382984"/>
                </a:lnTo>
                <a:lnTo>
                  <a:pt x="1835142" y="391716"/>
                </a:lnTo>
                <a:lnTo>
                  <a:pt x="1836726" y="400050"/>
                </a:lnTo>
                <a:lnTo>
                  <a:pt x="1838310" y="409178"/>
                </a:lnTo>
                <a:lnTo>
                  <a:pt x="1840290" y="417513"/>
                </a:lnTo>
                <a:lnTo>
                  <a:pt x="1843458" y="426244"/>
                </a:lnTo>
                <a:lnTo>
                  <a:pt x="1846230" y="434578"/>
                </a:lnTo>
                <a:lnTo>
                  <a:pt x="1850191" y="443310"/>
                </a:lnTo>
                <a:lnTo>
                  <a:pt x="1853755" y="451247"/>
                </a:lnTo>
                <a:lnTo>
                  <a:pt x="1858507" y="459581"/>
                </a:lnTo>
                <a:lnTo>
                  <a:pt x="1864844" y="469503"/>
                </a:lnTo>
                <a:lnTo>
                  <a:pt x="1871973" y="479028"/>
                </a:lnTo>
                <a:lnTo>
                  <a:pt x="1879497" y="488156"/>
                </a:lnTo>
                <a:lnTo>
                  <a:pt x="1887418" y="496888"/>
                </a:lnTo>
                <a:lnTo>
                  <a:pt x="1896527" y="504428"/>
                </a:lnTo>
                <a:lnTo>
                  <a:pt x="1905239" y="511969"/>
                </a:lnTo>
                <a:lnTo>
                  <a:pt x="1914744" y="518716"/>
                </a:lnTo>
                <a:lnTo>
                  <a:pt x="1924645" y="524669"/>
                </a:lnTo>
                <a:lnTo>
                  <a:pt x="1934942" y="529828"/>
                </a:lnTo>
                <a:lnTo>
                  <a:pt x="1945635" y="534988"/>
                </a:lnTo>
                <a:lnTo>
                  <a:pt x="1956723" y="538956"/>
                </a:lnTo>
                <a:lnTo>
                  <a:pt x="1967812" y="542131"/>
                </a:lnTo>
                <a:lnTo>
                  <a:pt x="1979297" y="545306"/>
                </a:lnTo>
                <a:lnTo>
                  <a:pt x="1990782" y="546894"/>
                </a:lnTo>
                <a:lnTo>
                  <a:pt x="2002267" y="548085"/>
                </a:lnTo>
                <a:lnTo>
                  <a:pt x="2014544" y="548481"/>
                </a:lnTo>
                <a:lnTo>
                  <a:pt x="2026425" y="548085"/>
                </a:lnTo>
                <a:lnTo>
                  <a:pt x="2038306" y="546894"/>
                </a:lnTo>
                <a:lnTo>
                  <a:pt x="2049791" y="544910"/>
                </a:lnTo>
                <a:lnTo>
                  <a:pt x="2061672" y="542131"/>
                </a:lnTo>
                <a:lnTo>
                  <a:pt x="2073157" y="538560"/>
                </a:lnTo>
                <a:lnTo>
                  <a:pt x="2084246" y="534194"/>
                </a:lnTo>
                <a:lnTo>
                  <a:pt x="2095335" y="529035"/>
                </a:lnTo>
                <a:lnTo>
                  <a:pt x="2106028" y="523081"/>
                </a:lnTo>
                <a:lnTo>
                  <a:pt x="2113552" y="518716"/>
                </a:lnTo>
                <a:lnTo>
                  <a:pt x="2121077" y="513556"/>
                </a:lnTo>
                <a:lnTo>
                  <a:pt x="2128206" y="508000"/>
                </a:lnTo>
                <a:lnTo>
                  <a:pt x="2134938" y="502047"/>
                </a:lnTo>
                <a:lnTo>
                  <a:pt x="2141275" y="496491"/>
                </a:lnTo>
                <a:lnTo>
                  <a:pt x="2147215" y="490141"/>
                </a:lnTo>
                <a:lnTo>
                  <a:pt x="2153156" y="483394"/>
                </a:lnTo>
                <a:lnTo>
                  <a:pt x="2158304" y="476647"/>
                </a:lnTo>
                <a:lnTo>
                  <a:pt x="2163452" y="469503"/>
                </a:lnTo>
                <a:lnTo>
                  <a:pt x="2168601" y="461566"/>
                </a:lnTo>
                <a:lnTo>
                  <a:pt x="2172957" y="454025"/>
                </a:lnTo>
                <a:lnTo>
                  <a:pt x="2176917" y="446485"/>
                </a:lnTo>
                <a:lnTo>
                  <a:pt x="2180482" y="438150"/>
                </a:lnTo>
                <a:lnTo>
                  <a:pt x="2183650" y="430213"/>
                </a:lnTo>
                <a:lnTo>
                  <a:pt x="2186818" y="421481"/>
                </a:lnTo>
                <a:lnTo>
                  <a:pt x="2189195" y="412750"/>
                </a:lnTo>
                <a:lnTo>
                  <a:pt x="2191175" y="404019"/>
                </a:lnTo>
                <a:lnTo>
                  <a:pt x="2192363" y="395288"/>
                </a:lnTo>
                <a:lnTo>
                  <a:pt x="2193947" y="386159"/>
                </a:lnTo>
                <a:lnTo>
                  <a:pt x="2194739" y="377428"/>
                </a:lnTo>
                <a:lnTo>
                  <a:pt x="2194739" y="368697"/>
                </a:lnTo>
                <a:lnTo>
                  <a:pt x="2194739" y="359569"/>
                </a:lnTo>
                <a:lnTo>
                  <a:pt x="2194343" y="351234"/>
                </a:lnTo>
                <a:lnTo>
                  <a:pt x="2192759" y="342503"/>
                </a:lnTo>
                <a:lnTo>
                  <a:pt x="2191571" y="333375"/>
                </a:lnTo>
                <a:lnTo>
                  <a:pt x="2189591" y="325041"/>
                </a:lnTo>
                <a:lnTo>
                  <a:pt x="2187610" y="316706"/>
                </a:lnTo>
                <a:lnTo>
                  <a:pt x="2184838" y="308372"/>
                </a:lnTo>
                <a:lnTo>
                  <a:pt x="2181670" y="299641"/>
                </a:lnTo>
                <a:lnTo>
                  <a:pt x="2178106" y="291703"/>
                </a:lnTo>
                <a:lnTo>
                  <a:pt x="2174145" y="283766"/>
                </a:lnTo>
                <a:lnTo>
                  <a:pt x="2169789" y="275828"/>
                </a:lnTo>
                <a:lnTo>
                  <a:pt x="2163452" y="265509"/>
                </a:lnTo>
                <a:lnTo>
                  <a:pt x="2156324" y="255984"/>
                </a:lnTo>
                <a:lnTo>
                  <a:pt x="2148799" y="247253"/>
                </a:lnTo>
                <a:lnTo>
                  <a:pt x="2140879" y="238522"/>
                </a:lnTo>
                <a:lnTo>
                  <a:pt x="2131770" y="230584"/>
                </a:lnTo>
                <a:lnTo>
                  <a:pt x="2123057" y="223441"/>
                </a:lnTo>
                <a:lnTo>
                  <a:pt x="2113552" y="216694"/>
                </a:lnTo>
                <a:lnTo>
                  <a:pt x="2103255" y="210344"/>
                </a:lnTo>
                <a:lnTo>
                  <a:pt x="2093355" y="204788"/>
                </a:lnTo>
                <a:lnTo>
                  <a:pt x="2082662" y="200422"/>
                </a:lnTo>
                <a:lnTo>
                  <a:pt x="2071969" y="196056"/>
                </a:lnTo>
                <a:lnTo>
                  <a:pt x="2060484" y="192881"/>
                </a:lnTo>
                <a:lnTo>
                  <a:pt x="2048999" y="190103"/>
                </a:lnTo>
                <a:lnTo>
                  <a:pt x="2037118" y="188119"/>
                </a:lnTo>
                <a:lnTo>
                  <a:pt x="2025633" y="186928"/>
                </a:lnTo>
                <a:lnTo>
                  <a:pt x="2013752" y="186531"/>
                </a:lnTo>
                <a:close/>
                <a:moveTo>
                  <a:pt x="2066028" y="0"/>
                </a:moveTo>
                <a:lnTo>
                  <a:pt x="2156324" y="23812"/>
                </a:lnTo>
                <a:lnTo>
                  <a:pt x="2146027" y="100013"/>
                </a:lnTo>
                <a:lnTo>
                  <a:pt x="2140916" y="118533"/>
                </a:lnTo>
                <a:lnTo>
                  <a:pt x="2134542" y="115094"/>
                </a:lnTo>
                <a:lnTo>
                  <a:pt x="2132671" y="114357"/>
                </a:lnTo>
                <a:lnTo>
                  <a:pt x="2132562" y="114300"/>
                </a:lnTo>
                <a:lnTo>
                  <a:pt x="2123453" y="110728"/>
                </a:lnTo>
                <a:lnTo>
                  <a:pt x="2132671" y="114357"/>
                </a:lnTo>
                <a:lnTo>
                  <a:pt x="2140879" y="118666"/>
                </a:lnTo>
                <a:lnTo>
                  <a:pt x="2140916" y="118533"/>
                </a:lnTo>
                <a:lnTo>
                  <a:pt x="2144839" y="120650"/>
                </a:lnTo>
                <a:lnTo>
                  <a:pt x="2153552" y="125413"/>
                </a:lnTo>
                <a:lnTo>
                  <a:pt x="2167413" y="133747"/>
                </a:lnTo>
                <a:lnTo>
                  <a:pt x="2174145" y="138113"/>
                </a:lnTo>
                <a:lnTo>
                  <a:pt x="2180878" y="142875"/>
                </a:lnTo>
                <a:lnTo>
                  <a:pt x="2181274" y="143272"/>
                </a:lnTo>
                <a:lnTo>
                  <a:pt x="2187610" y="148034"/>
                </a:lnTo>
                <a:lnTo>
                  <a:pt x="2193947" y="153194"/>
                </a:lnTo>
                <a:lnTo>
                  <a:pt x="2205432" y="163909"/>
                </a:lnTo>
                <a:lnTo>
                  <a:pt x="2212560" y="170656"/>
                </a:lnTo>
                <a:lnTo>
                  <a:pt x="2221273" y="180181"/>
                </a:lnTo>
                <a:lnTo>
                  <a:pt x="2226433" y="186128"/>
                </a:lnTo>
                <a:lnTo>
                  <a:pt x="2226422" y="186134"/>
                </a:lnTo>
                <a:lnTo>
                  <a:pt x="2229194" y="189309"/>
                </a:lnTo>
                <a:lnTo>
                  <a:pt x="2226433" y="186128"/>
                </a:lnTo>
                <a:lnTo>
                  <a:pt x="2244639" y="175419"/>
                </a:lnTo>
                <a:lnTo>
                  <a:pt x="2315925" y="143669"/>
                </a:lnTo>
                <a:lnTo>
                  <a:pt x="2363053" y="224234"/>
                </a:lnTo>
                <a:lnTo>
                  <a:pt x="2302064" y="270669"/>
                </a:lnTo>
                <a:lnTo>
                  <a:pt x="2280282" y="283369"/>
                </a:lnTo>
                <a:lnTo>
                  <a:pt x="2284242" y="296466"/>
                </a:lnTo>
                <a:lnTo>
                  <a:pt x="2287015" y="309166"/>
                </a:lnTo>
                <a:lnTo>
                  <a:pt x="2289787" y="322263"/>
                </a:lnTo>
                <a:lnTo>
                  <a:pt x="2291371" y="335359"/>
                </a:lnTo>
                <a:lnTo>
                  <a:pt x="2292559" y="348456"/>
                </a:lnTo>
                <a:lnTo>
                  <a:pt x="2293351" y="361553"/>
                </a:lnTo>
                <a:lnTo>
                  <a:pt x="2293351" y="374650"/>
                </a:lnTo>
                <a:lnTo>
                  <a:pt x="2292559" y="387350"/>
                </a:lnTo>
                <a:lnTo>
                  <a:pt x="2318301" y="394097"/>
                </a:lnTo>
                <a:lnTo>
                  <a:pt x="2390775" y="422275"/>
                </a:lnTo>
                <a:lnTo>
                  <a:pt x="2367409" y="512763"/>
                </a:lnTo>
                <a:lnTo>
                  <a:pt x="2291371" y="502047"/>
                </a:lnTo>
                <a:lnTo>
                  <a:pt x="2262857" y="494506"/>
                </a:lnTo>
                <a:lnTo>
                  <a:pt x="2256916" y="506016"/>
                </a:lnTo>
                <a:lnTo>
                  <a:pt x="2250183" y="517128"/>
                </a:lnTo>
                <a:lnTo>
                  <a:pt x="2243451" y="527447"/>
                </a:lnTo>
                <a:lnTo>
                  <a:pt x="2235926" y="537766"/>
                </a:lnTo>
                <a:lnTo>
                  <a:pt x="2228006" y="547688"/>
                </a:lnTo>
                <a:lnTo>
                  <a:pt x="2219293" y="557610"/>
                </a:lnTo>
                <a:lnTo>
                  <a:pt x="2210580" y="566738"/>
                </a:lnTo>
                <a:lnTo>
                  <a:pt x="2201075" y="575469"/>
                </a:lnTo>
                <a:lnTo>
                  <a:pt x="2216125" y="601266"/>
                </a:lnTo>
                <a:lnTo>
                  <a:pt x="2247807" y="671910"/>
                </a:lnTo>
                <a:lnTo>
                  <a:pt x="2167413" y="719932"/>
                </a:lnTo>
                <a:lnTo>
                  <a:pt x="2121077" y="658416"/>
                </a:lnTo>
                <a:lnTo>
                  <a:pt x="2105632" y="632222"/>
                </a:lnTo>
                <a:lnTo>
                  <a:pt x="2110780" y="629841"/>
                </a:lnTo>
                <a:lnTo>
                  <a:pt x="2115929" y="627857"/>
                </a:lnTo>
                <a:lnTo>
                  <a:pt x="2104048" y="632222"/>
                </a:lnTo>
                <a:lnTo>
                  <a:pt x="2092563" y="635794"/>
                </a:lnTo>
                <a:lnTo>
                  <a:pt x="2083058" y="638969"/>
                </a:lnTo>
                <a:lnTo>
                  <a:pt x="2067217" y="642541"/>
                </a:lnTo>
                <a:lnTo>
                  <a:pt x="2059296" y="643732"/>
                </a:lnTo>
                <a:lnTo>
                  <a:pt x="2050583" y="644922"/>
                </a:lnTo>
                <a:lnTo>
                  <a:pt x="2048999" y="644922"/>
                </a:lnTo>
                <a:lnTo>
                  <a:pt x="2033554" y="646907"/>
                </a:lnTo>
                <a:lnTo>
                  <a:pt x="2018505" y="647303"/>
                </a:lnTo>
                <a:lnTo>
                  <a:pt x="2014544" y="647700"/>
                </a:lnTo>
                <a:lnTo>
                  <a:pt x="2008208" y="647303"/>
                </a:lnTo>
                <a:lnTo>
                  <a:pt x="2002617" y="647117"/>
                </a:lnTo>
                <a:lnTo>
                  <a:pt x="1994743" y="646510"/>
                </a:lnTo>
                <a:lnTo>
                  <a:pt x="1984842" y="645716"/>
                </a:lnTo>
                <a:lnTo>
                  <a:pt x="1996327" y="646907"/>
                </a:lnTo>
                <a:lnTo>
                  <a:pt x="2002617" y="647117"/>
                </a:lnTo>
                <a:lnTo>
                  <a:pt x="2005039" y="647303"/>
                </a:lnTo>
                <a:lnTo>
                  <a:pt x="1994347" y="687785"/>
                </a:lnTo>
                <a:lnTo>
                  <a:pt x="1970189" y="747713"/>
                </a:lnTo>
                <a:lnTo>
                  <a:pt x="1879497" y="724297"/>
                </a:lnTo>
                <a:lnTo>
                  <a:pt x="1886230" y="662385"/>
                </a:lnTo>
                <a:lnTo>
                  <a:pt x="1896923" y="621507"/>
                </a:lnTo>
                <a:lnTo>
                  <a:pt x="1904447" y="625078"/>
                </a:lnTo>
                <a:lnTo>
                  <a:pt x="1893754" y="619919"/>
                </a:lnTo>
                <a:lnTo>
                  <a:pt x="1883061" y="614363"/>
                </a:lnTo>
                <a:lnTo>
                  <a:pt x="1874745" y="609997"/>
                </a:lnTo>
                <a:lnTo>
                  <a:pt x="1860884" y="601663"/>
                </a:lnTo>
                <a:lnTo>
                  <a:pt x="1854151" y="596900"/>
                </a:lnTo>
                <a:lnTo>
                  <a:pt x="1847419" y="592535"/>
                </a:lnTo>
                <a:lnTo>
                  <a:pt x="1846627" y="592138"/>
                </a:lnTo>
                <a:lnTo>
                  <a:pt x="1840290" y="586978"/>
                </a:lnTo>
                <a:lnTo>
                  <a:pt x="1834350" y="581819"/>
                </a:lnTo>
                <a:lnTo>
                  <a:pt x="1822469" y="571103"/>
                </a:lnTo>
                <a:lnTo>
                  <a:pt x="1815736" y="564356"/>
                </a:lnTo>
                <a:lnTo>
                  <a:pt x="1809516" y="557841"/>
                </a:lnTo>
                <a:lnTo>
                  <a:pt x="1805439" y="553244"/>
                </a:lnTo>
                <a:lnTo>
                  <a:pt x="1799103" y="545703"/>
                </a:lnTo>
                <a:lnTo>
                  <a:pt x="1807023" y="555228"/>
                </a:lnTo>
                <a:lnTo>
                  <a:pt x="1809516" y="557841"/>
                </a:lnTo>
                <a:lnTo>
                  <a:pt x="1811776" y="560388"/>
                </a:lnTo>
                <a:lnTo>
                  <a:pt x="1779697" y="579438"/>
                </a:lnTo>
                <a:lnTo>
                  <a:pt x="1720292" y="604044"/>
                </a:lnTo>
                <a:lnTo>
                  <a:pt x="1673164" y="523875"/>
                </a:lnTo>
                <a:lnTo>
                  <a:pt x="1721480" y="484585"/>
                </a:lnTo>
                <a:lnTo>
                  <a:pt x="1752767" y="465931"/>
                </a:lnTo>
                <a:lnTo>
                  <a:pt x="1748410" y="452835"/>
                </a:lnTo>
                <a:lnTo>
                  <a:pt x="1744450" y="439341"/>
                </a:lnTo>
                <a:lnTo>
                  <a:pt x="1741282" y="425847"/>
                </a:lnTo>
                <a:lnTo>
                  <a:pt x="1738510" y="412353"/>
                </a:lnTo>
                <a:lnTo>
                  <a:pt x="1736530" y="398860"/>
                </a:lnTo>
                <a:lnTo>
                  <a:pt x="1735737" y="385366"/>
                </a:lnTo>
                <a:lnTo>
                  <a:pt x="1734945" y="371475"/>
                </a:lnTo>
                <a:lnTo>
                  <a:pt x="1735341" y="357981"/>
                </a:lnTo>
                <a:lnTo>
                  <a:pt x="1704451" y="350441"/>
                </a:lnTo>
                <a:lnTo>
                  <a:pt x="1644650" y="325438"/>
                </a:lnTo>
                <a:lnTo>
                  <a:pt x="1668412" y="235347"/>
                </a:lnTo>
                <a:lnTo>
                  <a:pt x="1730193" y="242094"/>
                </a:lnTo>
                <a:lnTo>
                  <a:pt x="1760687" y="250031"/>
                </a:lnTo>
                <a:lnTo>
                  <a:pt x="1766628" y="237331"/>
                </a:lnTo>
                <a:lnTo>
                  <a:pt x="1773361" y="225028"/>
                </a:lnTo>
                <a:lnTo>
                  <a:pt x="1781281" y="213519"/>
                </a:lnTo>
                <a:lnTo>
                  <a:pt x="1789202" y="201613"/>
                </a:lnTo>
                <a:lnTo>
                  <a:pt x="1797915" y="190500"/>
                </a:lnTo>
                <a:lnTo>
                  <a:pt x="1807023" y="179784"/>
                </a:lnTo>
                <a:lnTo>
                  <a:pt x="1816924" y="169069"/>
                </a:lnTo>
                <a:lnTo>
                  <a:pt x="1827221" y="159544"/>
                </a:lnTo>
                <a:lnTo>
                  <a:pt x="1812964" y="135334"/>
                </a:lnTo>
                <a:lnTo>
                  <a:pt x="1788410" y="75406"/>
                </a:lnTo>
                <a:lnTo>
                  <a:pt x="1868804" y="27781"/>
                </a:lnTo>
                <a:lnTo>
                  <a:pt x="1907219" y="76994"/>
                </a:lnTo>
                <a:lnTo>
                  <a:pt x="1923061" y="102791"/>
                </a:lnTo>
                <a:lnTo>
                  <a:pt x="1917516" y="105172"/>
                </a:lnTo>
                <a:lnTo>
                  <a:pt x="1912368" y="107156"/>
                </a:lnTo>
                <a:lnTo>
                  <a:pt x="1924249" y="102791"/>
                </a:lnTo>
                <a:lnTo>
                  <a:pt x="1935734" y="99219"/>
                </a:lnTo>
                <a:lnTo>
                  <a:pt x="1945239" y="96044"/>
                </a:lnTo>
                <a:lnTo>
                  <a:pt x="1961080" y="92869"/>
                </a:lnTo>
                <a:lnTo>
                  <a:pt x="1969001" y="91281"/>
                </a:lnTo>
                <a:lnTo>
                  <a:pt x="1977317" y="89694"/>
                </a:lnTo>
                <a:lnTo>
                  <a:pt x="1979297" y="89694"/>
                </a:lnTo>
                <a:lnTo>
                  <a:pt x="1994347" y="88106"/>
                </a:lnTo>
                <a:lnTo>
                  <a:pt x="2009792" y="87709"/>
                </a:lnTo>
                <a:lnTo>
                  <a:pt x="2013752" y="87709"/>
                </a:lnTo>
                <a:lnTo>
                  <a:pt x="2019693" y="87709"/>
                </a:lnTo>
                <a:lnTo>
                  <a:pt x="2031970" y="88503"/>
                </a:lnTo>
                <a:lnTo>
                  <a:pt x="2043455" y="89297"/>
                </a:lnTo>
                <a:lnTo>
                  <a:pt x="2034346" y="88503"/>
                </a:lnTo>
                <a:lnTo>
                  <a:pt x="2038306" y="72628"/>
                </a:lnTo>
                <a:lnTo>
                  <a:pt x="2066028" y="0"/>
                </a:lnTo>
                <a:close/>
              </a:path>
            </a:pathLst>
          </a:custGeom>
          <a:solidFill>
            <a:srgbClr val="C00000"/>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a typeface="宋体" panose="02010600030101010101" pitchFamily="2" charset="-122"/>
            </a:endParaRPr>
          </a:p>
        </p:txBody>
      </p:sp>
      <p:sp>
        <p:nvSpPr>
          <p:cNvPr id="26" name="KSO_Shape"/>
          <p:cNvSpPr/>
          <p:nvPr/>
        </p:nvSpPr>
        <p:spPr bwMode="auto">
          <a:xfrm>
            <a:off x="8905899" y="2509264"/>
            <a:ext cx="842813" cy="716389"/>
          </a:xfrm>
          <a:custGeom>
            <a:avLst/>
            <a:gdLst>
              <a:gd name="T0" fmla="*/ 1221908 w 2276475"/>
              <a:gd name="T1" fmla="*/ 1328927 h 1936751"/>
              <a:gd name="T2" fmla="*/ 1196654 w 2276475"/>
              <a:gd name="T3" fmla="*/ 1388292 h 1936751"/>
              <a:gd name="T4" fmla="*/ 691864 w 2276475"/>
              <a:gd name="T5" fmla="*/ 1376845 h 1936751"/>
              <a:gd name="T6" fmla="*/ 695585 w 2276475"/>
              <a:gd name="T7" fmla="*/ 1314285 h 1936751"/>
              <a:gd name="T8" fmla="*/ 1104489 w 2276475"/>
              <a:gd name="T9" fmla="*/ 1115137 h 1936751"/>
              <a:gd name="T10" fmla="*/ 1117497 w 2276475"/>
              <a:gd name="T11" fmla="*/ 1168850 h 1936751"/>
              <a:gd name="T12" fmla="*/ 811396 w 2276475"/>
              <a:gd name="T13" fmla="*/ 1188695 h 1936751"/>
              <a:gd name="T14" fmla="*/ 783254 w 2276475"/>
              <a:gd name="T15" fmla="*/ 1141068 h 1936751"/>
              <a:gd name="T16" fmla="*/ 309026 w 2276475"/>
              <a:gd name="T17" fmla="*/ 898551 h 1936751"/>
              <a:gd name="T18" fmla="*/ 798665 w 2276475"/>
              <a:gd name="T19" fmla="*/ 935449 h 1936751"/>
              <a:gd name="T20" fmla="*/ 759855 w 2276475"/>
              <a:gd name="T21" fmla="*/ 989335 h 1936751"/>
              <a:gd name="T22" fmla="*/ 259317 w 2276475"/>
              <a:gd name="T23" fmla="*/ 967303 h 1936751"/>
              <a:gd name="T24" fmla="*/ 277393 w 2276475"/>
              <a:gd name="T25" fmla="*/ 906514 h 1936751"/>
              <a:gd name="T26" fmla="*/ 1086287 w 2276475"/>
              <a:gd name="T27" fmla="*/ 817903 h 1936751"/>
              <a:gd name="T28" fmla="*/ 1028372 w 2276475"/>
              <a:gd name="T29" fmla="*/ 919230 h 1936751"/>
              <a:gd name="T30" fmla="*/ 999280 w 2276475"/>
              <a:gd name="T31" fmla="*/ 917630 h 1936751"/>
              <a:gd name="T32" fmla="*/ 289574 w 2276475"/>
              <a:gd name="T33" fmla="*/ 706099 h 1936751"/>
              <a:gd name="T34" fmla="*/ 590631 w 2276475"/>
              <a:gd name="T35" fmla="*/ 735033 h 1936751"/>
              <a:gd name="T36" fmla="*/ 567535 w 2276475"/>
              <a:gd name="T37" fmla="*/ 784938 h 1936751"/>
              <a:gd name="T38" fmla="*/ 259309 w 2276475"/>
              <a:gd name="T39" fmla="*/ 770073 h 1936751"/>
              <a:gd name="T40" fmla="*/ 267273 w 2276475"/>
              <a:gd name="T41" fmla="*/ 715124 h 1936751"/>
              <a:gd name="T42" fmla="*/ 836933 w 2276475"/>
              <a:gd name="T43" fmla="*/ 505684 h 1936751"/>
              <a:gd name="T44" fmla="*/ 846494 w 2276475"/>
              <a:gd name="T45" fmla="*/ 574170 h 1936751"/>
              <a:gd name="T46" fmla="*/ 268069 w 2276475"/>
              <a:gd name="T47" fmla="*/ 592752 h 1936751"/>
              <a:gd name="T48" fmla="*/ 238855 w 2276475"/>
              <a:gd name="T49" fmla="*/ 530105 h 1936751"/>
              <a:gd name="T50" fmla="*/ 1467818 w 2276475"/>
              <a:gd name="T51" fmla="*/ 344025 h 1936751"/>
              <a:gd name="T52" fmla="*/ 1566759 w 2276475"/>
              <a:gd name="T53" fmla="*/ 428438 h 1936751"/>
              <a:gd name="T54" fmla="*/ 1578461 w 2276475"/>
              <a:gd name="T55" fmla="*/ 479936 h 1936751"/>
              <a:gd name="T56" fmla="*/ 1197862 w 2276475"/>
              <a:gd name="T57" fmla="*/ 846789 h 1936751"/>
              <a:gd name="T58" fmla="*/ 1138817 w 2276475"/>
              <a:gd name="T59" fmla="*/ 842806 h 1936751"/>
              <a:gd name="T60" fmla="*/ 1093869 w 2276475"/>
              <a:gd name="T61" fmla="*/ 799538 h 1936751"/>
              <a:gd name="T62" fmla="*/ 1075782 w 2276475"/>
              <a:gd name="T63" fmla="*/ 737423 h 1936751"/>
              <a:gd name="T64" fmla="*/ 1456382 w 2276475"/>
              <a:gd name="T65" fmla="*/ 344821 h 1936751"/>
              <a:gd name="T66" fmla="*/ 199469 w 2276475"/>
              <a:gd name="T67" fmla="*/ 367345 h 1936751"/>
              <a:gd name="T68" fmla="*/ 114475 w 2276475"/>
              <a:gd name="T69" fmla="*/ 448541 h 1936751"/>
              <a:gd name="T70" fmla="*/ 103321 w 2276475"/>
              <a:gd name="T71" fmla="*/ 1407238 h 1936751"/>
              <a:gd name="T72" fmla="*/ 171315 w 2276475"/>
              <a:gd name="T73" fmla="*/ 1503559 h 1936751"/>
              <a:gd name="T74" fmla="*/ 1382734 w 2276475"/>
              <a:gd name="T75" fmla="*/ 1530890 h 1936751"/>
              <a:gd name="T76" fmla="*/ 1488975 w 2276475"/>
              <a:gd name="T77" fmla="*/ 1477289 h 1936751"/>
              <a:gd name="T78" fmla="*/ 1531737 w 2276475"/>
              <a:gd name="T79" fmla="*/ 1365845 h 1936751"/>
              <a:gd name="T80" fmla="*/ 1605841 w 2276475"/>
              <a:gd name="T81" fmla="*/ 1539381 h 1936751"/>
              <a:gd name="T82" fmla="*/ 1513146 w 2276475"/>
              <a:gd name="T83" fmla="*/ 1611821 h 1936751"/>
              <a:gd name="T84" fmla="*/ 101461 w 2276475"/>
              <a:gd name="T85" fmla="*/ 1605982 h 1936751"/>
              <a:gd name="T86" fmla="*/ 16468 w 2276475"/>
              <a:gd name="T87" fmla="*/ 1525317 h 1936751"/>
              <a:gd name="T88" fmla="*/ 5312 w 2276475"/>
              <a:gd name="T89" fmla="*/ 391226 h 1936751"/>
              <a:gd name="T90" fmla="*/ 73307 w 2276475"/>
              <a:gd name="T91" fmla="*/ 295170 h 1936751"/>
              <a:gd name="T92" fmla="*/ 1746529 w 2276475"/>
              <a:gd name="T93" fmla="*/ 88926 h 1936751"/>
              <a:gd name="T94" fmla="*/ 1805153 w 2276475"/>
              <a:gd name="T95" fmla="*/ 114614 h 1936751"/>
              <a:gd name="T96" fmla="*/ 1838312 w 2276475"/>
              <a:gd name="T97" fmla="*/ 176846 h 1936751"/>
              <a:gd name="T98" fmla="*/ 1821600 w 2276475"/>
              <a:gd name="T99" fmla="*/ 237490 h 1936751"/>
              <a:gd name="T100" fmla="*/ 1620792 w 2276475"/>
              <a:gd name="T101" fmla="*/ 421806 h 1936751"/>
              <a:gd name="T102" fmla="*/ 1543068 w 2276475"/>
              <a:gd name="T103" fmla="*/ 339447 h 1936751"/>
              <a:gd name="T104" fmla="*/ 1506460 w 2276475"/>
              <a:gd name="T105" fmla="*/ 289925 h 1936751"/>
              <a:gd name="T106" fmla="*/ 1716818 w 2276475"/>
              <a:gd name="T107" fmla="*/ 92634 h 1936751"/>
              <a:gd name="T108" fmla="*/ 1893521 w 2276475"/>
              <a:gd name="T109" fmla="*/ 35131 h 1936751"/>
              <a:gd name="T110" fmla="*/ 1889783 w 2276475"/>
              <a:gd name="T111" fmla="*/ 106078 h 1936751"/>
              <a:gd name="T112" fmla="*/ 1844400 w 2276475"/>
              <a:gd name="T113" fmla="*/ 105545 h 1936751"/>
              <a:gd name="T114" fmla="*/ 1793944 w 2276475"/>
              <a:gd name="T115" fmla="*/ 59669 h 1936751"/>
              <a:gd name="T116" fmla="*/ 1847069 w 2276475"/>
              <a:gd name="T117" fmla="*/ 16194 h 1936751"/>
              <a:gd name="T118" fmla="*/ 1697756 w 2276475"/>
              <a:gd name="T119" fmla="*/ 22017 h 1936751"/>
              <a:gd name="T120" fmla="*/ 1364698 w 2276475"/>
              <a:gd name="T121" fmla="*/ 383050 h 1936751"/>
              <a:gd name="T122" fmla="*/ 1317840 w 2276475"/>
              <a:gd name="T123" fmla="*/ 375887 h 1936751"/>
              <a:gd name="T124" fmla="*/ 1320237 w 2276475"/>
              <a:gd name="T125" fmla="*/ 329200 h 19367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1936751">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chemeClr val="bg1">
              <a:lumMod val="50000"/>
            </a:schemeClr>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a typeface="宋体" panose="02010600030101010101" pitchFamily="2" charset="-122"/>
            </a:endParaRPr>
          </a:p>
        </p:txBody>
      </p:sp>
      <p:sp>
        <p:nvSpPr>
          <p:cNvPr id="28" name="Freeform 5"/>
          <p:cNvSpPr/>
          <p:nvPr/>
        </p:nvSpPr>
        <p:spPr bwMode="auto">
          <a:xfrm>
            <a:off x="4801443" y="-1"/>
            <a:ext cx="2706492" cy="1145649"/>
          </a:xfrm>
          <a:custGeom>
            <a:avLst/>
            <a:gdLst/>
            <a:ahLst/>
            <a:cxnLst/>
            <a:rect l="l" t="t" r="r" b="b"/>
            <a:pathLst>
              <a:path w="1212931" h="513429">
                <a:moveTo>
                  <a:pt x="0" y="0"/>
                </a:moveTo>
                <a:lnTo>
                  <a:pt x="1212931" y="0"/>
                </a:lnTo>
                <a:cubicBezTo>
                  <a:pt x="1210875" y="8189"/>
                  <a:pt x="1207259" y="15721"/>
                  <a:pt x="1202896" y="22772"/>
                </a:cubicBezTo>
                <a:lnTo>
                  <a:pt x="956422" y="454561"/>
                </a:lnTo>
                <a:cubicBezTo>
                  <a:pt x="946115" y="471761"/>
                  <a:pt x="931774" y="486697"/>
                  <a:pt x="913401" y="497559"/>
                </a:cubicBezTo>
                <a:cubicBezTo>
                  <a:pt x="894131" y="508874"/>
                  <a:pt x="873069" y="513853"/>
                  <a:pt x="852006" y="513401"/>
                </a:cubicBezTo>
                <a:lnTo>
                  <a:pt x="358161" y="513401"/>
                </a:lnTo>
                <a:cubicBezTo>
                  <a:pt x="338443" y="513401"/>
                  <a:pt x="317829" y="508422"/>
                  <a:pt x="299456" y="497559"/>
                </a:cubicBezTo>
                <a:cubicBezTo>
                  <a:pt x="281082" y="486697"/>
                  <a:pt x="266294" y="471761"/>
                  <a:pt x="256435" y="454109"/>
                </a:cubicBezTo>
                <a:lnTo>
                  <a:pt x="8616" y="20509"/>
                </a:lnTo>
                <a:close/>
              </a:path>
            </a:pathLst>
          </a:custGeom>
          <a:solidFill>
            <a:srgbClr val="C00000"/>
          </a:solidFill>
          <a:ln w="9525" cap="flat">
            <a:noFill/>
            <a:prstDash val="solid"/>
            <a:miter lim="800000"/>
          </a:ln>
        </p:spPr>
        <p:txBody>
          <a:bodyPr vert="horz" wrap="square" lIns="91440" tIns="45720" rIns="91440" bIns="45720" numCol="1" anchor="t" anchorCtr="0" compatLnSpc="1"/>
          <a:lstStyle/>
          <a:p>
            <a:endParaRPr lang="zh-CN" altLang="en-US" sz="2000"/>
          </a:p>
        </p:txBody>
      </p:sp>
      <p:sp>
        <p:nvSpPr>
          <p:cNvPr id="29" name="TextBox 28"/>
          <p:cNvSpPr txBox="1"/>
          <p:nvPr/>
        </p:nvSpPr>
        <p:spPr>
          <a:xfrm>
            <a:off x="5495037" y="445894"/>
            <a:ext cx="1245854" cy="646331"/>
          </a:xfrm>
          <a:prstGeom prst="rect">
            <a:avLst/>
          </a:prstGeom>
          <a:noFill/>
        </p:spPr>
        <p:txBody>
          <a:bodyPr wrap="none" rtlCol="0">
            <a:spAutoFit/>
          </a:bodyPr>
          <a:lstStyle/>
          <a:p>
            <a:pPr algn="ctr"/>
            <a:r>
              <a:rPr lang="zh-CN" altLang="en-US" sz="3600" b="1" dirty="0" smtClean="0">
                <a:solidFill>
                  <a:schemeClr val="bg1"/>
                </a:solidFill>
                <a:latin typeface="微软雅黑" panose="020B0503020204020204" pitchFamily="34" charset="-122"/>
                <a:ea typeface="微软雅黑" panose="020B0503020204020204" pitchFamily="34" charset="-122"/>
              </a:rPr>
              <a:t>目 录</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cxnSp>
        <p:nvCxnSpPr>
          <p:cNvPr id="30" name="直接连接符 29"/>
          <p:cNvCxnSpPr/>
          <p:nvPr/>
        </p:nvCxnSpPr>
        <p:spPr>
          <a:xfrm>
            <a:off x="4243384" y="2587830"/>
            <a:ext cx="0" cy="637823"/>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259608" y="2577581"/>
            <a:ext cx="0" cy="637823"/>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8203824" y="2577581"/>
            <a:ext cx="0" cy="637823"/>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1115" y="4725144"/>
            <a:ext cx="12217152" cy="22252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5" name="文本框 9"/>
          <p:cNvSpPr txBox="1"/>
          <p:nvPr/>
        </p:nvSpPr>
        <p:spPr>
          <a:xfrm>
            <a:off x="2443184" y="3772669"/>
            <a:ext cx="1584176" cy="377026"/>
          </a:xfrm>
          <a:prstGeom prst="rect">
            <a:avLst/>
          </a:prstGeom>
          <a:noFill/>
        </p:spPr>
        <p:txBody>
          <a:bodyPr wrap="square" lIns="68580" tIns="34290" rIns="68580" bIns="34290" rtlCol="0">
            <a:spAutoFit/>
          </a:bodyPr>
          <a:lstStyle/>
          <a:p>
            <a:pPr marL="0" lvl="1" algn="ctr"/>
            <a:r>
              <a:rPr lang="zh-CN" altLang="en-US" sz="2000" b="1" dirty="0" smtClean="0">
                <a:latin typeface="微软雅黑" panose="020B0503020204020204" pitchFamily="34" charset="-122"/>
                <a:ea typeface="微软雅黑" panose="020B0503020204020204" pitchFamily="34" charset="-122"/>
              </a:rPr>
              <a:t>我们是谁</a:t>
            </a:r>
            <a:endParaRPr lang="zh-CN" altLang="en-US" sz="2000" b="1" dirty="0">
              <a:latin typeface="微软雅黑" panose="020B0503020204020204" pitchFamily="34" charset="-122"/>
              <a:ea typeface="微软雅黑" panose="020B0503020204020204" pitchFamily="34" charset="-122"/>
            </a:endParaRPr>
          </a:p>
        </p:txBody>
      </p:sp>
      <p:sp>
        <p:nvSpPr>
          <p:cNvPr id="36" name="文本框 9"/>
          <p:cNvSpPr txBox="1"/>
          <p:nvPr/>
        </p:nvSpPr>
        <p:spPr>
          <a:xfrm>
            <a:off x="2181501" y="3612484"/>
            <a:ext cx="2103041" cy="238527"/>
          </a:xfrm>
          <a:prstGeom prst="rect">
            <a:avLst/>
          </a:prstGeom>
          <a:noFill/>
        </p:spPr>
        <p:txBody>
          <a:bodyPr wrap="square" lIns="68580" tIns="34290" rIns="68580" bIns="34290" rtlCol="0">
            <a:spAutoFit/>
          </a:bodyPr>
          <a:lstStyle/>
          <a:p>
            <a:pPr marL="0" lvl="1" algn="ctr"/>
            <a:r>
              <a:rPr lang="zh-CN" altLang="en-US" sz="1100" dirty="0" smtClean="0">
                <a:latin typeface="微软雅黑" panose="020B0503020204020204" pitchFamily="34" charset="-122"/>
                <a:ea typeface="微软雅黑" panose="020B0503020204020204" pitchFamily="34" charset="-122"/>
              </a:rPr>
              <a:t>公司与团队介绍</a:t>
            </a:r>
            <a:endParaRPr lang="zh-CN" altLang="en-US" sz="1100" dirty="0">
              <a:latin typeface="微软雅黑" panose="020B0503020204020204" pitchFamily="34" charset="-122"/>
              <a:ea typeface="微软雅黑" panose="020B0503020204020204" pitchFamily="34" charset="-122"/>
            </a:endParaRPr>
          </a:p>
        </p:txBody>
      </p:sp>
      <p:sp>
        <p:nvSpPr>
          <p:cNvPr id="37" name="文本框 9"/>
          <p:cNvSpPr txBox="1"/>
          <p:nvPr/>
        </p:nvSpPr>
        <p:spPr>
          <a:xfrm>
            <a:off x="4243384" y="3769922"/>
            <a:ext cx="2005916" cy="377026"/>
          </a:xfrm>
          <a:prstGeom prst="rect">
            <a:avLst/>
          </a:prstGeom>
          <a:noFill/>
        </p:spPr>
        <p:txBody>
          <a:bodyPr wrap="square" lIns="68580" tIns="34290" rIns="68580" bIns="34290" rtlCol="0">
            <a:spAutoFit/>
          </a:bodyPr>
          <a:lstStyle/>
          <a:p>
            <a:pPr marL="0" lvl="1" algn="ctr"/>
            <a:r>
              <a:rPr lang="zh-CN" altLang="en-US" sz="2000" b="1" dirty="0" smtClean="0">
                <a:latin typeface="微软雅黑" panose="020B0503020204020204" pitchFamily="34" charset="-122"/>
                <a:ea typeface="微软雅黑" panose="020B0503020204020204" pitchFamily="34" charset="-122"/>
              </a:rPr>
              <a:t>我们要做什么</a:t>
            </a:r>
            <a:endParaRPr lang="zh-CN" altLang="en-US" sz="2000" b="1" dirty="0">
              <a:latin typeface="微软雅黑" panose="020B0503020204020204" pitchFamily="34" charset="-122"/>
              <a:ea typeface="微软雅黑" panose="020B0503020204020204" pitchFamily="34" charset="-122"/>
            </a:endParaRPr>
          </a:p>
        </p:txBody>
      </p:sp>
      <p:sp>
        <p:nvSpPr>
          <p:cNvPr id="38" name="文本框 9"/>
          <p:cNvSpPr txBox="1"/>
          <p:nvPr/>
        </p:nvSpPr>
        <p:spPr>
          <a:xfrm>
            <a:off x="4325701" y="3549820"/>
            <a:ext cx="1717883" cy="238527"/>
          </a:xfrm>
          <a:prstGeom prst="rect">
            <a:avLst/>
          </a:prstGeom>
          <a:noFill/>
        </p:spPr>
        <p:txBody>
          <a:bodyPr wrap="square" lIns="68580" tIns="34290" rIns="68580" bIns="34290" rtlCol="0">
            <a:spAutoFit/>
          </a:bodyPr>
          <a:lstStyle/>
          <a:p>
            <a:pPr marL="0" lvl="1" algn="ctr"/>
            <a:r>
              <a:rPr lang="zh-CN" altLang="en-US" sz="1100" dirty="0" smtClean="0">
                <a:latin typeface="微软雅黑" panose="020B0503020204020204" pitchFamily="34" charset="-122"/>
                <a:ea typeface="微软雅黑" panose="020B0503020204020204" pitchFamily="34" charset="-122"/>
              </a:rPr>
              <a:t>项目介绍</a:t>
            </a:r>
            <a:endParaRPr lang="zh-CN" altLang="en-US" sz="1100" dirty="0">
              <a:latin typeface="微软雅黑" panose="020B0503020204020204" pitchFamily="34" charset="-122"/>
              <a:ea typeface="微软雅黑" panose="020B0503020204020204" pitchFamily="34" charset="-122"/>
            </a:endParaRPr>
          </a:p>
        </p:txBody>
      </p:sp>
      <p:sp>
        <p:nvSpPr>
          <p:cNvPr id="39" name="文本框 9"/>
          <p:cNvSpPr txBox="1"/>
          <p:nvPr/>
        </p:nvSpPr>
        <p:spPr>
          <a:xfrm>
            <a:off x="6263554" y="3772669"/>
            <a:ext cx="1872207" cy="377026"/>
          </a:xfrm>
          <a:prstGeom prst="rect">
            <a:avLst/>
          </a:prstGeom>
          <a:noFill/>
        </p:spPr>
        <p:txBody>
          <a:bodyPr wrap="square" lIns="68580" tIns="34290" rIns="68580" bIns="34290" rtlCol="0">
            <a:spAutoFit/>
          </a:bodyPr>
          <a:lstStyle/>
          <a:p>
            <a:pPr marL="0" lvl="1" algn="ctr"/>
            <a:r>
              <a:rPr lang="zh-CN" altLang="en-US" sz="2000" b="1" dirty="0" smtClean="0">
                <a:latin typeface="微软雅黑" panose="020B0503020204020204" pitchFamily="34" charset="-122"/>
                <a:ea typeface="微软雅黑" panose="020B0503020204020204" pitchFamily="34" charset="-122"/>
              </a:rPr>
              <a:t>我们怎么做</a:t>
            </a:r>
            <a:endParaRPr lang="zh-CN" altLang="en-US" sz="2000" b="1" dirty="0">
              <a:latin typeface="微软雅黑" panose="020B0503020204020204" pitchFamily="34" charset="-122"/>
              <a:ea typeface="微软雅黑" panose="020B0503020204020204" pitchFamily="34" charset="-122"/>
            </a:endParaRPr>
          </a:p>
        </p:txBody>
      </p:sp>
      <p:sp>
        <p:nvSpPr>
          <p:cNvPr id="40" name="文本框 9"/>
          <p:cNvSpPr txBox="1"/>
          <p:nvPr/>
        </p:nvSpPr>
        <p:spPr>
          <a:xfrm>
            <a:off x="6115592" y="3552567"/>
            <a:ext cx="2092178" cy="238527"/>
          </a:xfrm>
          <a:prstGeom prst="rect">
            <a:avLst/>
          </a:prstGeom>
          <a:noFill/>
        </p:spPr>
        <p:txBody>
          <a:bodyPr wrap="square" lIns="68580" tIns="34290" rIns="68580" bIns="34290" rtlCol="0">
            <a:spAutoFit/>
          </a:bodyPr>
          <a:lstStyle/>
          <a:p>
            <a:pPr marL="0" lvl="1" algn="ctr"/>
            <a:r>
              <a:rPr lang="zh-CN" altLang="en-US" sz="1100" dirty="0" smtClean="0">
                <a:latin typeface="微软雅黑" panose="020B0503020204020204" pitchFamily="34" charset="-122"/>
                <a:ea typeface="微软雅黑" panose="020B0503020204020204" pitchFamily="34" charset="-122"/>
              </a:rPr>
              <a:t>产品及运营方法</a:t>
            </a:r>
            <a:endParaRPr lang="zh-CN" altLang="en-US" sz="1100" dirty="0">
              <a:latin typeface="微软雅黑" panose="020B0503020204020204" pitchFamily="34" charset="-122"/>
              <a:ea typeface="微软雅黑" panose="020B0503020204020204" pitchFamily="34" charset="-122"/>
            </a:endParaRPr>
          </a:p>
        </p:txBody>
      </p:sp>
      <p:sp>
        <p:nvSpPr>
          <p:cNvPr id="41" name="文本框 9"/>
          <p:cNvSpPr txBox="1"/>
          <p:nvPr/>
        </p:nvSpPr>
        <p:spPr>
          <a:xfrm>
            <a:off x="8491856" y="3772669"/>
            <a:ext cx="1676439" cy="377026"/>
          </a:xfrm>
          <a:prstGeom prst="rect">
            <a:avLst/>
          </a:prstGeom>
          <a:noFill/>
        </p:spPr>
        <p:txBody>
          <a:bodyPr wrap="square" lIns="68580" tIns="34290" rIns="68580" bIns="34290" rtlCol="0">
            <a:spAutoFit/>
          </a:bodyPr>
          <a:lstStyle/>
          <a:p>
            <a:pPr marL="0" lvl="1" algn="ctr"/>
            <a:r>
              <a:rPr lang="zh-CN" altLang="en-US" sz="2000" b="1" dirty="0" smtClean="0">
                <a:latin typeface="微软雅黑" panose="020B0503020204020204" pitchFamily="34" charset="-122"/>
                <a:ea typeface="微软雅黑" panose="020B0503020204020204" pitchFamily="34" charset="-122"/>
              </a:rPr>
              <a:t>发展计划</a:t>
            </a:r>
            <a:endParaRPr lang="zh-CN" altLang="en-US" sz="2000" b="1" dirty="0">
              <a:latin typeface="微软雅黑" panose="020B0503020204020204" pitchFamily="34" charset="-122"/>
              <a:ea typeface="微软雅黑" panose="020B0503020204020204" pitchFamily="34" charset="-122"/>
            </a:endParaRPr>
          </a:p>
        </p:txBody>
      </p:sp>
      <p:sp>
        <p:nvSpPr>
          <p:cNvPr id="42" name="文本框 9"/>
          <p:cNvSpPr txBox="1"/>
          <p:nvPr/>
        </p:nvSpPr>
        <p:spPr>
          <a:xfrm>
            <a:off x="8419848" y="3552567"/>
            <a:ext cx="1820455" cy="238527"/>
          </a:xfrm>
          <a:prstGeom prst="rect">
            <a:avLst/>
          </a:prstGeom>
          <a:noFill/>
        </p:spPr>
        <p:txBody>
          <a:bodyPr wrap="square" lIns="68580" tIns="34290" rIns="68580" bIns="34290" rtlCol="0">
            <a:spAutoFit/>
          </a:bodyPr>
          <a:lstStyle/>
          <a:p>
            <a:pPr marL="0" lvl="1" algn="ctr"/>
            <a:r>
              <a:rPr lang="zh-CN" altLang="en-US" sz="1100" dirty="0" smtClean="0">
                <a:latin typeface="微软雅黑" panose="020B0503020204020204" pitchFamily="34" charset="-122"/>
                <a:ea typeface="微软雅黑" panose="020B0503020204020204" pitchFamily="34" charset="-122"/>
              </a:rPr>
              <a:t>长期的战略目标</a:t>
            </a:r>
            <a:endParaRPr lang="zh-CN" altLang="en-US" sz="1100" dirty="0">
              <a:latin typeface="微软雅黑" panose="020B0503020204020204" pitchFamily="34" charset="-122"/>
              <a:ea typeface="微软雅黑" panose="020B0503020204020204" pitchFamily="34" charset="-122"/>
            </a:endParaRPr>
          </a:p>
        </p:txBody>
      </p:sp>
      <p:pic>
        <p:nvPicPr>
          <p:cNvPr id="45" name="Picture 2" descr="C:\Users\Administrator\Desktop\20140627172239307b9.png"/>
          <p:cNvPicPr>
            <a:picLocks noChangeAspect="1" noChangeArrowheads="1"/>
          </p:cNvPicPr>
          <p:nvPr/>
        </p:nvPicPr>
        <p:blipFill>
          <a:blip r:embed="rId1" cstate="screen"/>
          <a:srcRect/>
          <a:stretch>
            <a:fillRect/>
          </a:stretch>
        </p:blipFill>
        <p:spPr bwMode="auto">
          <a:xfrm>
            <a:off x="624979" y="5013176"/>
            <a:ext cx="1616622" cy="1616622"/>
          </a:xfrm>
          <a:prstGeom prst="rect">
            <a:avLst/>
          </a:prstGeom>
          <a:noFill/>
          <a:extLst>
            <a:ext uri="{909E8E84-426E-40DD-AFC4-6F175D3DCCD1}">
              <a14:hiddenFill xmlns:a14="http://schemas.microsoft.com/office/drawing/2010/main">
                <a:solidFill>
                  <a:srgbClr val="FFFFFF"/>
                </a:solidFill>
              </a14:hiddenFill>
            </a:ext>
          </a:extLst>
        </p:spPr>
      </p:pic>
      <p:sp>
        <p:nvSpPr>
          <p:cNvPr id="46" name="文本框 9"/>
          <p:cNvSpPr txBox="1"/>
          <p:nvPr/>
        </p:nvSpPr>
        <p:spPr>
          <a:xfrm>
            <a:off x="2281161" y="5210424"/>
            <a:ext cx="9505057" cy="1546577"/>
          </a:xfrm>
          <a:prstGeom prst="rect">
            <a:avLst/>
          </a:prstGeom>
          <a:noFill/>
        </p:spPr>
        <p:txBody>
          <a:bodyPr wrap="square" lIns="68580" tIns="34290" rIns="68580" bIns="34290" rtlCol="0">
            <a:spAutoFit/>
          </a:bodyPr>
          <a:lstStyle/>
          <a:p>
            <a:pPr marL="0" lvl="1">
              <a:lnSpc>
                <a:spcPct val="150000"/>
              </a:lnSpc>
            </a:pPr>
            <a:r>
              <a:rPr lang="zh-CN" altLang="en-US" sz="1600" dirty="0" smtClean="0">
                <a:latin typeface="微软雅黑" panose="020B0503020204020204" pitchFamily="34" charset="-122"/>
                <a:ea typeface="微软雅黑" panose="020B0503020204020204" pitchFamily="34" charset="-122"/>
              </a:rPr>
              <a:t>公司地址：</a:t>
            </a:r>
            <a:r>
              <a:rPr lang="en-US" altLang="zh-CN" sz="1600" dirty="0" smtClean="0">
                <a:latin typeface="微软雅黑" panose="020B0503020204020204" pitchFamily="34" charset="-122"/>
                <a:ea typeface="微软雅黑" panose="020B0503020204020204" pitchFamily="34" charset="-122"/>
              </a:rPr>
              <a:t>XX</a:t>
            </a:r>
            <a:r>
              <a:rPr lang="zh-CN" altLang="en-US" sz="1600" dirty="0" smtClean="0">
                <a:latin typeface="微软雅黑" panose="020B0503020204020204" pitchFamily="34" charset="-122"/>
                <a:ea typeface="微软雅黑" panose="020B0503020204020204" pitchFamily="34" charset="-122"/>
              </a:rPr>
              <a:t>市</a:t>
            </a:r>
            <a:r>
              <a:rPr lang="en-US" altLang="zh-CN" sz="1600" dirty="0" smtClean="0">
                <a:latin typeface="微软雅黑" panose="020B0503020204020204" pitchFamily="34" charset="-122"/>
                <a:ea typeface="微软雅黑" panose="020B0503020204020204" pitchFamily="34" charset="-122"/>
              </a:rPr>
              <a:t>XX</a:t>
            </a:r>
            <a:r>
              <a:rPr lang="zh-CN" altLang="en-US" sz="1600" dirty="0" smtClean="0">
                <a:latin typeface="微软雅黑" panose="020B0503020204020204" pitchFamily="34" charset="-122"/>
                <a:ea typeface="微软雅黑" panose="020B0503020204020204" pitchFamily="34" charset="-122"/>
              </a:rPr>
              <a:t>区</a:t>
            </a:r>
            <a:r>
              <a:rPr lang="en-US" altLang="zh-CN" sz="1600" dirty="0" smtClean="0">
                <a:latin typeface="微软雅黑" panose="020B0503020204020204" pitchFamily="34" charset="-122"/>
                <a:ea typeface="微软雅黑" panose="020B0503020204020204" pitchFamily="34" charset="-122"/>
              </a:rPr>
              <a:t>XXXXXX</a:t>
            </a:r>
            <a:r>
              <a:rPr lang="zh-CN" altLang="en-US" sz="1600" dirty="0" smtClean="0">
                <a:latin typeface="微软雅黑" panose="020B0503020204020204" pitchFamily="34" charset="-122"/>
                <a:ea typeface="微软雅黑" panose="020B0503020204020204" pitchFamily="34" charset="-122"/>
              </a:rPr>
              <a:t>大厦</a:t>
            </a:r>
            <a:r>
              <a:rPr lang="en-US" altLang="zh-CN" sz="1600" dirty="0" smtClean="0">
                <a:latin typeface="微软雅黑" panose="020B0503020204020204" pitchFamily="34" charset="-122"/>
                <a:ea typeface="微软雅黑" panose="020B0503020204020204" pitchFamily="34" charset="-122"/>
              </a:rPr>
              <a:t>9-102</a:t>
            </a:r>
            <a:r>
              <a:rPr lang="zh-CN" altLang="en-US" sz="1600" dirty="0" smtClean="0">
                <a:latin typeface="微软雅黑" panose="020B0503020204020204" pitchFamily="34" charset="-122"/>
                <a:ea typeface="微软雅黑" panose="020B0503020204020204" pitchFamily="34" charset="-122"/>
              </a:rPr>
              <a:t>室              公司网址： </a:t>
            </a:r>
            <a:r>
              <a:rPr lang="en-US" altLang="zh-CN" sz="1600" dirty="0" smtClean="0">
                <a:latin typeface="微软雅黑" panose="020B0503020204020204" pitchFamily="34" charset="-122"/>
                <a:ea typeface="微软雅黑" panose="020B0503020204020204" pitchFamily="34" charset="-122"/>
              </a:rPr>
              <a:t>www. </a:t>
            </a:r>
            <a:r>
              <a:rPr lang="en-US" altLang="zh-CN" sz="1600" dirty="0" smtClean="0">
                <a:latin typeface="微软雅黑" panose="020B0503020204020204" pitchFamily="34" charset="-122"/>
                <a:ea typeface="微软雅黑" panose="020B0503020204020204" pitchFamily="34" charset="-122"/>
              </a:rPr>
              <a:t>1ppt.com</a:t>
            </a:r>
            <a:endParaRPr lang="en-US" altLang="zh-CN" sz="1600" dirty="0" smtClean="0">
              <a:latin typeface="微软雅黑" panose="020B0503020204020204" pitchFamily="34" charset="-122"/>
              <a:ea typeface="微软雅黑" panose="020B0503020204020204" pitchFamily="34" charset="-122"/>
            </a:endParaRPr>
          </a:p>
          <a:p>
            <a:pPr marL="0" lvl="1">
              <a:lnSpc>
                <a:spcPct val="150000"/>
              </a:lnSpc>
            </a:pPr>
            <a:r>
              <a:rPr lang="zh-CN" altLang="en-US" sz="1600" dirty="0">
                <a:latin typeface="微软雅黑" panose="020B0503020204020204" pitchFamily="34" charset="-122"/>
                <a:ea typeface="微软雅黑" panose="020B0503020204020204" pitchFamily="34" charset="-122"/>
              </a:rPr>
              <a:t>热线</a:t>
            </a:r>
            <a:r>
              <a:rPr lang="zh-CN" altLang="en-US" sz="1600" dirty="0" smtClean="0">
                <a:latin typeface="微软雅黑" panose="020B0503020204020204" pitchFamily="34" charset="-122"/>
                <a:ea typeface="微软雅黑" panose="020B0503020204020204" pitchFamily="34" charset="-122"/>
              </a:rPr>
              <a:t>电话：</a:t>
            </a:r>
            <a:r>
              <a:rPr lang="en-US" altLang="zh-CN" sz="1600" dirty="0" smtClean="0">
                <a:latin typeface="微软雅黑" panose="020B0503020204020204" pitchFamily="34" charset="-122"/>
                <a:ea typeface="微软雅黑" panose="020B0503020204020204" pitchFamily="34" charset="-122"/>
              </a:rPr>
              <a:t>400-600-85262          QQ</a:t>
            </a:r>
            <a:r>
              <a:rPr lang="zh-CN" altLang="en-US" sz="1600" dirty="0" smtClean="0">
                <a:latin typeface="微软雅黑" panose="020B0503020204020204" pitchFamily="34" charset="-122"/>
                <a:ea typeface="微软雅黑" panose="020B0503020204020204" pitchFamily="34" charset="-122"/>
              </a:rPr>
              <a:t>咨询：</a:t>
            </a:r>
            <a:r>
              <a:rPr lang="en-US" altLang="zh-CN" sz="1600" dirty="0" smtClean="0">
                <a:latin typeface="微软雅黑" panose="020B0503020204020204" pitchFamily="34" charset="-122"/>
                <a:ea typeface="微软雅黑" panose="020B0503020204020204" pitchFamily="34" charset="-122"/>
              </a:rPr>
              <a:t>8000011         </a:t>
            </a:r>
            <a:r>
              <a:rPr lang="zh-CN" altLang="en-US" sz="1600" dirty="0" smtClean="0">
                <a:latin typeface="微软雅黑" panose="020B0503020204020204" pitchFamily="34" charset="-122"/>
                <a:ea typeface="微软雅黑" panose="020B0503020204020204" pitchFamily="34" charset="-122"/>
              </a:rPr>
              <a:t>传真：</a:t>
            </a:r>
            <a:r>
              <a:rPr lang="en-US" altLang="zh-CN" sz="1600" dirty="0" smtClean="0">
                <a:latin typeface="微软雅黑" panose="020B0503020204020204" pitchFamily="34" charset="-122"/>
                <a:ea typeface="微软雅黑" panose="020B0503020204020204" pitchFamily="34" charset="-122"/>
              </a:rPr>
              <a:t>400-600-8526</a:t>
            </a:r>
            <a:r>
              <a:rPr lang="zh-CN" altLang="en-US" sz="1600" dirty="0" smtClean="0">
                <a:latin typeface="微软雅黑" panose="020B0503020204020204" pitchFamily="34" charset="-122"/>
                <a:ea typeface="微软雅黑" panose="020B0503020204020204" pitchFamily="34" charset="-122"/>
              </a:rPr>
              <a:t>（</a:t>
            </a:r>
            <a:r>
              <a:rPr lang="en-US" altLang="zh-CN" sz="1600" dirty="0" smtClean="0">
                <a:latin typeface="微软雅黑" panose="020B0503020204020204" pitchFamily="34" charset="-122"/>
                <a:ea typeface="微软雅黑" panose="020B0503020204020204" pitchFamily="34" charset="-122"/>
              </a:rPr>
              <a:t>102</a:t>
            </a:r>
            <a:r>
              <a:rPr lang="zh-CN" altLang="en-US" sz="1600" dirty="0" smtClean="0">
                <a:latin typeface="微软雅黑" panose="020B0503020204020204" pitchFamily="34" charset="-122"/>
                <a:ea typeface="微软雅黑" panose="020B0503020204020204" pitchFamily="34" charset="-122"/>
              </a:rPr>
              <a:t>）</a:t>
            </a:r>
            <a:endParaRPr lang="en-US" altLang="zh-CN" sz="1600" dirty="0" smtClean="0">
              <a:latin typeface="微软雅黑" panose="020B0503020204020204" pitchFamily="34" charset="-122"/>
              <a:ea typeface="微软雅黑" panose="020B0503020204020204" pitchFamily="34" charset="-122"/>
            </a:endParaRPr>
          </a:p>
          <a:p>
            <a:pPr marL="0" lvl="1">
              <a:lnSpc>
                <a:spcPct val="150000"/>
              </a:lnSpc>
            </a:pPr>
            <a:r>
              <a:rPr lang="zh-CN" altLang="en-US" sz="1600" dirty="0" smtClean="0">
                <a:latin typeface="微软雅黑" panose="020B0503020204020204" pitchFamily="34" charset="-122"/>
                <a:ea typeface="微软雅黑" panose="020B0503020204020204" pitchFamily="34" charset="-122"/>
              </a:rPr>
              <a:t>公司邮箱</a:t>
            </a:r>
            <a:r>
              <a:rPr lang="zh-CN" altLang="en-US" sz="1600" dirty="0" smtClean="0">
                <a:latin typeface="微软雅黑" panose="020B0503020204020204" pitchFamily="34" charset="-122"/>
                <a:ea typeface="微软雅黑" panose="020B0503020204020204" pitchFamily="34" charset="-122"/>
              </a:rPr>
              <a:t>：</a:t>
            </a:r>
            <a:r>
              <a:rPr lang="en-US" altLang="zh-CN" sz="1600" dirty="0" smtClean="0">
                <a:latin typeface="微软雅黑" panose="020B0503020204020204" pitchFamily="34" charset="-122"/>
                <a:ea typeface="微软雅黑" panose="020B0503020204020204" pitchFamily="34" charset="-122"/>
              </a:rPr>
              <a:t>www.1ppt.com@qq.com</a:t>
            </a:r>
            <a:endParaRPr lang="en-US" altLang="zh-CN" sz="1600" dirty="0" smtClean="0">
              <a:latin typeface="微软雅黑" panose="020B0503020204020204" pitchFamily="34" charset="-122"/>
              <a:ea typeface="微软雅黑" panose="020B0503020204020204" pitchFamily="34" charset="-122"/>
            </a:endParaRPr>
          </a:p>
          <a:p>
            <a:pPr marL="0" lvl="1">
              <a:lnSpc>
                <a:spcPct val="150000"/>
              </a:lnSpc>
            </a:pPr>
            <a:endParaRPr lang="zh-CN" altLang="en-US" sz="16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0">
        <p14:gallery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anim calcmode="lin" valueType="num">
                                      <p:cBhvr>
                                        <p:cTn id="8" dur="1000" fill="hold"/>
                                        <p:tgtEl>
                                          <p:spTgt spid="28"/>
                                        </p:tgtEl>
                                        <p:attrNameLst>
                                          <p:attrName>ppt_x</p:attrName>
                                        </p:attrNameLst>
                                      </p:cBhvr>
                                      <p:tavLst>
                                        <p:tav tm="0">
                                          <p:val>
                                            <p:strVal val="#ppt_x"/>
                                          </p:val>
                                        </p:tav>
                                        <p:tav tm="100000">
                                          <p:val>
                                            <p:strVal val="#ppt_x"/>
                                          </p:val>
                                        </p:tav>
                                      </p:tavLst>
                                    </p:anim>
                                    <p:anim calcmode="lin" valueType="num">
                                      <p:cBhvr>
                                        <p:cTn id="9" dur="1000" fill="hold"/>
                                        <p:tgtEl>
                                          <p:spTgt spid="2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1" presetClass="entr" presetSubtype="0" fill="hold" grpId="0" nodeType="afterEffect">
                                  <p:stCondLst>
                                    <p:cond delay="0"/>
                                  </p:stCondLst>
                                  <p:iterate type="lt">
                                    <p:tmPct val="10000"/>
                                  </p:iterate>
                                  <p:childTnLst>
                                    <p:set>
                                      <p:cBhvr>
                                        <p:cTn id="12" dur="1" fill="hold">
                                          <p:stCondLst>
                                            <p:cond delay="0"/>
                                          </p:stCondLst>
                                        </p:cTn>
                                        <p:tgtEl>
                                          <p:spTgt spid="29"/>
                                        </p:tgtEl>
                                        <p:attrNameLst>
                                          <p:attrName>style.visibility</p:attrName>
                                        </p:attrNameLst>
                                      </p:cBhvr>
                                      <p:to>
                                        <p:strVal val="visible"/>
                                      </p:to>
                                    </p:set>
                                    <p:anim calcmode="lin" valueType="num">
                                      <p:cBhvr>
                                        <p:cTn id="13" dur="500" fill="hold"/>
                                        <p:tgtEl>
                                          <p:spTgt spid="29"/>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29"/>
                                        </p:tgtEl>
                                        <p:attrNameLst>
                                          <p:attrName>ppt_y</p:attrName>
                                        </p:attrNameLst>
                                      </p:cBhvr>
                                      <p:tavLst>
                                        <p:tav tm="0">
                                          <p:val>
                                            <p:strVal val="#ppt_y"/>
                                          </p:val>
                                        </p:tav>
                                        <p:tav tm="100000">
                                          <p:val>
                                            <p:strVal val="#ppt_y"/>
                                          </p:val>
                                        </p:tav>
                                      </p:tavLst>
                                    </p:anim>
                                    <p:anim calcmode="lin" valueType="num">
                                      <p:cBhvr>
                                        <p:cTn id="15" dur="500" fill="hold"/>
                                        <p:tgtEl>
                                          <p:spTgt spid="29"/>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29"/>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29"/>
                                        </p:tgtEl>
                                      </p:cBhvr>
                                    </p:animEffect>
                                  </p:childTnLst>
                                </p:cTn>
                              </p:par>
                            </p:childTnLst>
                          </p:cTn>
                        </p:par>
                        <p:par>
                          <p:cTn id="18" fill="hold">
                            <p:stCondLst>
                              <p:cond delay="1600"/>
                            </p:stCondLst>
                            <p:childTnLst>
                              <p:par>
                                <p:cTn id="19" presetID="41" presetClass="entr" presetSubtype="0" fill="hold" grpId="0" nodeType="afterEffect">
                                  <p:stCondLst>
                                    <p:cond delay="0"/>
                                  </p:stCondLst>
                                  <p:iterate type="lt">
                                    <p:tmPct val="10000"/>
                                  </p:iterate>
                                  <p:childTnLst>
                                    <p:set>
                                      <p:cBhvr>
                                        <p:cTn id="20" dur="1" fill="hold">
                                          <p:stCondLst>
                                            <p:cond delay="0"/>
                                          </p:stCondLst>
                                        </p:cTn>
                                        <p:tgtEl>
                                          <p:spTgt spid="14"/>
                                        </p:tgtEl>
                                        <p:attrNameLst>
                                          <p:attrName>style.visibility</p:attrName>
                                        </p:attrNameLst>
                                      </p:cBhvr>
                                      <p:to>
                                        <p:strVal val="visible"/>
                                      </p:to>
                                    </p:set>
                                    <p:anim calcmode="lin" valueType="num">
                                      <p:cBhvr>
                                        <p:cTn id="21"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14"/>
                                        </p:tgtEl>
                                        <p:attrNameLst>
                                          <p:attrName>ppt_y</p:attrName>
                                        </p:attrNameLst>
                                      </p:cBhvr>
                                      <p:tavLst>
                                        <p:tav tm="0">
                                          <p:val>
                                            <p:strVal val="#ppt_y"/>
                                          </p:val>
                                        </p:tav>
                                        <p:tav tm="100000">
                                          <p:val>
                                            <p:strVal val="#ppt_y"/>
                                          </p:val>
                                        </p:tav>
                                      </p:tavLst>
                                    </p:anim>
                                    <p:anim calcmode="lin" valueType="num">
                                      <p:cBhvr>
                                        <p:cTn id="23"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14"/>
                                        </p:tgtEl>
                                      </p:cBhvr>
                                    </p:animEffect>
                                  </p:childTnLst>
                                </p:cTn>
                              </p:par>
                              <p:par>
                                <p:cTn id="26" presetID="53" presetClass="entr" presetSubtype="528"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 calcmode="lin" valueType="num">
                                      <p:cBhvr>
                                        <p:cTn id="28" dur="500" fill="hold"/>
                                        <p:tgtEl>
                                          <p:spTgt spid="25"/>
                                        </p:tgtEl>
                                        <p:attrNameLst>
                                          <p:attrName>ppt_w</p:attrName>
                                        </p:attrNameLst>
                                      </p:cBhvr>
                                      <p:tavLst>
                                        <p:tav tm="0">
                                          <p:val>
                                            <p:fltVal val="0"/>
                                          </p:val>
                                        </p:tav>
                                        <p:tav tm="100000">
                                          <p:val>
                                            <p:strVal val="#ppt_w"/>
                                          </p:val>
                                        </p:tav>
                                      </p:tavLst>
                                    </p:anim>
                                    <p:anim calcmode="lin" valueType="num">
                                      <p:cBhvr>
                                        <p:cTn id="29" dur="500" fill="hold"/>
                                        <p:tgtEl>
                                          <p:spTgt spid="25"/>
                                        </p:tgtEl>
                                        <p:attrNameLst>
                                          <p:attrName>ppt_h</p:attrName>
                                        </p:attrNameLst>
                                      </p:cBhvr>
                                      <p:tavLst>
                                        <p:tav tm="0">
                                          <p:val>
                                            <p:fltVal val="0"/>
                                          </p:val>
                                        </p:tav>
                                        <p:tav tm="100000">
                                          <p:val>
                                            <p:strVal val="#ppt_h"/>
                                          </p:val>
                                        </p:tav>
                                      </p:tavLst>
                                    </p:anim>
                                    <p:animEffect transition="in" filter="fade">
                                      <p:cBhvr>
                                        <p:cTn id="30" dur="500"/>
                                        <p:tgtEl>
                                          <p:spTgt spid="25"/>
                                        </p:tgtEl>
                                      </p:cBhvr>
                                    </p:animEffect>
                                    <p:anim calcmode="lin" valueType="num">
                                      <p:cBhvr>
                                        <p:cTn id="31" dur="500" fill="hold"/>
                                        <p:tgtEl>
                                          <p:spTgt spid="25"/>
                                        </p:tgtEl>
                                        <p:attrNameLst>
                                          <p:attrName>ppt_x</p:attrName>
                                        </p:attrNameLst>
                                      </p:cBhvr>
                                      <p:tavLst>
                                        <p:tav tm="0">
                                          <p:val>
                                            <p:fltVal val="0.5"/>
                                          </p:val>
                                        </p:tav>
                                        <p:tav tm="100000">
                                          <p:val>
                                            <p:strVal val="#ppt_x"/>
                                          </p:val>
                                        </p:tav>
                                      </p:tavLst>
                                    </p:anim>
                                    <p:anim calcmode="lin" valueType="num">
                                      <p:cBhvr>
                                        <p:cTn id="32" dur="500" fill="hold"/>
                                        <p:tgtEl>
                                          <p:spTgt spid="25"/>
                                        </p:tgtEl>
                                        <p:attrNameLst>
                                          <p:attrName>ppt_y</p:attrName>
                                        </p:attrNameLst>
                                      </p:cBhvr>
                                      <p:tavLst>
                                        <p:tav tm="0">
                                          <p:val>
                                            <p:fltVal val="0.5"/>
                                          </p:val>
                                        </p:tav>
                                        <p:tav tm="100000">
                                          <p:val>
                                            <p:strVal val="#ppt_y"/>
                                          </p:val>
                                        </p:tav>
                                      </p:tavLst>
                                    </p:anim>
                                  </p:childTnLst>
                                </p:cTn>
                              </p:par>
                              <p:par>
                                <p:cTn id="33" presetID="53" presetClass="entr" presetSubtype="528" fill="hold" grpId="0" nodeType="withEffect">
                                  <p:stCondLst>
                                    <p:cond delay="200"/>
                                  </p:stCondLst>
                                  <p:childTnLst>
                                    <p:set>
                                      <p:cBhvr>
                                        <p:cTn id="34" dur="1" fill="hold">
                                          <p:stCondLst>
                                            <p:cond delay="0"/>
                                          </p:stCondLst>
                                        </p:cTn>
                                        <p:tgtEl>
                                          <p:spTgt spid="24"/>
                                        </p:tgtEl>
                                        <p:attrNameLst>
                                          <p:attrName>style.visibility</p:attrName>
                                        </p:attrNameLst>
                                      </p:cBhvr>
                                      <p:to>
                                        <p:strVal val="visible"/>
                                      </p:to>
                                    </p:set>
                                    <p:anim calcmode="lin" valueType="num">
                                      <p:cBhvr>
                                        <p:cTn id="35" dur="500" fill="hold"/>
                                        <p:tgtEl>
                                          <p:spTgt spid="24"/>
                                        </p:tgtEl>
                                        <p:attrNameLst>
                                          <p:attrName>ppt_w</p:attrName>
                                        </p:attrNameLst>
                                      </p:cBhvr>
                                      <p:tavLst>
                                        <p:tav tm="0">
                                          <p:val>
                                            <p:fltVal val="0"/>
                                          </p:val>
                                        </p:tav>
                                        <p:tav tm="100000">
                                          <p:val>
                                            <p:strVal val="#ppt_w"/>
                                          </p:val>
                                        </p:tav>
                                      </p:tavLst>
                                    </p:anim>
                                    <p:anim calcmode="lin" valueType="num">
                                      <p:cBhvr>
                                        <p:cTn id="36" dur="500" fill="hold"/>
                                        <p:tgtEl>
                                          <p:spTgt spid="24"/>
                                        </p:tgtEl>
                                        <p:attrNameLst>
                                          <p:attrName>ppt_h</p:attrName>
                                        </p:attrNameLst>
                                      </p:cBhvr>
                                      <p:tavLst>
                                        <p:tav tm="0">
                                          <p:val>
                                            <p:fltVal val="0"/>
                                          </p:val>
                                        </p:tav>
                                        <p:tav tm="100000">
                                          <p:val>
                                            <p:strVal val="#ppt_h"/>
                                          </p:val>
                                        </p:tav>
                                      </p:tavLst>
                                    </p:anim>
                                    <p:animEffect transition="in" filter="fade">
                                      <p:cBhvr>
                                        <p:cTn id="37" dur="500"/>
                                        <p:tgtEl>
                                          <p:spTgt spid="24"/>
                                        </p:tgtEl>
                                      </p:cBhvr>
                                    </p:animEffect>
                                    <p:anim calcmode="lin" valueType="num">
                                      <p:cBhvr>
                                        <p:cTn id="38" dur="500" fill="hold"/>
                                        <p:tgtEl>
                                          <p:spTgt spid="24"/>
                                        </p:tgtEl>
                                        <p:attrNameLst>
                                          <p:attrName>ppt_x</p:attrName>
                                        </p:attrNameLst>
                                      </p:cBhvr>
                                      <p:tavLst>
                                        <p:tav tm="0">
                                          <p:val>
                                            <p:fltVal val="0.5"/>
                                          </p:val>
                                        </p:tav>
                                        <p:tav tm="100000">
                                          <p:val>
                                            <p:strVal val="#ppt_x"/>
                                          </p:val>
                                        </p:tav>
                                      </p:tavLst>
                                    </p:anim>
                                    <p:anim calcmode="lin" valueType="num">
                                      <p:cBhvr>
                                        <p:cTn id="39" dur="500" fill="hold"/>
                                        <p:tgtEl>
                                          <p:spTgt spid="24"/>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400"/>
                                  </p:stCondLst>
                                  <p:childTnLst>
                                    <p:set>
                                      <p:cBhvr>
                                        <p:cTn id="41" dur="1" fill="hold">
                                          <p:stCondLst>
                                            <p:cond delay="0"/>
                                          </p:stCondLst>
                                        </p:cTn>
                                        <p:tgtEl>
                                          <p:spTgt spid="26"/>
                                        </p:tgtEl>
                                        <p:attrNameLst>
                                          <p:attrName>style.visibility</p:attrName>
                                        </p:attrNameLst>
                                      </p:cBhvr>
                                      <p:to>
                                        <p:strVal val="visible"/>
                                      </p:to>
                                    </p:set>
                                    <p:anim calcmode="lin" valueType="num">
                                      <p:cBhvr>
                                        <p:cTn id="42" dur="500" fill="hold"/>
                                        <p:tgtEl>
                                          <p:spTgt spid="26"/>
                                        </p:tgtEl>
                                        <p:attrNameLst>
                                          <p:attrName>ppt_w</p:attrName>
                                        </p:attrNameLst>
                                      </p:cBhvr>
                                      <p:tavLst>
                                        <p:tav tm="0">
                                          <p:val>
                                            <p:fltVal val="0"/>
                                          </p:val>
                                        </p:tav>
                                        <p:tav tm="100000">
                                          <p:val>
                                            <p:strVal val="#ppt_w"/>
                                          </p:val>
                                        </p:tav>
                                      </p:tavLst>
                                    </p:anim>
                                    <p:anim calcmode="lin" valueType="num">
                                      <p:cBhvr>
                                        <p:cTn id="43" dur="500" fill="hold"/>
                                        <p:tgtEl>
                                          <p:spTgt spid="26"/>
                                        </p:tgtEl>
                                        <p:attrNameLst>
                                          <p:attrName>ppt_h</p:attrName>
                                        </p:attrNameLst>
                                      </p:cBhvr>
                                      <p:tavLst>
                                        <p:tav tm="0">
                                          <p:val>
                                            <p:fltVal val="0"/>
                                          </p:val>
                                        </p:tav>
                                        <p:tav tm="100000">
                                          <p:val>
                                            <p:strVal val="#ppt_h"/>
                                          </p:val>
                                        </p:tav>
                                      </p:tavLst>
                                    </p:anim>
                                    <p:animEffect transition="in" filter="fade">
                                      <p:cBhvr>
                                        <p:cTn id="44" dur="500"/>
                                        <p:tgtEl>
                                          <p:spTgt spid="26"/>
                                        </p:tgtEl>
                                      </p:cBhvr>
                                    </p:animEffect>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fltVal val="0.5"/>
                                          </p:val>
                                        </p:tav>
                                        <p:tav tm="100000">
                                          <p:val>
                                            <p:strVal val="#ppt_y"/>
                                          </p:val>
                                        </p:tav>
                                      </p:tavLst>
                                    </p:anim>
                                  </p:childTnLst>
                                </p:cTn>
                              </p:par>
                              <p:par>
                                <p:cTn id="47" presetID="53" presetClass="entr" presetSubtype="528" fill="hold" grpId="0" nodeType="withEffect">
                                  <p:stCondLst>
                                    <p:cond delay="60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fltVal val="0"/>
                                          </p:val>
                                        </p:tav>
                                        <p:tav tm="100000">
                                          <p:val>
                                            <p:strVal val="#ppt_w"/>
                                          </p:val>
                                        </p:tav>
                                      </p:tavLst>
                                    </p:anim>
                                    <p:anim calcmode="lin" valueType="num">
                                      <p:cBhvr>
                                        <p:cTn id="50" dur="500" fill="hold"/>
                                        <p:tgtEl>
                                          <p:spTgt spid="15"/>
                                        </p:tgtEl>
                                        <p:attrNameLst>
                                          <p:attrName>ppt_h</p:attrName>
                                        </p:attrNameLst>
                                      </p:cBhvr>
                                      <p:tavLst>
                                        <p:tav tm="0">
                                          <p:val>
                                            <p:fltVal val="0"/>
                                          </p:val>
                                        </p:tav>
                                        <p:tav tm="100000">
                                          <p:val>
                                            <p:strVal val="#ppt_h"/>
                                          </p:val>
                                        </p:tav>
                                      </p:tavLst>
                                    </p:anim>
                                    <p:animEffect transition="in" filter="fade">
                                      <p:cBhvr>
                                        <p:cTn id="51" dur="500"/>
                                        <p:tgtEl>
                                          <p:spTgt spid="15"/>
                                        </p:tgtEl>
                                      </p:cBhvr>
                                    </p:animEffect>
                                    <p:anim calcmode="lin" valueType="num">
                                      <p:cBhvr>
                                        <p:cTn id="52" dur="500" fill="hold"/>
                                        <p:tgtEl>
                                          <p:spTgt spid="15"/>
                                        </p:tgtEl>
                                        <p:attrNameLst>
                                          <p:attrName>ppt_x</p:attrName>
                                        </p:attrNameLst>
                                      </p:cBhvr>
                                      <p:tavLst>
                                        <p:tav tm="0">
                                          <p:val>
                                            <p:fltVal val="0.5"/>
                                          </p:val>
                                        </p:tav>
                                        <p:tav tm="100000">
                                          <p:val>
                                            <p:strVal val="#ppt_x"/>
                                          </p:val>
                                        </p:tav>
                                      </p:tavLst>
                                    </p:anim>
                                    <p:anim calcmode="lin" valueType="num">
                                      <p:cBhvr>
                                        <p:cTn id="53" dur="500" fill="hold"/>
                                        <p:tgtEl>
                                          <p:spTgt spid="15"/>
                                        </p:tgtEl>
                                        <p:attrNameLst>
                                          <p:attrName>ppt_y</p:attrName>
                                        </p:attrNameLst>
                                      </p:cBhvr>
                                      <p:tavLst>
                                        <p:tav tm="0">
                                          <p:val>
                                            <p:fltVal val="0.5"/>
                                          </p:val>
                                        </p:tav>
                                        <p:tav tm="100000">
                                          <p:val>
                                            <p:strVal val="#ppt_y"/>
                                          </p:val>
                                        </p:tav>
                                      </p:tavLst>
                                    </p:anim>
                                  </p:childTnLst>
                                </p:cTn>
                              </p:par>
                              <p:par>
                                <p:cTn id="54" presetID="53" presetClass="entr" presetSubtype="16" fill="hold" nodeType="withEffect">
                                  <p:stCondLst>
                                    <p:cond delay="1250"/>
                                  </p:stCondLst>
                                  <p:childTnLst>
                                    <p:set>
                                      <p:cBhvr>
                                        <p:cTn id="55" dur="1" fill="hold">
                                          <p:stCondLst>
                                            <p:cond delay="0"/>
                                          </p:stCondLst>
                                        </p:cTn>
                                        <p:tgtEl>
                                          <p:spTgt spid="30"/>
                                        </p:tgtEl>
                                        <p:attrNameLst>
                                          <p:attrName>style.visibility</p:attrName>
                                        </p:attrNameLst>
                                      </p:cBhvr>
                                      <p:to>
                                        <p:strVal val="visible"/>
                                      </p:to>
                                    </p:set>
                                    <p:anim calcmode="lin" valueType="num">
                                      <p:cBhvr>
                                        <p:cTn id="56" dur="500" fill="hold"/>
                                        <p:tgtEl>
                                          <p:spTgt spid="30"/>
                                        </p:tgtEl>
                                        <p:attrNameLst>
                                          <p:attrName>ppt_w</p:attrName>
                                        </p:attrNameLst>
                                      </p:cBhvr>
                                      <p:tavLst>
                                        <p:tav tm="0">
                                          <p:val>
                                            <p:fltVal val="0"/>
                                          </p:val>
                                        </p:tav>
                                        <p:tav tm="100000">
                                          <p:val>
                                            <p:strVal val="#ppt_w"/>
                                          </p:val>
                                        </p:tav>
                                      </p:tavLst>
                                    </p:anim>
                                    <p:anim calcmode="lin" valueType="num">
                                      <p:cBhvr>
                                        <p:cTn id="57" dur="500" fill="hold"/>
                                        <p:tgtEl>
                                          <p:spTgt spid="30"/>
                                        </p:tgtEl>
                                        <p:attrNameLst>
                                          <p:attrName>ppt_h</p:attrName>
                                        </p:attrNameLst>
                                      </p:cBhvr>
                                      <p:tavLst>
                                        <p:tav tm="0">
                                          <p:val>
                                            <p:fltVal val="0"/>
                                          </p:val>
                                        </p:tav>
                                        <p:tav tm="100000">
                                          <p:val>
                                            <p:strVal val="#ppt_h"/>
                                          </p:val>
                                        </p:tav>
                                      </p:tavLst>
                                    </p:anim>
                                    <p:animEffect transition="in" filter="fade">
                                      <p:cBhvr>
                                        <p:cTn id="58" dur="500"/>
                                        <p:tgtEl>
                                          <p:spTgt spid="30"/>
                                        </p:tgtEl>
                                      </p:cBhvr>
                                    </p:animEffect>
                                  </p:childTnLst>
                                </p:cTn>
                              </p:par>
                              <p:par>
                                <p:cTn id="59" presetID="53" presetClass="entr" presetSubtype="16" fill="hold" nodeType="withEffect">
                                  <p:stCondLst>
                                    <p:cond delay="1250"/>
                                  </p:stCondLst>
                                  <p:childTnLst>
                                    <p:set>
                                      <p:cBhvr>
                                        <p:cTn id="60" dur="1" fill="hold">
                                          <p:stCondLst>
                                            <p:cond delay="0"/>
                                          </p:stCondLst>
                                        </p:cTn>
                                        <p:tgtEl>
                                          <p:spTgt spid="31"/>
                                        </p:tgtEl>
                                        <p:attrNameLst>
                                          <p:attrName>style.visibility</p:attrName>
                                        </p:attrNameLst>
                                      </p:cBhvr>
                                      <p:to>
                                        <p:strVal val="visible"/>
                                      </p:to>
                                    </p:set>
                                    <p:anim calcmode="lin" valueType="num">
                                      <p:cBhvr>
                                        <p:cTn id="61" dur="500" fill="hold"/>
                                        <p:tgtEl>
                                          <p:spTgt spid="31"/>
                                        </p:tgtEl>
                                        <p:attrNameLst>
                                          <p:attrName>ppt_w</p:attrName>
                                        </p:attrNameLst>
                                      </p:cBhvr>
                                      <p:tavLst>
                                        <p:tav tm="0">
                                          <p:val>
                                            <p:fltVal val="0"/>
                                          </p:val>
                                        </p:tav>
                                        <p:tav tm="100000">
                                          <p:val>
                                            <p:strVal val="#ppt_w"/>
                                          </p:val>
                                        </p:tav>
                                      </p:tavLst>
                                    </p:anim>
                                    <p:anim calcmode="lin" valueType="num">
                                      <p:cBhvr>
                                        <p:cTn id="62" dur="500" fill="hold"/>
                                        <p:tgtEl>
                                          <p:spTgt spid="31"/>
                                        </p:tgtEl>
                                        <p:attrNameLst>
                                          <p:attrName>ppt_h</p:attrName>
                                        </p:attrNameLst>
                                      </p:cBhvr>
                                      <p:tavLst>
                                        <p:tav tm="0">
                                          <p:val>
                                            <p:fltVal val="0"/>
                                          </p:val>
                                        </p:tav>
                                        <p:tav tm="100000">
                                          <p:val>
                                            <p:strVal val="#ppt_h"/>
                                          </p:val>
                                        </p:tav>
                                      </p:tavLst>
                                    </p:anim>
                                    <p:animEffect transition="in" filter="fade">
                                      <p:cBhvr>
                                        <p:cTn id="63" dur="500"/>
                                        <p:tgtEl>
                                          <p:spTgt spid="31"/>
                                        </p:tgtEl>
                                      </p:cBhvr>
                                    </p:animEffect>
                                  </p:childTnLst>
                                </p:cTn>
                              </p:par>
                              <p:par>
                                <p:cTn id="64" presetID="53" presetClass="entr" presetSubtype="16" fill="hold" nodeType="withEffect">
                                  <p:stCondLst>
                                    <p:cond delay="1250"/>
                                  </p:stCondLst>
                                  <p:childTnLst>
                                    <p:set>
                                      <p:cBhvr>
                                        <p:cTn id="65" dur="1" fill="hold">
                                          <p:stCondLst>
                                            <p:cond delay="0"/>
                                          </p:stCondLst>
                                        </p:cTn>
                                        <p:tgtEl>
                                          <p:spTgt spid="32"/>
                                        </p:tgtEl>
                                        <p:attrNameLst>
                                          <p:attrName>style.visibility</p:attrName>
                                        </p:attrNameLst>
                                      </p:cBhvr>
                                      <p:to>
                                        <p:strVal val="visible"/>
                                      </p:to>
                                    </p:set>
                                    <p:anim calcmode="lin" valueType="num">
                                      <p:cBhvr>
                                        <p:cTn id="66" dur="500" fill="hold"/>
                                        <p:tgtEl>
                                          <p:spTgt spid="32"/>
                                        </p:tgtEl>
                                        <p:attrNameLst>
                                          <p:attrName>ppt_w</p:attrName>
                                        </p:attrNameLst>
                                      </p:cBhvr>
                                      <p:tavLst>
                                        <p:tav tm="0">
                                          <p:val>
                                            <p:fltVal val="0"/>
                                          </p:val>
                                        </p:tav>
                                        <p:tav tm="100000">
                                          <p:val>
                                            <p:strVal val="#ppt_w"/>
                                          </p:val>
                                        </p:tav>
                                      </p:tavLst>
                                    </p:anim>
                                    <p:anim calcmode="lin" valueType="num">
                                      <p:cBhvr>
                                        <p:cTn id="67" dur="500" fill="hold"/>
                                        <p:tgtEl>
                                          <p:spTgt spid="32"/>
                                        </p:tgtEl>
                                        <p:attrNameLst>
                                          <p:attrName>ppt_h</p:attrName>
                                        </p:attrNameLst>
                                      </p:cBhvr>
                                      <p:tavLst>
                                        <p:tav tm="0">
                                          <p:val>
                                            <p:fltVal val="0"/>
                                          </p:val>
                                        </p:tav>
                                        <p:tav tm="100000">
                                          <p:val>
                                            <p:strVal val="#ppt_h"/>
                                          </p:val>
                                        </p:tav>
                                      </p:tavLst>
                                    </p:anim>
                                    <p:animEffect transition="in" filter="fade">
                                      <p:cBhvr>
                                        <p:cTn id="68" dur="500"/>
                                        <p:tgtEl>
                                          <p:spTgt spid="32"/>
                                        </p:tgtEl>
                                      </p:cBhvr>
                                    </p:animEffect>
                                  </p:childTnLst>
                                </p:cTn>
                              </p:par>
                            </p:childTnLst>
                          </p:cTn>
                        </p:par>
                        <p:par>
                          <p:cTn id="69" fill="hold">
                            <p:stCondLst>
                              <p:cond delay="3349"/>
                            </p:stCondLst>
                            <p:childTnLst>
                              <p:par>
                                <p:cTn id="70" presetID="16" presetClass="entr" presetSubtype="21" fill="hold" grpId="0" nodeType="after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barn(inVertical)">
                                      <p:cBhvr>
                                        <p:cTn id="72" dur="500"/>
                                        <p:tgtEl>
                                          <p:spTgt spid="35"/>
                                        </p:tgtEl>
                                      </p:cBhvr>
                                    </p:animEffect>
                                  </p:childTnLst>
                                </p:cTn>
                              </p:par>
                              <p:par>
                                <p:cTn id="73" presetID="16" presetClass="entr" presetSubtype="21" fill="hold" grpId="0" nodeType="withEffect">
                                  <p:stCondLst>
                                    <p:cond delay="0"/>
                                  </p:stCondLst>
                                  <p:childTnLst>
                                    <p:set>
                                      <p:cBhvr>
                                        <p:cTn id="74" dur="1" fill="hold">
                                          <p:stCondLst>
                                            <p:cond delay="0"/>
                                          </p:stCondLst>
                                        </p:cTn>
                                        <p:tgtEl>
                                          <p:spTgt spid="36"/>
                                        </p:tgtEl>
                                        <p:attrNameLst>
                                          <p:attrName>style.visibility</p:attrName>
                                        </p:attrNameLst>
                                      </p:cBhvr>
                                      <p:to>
                                        <p:strVal val="visible"/>
                                      </p:to>
                                    </p:set>
                                    <p:animEffect transition="in" filter="barn(inVertical)">
                                      <p:cBhvr>
                                        <p:cTn id="75" dur="500"/>
                                        <p:tgtEl>
                                          <p:spTgt spid="36"/>
                                        </p:tgtEl>
                                      </p:cBhvr>
                                    </p:animEffect>
                                  </p:childTnLst>
                                </p:cTn>
                              </p:par>
                            </p:childTnLst>
                          </p:cTn>
                        </p:par>
                        <p:par>
                          <p:cTn id="76" fill="hold">
                            <p:stCondLst>
                              <p:cond delay="3849"/>
                            </p:stCondLst>
                            <p:childTnLst>
                              <p:par>
                                <p:cTn id="77" presetID="16" presetClass="entr" presetSubtype="21" fill="hold" grpId="0" nodeType="afterEffect">
                                  <p:stCondLst>
                                    <p:cond delay="0"/>
                                  </p:stCondLst>
                                  <p:childTnLst>
                                    <p:set>
                                      <p:cBhvr>
                                        <p:cTn id="78" dur="1" fill="hold">
                                          <p:stCondLst>
                                            <p:cond delay="0"/>
                                          </p:stCondLst>
                                        </p:cTn>
                                        <p:tgtEl>
                                          <p:spTgt spid="37"/>
                                        </p:tgtEl>
                                        <p:attrNameLst>
                                          <p:attrName>style.visibility</p:attrName>
                                        </p:attrNameLst>
                                      </p:cBhvr>
                                      <p:to>
                                        <p:strVal val="visible"/>
                                      </p:to>
                                    </p:set>
                                    <p:animEffect transition="in" filter="barn(inVertical)">
                                      <p:cBhvr>
                                        <p:cTn id="79" dur="500"/>
                                        <p:tgtEl>
                                          <p:spTgt spid="37"/>
                                        </p:tgtEl>
                                      </p:cBhvr>
                                    </p:animEffect>
                                  </p:childTnLst>
                                </p:cTn>
                              </p:par>
                              <p:par>
                                <p:cTn id="80" presetID="16" presetClass="entr" presetSubtype="21" fill="hold" grpId="0" nodeType="withEffect">
                                  <p:stCondLst>
                                    <p:cond delay="0"/>
                                  </p:stCondLst>
                                  <p:childTnLst>
                                    <p:set>
                                      <p:cBhvr>
                                        <p:cTn id="81" dur="1" fill="hold">
                                          <p:stCondLst>
                                            <p:cond delay="0"/>
                                          </p:stCondLst>
                                        </p:cTn>
                                        <p:tgtEl>
                                          <p:spTgt spid="38"/>
                                        </p:tgtEl>
                                        <p:attrNameLst>
                                          <p:attrName>style.visibility</p:attrName>
                                        </p:attrNameLst>
                                      </p:cBhvr>
                                      <p:to>
                                        <p:strVal val="visible"/>
                                      </p:to>
                                    </p:set>
                                    <p:animEffect transition="in" filter="barn(inVertical)">
                                      <p:cBhvr>
                                        <p:cTn id="82" dur="500"/>
                                        <p:tgtEl>
                                          <p:spTgt spid="38"/>
                                        </p:tgtEl>
                                      </p:cBhvr>
                                    </p:animEffect>
                                  </p:childTnLst>
                                </p:cTn>
                              </p:par>
                            </p:childTnLst>
                          </p:cTn>
                        </p:par>
                        <p:par>
                          <p:cTn id="83" fill="hold">
                            <p:stCondLst>
                              <p:cond delay="4349"/>
                            </p:stCondLst>
                            <p:childTnLst>
                              <p:par>
                                <p:cTn id="84" presetID="16" presetClass="entr" presetSubtype="21" fill="hold" grpId="0" nodeType="afterEffect">
                                  <p:stCondLst>
                                    <p:cond delay="0"/>
                                  </p:stCondLst>
                                  <p:childTnLst>
                                    <p:set>
                                      <p:cBhvr>
                                        <p:cTn id="85" dur="1" fill="hold">
                                          <p:stCondLst>
                                            <p:cond delay="0"/>
                                          </p:stCondLst>
                                        </p:cTn>
                                        <p:tgtEl>
                                          <p:spTgt spid="39"/>
                                        </p:tgtEl>
                                        <p:attrNameLst>
                                          <p:attrName>style.visibility</p:attrName>
                                        </p:attrNameLst>
                                      </p:cBhvr>
                                      <p:to>
                                        <p:strVal val="visible"/>
                                      </p:to>
                                    </p:set>
                                    <p:animEffect transition="in" filter="barn(inVertical)">
                                      <p:cBhvr>
                                        <p:cTn id="86" dur="500"/>
                                        <p:tgtEl>
                                          <p:spTgt spid="39"/>
                                        </p:tgtEl>
                                      </p:cBhvr>
                                    </p:animEffect>
                                  </p:childTnLst>
                                </p:cTn>
                              </p:par>
                              <p:par>
                                <p:cTn id="87" presetID="16" presetClass="entr" presetSubtype="21" fill="hold" grpId="0" nodeType="withEffect">
                                  <p:stCondLst>
                                    <p:cond delay="0"/>
                                  </p:stCondLst>
                                  <p:childTnLst>
                                    <p:set>
                                      <p:cBhvr>
                                        <p:cTn id="88" dur="1" fill="hold">
                                          <p:stCondLst>
                                            <p:cond delay="0"/>
                                          </p:stCondLst>
                                        </p:cTn>
                                        <p:tgtEl>
                                          <p:spTgt spid="40"/>
                                        </p:tgtEl>
                                        <p:attrNameLst>
                                          <p:attrName>style.visibility</p:attrName>
                                        </p:attrNameLst>
                                      </p:cBhvr>
                                      <p:to>
                                        <p:strVal val="visible"/>
                                      </p:to>
                                    </p:set>
                                    <p:animEffect transition="in" filter="barn(inVertical)">
                                      <p:cBhvr>
                                        <p:cTn id="89" dur="500"/>
                                        <p:tgtEl>
                                          <p:spTgt spid="40"/>
                                        </p:tgtEl>
                                      </p:cBhvr>
                                    </p:animEffect>
                                  </p:childTnLst>
                                </p:cTn>
                              </p:par>
                            </p:childTnLst>
                          </p:cTn>
                        </p:par>
                        <p:par>
                          <p:cTn id="90" fill="hold">
                            <p:stCondLst>
                              <p:cond delay="4849"/>
                            </p:stCondLst>
                            <p:childTnLst>
                              <p:par>
                                <p:cTn id="91" presetID="16" presetClass="entr" presetSubtype="21" fill="hold" grpId="0" nodeType="afterEffect">
                                  <p:stCondLst>
                                    <p:cond delay="0"/>
                                  </p:stCondLst>
                                  <p:childTnLst>
                                    <p:set>
                                      <p:cBhvr>
                                        <p:cTn id="92" dur="1" fill="hold">
                                          <p:stCondLst>
                                            <p:cond delay="0"/>
                                          </p:stCondLst>
                                        </p:cTn>
                                        <p:tgtEl>
                                          <p:spTgt spid="41"/>
                                        </p:tgtEl>
                                        <p:attrNameLst>
                                          <p:attrName>style.visibility</p:attrName>
                                        </p:attrNameLst>
                                      </p:cBhvr>
                                      <p:to>
                                        <p:strVal val="visible"/>
                                      </p:to>
                                    </p:set>
                                    <p:animEffect transition="in" filter="barn(inVertical)">
                                      <p:cBhvr>
                                        <p:cTn id="93" dur="500"/>
                                        <p:tgtEl>
                                          <p:spTgt spid="41"/>
                                        </p:tgtEl>
                                      </p:cBhvr>
                                    </p:animEffect>
                                  </p:childTnLst>
                                </p:cTn>
                              </p:par>
                              <p:par>
                                <p:cTn id="94" presetID="16" presetClass="entr" presetSubtype="21" fill="hold" grpId="0" nodeType="withEffect">
                                  <p:stCondLst>
                                    <p:cond delay="0"/>
                                  </p:stCondLst>
                                  <p:childTnLst>
                                    <p:set>
                                      <p:cBhvr>
                                        <p:cTn id="95" dur="1" fill="hold">
                                          <p:stCondLst>
                                            <p:cond delay="0"/>
                                          </p:stCondLst>
                                        </p:cTn>
                                        <p:tgtEl>
                                          <p:spTgt spid="42"/>
                                        </p:tgtEl>
                                        <p:attrNameLst>
                                          <p:attrName>style.visibility</p:attrName>
                                        </p:attrNameLst>
                                      </p:cBhvr>
                                      <p:to>
                                        <p:strVal val="visible"/>
                                      </p:to>
                                    </p:set>
                                    <p:animEffect transition="in" filter="barn(inVertical)">
                                      <p:cBhvr>
                                        <p:cTn id="96" dur="500"/>
                                        <p:tgtEl>
                                          <p:spTgt spid="42"/>
                                        </p:tgtEl>
                                      </p:cBhvr>
                                    </p:animEffect>
                                  </p:childTnLst>
                                </p:cTn>
                              </p:par>
                            </p:childTnLst>
                          </p:cTn>
                        </p:par>
                        <p:par>
                          <p:cTn id="97" fill="hold">
                            <p:stCondLst>
                              <p:cond delay="5349"/>
                            </p:stCondLst>
                            <p:childTnLst>
                              <p:par>
                                <p:cTn id="98" presetID="53" presetClass="entr" presetSubtype="16" fill="hold" nodeType="afterEffect">
                                  <p:stCondLst>
                                    <p:cond delay="0"/>
                                  </p:stCondLst>
                                  <p:childTnLst>
                                    <p:set>
                                      <p:cBhvr>
                                        <p:cTn id="99" dur="1" fill="hold">
                                          <p:stCondLst>
                                            <p:cond delay="0"/>
                                          </p:stCondLst>
                                        </p:cTn>
                                        <p:tgtEl>
                                          <p:spTgt spid="45"/>
                                        </p:tgtEl>
                                        <p:attrNameLst>
                                          <p:attrName>style.visibility</p:attrName>
                                        </p:attrNameLst>
                                      </p:cBhvr>
                                      <p:to>
                                        <p:strVal val="visible"/>
                                      </p:to>
                                    </p:set>
                                    <p:anim calcmode="lin" valueType="num">
                                      <p:cBhvr>
                                        <p:cTn id="100" dur="500" fill="hold"/>
                                        <p:tgtEl>
                                          <p:spTgt spid="45"/>
                                        </p:tgtEl>
                                        <p:attrNameLst>
                                          <p:attrName>ppt_w</p:attrName>
                                        </p:attrNameLst>
                                      </p:cBhvr>
                                      <p:tavLst>
                                        <p:tav tm="0">
                                          <p:val>
                                            <p:fltVal val="0"/>
                                          </p:val>
                                        </p:tav>
                                        <p:tav tm="100000">
                                          <p:val>
                                            <p:strVal val="#ppt_w"/>
                                          </p:val>
                                        </p:tav>
                                      </p:tavLst>
                                    </p:anim>
                                    <p:anim calcmode="lin" valueType="num">
                                      <p:cBhvr>
                                        <p:cTn id="101" dur="500" fill="hold"/>
                                        <p:tgtEl>
                                          <p:spTgt spid="45"/>
                                        </p:tgtEl>
                                        <p:attrNameLst>
                                          <p:attrName>ppt_h</p:attrName>
                                        </p:attrNameLst>
                                      </p:cBhvr>
                                      <p:tavLst>
                                        <p:tav tm="0">
                                          <p:val>
                                            <p:fltVal val="0"/>
                                          </p:val>
                                        </p:tav>
                                        <p:tav tm="100000">
                                          <p:val>
                                            <p:strVal val="#ppt_h"/>
                                          </p:val>
                                        </p:tav>
                                      </p:tavLst>
                                    </p:anim>
                                    <p:animEffect transition="in" filter="fade">
                                      <p:cBhvr>
                                        <p:cTn id="102" dur="500"/>
                                        <p:tgtEl>
                                          <p:spTgt spid="45"/>
                                        </p:tgtEl>
                                      </p:cBhvr>
                                    </p:animEffect>
                                  </p:childTnLst>
                                </p:cTn>
                              </p:par>
                            </p:childTnLst>
                          </p:cTn>
                        </p:par>
                        <p:par>
                          <p:cTn id="103" fill="hold">
                            <p:stCondLst>
                              <p:cond delay="5849"/>
                            </p:stCondLst>
                            <p:childTnLst>
                              <p:par>
                                <p:cTn id="104" presetID="16" presetClass="entr" presetSubtype="21" fill="hold" grpId="0" nodeType="afterEffect">
                                  <p:stCondLst>
                                    <p:cond delay="0"/>
                                  </p:stCondLst>
                                  <p:childTnLst>
                                    <p:set>
                                      <p:cBhvr>
                                        <p:cTn id="105" dur="1" fill="hold">
                                          <p:stCondLst>
                                            <p:cond delay="0"/>
                                          </p:stCondLst>
                                        </p:cTn>
                                        <p:tgtEl>
                                          <p:spTgt spid="46"/>
                                        </p:tgtEl>
                                        <p:attrNameLst>
                                          <p:attrName>style.visibility</p:attrName>
                                        </p:attrNameLst>
                                      </p:cBhvr>
                                      <p:to>
                                        <p:strVal val="visible"/>
                                      </p:to>
                                    </p:set>
                                    <p:animEffect transition="in" filter="barn(inVertical)">
                                      <p:cBhvr>
                                        <p:cTn id="106"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animBg="1"/>
      <p:bldP spid="24" grpId="0" animBg="1"/>
      <p:bldP spid="25" grpId="0" animBg="1"/>
      <p:bldP spid="26" grpId="0" animBg="1"/>
      <p:bldP spid="28" grpId="0" animBg="1"/>
      <p:bldP spid="29" grpId="0"/>
      <p:bldP spid="35" grpId="0"/>
      <p:bldP spid="36" grpId="0"/>
      <p:bldP spid="37" grpId="0"/>
      <p:bldP spid="38" grpId="0"/>
      <p:bldP spid="39" grpId="0"/>
      <p:bldP spid="40" grpId="0"/>
      <p:bldP spid="41" grpId="0"/>
      <p:bldP spid="42" grpId="0"/>
      <p:bldP spid="4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平行四边形 65"/>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25" name="组合 24"/>
          <p:cNvGrpSpPr/>
          <p:nvPr/>
        </p:nvGrpSpPr>
        <p:grpSpPr>
          <a:xfrm>
            <a:off x="-124754" y="289674"/>
            <a:ext cx="2969754" cy="500820"/>
            <a:chOff x="-611583" y="577868"/>
            <a:chExt cx="6048672" cy="999091"/>
          </a:xfrm>
        </p:grpSpPr>
        <p:sp>
          <p:nvSpPr>
            <p:cNvPr id="67" name="对角圆角矩形 66"/>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68" name="TextBox 67"/>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战略目标</a:t>
              </a:r>
              <a:endParaRPr lang="zh-CN" altLang="en-US" sz="1990" dirty="0">
                <a:solidFill>
                  <a:prstClr val="white"/>
                </a:solidFill>
                <a:latin typeface="思源黑体 CN Medium" pitchFamily="34" charset="-122"/>
                <a:ea typeface="思源黑体 CN Medium" pitchFamily="34" charset="-122"/>
              </a:endParaRPr>
            </a:p>
          </p:txBody>
        </p:sp>
      </p:grpSp>
      <p:grpSp>
        <p:nvGrpSpPr>
          <p:cNvPr id="104" name="组合 103"/>
          <p:cNvGrpSpPr/>
          <p:nvPr/>
        </p:nvGrpSpPr>
        <p:grpSpPr>
          <a:xfrm>
            <a:off x="3170180" y="1854468"/>
            <a:ext cx="1385196" cy="1414257"/>
            <a:chOff x="6099402" y="3699492"/>
            <a:chExt cx="2821311" cy="2821311"/>
          </a:xfrm>
        </p:grpSpPr>
        <p:sp>
          <p:nvSpPr>
            <p:cNvPr id="34" name="Shape 2620"/>
            <p:cNvSpPr/>
            <p:nvPr/>
          </p:nvSpPr>
          <p:spPr>
            <a:xfrm>
              <a:off x="6099402" y="3699492"/>
              <a:ext cx="2821311" cy="282131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1">
                <a:lumMod val="50000"/>
                <a:lumOff val="50000"/>
              </a:schemeClr>
            </a:solidFill>
            <a:ln w="12700" cap="flat">
              <a:noFill/>
              <a:miter lim="400000"/>
            </a:ln>
            <a:effectLst/>
          </p:spPr>
          <p:txBody>
            <a:bodyPr wrap="square" lIns="0" tIns="0" rIns="0" bIns="0" numCol="1" anchor="ctr">
              <a:noAutofit/>
            </a:bodyP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35" name="Shape 2621"/>
            <p:cNvSpPr/>
            <p:nvPr/>
          </p:nvSpPr>
          <p:spPr>
            <a:xfrm>
              <a:off x="6827951" y="4405952"/>
              <a:ext cx="1442046" cy="1275811"/>
            </a:xfrm>
            <a:prstGeom prst="rect">
              <a:avLst/>
            </a:prstGeom>
            <a:noFill/>
            <a:ln w="12700" cap="flat">
              <a:noFill/>
              <a:miter lim="400000"/>
            </a:ln>
            <a:effectLst/>
          </p:spPr>
          <p:txBody>
            <a:bodyPr wrap="square" lIns="0" tIns="0" rIns="0" bIns="0" numCol="1" anchor="t">
              <a:spAutoFit/>
            </a:bodyPr>
            <a:lstStyle>
              <a:lvl1pPr>
                <a:defRPr sz="4500" b="1">
                  <a:solidFill>
                    <a:srgbClr val="212830"/>
                  </a:solidFill>
                  <a:latin typeface="BebasNeueBold"/>
                  <a:ea typeface="BebasNeueBold"/>
                  <a:cs typeface="BebasNeueBold"/>
                  <a:sym typeface="BebasNeueBold"/>
                </a:defRPr>
              </a:lvl1pPr>
            </a:lstStyle>
            <a:p>
              <a:pPr lvl="0">
                <a:defRPr sz="1800" b="0">
                  <a:solidFill>
                    <a:srgbClr val="000000"/>
                  </a:solidFill>
                </a:defRPr>
              </a:pPr>
              <a:r>
                <a:rPr lang="zh-CN" altLang="en-US" sz="2080" dirty="0">
                  <a:solidFill>
                    <a:schemeClr val="bg1"/>
                  </a:solidFill>
                  <a:latin typeface="Arial" panose="020B0604020202020204" pitchFamily="34" charset="0"/>
                  <a:ea typeface="微软雅黑" panose="020B0503020204020204" pitchFamily="34" charset="-122"/>
                  <a:sym typeface="Arial" panose="020B0604020202020204" pitchFamily="34" charset="0"/>
                </a:rPr>
                <a:t>盈利</a:t>
              </a:r>
              <a:endParaRPr lang="en-US" altLang="zh-CN" sz="208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lvl="0">
                <a:defRPr sz="1800" b="0">
                  <a:solidFill>
                    <a:srgbClr val="000000"/>
                  </a:solidFill>
                </a:defRPr>
              </a:pPr>
              <a:r>
                <a:rPr lang="zh-CN" altLang="en-US" sz="2080" dirty="0">
                  <a:solidFill>
                    <a:schemeClr val="bg1"/>
                  </a:solidFill>
                  <a:latin typeface="Arial" panose="020B0604020202020204" pitchFamily="34" charset="0"/>
                  <a:ea typeface="微软雅黑" panose="020B0503020204020204" pitchFamily="34" charset="-122"/>
                  <a:sym typeface="Arial" panose="020B0604020202020204" pitchFamily="34" charset="0"/>
                </a:rPr>
                <a:t>扩大</a:t>
              </a:r>
              <a:endParaRPr sz="208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05" name="组合 104"/>
          <p:cNvGrpSpPr/>
          <p:nvPr/>
        </p:nvGrpSpPr>
        <p:grpSpPr>
          <a:xfrm>
            <a:off x="1536896" y="2914901"/>
            <a:ext cx="1064198" cy="1086524"/>
            <a:chOff x="2772793" y="5814957"/>
            <a:chExt cx="2167514" cy="2167513"/>
          </a:xfrm>
        </p:grpSpPr>
        <p:sp>
          <p:nvSpPr>
            <p:cNvPr id="49" name="Shape 2630"/>
            <p:cNvSpPr/>
            <p:nvPr/>
          </p:nvSpPr>
          <p:spPr>
            <a:xfrm>
              <a:off x="2772793" y="5814957"/>
              <a:ext cx="2167514" cy="216751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B0B0B"/>
            </a:solidFill>
            <a:ln w="12700" cap="flat">
              <a:noFill/>
              <a:miter lim="400000"/>
            </a:ln>
            <a:effectLst/>
          </p:spPr>
          <p:txBody>
            <a:bodyPr wrap="square" lIns="0" tIns="0" rIns="0" bIns="0" numCol="1" anchor="ctr">
              <a:noAutofit/>
            </a:bodyP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83" name="Shape 2621"/>
            <p:cNvSpPr/>
            <p:nvPr/>
          </p:nvSpPr>
          <p:spPr>
            <a:xfrm>
              <a:off x="3060626" y="6347816"/>
              <a:ext cx="1751223" cy="1062706"/>
            </a:xfrm>
            <a:prstGeom prst="rect">
              <a:avLst/>
            </a:prstGeom>
            <a:noFill/>
            <a:ln w="12700" cap="flat">
              <a:noFill/>
              <a:miter lim="400000"/>
            </a:ln>
            <a:effectLst/>
          </p:spPr>
          <p:txBody>
            <a:bodyPr wrap="square" lIns="0" tIns="0" rIns="0" bIns="0" numCol="1" anchor="t">
              <a:spAutoFit/>
            </a:bodyPr>
            <a:lstStyle>
              <a:lvl1pPr>
                <a:defRPr sz="4500" b="1">
                  <a:solidFill>
                    <a:srgbClr val="212830"/>
                  </a:solidFill>
                  <a:latin typeface="BebasNeueBold"/>
                  <a:ea typeface="BebasNeueBold"/>
                  <a:cs typeface="BebasNeueBold"/>
                  <a:sym typeface="BebasNeueBold"/>
                </a:defRPr>
              </a:lvl1pPr>
            </a:lstStyle>
            <a:p>
              <a:pPr lvl="0">
                <a:defRPr sz="1800" b="0">
                  <a:solidFill>
                    <a:srgbClr val="000000"/>
                  </a:solidFill>
                </a:defRPr>
              </a:pPr>
              <a:r>
                <a:rPr lang="zh-CN" altLang="en-US" sz="1730" dirty="0">
                  <a:solidFill>
                    <a:schemeClr val="bg1"/>
                  </a:solidFill>
                  <a:latin typeface="Arial" panose="020B0604020202020204" pitchFamily="34" charset="0"/>
                  <a:ea typeface="微软雅黑" panose="020B0503020204020204" pitchFamily="34" charset="-122"/>
                  <a:sym typeface="Arial" panose="020B0604020202020204" pitchFamily="34" charset="0"/>
                </a:rPr>
                <a:t>市场占有率快</a:t>
              </a:r>
              <a:endParaRPr sz="173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06" name="组合 105"/>
          <p:cNvGrpSpPr/>
          <p:nvPr/>
        </p:nvGrpSpPr>
        <p:grpSpPr>
          <a:xfrm>
            <a:off x="3620935" y="3815406"/>
            <a:ext cx="1138066" cy="1161941"/>
            <a:chOff x="7017480" y="7611380"/>
            <a:chExt cx="2317967" cy="2317966"/>
          </a:xfrm>
        </p:grpSpPr>
        <p:sp>
          <p:nvSpPr>
            <p:cNvPr id="39" name="Shape 2625"/>
            <p:cNvSpPr/>
            <p:nvPr/>
          </p:nvSpPr>
          <p:spPr>
            <a:xfrm>
              <a:off x="7017480" y="7611380"/>
              <a:ext cx="2317967" cy="231796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B0B0B"/>
            </a:solidFill>
            <a:ln w="12700" cap="flat">
              <a:noFill/>
              <a:miter lim="400000"/>
            </a:ln>
            <a:effectLst/>
          </p:spPr>
          <p:txBody>
            <a:bodyPr wrap="square" lIns="0" tIns="0" rIns="0" bIns="0" numCol="1" anchor="ctr">
              <a:noAutofit/>
            </a:bodyP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84" name="Shape 2621"/>
            <p:cNvSpPr/>
            <p:nvPr/>
          </p:nvSpPr>
          <p:spPr>
            <a:xfrm>
              <a:off x="7478666" y="8116776"/>
              <a:ext cx="1442046" cy="1275812"/>
            </a:xfrm>
            <a:prstGeom prst="rect">
              <a:avLst/>
            </a:prstGeom>
            <a:noFill/>
            <a:ln w="12700" cap="flat">
              <a:noFill/>
              <a:miter lim="400000"/>
            </a:ln>
            <a:effectLst/>
          </p:spPr>
          <p:txBody>
            <a:bodyPr wrap="square" lIns="0" tIns="0" rIns="0" bIns="0" numCol="1" anchor="t">
              <a:spAutoFit/>
            </a:bodyPr>
            <a:lstStyle>
              <a:lvl1pPr>
                <a:defRPr sz="4500" b="1">
                  <a:solidFill>
                    <a:srgbClr val="212830"/>
                  </a:solidFill>
                  <a:latin typeface="BebasNeueBold"/>
                  <a:ea typeface="BebasNeueBold"/>
                  <a:cs typeface="BebasNeueBold"/>
                  <a:sym typeface="BebasNeueBold"/>
                </a:defRPr>
              </a:lvl1pPr>
            </a:lstStyle>
            <a:p>
              <a:pPr lvl="0">
                <a:defRPr sz="1800" b="0">
                  <a:solidFill>
                    <a:srgbClr val="000000"/>
                  </a:solidFill>
                </a:defRPr>
              </a:pPr>
              <a:r>
                <a:rPr lang="zh-CN" altLang="en-US" sz="2080" dirty="0">
                  <a:solidFill>
                    <a:schemeClr val="bg1"/>
                  </a:solidFill>
                  <a:latin typeface="Arial" panose="020B0604020202020204" pitchFamily="34" charset="0"/>
                  <a:ea typeface="微软雅黑" panose="020B0503020204020204" pitchFamily="34" charset="-122"/>
                  <a:sym typeface="Arial" panose="020B0604020202020204" pitchFamily="34" charset="0"/>
                </a:rPr>
                <a:t>研发要快</a:t>
              </a:r>
              <a:endParaRPr sz="208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03" name="组合 102"/>
          <p:cNvGrpSpPr/>
          <p:nvPr/>
        </p:nvGrpSpPr>
        <p:grpSpPr>
          <a:xfrm>
            <a:off x="7125526" y="1758101"/>
            <a:ext cx="1138066" cy="1161943"/>
            <a:chOff x="14043632" y="3533937"/>
            <a:chExt cx="2317966" cy="2317967"/>
          </a:xfrm>
        </p:grpSpPr>
        <p:sp>
          <p:nvSpPr>
            <p:cNvPr id="71" name="Shape 2640"/>
            <p:cNvSpPr/>
            <p:nvPr/>
          </p:nvSpPr>
          <p:spPr>
            <a:xfrm>
              <a:off x="14043632" y="3533937"/>
              <a:ext cx="2317966" cy="231796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B0B0B"/>
            </a:solidFill>
            <a:ln w="12700" cap="flat">
              <a:noFill/>
              <a:miter lim="400000"/>
            </a:ln>
            <a:effectLst/>
          </p:spPr>
          <p:txBody>
            <a:bodyPr wrap="square" lIns="0" tIns="0" rIns="0" bIns="0" numCol="1" anchor="ctr">
              <a:noAutofit/>
            </a:bodyP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86" name="Shape 2621"/>
            <p:cNvSpPr/>
            <p:nvPr/>
          </p:nvSpPr>
          <p:spPr>
            <a:xfrm>
              <a:off x="14531041" y="3958940"/>
              <a:ext cx="1442050" cy="1275810"/>
            </a:xfrm>
            <a:prstGeom prst="rect">
              <a:avLst/>
            </a:prstGeom>
            <a:noFill/>
            <a:ln w="12700" cap="flat">
              <a:noFill/>
              <a:miter lim="400000"/>
            </a:ln>
            <a:effectLst/>
          </p:spPr>
          <p:txBody>
            <a:bodyPr wrap="square" lIns="0" tIns="0" rIns="0" bIns="0" numCol="1" anchor="t">
              <a:spAutoFit/>
            </a:bodyPr>
            <a:lstStyle>
              <a:lvl1pPr>
                <a:defRPr sz="4500" b="1">
                  <a:solidFill>
                    <a:srgbClr val="212830"/>
                  </a:solidFill>
                  <a:latin typeface="BebasNeueBold"/>
                  <a:ea typeface="BebasNeueBold"/>
                  <a:cs typeface="BebasNeueBold"/>
                  <a:sym typeface="BebasNeueBold"/>
                </a:defRPr>
              </a:lvl1pPr>
            </a:lstStyle>
            <a:p>
              <a:pPr lvl="0">
                <a:defRPr sz="1800" b="0">
                  <a:solidFill>
                    <a:srgbClr val="000000"/>
                  </a:solidFill>
                </a:defRPr>
              </a:pPr>
              <a:r>
                <a:rPr lang="zh-CN" altLang="en-US" sz="2080" dirty="0">
                  <a:solidFill>
                    <a:schemeClr val="bg1"/>
                  </a:solidFill>
                  <a:latin typeface="Arial" panose="020B0604020202020204" pitchFamily="34" charset="0"/>
                  <a:ea typeface="微软雅黑" panose="020B0503020204020204" pitchFamily="34" charset="-122"/>
                  <a:sym typeface="Arial" panose="020B0604020202020204" pitchFamily="34" charset="0"/>
                </a:rPr>
                <a:t>技术提高</a:t>
              </a:r>
              <a:endParaRPr sz="208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02" name="组合 101"/>
          <p:cNvGrpSpPr/>
          <p:nvPr/>
        </p:nvGrpSpPr>
        <p:grpSpPr>
          <a:xfrm>
            <a:off x="7878103" y="3670539"/>
            <a:ext cx="1289021" cy="1316062"/>
            <a:chOff x="15688300" y="7322383"/>
            <a:chExt cx="2625425" cy="2625424"/>
          </a:xfrm>
        </p:grpSpPr>
        <p:sp>
          <p:nvSpPr>
            <p:cNvPr id="75" name="Shape 2645"/>
            <p:cNvSpPr/>
            <p:nvPr/>
          </p:nvSpPr>
          <p:spPr>
            <a:xfrm>
              <a:off x="15688300" y="7322383"/>
              <a:ext cx="2625425" cy="262542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1">
                <a:lumMod val="50000"/>
                <a:lumOff val="50000"/>
              </a:schemeClr>
            </a:solidFill>
            <a:ln w="12700" cap="flat">
              <a:noFill/>
              <a:miter lim="400000"/>
            </a:ln>
            <a:effectLst/>
          </p:spPr>
          <p:txBody>
            <a:bodyPr wrap="square" lIns="0" tIns="0" rIns="0" bIns="0" numCol="1" anchor="ctr">
              <a:noAutofit/>
            </a:bodyP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87" name="Shape 2621"/>
            <p:cNvSpPr/>
            <p:nvPr/>
          </p:nvSpPr>
          <p:spPr>
            <a:xfrm>
              <a:off x="16413686" y="7962779"/>
              <a:ext cx="1442050" cy="1275812"/>
            </a:xfrm>
            <a:prstGeom prst="rect">
              <a:avLst/>
            </a:prstGeom>
            <a:noFill/>
            <a:ln w="12700" cap="flat">
              <a:noFill/>
              <a:miter lim="400000"/>
            </a:ln>
            <a:effectLst/>
          </p:spPr>
          <p:txBody>
            <a:bodyPr wrap="square" lIns="0" tIns="0" rIns="0" bIns="0" numCol="1" anchor="t">
              <a:spAutoFit/>
            </a:bodyPr>
            <a:lstStyle>
              <a:lvl1pPr>
                <a:defRPr sz="4500" b="1">
                  <a:solidFill>
                    <a:srgbClr val="212830"/>
                  </a:solidFill>
                  <a:latin typeface="BebasNeueBold"/>
                  <a:ea typeface="BebasNeueBold"/>
                  <a:cs typeface="BebasNeueBold"/>
                  <a:sym typeface="BebasNeueBold"/>
                </a:defRPr>
              </a:lvl1pPr>
            </a:lstStyle>
            <a:p>
              <a:pPr lvl="0">
                <a:defRPr sz="1800" b="0">
                  <a:solidFill>
                    <a:srgbClr val="000000"/>
                  </a:solidFill>
                </a:defRPr>
              </a:pPr>
              <a:r>
                <a:rPr lang="zh-CN" altLang="en-US" sz="2080" dirty="0">
                  <a:solidFill>
                    <a:schemeClr val="bg1"/>
                  </a:solidFill>
                  <a:latin typeface="Arial" panose="020B0604020202020204" pitchFamily="34" charset="0"/>
                  <a:ea typeface="微软雅黑" panose="020B0503020204020204" pitchFamily="34" charset="-122"/>
                  <a:sym typeface="Arial" panose="020B0604020202020204" pitchFamily="34" charset="0"/>
                </a:rPr>
                <a:t>功能强大</a:t>
              </a:r>
              <a:endParaRPr sz="208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01" name="组合 100"/>
          <p:cNvGrpSpPr/>
          <p:nvPr/>
        </p:nvGrpSpPr>
        <p:grpSpPr>
          <a:xfrm>
            <a:off x="9358956" y="1696396"/>
            <a:ext cx="1517061" cy="1548888"/>
            <a:chOff x="18704446" y="3384153"/>
            <a:chExt cx="3089888" cy="3089888"/>
          </a:xfrm>
        </p:grpSpPr>
        <p:sp>
          <p:nvSpPr>
            <p:cNvPr id="63" name="Shape 2635"/>
            <p:cNvSpPr/>
            <p:nvPr/>
          </p:nvSpPr>
          <p:spPr>
            <a:xfrm>
              <a:off x="18704446" y="3384153"/>
              <a:ext cx="3089888" cy="308988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B0B0B"/>
            </a:solidFill>
            <a:ln w="12700" cap="flat">
              <a:noFill/>
              <a:miter lim="400000"/>
            </a:ln>
            <a:effectLst/>
          </p:spPr>
          <p:txBody>
            <a:bodyPr wrap="square" lIns="0" tIns="0" rIns="0" bIns="0" numCol="1" anchor="ctr">
              <a:noAutofit/>
            </a:bodyP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89" name="Shape 2621"/>
            <p:cNvSpPr/>
            <p:nvPr/>
          </p:nvSpPr>
          <p:spPr>
            <a:xfrm>
              <a:off x="19133267" y="4176811"/>
              <a:ext cx="2232247" cy="1275811"/>
            </a:xfrm>
            <a:prstGeom prst="rect">
              <a:avLst/>
            </a:prstGeom>
            <a:noFill/>
            <a:ln w="12700" cap="flat">
              <a:noFill/>
              <a:miter lim="400000"/>
            </a:ln>
            <a:effectLst/>
          </p:spPr>
          <p:txBody>
            <a:bodyPr wrap="square" lIns="0" tIns="0" rIns="0" bIns="0" numCol="1" anchor="t">
              <a:spAutoFit/>
            </a:bodyPr>
            <a:lstStyle>
              <a:lvl1pPr>
                <a:defRPr sz="4500" b="1">
                  <a:solidFill>
                    <a:srgbClr val="212830"/>
                  </a:solidFill>
                  <a:latin typeface="BebasNeueBold"/>
                  <a:ea typeface="BebasNeueBold"/>
                  <a:cs typeface="BebasNeueBold"/>
                  <a:sym typeface="BebasNeueBold"/>
                </a:defRPr>
              </a:lvl1pPr>
            </a:lstStyle>
            <a:p>
              <a:pPr lvl="0" algn="ctr">
                <a:defRPr sz="1800" b="0">
                  <a:solidFill>
                    <a:srgbClr val="000000"/>
                  </a:solidFill>
                </a:defRPr>
              </a:pPr>
              <a:r>
                <a:rPr lang="zh-CN" altLang="en-US" sz="2080" dirty="0">
                  <a:solidFill>
                    <a:schemeClr val="bg1"/>
                  </a:solidFill>
                  <a:latin typeface="Arial" panose="020B0604020202020204" pitchFamily="34" charset="0"/>
                  <a:ea typeface="微软雅黑" panose="020B0503020204020204" pitchFamily="34" charset="-122"/>
                  <a:sym typeface="Arial" panose="020B0604020202020204" pitchFamily="34" charset="0"/>
                </a:rPr>
                <a:t>利益</a:t>
              </a:r>
              <a:endParaRPr lang="en-US" altLang="zh-CN" sz="208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lvl="0" algn="ctr">
                <a:defRPr sz="1800" b="0">
                  <a:solidFill>
                    <a:srgbClr val="000000"/>
                  </a:solidFill>
                </a:defRPr>
              </a:pPr>
              <a:r>
                <a:rPr lang="zh-CN" altLang="en-US" sz="2080" dirty="0">
                  <a:solidFill>
                    <a:schemeClr val="bg1"/>
                  </a:solidFill>
                  <a:latin typeface="Arial" panose="020B0604020202020204" pitchFamily="34" charset="0"/>
                  <a:ea typeface="微软雅黑" panose="020B0503020204020204" pitchFamily="34" charset="-122"/>
                  <a:sym typeface="Arial" panose="020B0604020202020204" pitchFamily="34" charset="0"/>
                </a:rPr>
                <a:t>最大化</a:t>
              </a:r>
              <a:endParaRPr sz="208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91" name="Arc 3"/>
          <p:cNvSpPr/>
          <p:nvPr/>
        </p:nvSpPr>
        <p:spPr>
          <a:xfrm rot="20794530">
            <a:off x="3913207" y="2853498"/>
            <a:ext cx="1691592" cy="1727081"/>
          </a:xfrm>
          <a:prstGeom prst="arc">
            <a:avLst/>
          </a:prstGeom>
          <a:ln w="44450">
            <a:solidFill>
              <a:schemeClr val="tx1">
                <a:lumMod val="50000"/>
                <a:lumOff val="50000"/>
              </a:schemeClr>
            </a:solidFill>
            <a:prstDash val="dash"/>
            <a:headEnd type="triangle" w="lg" len="lg"/>
            <a:tailEnd type="none" w="med" len="med"/>
          </a:ln>
          <a:effectLst/>
        </p:spPr>
        <p:style>
          <a:lnRef idx="1">
            <a:schemeClr val="accent1"/>
          </a:lnRef>
          <a:fillRef idx="0">
            <a:schemeClr val="accent1"/>
          </a:fillRef>
          <a:effectRef idx="0">
            <a:schemeClr val="accent1"/>
          </a:effectRef>
          <a:fontRef idx="minor">
            <a:schemeClr val="tx1"/>
          </a:fontRef>
        </p:style>
        <p:txBody>
          <a:bodyPr lIns="42970" tIns="21485" rIns="42970" bIns="21485" rtlCol="0" anchor="ctr"/>
          <a:lstStyle/>
          <a:p>
            <a:pPr algn="ctr"/>
            <a:endParaRPr lang="en-US" sz="780">
              <a:solidFill>
                <a:schemeClr val="accent2"/>
              </a:solidFill>
            </a:endParaRPr>
          </a:p>
        </p:txBody>
      </p:sp>
      <p:sp>
        <p:nvSpPr>
          <p:cNvPr id="92" name="Arc 3"/>
          <p:cNvSpPr/>
          <p:nvPr/>
        </p:nvSpPr>
        <p:spPr>
          <a:xfrm rot="17548443">
            <a:off x="4765029" y="3906141"/>
            <a:ext cx="1253063" cy="1227315"/>
          </a:xfrm>
          <a:prstGeom prst="arc">
            <a:avLst/>
          </a:prstGeom>
          <a:ln w="44450">
            <a:solidFill>
              <a:schemeClr val="tx1">
                <a:lumMod val="50000"/>
                <a:lumOff val="50000"/>
              </a:schemeClr>
            </a:solidFill>
            <a:prstDash val="dash"/>
            <a:headEnd type="triangle" w="lg" len="lg"/>
            <a:tailEnd type="none" w="med" len="med"/>
          </a:ln>
          <a:effectLst/>
        </p:spPr>
        <p:style>
          <a:lnRef idx="1">
            <a:schemeClr val="accent1"/>
          </a:lnRef>
          <a:fillRef idx="0">
            <a:schemeClr val="accent1"/>
          </a:fillRef>
          <a:effectRef idx="0">
            <a:schemeClr val="accent1"/>
          </a:effectRef>
          <a:fontRef idx="minor">
            <a:schemeClr val="tx1"/>
          </a:fontRef>
        </p:style>
        <p:txBody>
          <a:bodyPr lIns="42970" tIns="21485" rIns="42970" bIns="21485" rtlCol="0" anchor="ctr"/>
          <a:lstStyle/>
          <a:p>
            <a:pPr algn="ctr"/>
            <a:endParaRPr lang="en-US" sz="780">
              <a:solidFill>
                <a:schemeClr val="accent2"/>
              </a:solidFill>
            </a:endParaRPr>
          </a:p>
        </p:txBody>
      </p:sp>
      <p:sp>
        <p:nvSpPr>
          <p:cNvPr id="94" name="Arc 3"/>
          <p:cNvSpPr/>
          <p:nvPr/>
        </p:nvSpPr>
        <p:spPr>
          <a:xfrm rot="805470" flipH="1">
            <a:off x="6189427" y="2739272"/>
            <a:ext cx="1691592" cy="1727081"/>
          </a:xfrm>
          <a:prstGeom prst="arc">
            <a:avLst/>
          </a:prstGeom>
          <a:ln w="44450">
            <a:solidFill>
              <a:schemeClr val="tx1">
                <a:lumMod val="50000"/>
                <a:lumOff val="50000"/>
              </a:schemeClr>
            </a:solidFill>
            <a:prstDash val="dash"/>
            <a:headEnd type="triangle" w="lg" len="lg"/>
            <a:tailEnd type="none" w="med" len="med"/>
          </a:ln>
          <a:effectLst/>
        </p:spPr>
        <p:style>
          <a:lnRef idx="1">
            <a:schemeClr val="accent1"/>
          </a:lnRef>
          <a:fillRef idx="0">
            <a:schemeClr val="accent1"/>
          </a:fillRef>
          <a:effectRef idx="0">
            <a:schemeClr val="accent1"/>
          </a:effectRef>
          <a:fontRef idx="minor">
            <a:schemeClr val="tx1"/>
          </a:fontRef>
        </p:style>
        <p:txBody>
          <a:bodyPr lIns="42970" tIns="21485" rIns="42970" bIns="21485" rtlCol="0" anchor="ctr"/>
          <a:lstStyle/>
          <a:p>
            <a:pPr algn="ctr"/>
            <a:endParaRPr lang="en-US" sz="780">
              <a:solidFill>
                <a:schemeClr val="accent2"/>
              </a:solidFill>
            </a:endParaRPr>
          </a:p>
        </p:txBody>
      </p:sp>
      <p:sp>
        <p:nvSpPr>
          <p:cNvPr id="95" name="Arc 3"/>
          <p:cNvSpPr/>
          <p:nvPr/>
        </p:nvSpPr>
        <p:spPr>
          <a:xfrm rot="3055585" flipH="1">
            <a:off x="6759520" y="3802224"/>
            <a:ext cx="1253063" cy="1227315"/>
          </a:xfrm>
          <a:prstGeom prst="arc">
            <a:avLst/>
          </a:prstGeom>
          <a:ln w="44450">
            <a:solidFill>
              <a:schemeClr val="tx1">
                <a:lumMod val="50000"/>
                <a:lumOff val="50000"/>
              </a:schemeClr>
            </a:solidFill>
            <a:prstDash val="dash"/>
            <a:headEnd type="triangle" w="lg" len="lg"/>
            <a:tailEnd type="none" w="med" len="med"/>
          </a:ln>
          <a:effectLst/>
        </p:spPr>
        <p:style>
          <a:lnRef idx="1">
            <a:schemeClr val="accent1"/>
          </a:lnRef>
          <a:fillRef idx="0">
            <a:schemeClr val="accent1"/>
          </a:fillRef>
          <a:effectRef idx="0">
            <a:schemeClr val="accent1"/>
          </a:effectRef>
          <a:fontRef idx="minor">
            <a:schemeClr val="tx1"/>
          </a:fontRef>
        </p:style>
        <p:txBody>
          <a:bodyPr lIns="42970" tIns="21485" rIns="42970" bIns="21485" rtlCol="0" anchor="ctr"/>
          <a:lstStyle/>
          <a:p>
            <a:pPr algn="ctr"/>
            <a:endParaRPr lang="en-US" sz="780">
              <a:solidFill>
                <a:schemeClr val="accent2"/>
              </a:solidFill>
            </a:endParaRPr>
          </a:p>
        </p:txBody>
      </p:sp>
      <p:cxnSp>
        <p:nvCxnSpPr>
          <p:cNvPr id="19" name="直接箭头连接符 18"/>
          <p:cNvCxnSpPr/>
          <p:nvPr/>
        </p:nvCxnSpPr>
        <p:spPr>
          <a:xfrm flipH="1" flipV="1">
            <a:off x="2601095" y="3458163"/>
            <a:ext cx="2704944" cy="144650"/>
          </a:xfrm>
          <a:prstGeom prst="straightConnector1">
            <a:avLst/>
          </a:prstGeom>
          <a:ln w="44450">
            <a:solidFill>
              <a:schemeClr val="tx1">
                <a:lumMod val="50000"/>
                <a:lumOff val="50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97" name="直接箭头连接符 96"/>
          <p:cNvCxnSpPr/>
          <p:nvPr/>
        </p:nvCxnSpPr>
        <p:spPr>
          <a:xfrm flipV="1">
            <a:off x="6942999" y="2812087"/>
            <a:ext cx="2418386" cy="718401"/>
          </a:xfrm>
          <a:prstGeom prst="straightConnector1">
            <a:avLst/>
          </a:prstGeom>
          <a:ln w="44450">
            <a:solidFill>
              <a:schemeClr val="tx1">
                <a:lumMod val="50000"/>
                <a:lumOff val="50000"/>
              </a:schemeClr>
            </a:solidFill>
            <a:prstDash val="dash"/>
            <a:headEnd w="lg" len="lg"/>
            <a:tailEnd type="triangle"/>
          </a:ln>
        </p:spPr>
        <p:style>
          <a:lnRef idx="1">
            <a:schemeClr val="accent1"/>
          </a:lnRef>
          <a:fillRef idx="0">
            <a:schemeClr val="accent1"/>
          </a:fillRef>
          <a:effectRef idx="0">
            <a:schemeClr val="accent1"/>
          </a:effectRef>
          <a:fontRef idx="minor">
            <a:schemeClr val="tx1"/>
          </a:fontRef>
        </p:style>
      </p:cxnSp>
      <p:grpSp>
        <p:nvGrpSpPr>
          <p:cNvPr id="24" name="组合 23"/>
          <p:cNvGrpSpPr/>
          <p:nvPr/>
        </p:nvGrpSpPr>
        <p:grpSpPr>
          <a:xfrm>
            <a:off x="5306037" y="2812087"/>
            <a:ext cx="1741984" cy="1778529"/>
            <a:chOff x="10449626" y="5609849"/>
            <a:chExt cx="3548002" cy="3548001"/>
          </a:xfrm>
        </p:grpSpPr>
        <p:sp>
          <p:nvSpPr>
            <p:cNvPr id="79" name="Shape 2658"/>
            <p:cNvSpPr/>
            <p:nvPr/>
          </p:nvSpPr>
          <p:spPr>
            <a:xfrm>
              <a:off x="10449626" y="5609849"/>
              <a:ext cx="3548002" cy="354800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85000"/>
              </a:schemeClr>
            </a:solidFill>
            <a:ln w="12700" cap="flat">
              <a:noFill/>
              <a:miter lim="400000"/>
            </a:ln>
            <a:effectLst>
              <a:outerShdw blurRad="190500" dir="5400000" rotWithShape="0">
                <a:srgbClr val="000000">
                  <a:alpha val="29649"/>
                </a:srgbClr>
              </a:outerShdw>
            </a:effectLst>
          </p:spPr>
          <p:txBody>
            <a:bodyPr wrap="square" lIns="0" tIns="0" rIns="0" bIns="0" numCol="1" anchor="ctr">
              <a:noAutofit/>
            </a:bodyP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80" name="Shape 2659"/>
            <p:cNvSpPr/>
            <p:nvPr/>
          </p:nvSpPr>
          <p:spPr>
            <a:xfrm>
              <a:off x="10663032" y="5823504"/>
              <a:ext cx="3120691" cy="31206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B0B0B"/>
            </a:solidFill>
            <a:ln w="12700" cap="flat">
              <a:noFill/>
              <a:miter lim="400000"/>
            </a:ln>
            <a:effectLst/>
          </p:spPr>
          <p:txBody>
            <a:bodyPr wrap="square" lIns="0" tIns="0" rIns="0" bIns="0" numCol="1" anchor="ctr">
              <a:noAutofit/>
            </a:bodyP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90" name="Shape 2621"/>
            <p:cNvSpPr/>
            <p:nvPr/>
          </p:nvSpPr>
          <p:spPr>
            <a:xfrm>
              <a:off x="11074506" y="6529098"/>
              <a:ext cx="2232247" cy="1754208"/>
            </a:xfrm>
            <a:prstGeom prst="rect">
              <a:avLst/>
            </a:prstGeom>
            <a:noFill/>
            <a:ln w="12700" cap="flat">
              <a:noFill/>
              <a:miter lim="400000"/>
            </a:ln>
            <a:effectLst/>
          </p:spPr>
          <p:txBody>
            <a:bodyPr wrap="square" lIns="0" tIns="0" rIns="0" bIns="0" numCol="1" anchor="t">
              <a:spAutoFit/>
            </a:bodyPr>
            <a:lstStyle>
              <a:lvl1pPr>
                <a:defRPr sz="4500" b="1">
                  <a:solidFill>
                    <a:srgbClr val="212830"/>
                  </a:solidFill>
                  <a:latin typeface="BebasNeueBold"/>
                  <a:ea typeface="BebasNeueBold"/>
                  <a:cs typeface="BebasNeueBold"/>
                  <a:sym typeface="BebasNeueBold"/>
                </a:defRPr>
              </a:lvl1pPr>
            </a:lstStyle>
            <a:p>
              <a:pPr lvl="0" algn="ctr">
                <a:defRPr sz="1800" b="0">
                  <a:solidFill>
                    <a:srgbClr val="000000"/>
                  </a:solidFill>
                </a:defRPr>
              </a:pPr>
              <a:r>
                <a:rPr lang="zh-CN" altLang="en-US" sz="2855" dirty="0">
                  <a:solidFill>
                    <a:schemeClr val="bg1"/>
                  </a:solidFill>
                  <a:latin typeface="Arial" panose="020B0604020202020204" pitchFamily="34" charset="0"/>
                  <a:ea typeface="微软雅黑" panose="020B0503020204020204" pitchFamily="34" charset="-122"/>
                  <a:sym typeface="Arial" panose="020B0604020202020204" pitchFamily="34" charset="0"/>
                </a:rPr>
                <a:t>战略</a:t>
              </a:r>
              <a:endParaRPr lang="en-US" altLang="zh-CN" sz="2855"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lvl="0" algn="ctr">
                <a:defRPr sz="1800" b="0">
                  <a:solidFill>
                    <a:srgbClr val="000000"/>
                  </a:solidFill>
                </a:defRPr>
              </a:pPr>
              <a:r>
                <a:rPr lang="zh-CN" altLang="en-US" sz="2855" dirty="0">
                  <a:solidFill>
                    <a:schemeClr val="bg1"/>
                  </a:solidFill>
                  <a:latin typeface="Arial" panose="020B0604020202020204" pitchFamily="34" charset="0"/>
                  <a:ea typeface="微软雅黑" panose="020B0503020204020204" pitchFamily="34" charset="-122"/>
                  <a:sym typeface="Arial" panose="020B0604020202020204" pitchFamily="34" charset="0"/>
                </a:rPr>
                <a:t>目标</a:t>
              </a:r>
              <a:endParaRPr sz="2855"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98" name="组合 97"/>
          <p:cNvGrpSpPr/>
          <p:nvPr/>
        </p:nvGrpSpPr>
        <p:grpSpPr>
          <a:xfrm>
            <a:off x="1466186" y="5522563"/>
            <a:ext cx="9306031" cy="871392"/>
            <a:chOff x="1379715" y="3986755"/>
            <a:chExt cx="6588710" cy="604272"/>
          </a:xfrm>
          <a:solidFill>
            <a:schemeClr val="bg1">
              <a:lumMod val="50000"/>
            </a:schemeClr>
          </a:solidFill>
        </p:grpSpPr>
        <p:sp>
          <p:nvSpPr>
            <p:cNvPr id="99" name="矩形 98"/>
            <p:cNvSpPr/>
            <p:nvPr/>
          </p:nvSpPr>
          <p:spPr>
            <a:xfrm>
              <a:off x="1379715" y="3988433"/>
              <a:ext cx="6588710" cy="5040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00" name="TextBox 99"/>
            <p:cNvSpPr txBox="1"/>
            <p:nvPr/>
          </p:nvSpPr>
          <p:spPr>
            <a:xfrm>
              <a:off x="2711261" y="3986755"/>
              <a:ext cx="4042327" cy="604272"/>
            </a:xfrm>
            <a:prstGeom prst="rect">
              <a:avLst/>
            </a:prstGeom>
            <a:noFill/>
          </p:spPr>
          <p:txBody>
            <a:bodyPr wrap="square" rtlCol="0">
              <a:spAutoFit/>
            </a:bodyPr>
            <a:lstStyle/>
            <a:p>
              <a:pPr algn="ct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a:p>
              <a:pPr algn="ctr">
                <a:lnSpc>
                  <a:spcPct val="150000"/>
                </a:lnSpc>
              </a:pPr>
              <a:endParaRPr lang="en-US" altLang="zh-CN" sz="1125"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600" advClick="0" advTm="0">
        <p14:prism isInverted="1"/>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1+#ppt_w/2"/>
                                          </p:val>
                                        </p:tav>
                                        <p:tav tm="100000">
                                          <p:val>
                                            <p:strVal val="#ppt_x"/>
                                          </p:val>
                                        </p:tav>
                                      </p:tavLst>
                                    </p:anim>
                                    <p:anim calcmode="lin" valueType="num">
                                      <p:cBhvr additive="base">
                                        <p:cTn id="8" dur="500" fill="hold"/>
                                        <p:tgtEl>
                                          <p:spTgt spid="2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6"/>
                                        </p:tgtEl>
                                        <p:attrNameLst>
                                          <p:attrName>style.visibility</p:attrName>
                                        </p:attrNameLst>
                                      </p:cBhvr>
                                      <p:to>
                                        <p:strVal val="visible"/>
                                      </p:to>
                                    </p:set>
                                    <p:anim calcmode="lin" valueType="num">
                                      <p:cBhvr additive="base">
                                        <p:cTn id="12" dur="500" fill="hold"/>
                                        <p:tgtEl>
                                          <p:spTgt spid="66"/>
                                        </p:tgtEl>
                                        <p:attrNameLst>
                                          <p:attrName>ppt_x</p:attrName>
                                        </p:attrNameLst>
                                      </p:cBhvr>
                                      <p:tavLst>
                                        <p:tav tm="0">
                                          <p:val>
                                            <p:strVal val="0-#ppt_w/2"/>
                                          </p:val>
                                        </p:tav>
                                        <p:tav tm="100000">
                                          <p:val>
                                            <p:strVal val="#ppt_x"/>
                                          </p:val>
                                        </p:tav>
                                      </p:tavLst>
                                    </p:anim>
                                    <p:anim calcmode="lin" valueType="num">
                                      <p:cBhvr additive="base">
                                        <p:cTn id="13" dur="500" fill="hold"/>
                                        <p:tgtEl>
                                          <p:spTgt spid="6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p:cTn id="17" dur="500" fill="hold"/>
                                        <p:tgtEl>
                                          <p:spTgt spid="24"/>
                                        </p:tgtEl>
                                        <p:attrNameLst>
                                          <p:attrName>ppt_w</p:attrName>
                                        </p:attrNameLst>
                                      </p:cBhvr>
                                      <p:tavLst>
                                        <p:tav tm="0">
                                          <p:val>
                                            <p:fltVal val="0"/>
                                          </p:val>
                                        </p:tav>
                                        <p:tav tm="100000">
                                          <p:val>
                                            <p:strVal val="#ppt_w"/>
                                          </p:val>
                                        </p:tav>
                                      </p:tavLst>
                                    </p:anim>
                                    <p:anim calcmode="lin" valueType="num">
                                      <p:cBhvr>
                                        <p:cTn id="18" dur="500" fill="hold"/>
                                        <p:tgtEl>
                                          <p:spTgt spid="24"/>
                                        </p:tgtEl>
                                        <p:attrNameLst>
                                          <p:attrName>ppt_h</p:attrName>
                                        </p:attrNameLst>
                                      </p:cBhvr>
                                      <p:tavLst>
                                        <p:tav tm="0">
                                          <p:val>
                                            <p:fltVal val="0"/>
                                          </p:val>
                                        </p:tav>
                                        <p:tav tm="100000">
                                          <p:val>
                                            <p:strVal val="#ppt_h"/>
                                          </p:val>
                                        </p:tav>
                                      </p:tavLst>
                                    </p:anim>
                                    <p:animEffect transition="in" filter="fade">
                                      <p:cBhvr>
                                        <p:cTn id="19" dur="500"/>
                                        <p:tgtEl>
                                          <p:spTgt spid="24"/>
                                        </p:tgtEl>
                                      </p:cBhvr>
                                    </p:animEffect>
                                  </p:childTnLst>
                                </p:cTn>
                              </p:par>
                            </p:childTnLst>
                          </p:cTn>
                        </p:par>
                        <p:par>
                          <p:cTn id="20" fill="hold">
                            <p:stCondLst>
                              <p:cond delay="1500"/>
                            </p:stCondLst>
                            <p:childTnLst>
                              <p:par>
                                <p:cTn id="21" presetID="22" presetClass="entr" presetSubtype="4" fill="hold" grpId="0" nodeType="afterEffect">
                                  <p:stCondLst>
                                    <p:cond delay="0"/>
                                  </p:stCondLst>
                                  <p:childTnLst>
                                    <p:set>
                                      <p:cBhvr>
                                        <p:cTn id="22" dur="1" fill="hold">
                                          <p:stCondLst>
                                            <p:cond delay="0"/>
                                          </p:stCondLst>
                                        </p:cTn>
                                        <p:tgtEl>
                                          <p:spTgt spid="91"/>
                                        </p:tgtEl>
                                        <p:attrNameLst>
                                          <p:attrName>style.visibility</p:attrName>
                                        </p:attrNameLst>
                                      </p:cBhvr>
                                      <p:to>
                                        <p:strVal val="visible"/>
                                      </p:to>
                                    </p:set>
                                    <p:animEffect transition="in" filter="wipe(down)">
                                      <p:cBhvr>
                                        <p:cTn id="23" dur="500"/>
                                        <p:tgtEl>
                                          <p:spTgt spid="91"/>
                                        </p:tgtEl>
                                      </p:cBhvr>
                                    </p:animEffect>
                                  </p:childTnLst>
                                </p:cTn>
                              </p:par>
                              <p:par>
                                <p:cTn id="24" presetID="22" presetClass="entr" presetSubtype="2" fill="hold"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right)">
                                      <p:cBhvr>
                                        <p:cTn id="26" dur="500"/>
                                        <p:tgtEl>
                                          <p:spTgt spid="19"/>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94"/>
                                        </p:tgtEl>
                                        <p:attrNameLst>
                                          <p:attrName>style.visibility</p:attrName>
                                        </p:attrNameLst>
                                      </p:cBhvr>
                                      <p:to>
                                        <p:strVal val="visible"/>
                                      </p:to>
                                    </p:set>
                                    <p:animEffect transition="in" filter="wipe(down)">
                                      <p:cBhvr>
                                        <p:cTn id="29" dur="500"/>
                                        <p:tgtEl>
                                          <p:spTgt spid="94"/>
                                        </p:tgtEl>
                                      </p:cBhvr>
                                    </p:animEffect>
                                  </p:childTnLst>
                                </p:cTn>
                              </p:par>
                              <p:par>
                                <p:cTn id="30" presetID="22" presetClass="entr" presetSubtype="8" fill="hold" nodeType="withEffect">
                                  <p:stCondLst>
                                    <p:cond delay="0"/>
                                  </p:stCondLst>
                                  <p:childTnLst>
                                    <p:set>
                                      <p:cBhvr>
                                        <p:cTn id="31" dur="1" fill="hold">
                                          <p:stCondLst>
                                            <p:cond delay="0"/>
                                          </p:stCondLst>
                                        </p:cTn>
                                        <p:tgtEl>
                                          <p:spTgt spid="97"/>
                                        </p:tgtEl>
                                        <p:attrNameLst>
                                          <p:attrName>style.visibility</p:attrName>
                                        </p:attrNameLst>
                                      </p:cBhvr>
                                      <p:to>
                                        <p:strVal val="visible"/>
                                      </p:to>
                                    </p:set>
                                    <p:animEffect transition="in" filter="wipe(left)">
                                      <p:cBhvr>
                                        <p:cTn id="32" dur="500"/>
                                        <p:tgtEl>
                                          <p:spTgt spid="97"/>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95"/>
                                        </p:tgtEl>
                                        <p:attrNameLst>
                                          <p:attrName>style.visibility</p:attrName>
                                        </p:attrNameLst>
                                      </p:cBhvr>
                                      <p:to>
                                        <p:strVal val="visible"/>
                                      </p:to>
                                    </p:set>
                                    <p:animEffect transition="in" filter="wipe(left)">
                                      <p:cBhvr>
                                        <p:cTn id="35" dur="500"/>
                                        <p:tgtEl>
                                          <p:spTgt spid="95"/>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92"/>
                                        </p:tgtEl>
                                        <p:attrNameLst>
                                          <p:attrName>style.visibility</p:attrName>
                                        </p:attrNameLst>
                                      </p:cBhvr>
                                      <p:to>
                                        <p:strVal val="visible"/>
                                      </p:to>
                                    </p:set>
                                    <p:animEffect transition="in" filter="wipe(right)">
                                      <p:cBhvr>
                                        <p:cTn id="38" dur="500"/>
                                        <p:tgtEl>
                                          <p:spTgt spid="92"/>
                                        </p:tgtEl>
                                      </p:cBhvr>
                                    </p:animEffect>
                                  </p:childTnLst>
                                </p:cTn>
                              </p:par>
                            </p:childTnLst>
                          </p:cTn>
                        </p:par>
                        <p:par>
                          <p:cTn id="39" fill="hold">
                            <p:stCondLst>
                              <p:cond delay="2000"/>
                            </p:stCondLst>
                            <p:childTnLst>
                              <p:par>
                                <p:cTn id="40" presetID="10" presetClass="entr" presetSubtype="0" fill="hold" nodeType="afterEffect">
                                  <p:stCondLst>
                                    <p:cond delay="0"/>
                                  </p:stCondLst>
                                  <p:childTnLst>
                                    <p:set>
                                      <p:cBhvr>
                                        <p:cTn id="41" dur="1" fill="hold">
                                          <p:stCondLst>
                                            <p:cond delay="0"/>
                                          </p:stCondLst>
                                        </p:cTn>
                                        <p:tgtEl>
                                          <p:spTgt spid="105"/>
                                        </p:tgtEl>
                                        <p:attrNameLst>
                                          <p:attrName>style.visibility</p:attrName>
                                        </p:attrNameLst>
                                      </p:cBhvr>
                                      <p:to>
                                        <p:strVal val="visible"/>
                                      </p:to>
                                    </p:set>
                                    <p:animEffect transition="in" filter="fade">
                                      <p:cBhvr>
                                        <p:cTn id="42" dur="500"/>
                                        <p:tgtEl>
                                          <p:spTgt spid="105"/>
                                        </p:tgtEl>
                                      </p:cBhvr>
                                    </p:animEffect>
                                  </p:childTnLst>
                                </p:cTn>
                              </p:par>
                              <p:par>
                                <p:cTn id="43" presetID="10" presetClass="entr" presetSubtype="0" fill="hold" nodeType="withEffect">
                                  <p:stCondLst>
                                    <p:cond delay="200"/>
                                  </p:stCondLst>
                                  <p:childTnLst>
                                    <p:set>
                                      <p:cBhvr>
                                        <p:cTn id="44" dur="1" fill="hold">
                                          <p:stCondLst>
                                            <p:cond delay="0"/>
                                          </p:stCondLst>
                                        </p:cTn>
                                        <p:tgtEl>
                                          <p:spTgt spid="104"/>
                                        </p:tgtEl>
                                        <p:attrNameLst>
                                          <p:attrName>style.visibility</p:attrName>
                                        </p:attrNameLst>
                                      </p:cBhvr>
                                      <p:to>
                                        <p:strVal val="visible"/>
                                      </p:to>
                                    </p:set>
                                    <p:animEffect transition="in" filter="fade">
                                      <p:cBhvr>
                                        <p:cTn id="45" dur="500"/>
                                        <p:tgtEl>
                                          <p:spTgt spid="104"/>
                                        </p:tgtEl>
                                      </p:cBhvr>
                                    </p:animEffect>
                                  </p:childTnLst>
                                </p:cTn>
                              </p:par>
                              <p:par>
                                <p:cTn id="46" presetID="10" presetClass="entr" presetSubtype="0" fill="hold" nodeType="withEffect">
                                  <p:stCondLst>
                                    <p:cond delay="400"/>
                                  </p:stCondLst>
                                  <p:childTnLst>
                                    <p:set>
                                      <p:cBhvr>
                                        <p:cTn id="47" dur="1" fill="hold">
                                          <p:stCondLst>
                                            <p:cond delay="0"/>
                                          </p:stCondLst>
                                        </p:cTn>
                                        <p:tgtEl>
                                          <p:spTgt spid="106"/>
                                        </p:tgtEl>
                                        <p:attrNameLst>
                                          <p:attrName>style.visibility</p:attrName>
                                        </p:attrNameLst>
                                      </p:cBhvr>
                                      <p:to>
                                        <p:strVal val="visible"/>
                                      </p:to>
                                    </p:set>
                                    <p:animEffect transition="in" filter="fade">
                                      <p:cBhvr>
                                        <p:cTn id="48" dur="500"/>
                                        <p:tgtEl>
                                          <p:spTgt spid="106"/>
                                        </p:tgtEl>
                                      </p:cBhvr>
                                    </p:animEffect>
                                  </p:childTnLst>
                                </p:cTn>
                              </p:par>
                              <p:par>
                                <p:cTn id="49" presetID="10" presetClass="entr" presetSubtype="0" fill="hold" nodeType="withEffect">
                                  <p:stCondLst>
                                    <p:cond delay="600"/>
                                  </p:stCondLst>
                                  <p:childTnLst>
                                    <p:set>
                                      <p:cBhvr>
                                        <p:cTn id="50" dur="1" fill="hold">
                                          <p:stCondLst>
                                            <p:cond delay="0"/>
                                          </p:stCondLst>
                                        </p:cTn>
                                        <p:tgtEl>
                                          <p:spTgt spid="103"/>
                                        </p:tgtEl>
                                        <p:attrNameLst>
                                          <p:attrName>style.visibility</p:attrName>
                                        </p:attrNameLst>
                                      </p:cBhvr>
                                      <p:to>
                                        <p:strVal val="visible"/>
                                      </p:to>
                                    </p:set>
                                    <p:animEffect transition="in" filter="fade">
                                      <p:cBhvr>
                                        <p:cTn id="51" dur="500"/>
                                        <p:tgtEl>
                                          <p:spTgt spid="103"/>
                                        </p:tgtEl>
                                      </p:cBhvr>
                                    </p:animEffect>
                                  </p:childTnLst>
                                </p:cTn>
                              </p:par>
                              <p:par>
                                <p:cTn id="52" presetID="10" presetClass="entr" presetSubtype="0" fill="hold" nodeType="withEffect">
                                  <p:stCondLst>
                                    <p:cond delay="800"/>
                                  </p:stCondLst>
                                  <p:childTnLst>
                                    <p:set>
                                      <p:cBhvr>
                                        <p:cTn id="53" dur="1" fill="hold">
                                          <p:stCondLst>
                                            <p:cond delay="0"/>
                                          </p:stCondLst>
                                        </p:cTn>
                                        <p:tgtEl>
                                          <p:spTgt spid="102"/>
                                        </p:tgtEl>
                                        <p:attrNameLst>
                                          <p:attrName>style.visibility</p:attrName>
                                        </p:attrNameLst>
                                      </p:cBhvr>
                                      <p:to>
                                        <p:strVal val="visible"/>
                                      </p:to>
                                    </p:set>
                                    <p:animEffect transition="in" filter="fade">
                                      <p:cBhvr>
                                        <p:cTn id="54" dur="500"/>
                                        <p:tgtEl>
                                          <p:spTgt spid="102"/>
                                        </p:tgtEl>
                                      </p:cBhvr>
                                    </p:animEffect>
                                  </p:childTnLst>
                                </p:cTn>
                              </p:par>
                              <p:par>
                                <p:cTn id="55" presetID="10" presetClass="entr" presetSubtype="0" fill="hold" nodeType="withEffect">
                                  <p:stCondLst>
                                    <p:cond delay="1000"/>
                                  </p:stCondLst>
                                  <p:childTnLst>
                                    <p:set>
                                      <p:cBhvr>
                                        <p:cTn id="56" dur="1" fill="hold">
                                          <p:stCondLst>
                                            <p:cond delay="0"/>
                                          </p:stCondLst>
                                        </p:cTn>
                                        <p:tgtEl>
                                          <p:spTgt spid="101"/>
                                        </p:tgtEl>
                                        <p:attrNameLst>
                                          <p:attrName>style.visibility</p:attrName>
                                        </p:attrNameLst>
                                      </p:cBhvr>
                                      <p:to>
                                        <p:strVal val="visible"/>
                                      </p:to>
                                    </p:set>
                                    <p:animEffect transition="in" filter="fade">
                                      <p:cBhvr>
                                        <p:cTn id="57" dur="500"/>
                                        <p:tgtEl>
                                          <p:spTgt spid="101"/>
                                        </p:tgtEl>
                                      </p:cBhvr>
                                    </p:animEffect>
                                  </p:childTnLst>
                                </p:cTn>
                              </p:par>
                            </p:childTnLst>
                          </p:cTn>
                        </p:par>
                        <p:par>
                          <p:cTn id="58" fill="hold">
                            <p:stCondLst>
                              <p:cond delay="2500"/>
                            </p:stCondLst>
                            <p:childTnLst>
                              <p:par>
                                <p:cTn id="59" presetID="42" presetClass="entr" presetSubtype="0" fill="hold" nodeType="afterEffect">
                                  <p:stCondLst>
                                    <p:cond delay="0"/>
                                  </p:stCondLst>
                                  <p:childTnLst>
                                    <p:set>
                                      <p:cBhvr>
                                        <p:cTn id="60" dur="1" fill="hold">
                                          <p:stCondLst>
                                            <p:cond delay="0"/>
                                          </p:stCondLst>
                                        </p:cTn>
                                        <p:tgtEl>
                                          <p:spTgt spid="98"/>
                                        </p:tgtEl>
                                        <p:attrNameLst>
                                          <p:attrName>style.visibility</p:attrName>
                                        </p:attrNameLst>
                                      </p:cBhvr>
                                      <p:to>
                                        <p:strVal val="visible"/>
                                      </p:to>
                                    </p:set>
                                    <p:animEffect transition="in" filter="fade">
                                      <p:cBhvr>
                                        <p:cTn id="61" dur="500"/>
                                        <p:tgtEl>
                                          <p:spTgt spid="98"/>
                                        </p:tgtEl>
                                      </p:cBhvr>
                                    </p:animEffect>
                                    <p:anim calcmode="lin" valueType="num">
                                      <p:cBhvr>
                                        <p:cTn id="62" dur="500" fill="hold"/>
                                        <p:tgtEl>
                                          <p:spTgt spid="98"/>
                                        </p:tgtEl>
                                        <p:attrNameLst>
                                          <p:attrName>ppt_x</p:attrName>
                                        </p:attrNameLst>
                                      </p:cBhvr>
                                      <p:tavLst>
                                        <p:tav tm="0">
                                          <p:val>
                                            <p:strVal val="#ppt_x"/>
                                          </p:val>
                                        </p:tav>
                                        <p:tav tm="100000">
                                          <p:val>
                                            <p:strVal val="#ppt_x"/>
                                          </p:val>
                                        </p:tav>
                                      </p:tavLst>
                                    </p:anim>
                                    <p:anim calcmode="lin" valueType="num">
                                      <p:cBhvr>
                                        <p:cTn id="63" dur="500" fill="hold"/>
                                        <p:tgtEl>
                                          <p:spTgt spid="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91" grpId="0" animBg="1"/>
      <p:bldP spid="92" grpId="0" animBg="1"/>
      <p:bldP spid="94" grpId="0" animBg="1"/>
      <p:bldP spid="9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514"/>
          <p:cNvSpPr/>
          <p:nvPr/>
        </p:nvSpPr>
        <p:spPr>
          <a:xfrm>
            <a:off x="9320052" y="2272704"/>
            <a:ext cx="1691158" cy="2782432"/>
          </a:xfrm>
          <a:custGeom>
            <a:avLst/>
            <a:gdLst/>
            <a:ahLst/>
            <a:cxnLst>
              <a:cxn ang="0">
                <a:pos x="wd2" y="hd2"/>
              </a:cxn>
              <a:cxn ang="5400000">
                <a:pos x="wd2" y="hd2"/>
              </a:cxn>
              <a:cxn ang="10800000">
                <a:pos x="wd2" y="hd2"/>
              </a:cxn>
              <a:cxn ang="16200000">
                <a:pos x="wd2" y="hd2"/>
              </a:cxn>
            </a:cxnLst>
            <a:rect l="0" t="0" r="r" b="b"/>
            <a:pathLst>
              <a:path w="21599" h="21600" extrusionOk="0">
                <a:moveTo>
                  <a:pt x="0" y="0"/>
                </a:moveTo>
                <a:lnTo>
                  <a:pt x="0" y="1790"/>
                </a:lnTo>
                <a:lnTo>
                  <a:pt x="3643" y="1790"/>
                </a:lnTo>
                <a:cubicBezTo>
                  <a:pt x="7802" y="1790"/>
                  <a:pt x="11571" y="2809"/>
                  <a:pt x="14305" y="4448"/>
                </a:cubicBezTo>
                <a:cubicBezTo>
                  <a:pt x="17038" y="6089"/>
                  <a:pt x="18717" y="8332"/>
                  <a:pt x="18717" y="10800"/>
                </a:cubicBezTo>
                <a:cubicBezTo>
                  <a:pt x="18717" y="13268"/>
                  <a:pt x="17038" y="15511"/>
                  <a:pt x="14305" y="17152"/>
                </a:cubicBezTo>
                <a:cubicBezTo>
                  <a:pt x="11571" y="18791"/>
                  <a:pt x="7802" y="19812"/>
                  <a:pt x="3643" y="19812"/>
                </a:cubicBezTo>
                <a:lnTo>
                  <a:pt x="0" y="19812"/>
                </a:lnTo>
                <a:lnTo>
                  <a:pt x="0" y="21600"/>
                </a:lnTo>
                <a:lnTo>
                  <a:pt x="3643" y="21600"/>
                </a:lnTo>
                <a:cubicBezTo>
                  <a:pt x="8569" y="21600"/>
                  <a:pt x="13055" y="20390"/>
                  <a:pt x="16308" y="18439"/>
                </a:cubicBezTo>
                <a:cubicBezTo>
                  <a:pt x="19563" y="16489"/>
                  <a:pt x="21600" y="13780"/>
                  <a:pt x="21599" y="10800"/>
                </a:cubicBezTo>
                <a:cubicBezTo>
                  <a:pt x="21600" y="7820"/>
                  <a:pt x="19563" y="5111"/>
                  <a:pt x="16308" y="3161"/>
                </a:cubicBezTo>
                <a:cubicBezTo>
                  <a:pt x="13055" y="1210"/>
                  <a:pt x="8569" y="0"/>
                  <a:pt x="3643" y="0"/>
                </a:cubicBezTo>
                <a:lnTo>
                  <a:pt x="0" y="0"/>
                </a:lnTo>
                <a:close/>
              </a:path>
            </a:pathLst>
          </a:custGeom>
          <a:solidFill>
            <a:schemeClr val="bg1">
              <a:lumMod val="75000"/>
            </a:schemeClr>
          </a:solidFill>
          <a:ln w="12700">
            <a:miter lim="400000"/>
          </a:ln>
        </p:spPr>
        <p:txBody>
          <a:bodyPr lIns="17904" tIns="17904" rIns="17904" bIns="17904" anchor="ct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sp>
        <p:nvSpPr>
          <p:cNvPr id="21" name="Shape 515"/>
          <p:cNvSpPr/>
          <p:nvPr/>
        </p:nvSpPr>
        <p:spPr>
          <a:xfrm>
            <a:off x="5085077" y="4824558"/>
            <a:ext cx="1613968" cy="230577"/>
          </a:xfrm>
          <a:prstGeom prst="rect">
            <a:avLst/>
          </a:prstGeom>
          <a:solidFill>
            <a:schemeClr val="bg1">
              <a:lumMod val="75000"/>
            </a:schemeClr>
          </a:solidFill>
          <a:ln w="12700">
            <a:miter lim="400000"/>
          </a:ln>
        </p:spPr>
        <p:txBody>
          <a:bodyPr lIns="17904" tIns="17904" rIns="17904" bIns="17904" anchor="ct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sp>
        <p:nvSpPr>
          <p:cNvPr id="22" name="Shape 516"/>
          <p:cNvSpPr/>
          <p:nvPr/>
        </p:nvSpPr>
        <p:spPr>
          <a:xfrm>
            <a:off x="6699046" y="4824558"/>
            <a:ext cx="2627245" cy="230577"/>
          </a:xfrm>
          <a:prstGeom prst="rect">
            <a:avLst/>
          </a:prstGeom>
          <a:solidFill>
            <a:schemeClr val="bg1">
              <a:lumMod val="75000"/>
            </a:schemeClr>
          </a:solidFill>
          <a:ln w="12700">
            <a:miter lim="400000"/>
          </a:ln>
        </p:spPr>
        <p:txBody>
          <a:bodyPr lIns="17904" tIns="17904" rIns="17904" bIns="17904" anchor="ct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sp>
        <p:nvSpPr>
          <p:cNvPr id="23" name="Shape 517"/>
          <p:cNvSpPr/>
          <p:nvPr/>
        </p:nvSpPr>
        <p:spPr>
          <a:xfrm>
            <a:off x="2376743" y="2272704"/>
            <a:ext cx="2084572" cy="1391217"/>
          </a:xfrm>
          <a:custGeom>
            <a:avLst/>
            <a:gdLst/>
            <a:ahLst/>
            <a:cxnLst>
              <a:cxn ang="0">
                <a:pos x="wd2" y="hd2"/>
              </a:cxn>
              <a:cxn ang="5400000">
                <a:pos x="wd2" y="hd2"/>
              </a:cxn>
              <a:cxn ang="10800000">
                <a:pos x="wd2" y="hd2"/>
              </a:cxn>
              <a:cxn ang="16200000">
                <a:pos x="wd2" y="hd2"/>
              </a:cxn>
            </a:cxnLst>
            <a:rect l="0" t="0" r="r" b="b"/>
            <a:pathLst>
              <a:path w="21599" h="21600" extrusionOk="0">
                <a:moveTo>
                  <a:pt x="14569" y="0"/>
                </a:moveTo>
                <a:cubicBezTo>
                  <a:pt x="10573" y="0"/>
                  <a:pt x="6931" y="2419"/>
                  <a:pt x="4292" y="6323"/>
                </a:cubicBezTo>
                <a:cubicBezTo>
                  <a:pt x="1652" y="10223"/>
                  <a:pt x="-1" y="15640"/>
                  <a:pt x="0" y="21600"/>
                </a:cubicBezTo>
                <a:lnTo>
                  <a:pt x="2340" y="21600"/>
                </a:lnTo>
                <a:cubicBezTo>
                  <a:pt x="2340" y="16664"/>
                  <a:pt x="3700" y="12177"/>
                  <a:pt x="5917" y="8896"/>
                </a:cubicBezTo>
                <a:cubicBezTo>
                  <a:pt x="8135" y="5618"/>
                  <a:pt x="11195" y="3580"/>
                  <a:pt x="14569" y="3580"/>
                </a:cubicBezTo>
                <a:lnTo>
                  <a:pt x="21599" y="3580"/>
                </a:lnTo>
                <a:lnTo>
                  <a:pt x="21599" y="0"/>
                </a:lnTo>
                <a:lnTo>
                  <a:pt x="14569" y="0"/>
                </a:lnTo>
                <a:close/>
              </a:path>
            </a:pathLst>
          </a:custGeom>
          <a:solidFill>
            <a:schemeClr val="bg1">
              <a:lumMod val="75000"/>
            </a:schemeClr>
          </a:solidFill>
          <a:ln w="12700">
            <a:miter lim="400000"/>
          </a:ln>
        </p:spPr>
        <p:txBody>
          <a:bodyPr lIns="17904" tIns="17904" rIns="17904" bIns="17904" anchor="ct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sp>
        <p:nvSpPr>
          <p:cNvPr id="24" name="Shape 518"/>
          <p:cNvSpPr/>
          <p:nvPr/>
        </p:nvSpPr>
        <p:spPr>
          <a:xfrm>
            <a:off x="4455081" y="2272703"/>
            <a:ext cx="2428298" cy="230577"/>
          </a:xfrm>
          <a:prstGeom prst="rect">
            <a:avLst/>
          </a:prstGeom>
          <a:solidFill>
            <a:schemeClr val="bg1">
              <a:lumMod val="75000"/>
            </a:schemeClr>
          </a:solidFill>
          <a:ln w="12700">
            <a:miter lim="400000"/>
          </a:ln>
        </p:spPr>
        <p:txBody>
          <a:bodyPr lIns="17904" tIns="17904" rIns="17904" bIns="17904" anchor="ct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sp>
        <p:nvSpPr>
          <p:cNvPr id="25" name="Shape 519"/>
          <p:cNvSpPr/>
          <p:nvPr/>
        </p:nvSpPr>
        <p:spPr>
          <a:xfrm>
            <a:off x="6877141" y="2272703"/>
            <a:ext cx="2449147" cy="230577"/>
          </a:xfrm>
          <a:prstGeom prst="rect">
            <a:avLst/>
          </a:prstGeom>
          <a:solidFill>
            <a:schemeClr val="bg1">
              <a:lumMod val="75000"/>
            </a:schemeClr>
          </a:solidFill>
          <a:ln w="12700">
            <a:miter lim="400000"/>
          </a:ln>
        </p:spPr>
        <p:txBody>
          <a:bodyPr lIns="17904" tIns="17904" rIns="17904" bIns="17904" anchor="ct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sp>
        <p:nvSpPr>
          <p:cNvPr id="48" name="Shape 546"/>
          <p:cNvSpPr/>
          <p:nvPr/>
        </p:nvSpPr>
        <p:spPr>
          <a:xfrm>
            <a:off x="2377427" y="3663921"/>
            <a:ext cx="220652" cy="3211588"/>
          </a:xfrm>
          <a:prstGeom prst="rect">
            <a:avLst/>
          </a:prstGeom>
          <a:solidFill>
            <a:schemeClr val="bg1">
              <a:lumMod val="75000"/>
            </a:schemeClr>
          </a:solidFill>
          <a:ln w="12700">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grpSp>
        <p:nvGrpSpPr>
          <p:cNvPr id="60" name="组合 59"/>
          <p:cNvGrpSpPr/>
          <p:nvPr/>
        </p:nvGrpSpPr>
        <p:grpSpPr>
          <a:xfrm>
            <a:off x="8284728" y="4634602"/>
            <a:ext cx="2020964" cy="1342698"/>
            <a:chOff x="16516498" y="9245600"/>
            <a:chExt cx="4116217" cy="2678557"/>
          </a:xfrm>
        </p:grpSpPr>
        <p:sp>
          <p:nvSpPr>
            <p:cNvPr id="31" name="Shape 529"/>
            <p:cNvSpPr/>
            <p:nvPr/>
          </p:nvSpPr>
          <p:spPr>
            <a:xfrm>
              <a:off x="16516498" y="10871684"/>
              <a:ext cx="4116217" cy="1052473"/>
            </a:xfrm>
            <a:prstGeom prst="rect">
              <a:avLst/>
            </a:prstGeom>
            <a:ln w="12700">
              <a:miter lim="400000"/>
            </a:ln>
          </p:spPr>
          <p:txBody>
            <a:bodyPr lIns="0" tIns="0" rIns="0" bIns="0">
              <a:spAutoFit/>
            </a:bodyPr>
            <a:lstStyle/>
            <a:p>
              <a:pPr lvl="0" algn="ctr">
                <a:lnSpc>
                  <a:spcPct val="110000"/>
                </a:lnSpc>
                <a:defRPr sz="1800"/>
              </a:pPr>
              <a:r>
                <a:rPr lang="zh-CN" altLang="en-US" sz="1210" b="1" dirty="0">
                  <a:solidFill>
                    <a:srgbClr val="CB0B0B"/>
                  </a:solidFill>
                  <a:latin typeface="Arial" panose="020B0604020202020204" pitchFamily="34" charset="0"/>
                  <a:ea typeface="微软雅黑" panose="020B0503020204020204" pitchFamily="34" charset="-122"/>
                  <a:cs typeface="Roboto Bold"/>
                  <a:sym typeface="Arial" panose="020B0604020202020204" pitchFamily="34" charset="0"/>
                </a:rPr>
                <a:t>公测</a:t>
              </a:r>
              <a:endParaRPr sz="1210" b="1" dirty="0">
                <a:solidFill>
                  <a:srgbClr val="CB0B0B"/>
                </a:solidFill>
                <a:latin typeface="Arial" panose="020B0604020202020204" pitchFamily="34" charset="0"/>
                <a:ea typeface="微软雅黑" panose="020B0503020204020204" pitchFamily="34" charset="-122"/>
                <a:cs typeface="Roboto Bold"/>
                <a:sym typeface="Arial" panose="020B0604020202020204" pitchFamily="34" charset="0"/>
              </a:endParaRPr>
            </a:p>
            <a:p>
              <a:pPr>
                <a:lnSpc>
                  <a:spcPct val="110000"/>
                </a:lnSpc>
                <a:defRPr sz="1800"/>
              </a:pPr>
              <a:r>
                <a:rPr lang="zh-CN" altLang="en-US" sz="950" kern="10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单击添加公测期工作描述文字内容单击添加公测期工作描述文字</a:t>
              </a:r>
              <a:r>
                <a:rPr lang="zh-CN" altLang="en-US" sz="950" kern="100" dirty="0">
                  <a:solidFill>
                    <a:schemeClr val="bg2"/>
                  </a:solidFill>
                  <a:latin typeface="Arial" panose="020B0604020202020204" pitchFamily="34" charset="0"/>
                  <a:ea typeface="微软雅黑" panose="020B0503020204020204" pitchFamily="34" charset="-122"/>
                  <a:sym typeface="Arial" panose="020B0604020202020204" pitchFamily="34" charset="0"/>
                </a:rPr>
                <a:t>内容</a:t>
              </a:r>
              <a:endParaRPr lang="zh-CN" altLang="en-US" sz="950" dirty="0">
                <a:solidFill>
                  <a:schemeClr val="bg2"/>
                </a:solidFill>
                <a:latin typeface="Arial" panose="020B0604020202020204" pitchFamily="34" charset="0"/>
                <a:ea typeface="微软雅黑" panose="020B0503020204020204" pitchFamily="34" charset="-122"/>
                <a:cs typeface="Roboto Light"/>
                <a:sym typeface="Arial" panose="020B0604020202020204" pitchFamily="34" charset="0"/>
              </a:endParaRPr>
            </a:p>
          </p:txBody>
        </p:sp>
        <p:grpSp>
          <p:nvGrpSpPr>
            <p:cNvPr id="33" name="Group 533"/>
            <p:cNvGrpSpPr/>
            <p:nvPr/>
          </p:nvGrpSpPr>
          <p:grpSpPr>
            <a:xfrm>
              <a:off x="18034263" y="9245600"/>
              <a:ext cx="1252278" cy="1252278"/>
              <a:chOff x="0" y="0"/>
              <a:chExt cx="1252277" cy="1252277"/>
            </a:xfrm>
          </p:grpSpPr>
          <p:sp>
            <p:nvSpPr>
              <p:cNvPr id="34" name="Shape 531"/>
              <p:cNvSpPr/>
              <p:nvPr/>
            </p:nvSpPr>
            <p:spPr>
              <a:xfrm>
                <a:off x="0" y="0"/>
                <a:ext cx="1252278" cy="1252278"/>
              </a:xfrm>
              <a:custGeom>
                <a:avLst/>
                <a:gdLst/>
                <a:ahLst/>
                <a:cxnLst>
                  <a:cxn ang="0">
                    <a:pos x="wd2" y="hd2"/>
                  </a:cxn>
                  <a:cxn ang="5400000">
                    <a:pos x="wd2" y="hd2"/>
                  </a:cxn>
                  <a:cxn ang="10800000">
                    <a:pos x="wd2" y="hd2"/>
                  </a:cxn>
                  <a:cxn ang="16200000">
                    <a:pos x="wd2" y="hd2"/>
                  </a:cxn>
                </a:cxnLst>
                <a:rect l="0" t="0" r="r" b="b"/>
                <a:pathLst>
                  <a:path w="21600" h="21600" extrusionOk="0">
                    <a:moveTo>
                      <a:pt x="21600" y="18535"/>
                    </a:moveTo>
                    <a:cubicBezTo>
                      <a:pt x="21600" y="20228"/>
                      <a:pt x="20228" y="21600"/>
                      <a:pt x="18535" y="21600"/>
                    </a:cubicBezTo>
                    <a:lnTo>
                      <a:pt x="3065" y="21600"/>
                    </a:lnTo>
                    <a:cubicBezTo>
                      <a:pt x="1372" y="21600"/>
                      <a:pt x="0" y="20228"/>
                      <a:pt x="0" y="18535"/>
                    </a:cubicBezTo>
                    <a:lnTo>
                      <a:pt x="0" y="3064"/>
                    </a:lnTo>
                    <a:cubicBezTo>
                      <a:pt x="0" y="1372"/>
                      <a:pt x="1372" y="0"/>
                      <a:pt x="3065" y="0"/>
                    </a:cubicBezTo>
                    <a:lnTo>
                      <a:pt x="18535" y="0"/>
                    </a:lnTo>
                    <a:cubicBezTo>
                      <a:pt x="20228" y="0"/>
                      <a:pt x="21600" y="1372"/>
                      <a:pt x="21600" y="3064"/>
                    </a:cubicBezTo>
                    <a:cubicBezTo>
                      <a:pt x="21600" y="3064"/>
                      <a:pt x="21600" y="18535"/>
                      <a:pt x="21600" y="18535"/>
                    </a:cubicBezTo>
                    <a:close/>
                  </a:path>
                </a:pathLst>
              </a:custGeom>
              <a:solidFill>
                <a:srgbClr val="CB0B0B"/>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sp>
            <p:nvSpPr>
              <p:cNvPr id="35" name="Shape 532"/>
              <p:cNvSpPr/>
              <p:nvPr/>
            </p:nvSpPr>
            <p:spPr>
              <a:xfrm>
                <a:off x="202401" y="271813"/>
                <a:ext cx="847476" cy="674248"/>
              </a:xfrm>
              <a:custGeom>
                <a:avLst/>
                <a:gdLst/>
                <a:ahLst/>
                <a:cxnLst>
                  <a:cxn ang="0">
                    <a:pos x="wd2" y="hd2"/>
                  </a:cxn>
                  <a:cxn ang="5400000">
                    <a:pos x="wd2" y="hd2"/>
                  </a:cxn>
                  <a:cxn ang="10800000">
                    <a:pos x="wd2" y="hd2"/>
                  </a:cxn>
                  <a:cxn ang="16200000">
                    <a:pos x="wd2" y="hd2"/>
                  </a:cxn>
                </a:cxnLst>
                <a:rect l="0" t="0" r="r" b="b"/>
                <a:pathLst>
                  <a:path w="21247" h="21600" extrusionOk="0">
                    <a:moveTo>
                      <a:pt x="11836" y="15693"/>
                    </a:moveTo>
                    <a:cubicBezTo>
                      <a:pt x="11625" y="15170"/>
                      <a:pt x="9094" y="9550"/>
                      <a:pt x="8316" y="7930"/>
                    </a:cubicBezTo>
                    <a:lnTo>
                      <a:pt x="8197" y="7677"/>
                    </a:lnTo>
                    <a:lnTo>
                      <a:pt x="6094" y="7677"/>
                    </a:lnTo>
                    <a:lnTo>
                      <a:pt x="5978" y="7930"/>
                    </a:lnTo>
                    <a:cubicBezTo>
                      <a:pt x="5186" y="9585"/>
                      <a:pt x="2786" y="14947"/>
                      <a:pt x="2518" y="15524"/>
                    </a:cubicBezTo>
                    <a:cubicBezTo>
                      <a:pt x="2500" y="15573"/>
                      <a:pt x="2477" y="15631"/>
                      <a:pt x="2452" y="15693"/>
                    </a:cubicBezTo>
                    <a:cubicBezTo>
                      <a:pt x="2452" y="15693"/>
                      <a:pt x="11836" y="15693"/>
                      <a:pt x="11836" y="15693"/>
                    </a:cubicBezTo>
                    <a:close/>
                    <a:moveTo>
                      <a:pt x="14122" y="18116"/>
                    </a:moveTo>
                    <a:cubicBezTo>
                      <a:pt x="14598" y="19922"/>
                      <a:pt x="14073" y="21600"/>
                      <a:pt x="12552" y="21600"/>
                    </a:cubicBezTo>
                    <a:lnTo>
                      <a:pt x="1740" y="21600"/>
                    </a:lnTo>
                    <a:cubicBezTo>
                      <a:pt x="219" y="21600"/>
                      <a:pt x="-306" y="19940"/>
                      <a:pt x="169" y="18134"/>
                    </a:cubicBezTo>
                    <a:cubicBezTo>
                      <a:pt x="169" y="18134"/>
                      <a:pt x="2046" y="13669"/>
                      <a:pt x="5098" y="7259"/>
                    </a:cubicBezTo>
                    <a:lnTo>
                      <a:pt x="5098" y="3551"/>
                    </a:lnTo>
                    <a:lnTo>
                      <a:pt x="4910" y="3551"/>
                    </a:lnTo>
                    <a:cubicBezTo>
                      <a:pt x="4637" y="3551"/>
                      <a:pt x="4415" y="3267"/>
                      <a:pt x="4415" y="2916"/>
                    </a:cubicBezTo>
                    <a:cubicBezTo>
                      <a:pt x="4415" y="2569"/>
                      <a:pt x="4640" y="2285"/>
                      <a:pt x="4910" y="2285"/>
                    </a:cubicBezTo>
                    <a:lnTo>
                      <a:pt x="5696" y="2285"/>
                    </a:lnTo>
                    <a:lnTo>
                      <a:pt x="5231" y="0"/>
                    </a:lnTo>
                    <a:lnTo>
                      <a:pt x="9029" y="0"/>
                    </a:lnTo>
                    <a:lnTo>
                      <a:pt x="8562" y="2285"/>
                    </a:lnTo>
                    <a:lnTo>
                      <a:pt x="9386" y="2285"/>
                    </a:lnTo>
                    <a:cubicBezTo>
                      <a:pt x="9655" y="2285"/>
                      <a:pt x="9877" y="2569"/>
                      <a:pt x="9877" y="2916"/>
                    </a:cubicBezTo>
                    <a:cubicBezTo>
                      <a:pt x="9874" y="3267"/>
                      <a:pt x="9655" y="3551"/>
                      <a:pt x="9382" y="3551"/>
                    </a:cubicBezTo>
                    <a:lnTo>
                      <a:pt x="9194" y="3551"/>
                    </a:lnTo>
                    <a:lnTo>
                      <a:pt x="9194" y="7259"/>
                    </a:lnTo>
                    <a:cubicBezTo>
                      <a:pt x="12247" y="13669"/>
                      <a:pt x="14122" y="18116"/>
                      <a:pt x="14122" y="18116"/>
                    </a:cubicBezTo>
                    <a:cubicBezTo>
                      <a:pt x="14122" y="18116"/>
                      <a:pt x="14122" y="18116"/>
                      <a:pt x="14122" y="18116"/>
                    </a:cubicBezTo>
                    <a:close/>
                    <a:moveTo>
                      <a:pt x="8152" y="11538"/>
                    </a:moveTo>
                    <a:cubicBezTo>
                      <a:pt x="8152" y="11143"/>
                      <a:pt x="7903" y="10819"/>
                      <a:pt x="7592" y="10819"/>
                    </a:cubicBezTo>
                    <a:cubicBezTo>
                      <a:pt x="7283" y="10819"/>
                      <a:pt x="7029" y="11143"/>
                      <a:pt x="7029" y="11538"/>
                    </a:cubicBezTo>
                    <a:cubicBezTo>
                      <a:pt x="7029" y="11933"/>
                      <a:pt x="7283" y="12258"/>
                      <a:pt x="7592" y="12258"/>
                    </a:cubicBezTo>
                    <a:cubicBezTo>
                      <a:pt x="7903" y="12258"/>
                      <a:pt x="8152" y="11933"/>
                      <a:pt x="8152" y="11538"/>
                    </a:cubicBezTo>
                    <a:cubicBezTo>
                      <a:pt x="8152" y="11538"/>
                      <a:pt x="8152" y="11538"/>
                      <a:pt x="8152" y="11538"/>
                    </a:cubicBezTo>
                    <a:close/>
                    <a:moveTo>
                      <a:pt x="5995" y="12284"/>
                    </a:moveTo>
                    <a:cubicBezTo>
                      <a:pt x="5572" y="12284"/>
                      <a:pt x="5231" y="12724"/>
                      <a:pt x="5231" y="13260"/>
                    </a:cubicBezTo>
                    <a:cubicBezTo>
                      <a:pt x="5231" y="13802"/>
                      <a:pt x="5576" y="14241"/>
                      <a:pt x="5995" y="14241"/>
                    </a:cubicBezTo>
                    <a:cubicBezTo>
                      <a:pt x="6419" y="14241"/>
                      <a:pt x="6762" y="13802"/>
                      <a:pt x="6762" y="13260"/>
                    </a:cubicBezTo>
                    <a:cubicBezTo>
                      <a:pt x="6762" y="12724"/>
                      <a:pt x="6419" y="12284"/>
                      <a:pt x="5995" y="12284"/>
                    </a:cubicBezTo>
                    <a:cubicBezTo>
                      <a:pt x="5995" y="12284"/>
                      <a:pt x="5995" y="12284"/>
                      <a:pt x="5995" y="12284"/>
                    </a:cubicBezTo>
                    <a:close/>
                    <a:moveTo>
                      <a:pt x="7458" y="13807"/>
                    </a:moveTo>
                    <a:cubicBezTo>
                      <a:pt x="7458" y="14362"/>
                      <a:pt x="7811" y="14810"/>
                      <a:pt x="8243" y="14810"/>
                    </a:cubicBezTo>
                    <a:cubicBezTo>
                      <a:pt x="8676" y="14810"/>
                      <a:pt x="9029" y="14362"/>
                      <a:pt x="9029" y="13807"/>
                    </a:cubicBezTo>
                    <a:cubicBezTo>
                      <a:pt x="9029" y="13252"/>
                      <a:pt x="8676" y="12803"/>
                      <a:pt x="8243" y="12803"/>
                    </a:cubicBezTo>
                    <a:cubicBezTo>
                      <a:pt x="7811" y="12803"/>
                      <a:pt x="7458" y="13252"/>
                      <a:pt x="7458" y="13807"/>
                    </a:cubicBezTo>
                    <a:cubicBezTo>
                      <a:pt x="7458" y="13807"/>
                      <a:pt x="7458" y="13807"/>
                      <a:pt x="7458" y="13807"/>
                    </a:cubicBezTo>
                    <a:close/>
                    <a:moveTo>
                      <a:pt x="19492" y="7380"/>
                    </a:moveTo>
                    <a:lnTo>
                      <a:pt x="16664" y="3763"/>
                    </a:lnTo>
                    <a:lnTo>
                      <a:pt x="12730" y="8818"/>
                    </a:lnTo>
                    <a:lnTo>
                      <a:pt x="11941" y="9830"/>
                    </a:lnTo>
                    <a:lnTo>
                      <a:pt x="17592" y="9830"/>
                    </a:lnTo>
                    <a:cubicBezTo>
                      <a:pt x="17592" y="9830"/>
                      <a:pt x="19492" y="7380"/>
                      <a:pt x="19492" y="7380"/>
                    </a:cubicBezTo>
                    <a:close/>
                    <a:moveTo>
                      <a:pt x="21107" y="8583"/>
                    </a:moveTo>
                    <a:cubicBezTo>
                      <a:pt x="20923" y="8818"/>
                      <a:pt x="20620" y="8818"/>
                      <a:pt x="20433" y="8583"/>
                    </a:cubicBezTo>
                    <a:lnTo>
                      <a:pt x="20200" y="8286"/>
                    </a:lnTo>
                    <a:lnTo>
                      <a:pt x="14039" y="16163"/>
                    </a:lnTo>
                    <a:lnTo>
                      <a:pt x="10871" y="9355"/>
                    </a:lnTo>
                    <a:lnTo>
                      <a:pt x="15956" y="2857"/>
                    </a:lnTo>
                    <a:lnTo>
                      <a:pt x="15723" y="2562"/>
                    </a:lnTo>
                    <a:cubicBezTo>
                      <a:pt x="15535" y="2325"/>
                      <a:pt x="15539" y="1939"/>
                      <a:pt x="15723" y="1704"/>
                    </a:cubicBezTo>
                    <a:cubicBezTo>
                      <a:pt x="15907" y="1469"/>
                      <a:pt x="16209" y="1465"/>
                      <a:pt x="16397" y="1704"/>
                    </a:cubicBezTo>
                    <a:lnTo>
                      <a:pt x="21107" y="7721"/>
                    </a:lnTo>
                    <a:cubicBezTo>
                      <a:pt x="21294" y="7958"/>
                      <a:pt x="21294" y="8342"/>
                      <a:pt x="21107" y="8583"/>
                    </a:cubicBezTo>
                    <a:cubicBezTo>
                      <a:pt x="21107" y="8583"/>
                      <a:pt x="21107" y="8583"/>
                      <a:pt x="21107" y="8583"/>
                    </a:cubicBezTo>
                    <a:close/>
                    <a:moveTo>
                      <a:pt x="16178" y="6435"/>
                    </a:moveTo>
                    <a:cubicBezTo>
                      <a:pt x="16178" y="6790"/>
                      <a:pt x="16400" y="7073"/>
                      <a:pt x="16678" y="7073"/>
                    </a:cubicBezTo>
                    <a:cubicBezTo>
                      <a:pt x="16952" y="7073"/>
                      <a:pt x="17178" y="6790"/>
                      <a:pt x="17178" y="6435"/>
                    </a:cubicBezTo>
                    <a:cubicBezTo>
                      <a:pt x="17178" y="6084"/>
                      <a:pt x="16952" y="5795"/>
                      <a:pt x="16678" y="5795"/>
                    </a:cubicBezTo>
                    <a:cubicBezTo>
                      <a:pt x="16400" y="5795"/>
                      <a:pt x="16178" y="6084"/>
                      <a:pt x="16178" y="6435"/>
                    </a:cubicBezTo>
                    <a:cubicBezTo>
                      <a:pt x="16178" y="6435"/>
                      <a:pt x="16178" y="6435"/>
                      <a:pt x="16178" y="6435"/>
                    </a:cubicBezTo>
                    <a:close/>
                    <a:moveTo>
                      <a:pt x="15424" y="7718"/>
                    </a:moveTo>
                    <a:cubicBezTo>
                      <a:pt x="15011" y="7718"/>
                      <a:pt x="14674" y="8144"/>
                      <a:pt x="14674" y="8676"/>
                    </a:cubicBezTo>
                    <a:cubicBezTo>
                      <a:pt x="14674" y="9203"/>
                      <a:pt x="15011" y="9634"/>
                      <a:pt x="15424" y="9634"/>
                    </a:cubicBezTo>
                    <a:cubicBezTo>
                      <a:pt x="15841" y="9634"/>
                      <a:pt x="16175" y="9203"/>
                      <a:pt x="16175" y="8676"/>
                    </a:cubicBezTo>
                    <a:cubicBezTo>
                      <a:pt x="16175" y="8144"/>
                      <a:pt x="15841" y="7718"/>
                      <a:pt x="15424" y="7718"/>
                    </a:cubicBezTo>
                    <a:cubicBezTo>
                      <a:pt x="15424" y="7718"/>
                      <a:pt x="15424" y="7718"/>
                      <a:pt x="15424" y="7718"/>
                    </a:cubicBezTo>
                    <a:close/>
                    <a:moveTo>
                      <a:pt x="17095" y="7713"/>
                    </a:moveTo>
                    <a:cubicBezTo>
                      <a:pt x="17297" y="7713"/>
                      <a:pt x="17463" y="7926"/>
                      <a:pt x="17463" y="8184"/>
                    </a:cubicBezTo>
                    <a:cubicBezTo>
                      <a:pt x="17463" y="8445"/>
                      <a:pt x="17297" y="8658"/>
                      <a:pt x="17095" y="8658"/>
                    </a:cubicBezTo>
                    <a:cubicBezTo>
                      <a:pt x="16890" y="8658"/>
                      <a:pt x="16726" y="8445"/>
                      <a:pt x="16726" y="8184"/>
                    </a:cubicBezTo>
                    <a:cubicBezTo>
                      <a:pt x="16726" y="7926"/>
                      <a:pt x="16890" y="7713"/>
                      <a:pt x="17095" y="7713"/>
                    </a:cubicBezTo>
                    <a:cubicBezTo>
                      <a:pt x="17095" y="7713"/>
                      <a:pt x="17095" y="7713"/>
                      <a:pt x="17095" y="7713"/>
                    </a:cubicBezTo>
                    <a:close/>
                  </a:path>
                </a:pathLst>
              </a:custGeom>
              <a:solidFill>
                <a:srgbClr val="FFFFFF"/>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grpSp>
        <p:nvGrpSpPr>
          <p:cNvPr id="59" name="组合 58"/>
          <p:cNvGrpSpPr/>
          <p:nvPr/>
        </p:nvGrpSpPr>
        <p:grpSpPr>
          <a:xfrm>
            <a:off x="8284728" y="2062653"/>
            <a:ext cx="2020964" cy="1284751"/>
            <a:chOff x="16516498" y="4114800"/>
            <a:chExt cx="4116217" cy="2562958"/>
          </a:xfrm>
        </p:grpSpPr>
        <p:sp>
          <p:nvSpPr>
            <p:cNvPr id="28" name="Shape 526"/>
            <p:cNvSpPr/>
            <p:nvPr/>
          </p:nvSpPr>
          <p:spPr>
            <a:xfrm>
              <a:off x="16516498" y="5625285"/>
              <a:ext cx="4116217" cy="1052473"/>
            </a:xfrm>
            <a:prstGeom prst="rect">
              <a:avLst/>
            </a:prstGeom>
            <a:ln w="12700">
              <a:miter lim="400000"/>
            </a:ln>
          </p:spPr>
          <p:txBody>
            <a:bodyPr lIns="0" tIns="0" rIns="0" bIns="0">
              <a:spAutoFit/>
            </a:bodyPr>
            <a:lstStyle/>
            <a:p>
              <a:pPr lvl="0" algn="ctr">
                <a:lnSpc>
                  <a:spcPct val="110000"/>
                </a:lnSpc>
                <a:defRPr sz="1800"/>
              </a:pPr>
              <a:r>
                <a:rPr lang="zh-CN" altLang="en-US" sz="1210" b="1" dirty="0">
                  <a:solidFill>
                    <a:srgbClr val="CB0B0B"/>
                  </a:solidFill>
                  <a:latin typeface="Arial" panose="020B0604020202020204" pitchFamily="34" charset="0"/>
                  <a:ea typeface="微软雅黑" panose="020B0503020204020204" pitchFamily="34" charset="-122"/>
                  <a:cs typeface="Roboto Bold"/>
                  <a:sym typeface="Arial" panose="020B0604020202020204" pitchFamily="34" charset="0"/>
                </a:rPr>
                <a:t>内测</a:t>
              </a:r>
              <a:endParaRPr sz="1210" b="1" dirty="0">
                <a:solidFill>
                  <a:srgbClr val="CB0B0B"/>
                </a:solidFill>
                <a:latin typeface="Arial" panose="020B0604020202020204" pitchFamily="34" charset="0"/>
                <a:ea typeface="微软雅黑" panose="020B0503020204020204" pitchFamily="34" charset="-122"/>
                <a:cs typeface="Roboto Bold"/>
                <a:sym typeface="Arial" panose="020B0604020202020204" pitchFamily="34" charset="0"/>
              </a:endParaRPr>
            </a:p>
            <a:p>
              <a:pPr>
                <a:lnSpc>
                  <a:spcPct val="110000"/>
                </a:lnSpc>
                <a:defRPr sz="1800"/>
              </a:pPr>
              <a:r>
                <a:rPr lang="zh-CN" altLang="en-US" sz="950" kern="10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单击添加内测期工作描述文字内容单击添加内测期工作描述</a:t>
              </a:r>
              <a:r>
                <a:rPr lang="zh-CN" altLang="en-US" sz="950" kern="100" dirty="0">
                  <a:solidFill>
                    <a:schemeClr val="bg2"/>
                  </a:solidFill>
                  <a:latin typeface="Arial" panose="020B0604020202020204" pitchFamily="34" charset="0"/>
                  <a:ea typeface="微软雅黑" panose="020B0503020204020204" pitchFamily="34" charset="-122"/>
                  <a:sym typeface="Arial" panose="020B0604020202020204" pitchFamily="34" charset="0"/>
                </a:rPr>
                <a:t>文字内容</a:t>
              </a:r>
              <a:endParaRPr lang="zh-CN" altLang="en-US" sz="950" dirty="0">
                <a:solidFill>
                  <a:schemeClr val="bg2"/>
                </a:solidFill>
                <a:latin typeface="Arial" panose="020B0604020202020204" pitchFamily="34" charset="0"/>
                <a:ea typeface="微软雅黑" panose="020B0503020204020204" pitchFamily="34" charset="-122"/>
                <a:cs typeface="Roboto Light"/>
                <a:sym typeface="Arial" panose="020B0604020202020204" pitchFamily="34" charset="0"/>
              </a:endParaRPr>
            </a:p>
          </p:txBody>
        </p:sp>
        <p:grpSp>
          <p:nvGrpSpPr>
            <p:cNvPr id="36" name="Group 536"/>
            <p:cNvGrpSpPr/>
            <p:nvPr/>
          </p:nvGrpSpPr>
          <p:grpSpPr>
            <a:xfrm>
              <a:off x="18034263" y="4114800"/>
              <a:ext cx="1252278" cy="1252285"/>
              <a:chOff x="0" y="0"/>
              <a:chExt cx="1252277" cy="1252283"/>
            </a:xfrm>
          </p:grpSpPr>
          <p:sp>
            <p:nvSpPr>
              <p:cNvPr id="37" name="Shape 534"/>
              <p:cNvSpPr/>
              <p:nvPr/>
            </p:nvSpPr>
            <p:spPr>
              <a:xfrm>
                <a:off x="0" y="0"/>
                <a:ext cx="1252278" cy="1252284"/>
              </a:xfrm>
              <a:custGeom>
                <a:avLst/>
                <a:gdLst/>
                <a:ahLst/>
                <a:cxnLst>
                  <a:cxn ang="0">
                    <a:pos x="wd2" y="hd2"/>
                  </a:cxn>
                  <a:cxn ang="5400000">
                    <a:pos x="wd2" y="hd2"/>
                  </a:cxn>
                  <a:cxn ang="10800000">
                    <a:pos x="wd2" y="hd2"/>
                  </a:cxn>
                  <a:cxn ang="16200000">
                    <a:pos x="wd2" y="hd2"/>
                  </a:cxn>
                </a:cxnLst>
                <a:rect l="0" t="0" r="r" b="b"/>
                <a:pathLst>
                  <a:path w="21600" h="21600" extrusionOk="0">
                    <a:moveTo>
                      <a:pt x="21600" y="18535"/>
                    </a:moveTo>
                    <a:cubicBezTo>
                      <a:pt x="21600" y="20228"/>
                      <a:pt x="20228" y="21600"/>
                      <a:pt x="18535" y="21600"/>
                    </a:cubicBezTo>
                    <a:lnTo>
                      <a:pt x="3065" y="21600"/>
                    </a:lnTo>
                    <a:cubicBezTo>
                      <a:pt x="1372" y="21600"/>
                      <a:pt x="0" y="20228"/>
                      <a:pt x="0" y="18535"/>
                    </a:cubicBezTo>
                    <a:lnTo>
                      <a:pt x="0" y="3065"/>
                    </a:lnTo>
                    <a:cubicBezTo>
                      <a:pt x="0" y="1372"/>
                      <a:pt x="1372" y="0"/>
                      <a:pt x="3065" y="0"/>
                    </a:cubicBezTo>
                    <a:lnTo>
                      <a:pt x="18535" y="0"/>
                    </a:lnTo>
                    <a:cubicBezTo>
                      <a:pt x="20228" y="0"/>
                      <a:pt x="21600" y="1372"/>
                      <a:pt x="21600" y="3065"/>
                    </a:cubicBezTo>
                    <a:cubicBezTo>
                      <a:pt x="21600" y="3065"/>
                      <a:pt x="21600" y="18535"/>
                      <a:pt x="21600" y="18535"/>
                    </a:cubicBezTo>
                    <a:close/>
                  </a:path>
                </a:pathLst>
              </a:custGeom>
              <a:solidFill>
                <a:srgbClr val="CB0B0B"/>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sp>
            <p:nvSpPr>
              <p:cNvPr id="38" name="Shape 535"/>
              <p:cNvSpPr/>
              <p:nvPr/>
            </p:nvSpPr>
            <p:spPr>
              <a:xfrm>
                <a:off x="216765" y="336688"/>
                <a:ext cx="818747" cy="614342"/>
              </a:xfrm>
              <a:custGeom>
                <a:avLst/>
                <a:gdLst/>
                <a:ahLst/>
                <a:cxnLst>
                  <a:cxn ang="0">
                    <a:pos x="wd2" y="hd2"/>
                  </a:cxn>
                  <a:cxn ang="5400000">
                    <a:pos x="wd2" y="hd2"/>
                  </a:cxn>
                  <a:cxn ang="10800000">
                    <a:pos x="wd2" y="hd2"/>
                  </a:cxn>
                  <a:cxn ang="16200000">
                    <a:pos x="wd2" y="hd2"/>
                  </a:cxn>
                </a:cxnLst>
                <a:rect l="0" t="0" r="r" b="b"/>
                <a:pathLst>
                  <a:path w="21600" h="21578" extrusionOk="0">
                    <a:moveTo>
                      <a:pt x="12681" y="3"/>
                    </a:moveTo>
                    <a:cubicBezTo>
                      <a:pt x="12634" y="9"/>
                      <a:pt x="12588" y="30"/>
                      <a:pt x="12543" y="63"/>
                    </a:cubicBezTo>
                    <a:cubicBezTo>
                      <a:pt x="12453" y="132"/>
                      <a:pt x="12392" y="231"/>
                      <a:pt x="12361" y="368"/>
                    </a:cubicBezTo>
                    <a:lnTo>
                      <a:pt x="7960" y="20658"/>
                    </a:lnTo>
                    <a:cubicBezTo>
                      <a:pt x="7928" y="20795"/>
                      <a:pt x="7938" y="20925"/>
                      <a:pt x="7989" y="21045"/>
                    </a:cubicBezTo>
                    <a:cubicBezTo>
                      <a:pt x="8040" y="21166"/>
                      <a:pt x="8115" y="21247"/>
                      <a:pt x="8218" y="21289"/>
                    </a:cubicBezTo>
                    <a:lnTo>
                      <a:pt x="8949" y="21554"/>
                    </a:lnTo>
                    <a:cubicBezTo>
                      <a:pt x="9043" y="21596"/>
                      <a:pt x="9136" y="21583"/>
                      <a:pt x="9226" y="21515"/>
                    </a:cubicBezTo>
                    <a:cubicBezTo>
                      <a:pt x="9317" y="21447"/>
                      <a:pt x="9377" y="21347"/>
                      <a:pt x="9409" y="21210"/>
                    </a:cubicBezTo>
                    <a:lnTo>
                      <a:pt x="13813" y="920"/>
                    </a:lnTo>
                    <a:cubicBezTo>
                      <a:pt x="13845" y="783"/>
                      <a:pt x="13835" y="653"/>
                      <a:pt x="13784" y="533"/>
                    </a:cubicBezTo>
                    <a:cubicBezTo>
                      <a:pt x="13732" y="412"/>
                      <a:pt x="13655" y="331"/>
                      <a:pt x="13552" y="289"/>
                    </a:cubicBezTo>
                    <a:lnTo>
                      <a:pt x="12821" y="20"/>
                    </a:lnTo>
                    <a:cubicBezTo>
                      <a:pt x="12774" y="0"/>
                      <a:pt x="12727" y="-4"/>
                      <a:pt x="12681" y="3"/>
                    </a:cubicBezTo>
                    <a:close/>
                    <a:moveTo>
                      <a:pt x="5890" y="2919"/>
                    </a:moveTo>
                    <a:cubicBezTo>
                      <a:pt x="5788" y="2919"/>
                      <a:pt x="5698" y="2971"/>
                      <a:pt x="5619" y="3076"/>
                    </a:cubicBezTo>
                    <a:lnTo>
                      <a:pt x="118" y="10400"/>
                    </a:lnTo>
                    <a:cubicBezTo>
                      <a:pt x="39" y="10505"/>
                      <a:pt x="0" y="10624"/>
                      <a:pt x="0" y="10761"/>
                    </a:cubicBezTo>
                    <a:cubicBezTo>
                      <a:pt x="0" y="10897"/>
                      <a:pt x="39" y="11017"/>
                      <a:pt x="118" y="11122"/>
                    </a:cubicBezTo>
                    <a:lnTo>
                      <a:pt x="5619" y="18450"/>
                    </a:lnTo>
                    <a:cubicBezTo>
                      <a:pt x="5698" y="18556"/>
                      <a:pt x="5787" y="18607"/>
                      <a:pt x="5890" y="18607"/>
                    </a:cubicBezTo>
                    <a:cubicBezTo>
                      <a:pt x="5992" y="18607"/>
                      <a:pt x="6086" y="18556"/>
                      <a:pt x="6164" y="18450"/>
                    </a:cubicBezTo>
                    <a:lnTo>
                      <a:pt x="6752" y="17663"/>
                    </a:lnTo>
                    <a:cubicBezTo>
                      <a:pt x="6831" y="17558"/>
                      <a:pt x="6872" y="17438"/>
                      <a:pt x="6872" y="17303"/>
                    </a:cubicBezTo>
                    <a:cubicBezTo>
                      <a:pt x="6872" y="17166"/>
                      <a:pt x="6831" y="17046"/>
                      <a:pt x="6752" y="16942"/>
                    </a:cubicBezTo>
                    <a:lnTo>
                      <a:pt x="2112" y="10761"/>
                    </a:lnTo>
                    <a:lnTo>
                      <a:pt x="6752" y="4584"/>
                    </a:lnTo>
                    <a:cubicBezTo>
                      <a:pt x="6831" y="4480"/>
                      <a:pt x="6872" y="4360"/>
                      <a:pt x="6872" y="4223"/>
                    </a:cubicBezTo>
                    <a:cubicBezTo>
                      <a:pt x="6872" y="4088"/>
                      <a:pt x="6831" y="3969"/>
                      <a:pt x="6752" y="3863"/>
                    </a:cubicBezTo>
                    <a:lnTo>
                      <a:pt x="6164" y="3076"/>
                    </a:lnTo>
                    <a:cubicBezTo>
                      <a:pt x="6086" y="2971"/>
                      <a:pt x="5992" y="2919"/>
                      <a:pt x="5890" y="2919"/>
                    </a:cubicBezTo>
                    <a:close/>
                    <a:moveTo>
                      <a:pt x="15710" y="2919"/>
                    </a:moveTo>
                    <a:cubicBezTo>
                      <a:pt x="15608" y="2919"/>
                      <a:pt x="15518" y="2971"/>
                      <a:pt x="15439" y="3076"/>
                    </a:cubicBezTo>
                    <a:lnTo>
                      <a:pt x="14848" y="3863"/>
                    </a:lnTo>
                    <a:cubicBezTo>
                      <a:pt x="14769" y="3968"/>
                      <a:pt x="14731" y="4087"/>
                      <a:pt x="14731" y="4223"/>
                    </a:cubicBezTo>
                    <a:cubicBezTo>
                      <a:pt x="14731" y="4360"/>
                      <a:pt x="14769" y="4480"/>
                      <a:pt x="14848" y="4584"/>
                    </a:cubicBezTo>
                    <a:lnTo>
                      <a:pt x="19488" y="10761"/>
                    </a:lnTo>
                    <a:lnTo>
                      <a:pt x="14848" y="16942"/>
                    </a:lnTo>
                    <a:cubicBezTo>
                      <a:pt x="14769" y="17046"/>
                      <a:pt x="14731" y="17166"/>
                      <a:pt x="14731" y="17303"/>
                    </a:cubicBezTo>
                    <a:cubicBezTo>
                      <a:pt x="14731" y="17438"/>
                      <a:pt x="14769" y="17558"/>
                      <a:pt x="14848" y="17663"/>
                    </a:cubicBezTo>
                    <a:lnTo>
                      <a:pt x="15439" y="18450"/>
                    </a:lnTo>
                    <a:cubicBezTo>
                      <a:pt x="15518" y="18556"/>
                      <a:pt x="15608" y="18607"/>
                      <a:pt x="15710" y="18607"/>
                    </a:cubicBezTo>
                    <a:cubicBezTo>
                      <a:pt x="15812" y="18607"/>
                      <a:pt x="15903" y="18556"/>
                      <a:pt x="15981" y="18450"/>
                    </a:cubicBezTo>
                    <a:lnTo>
                      <a:pt x="21482" y="11122"/>
                    </a:lnTo>
                    <a:cubicBezTo>
                      <a:pt x="21561" y="11017"/>
                      <a:pt x="21600" y="10897"/>
                      <a:pt x="21600" y="10761"/>
                    </a:cubicBezTo>
                    <a:cubicBezTo>
                      <a:pt x="21600" y="10624"/>
                      <a:pt x="21561" y="10504"/>
                      <a:pt x="21482" y="10400"/>
                    </a:cubicBezTo>
                    <a:lnTo>
                      <a:pt x="15981" y="3076"/>
                    </a:lnTo>
                    <a:cubicBezTo>
                      <a:pt x="15903" y="2971"/>
                      <a:pt x="15812" y="2919"/>
                      <a:pt x="15710" y="2919"/>
                    </a:cubicBezTo>
                    <a:close/>
                  </a:path>
                </a:pathLst>
              </a:custGeom>
              <a:solidFill>
                <a:srgbClr val="FFFFFF"/>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grpSp>
        <p:nvGrpSpPr>
          <p:cNvPr id="57" name="组合 56"/>
          <p:cNvGrpSpPr/>
          <p:nvPr/>
        </p:nvGrpSpPr>
        <p:grpSpPr>
          <a:xfrm>
            <a:off x="3446024" y="2062655"/>
            <a:ext cx="2020964" cy="1405400"/>
            <a:chOff x="6661225" y="4114800"/>
            <a:chExt cx="4116217" cy="2803643"/>
          </a:xfrm>
        </p:grpSpPr>
        <p:sp>
          <p:nvSpPr>
            <p:cNvPr id="27" name="Shape 525"/>
            <p:cNvSpPr/>
            <p:nvPr/>
          </p:nvSpPr>
          <p:spPr>
            <a:xfrm>
              <a:off x="6661225" y="5544395"/>
              <a:ext cx="4116217" cy="1374048"/>
            </a:xfrm>
            <a:prstGeom prst="rect">
              <a:avLst/>
            </a:prstGeom>
            <a:ln w="12700">
              <a:miter lim="400000"/>
            </a:ln>
          </p:spPr>
          <p:txBody>
            <a:bodyPr lIns="0" tIns="0" rIns="0" bIns="0">
              <a:spAutoFit/>
            </a:bodyPr>
            <a:lstStyle/>
            <a:p>
              <a:pPr lvl="0" algn="ctr">
                <a:lnSpc>
                  <a:spcPct val="110000"/>
                </a:lnSpc>
                <a:defRPr sz="1800"/>
              </a:pPr>
              <a:r>
                <a:rPr lang="zh-CN" altLang="en-US" sz="1210" b="1" dirty="0">
                  <a:solidFill>
                    <a:schemeClr val="accent2"/>
                  </a:solidFill>
                  <a:latin typeface="Arial" panose="020B0604020202020204" pitchFamily="34" charset="0"/>
                  <a:ea typeface="微软雅黑" panose="020B0503020204020204" pitchFamily="34" charset="-122"/>
                  <a:cs typeface="Roboto Bold"/>
                  <a:sym typeface="Arial" panose="020B0604020202020204" pitchFamily="34" charset="0"/>
                </a:rPr>
                <a:t>方案期</a:t>
              </a:r>
              <a:r>
                <a:rPr sz="1210" b="1" dirty="0">
                  <a:solidFill>
                    <a:schemeClr val="accent2"/>
                  </a:solidFill>
                  <a:latin typeface="Arial" panose="020B0604020202020204" pitchFamily="34" charset="0"/>
                  <a:ea typeface="微软雅黑" panose="020B0503020204020204" pitchFamily="34" charset="-122"/>
                  <a:cs typeface="Roboto Bold"/>
                  <a:sym typeface="Arial" panose="020B0604020202020204" pitchFamily="34" charset="0"/>
                </a:rPr>
                <a:t> </a:t>
              </a:r>
              <a:endParaRPr lang="en-US" sz="1210" b="1" dirty="0">
                <a:solidFill>
                  <a:schemeClr val="accent2"/>
                </a:solidFill>
                <a:latin typeface="Arial" panose="020B0604020202020204" pitchFamily="34" charset="0"/>
                <a:ea typeface="微软雅黑" panose="020B0503020204020204" pitchFamily="34" charset="-122"/>
                <a:cs typeface="Roboto Bold"/>
                <a:sym typeface="Arial" panose="020B0604020202020204" pitchFamily="34" charset="0"/>
              </a:endParaRPr>
            </a:p>
            <a:p>
              <a:pPr>
                <a:lnSpc>
                  <a:spcPct val="110000"/>
                </a:lnSpc>
                <a:defRPr sz="1800"/>
              </a:pPr>
              <a:r>
                <a:rPr lang="zh-CN" altLang="en-US" sz="950" kern="10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单击添加方案期工作描述文字内容单击添加方案期工作描述文字内容</a:t>
              </a:r>
              <a:endParaRPr lang="zh-CN" altLang="en-US" sz="950" dirty="0">
                <a:solidFill>
                  <a:schemeClr val="tx1">
                    <a:lumMod val="65000"/>
                    <a:lumOff val="35000"/>
                  </a:schemeClr>
                </a:solidFill>
                <a:latin typeface="Arial" panose="020B0604020202020204" pitchFamily="34" charset="0"/>
                <a:ea typeface="微软雅黑" panose="020B0503020204020204" pitchFamily="34" charset="-122"/>
                <a:cs typeface="Roboto Light"/>
                <a:sym typeface="Arial" panose="020B0604020202020204" pitchFamily="34" charset="0"/>
              </a:endParaRPr>
            </a:p>
            <a:p>
              <a:pPr lvl="0">
                <a:lnSpc>
                  <a:spcPct val="110000"/>
                </a:lnSpc>
                <a:defRPr sz="1800"/>
              </a:pPr>
              <a:endParaRPr lang="zh-CN" altLang="en-US" sz="950" dirty="0">
                <a:solidFill>
                  <a:schemeClr val="tx1">
                    <a:lumMod val="65000"/>
                    <a:lumOff val="35000"/>
                  </a:schemeClr>
                </a:solidFill>
                <a:latin typeface="Arial" panose="020B0604020202020204" pitchFamily="34" charset="0"/>
                <a:ea typeface="微软雅黑" panose="020B0503020204020204" pitchFamily="34" charset="-122"/>
                <a:cs typeface="Roboto Light"/>
                <a:sym typeface="Arial" panose="020B0604020202020204" pitchFamily="34" charset="0"/>
              </a:endParaRPr>
            </a:p>
          </p:txBody>
        </p:sp>
        <p:grpSp>
          <p:nvGrpSpPr>
            <p:cNvPr id="39" name="Group 539"/>
            <p:cNvGrpSpPr/>
            <p:nvPr/>
          </p:nvGrpSpPr>
          <p:grpSpPr>
            <a:xfrm>
              <a:off x="8115563" y="4114800"/>
              <a:ext cx="1252290" cy="1252285"/>
              <a:chOff x="0" y="0"/>
              <a:chExt cx="1252289" cy="1252283"/>
            </a:xfrm>
          </p:grpSpPr>
          <p:sp>
            <p:nvSpPr>
              <p:cNvPr id="40" name="Shape 537"/>
              <p:cNvSpPr/>
              <p:nvPr/>
            </p:nvSpPr>
            <p:spPr>
              <a:xfrm>
                <a:off x="0" y="0"/>
                <a:ext cx="1252290" cy="1252284"/>
              </a:xfrm>
              <a:custGeom>
                <a:avLst/>
                <a:gdLst/>
                <a:ahLst/>
                <a:cxnLst>
                  <a:cxn ang="0">
                    <a:pos x="wd2" y="hd2"/>
                  </a:cxn>
                  <a:cxn ang="5400000">
                    <a:pos x="wd2" y="hd2"/>
                  </a:cxn>
                  <a:cxn ang="10800000">
                    <a:pos x="wd2" y="hd2"/>
                  </a:cxn>
                  <a:cxn ang="16200000">
                    <a:pos x="wd2" y="hd2"/>
                  </a:cxn>
                </a:cxnLst>
                <a:rect l="0" t="0" r="r" b="b"/>
                <a:pathLst>
                  <a:path w="21600" h="21600" extrusionOk="0">
                    <a:moveTo>
                      <a:pt x="21600" y="18535"/>
                    </a:moveTo>
                    <a:cubicBezTo>
                      <a:pt x="21600" y="20228"/>
                      <a:pt x="20228" y="21600"/>
                      <a:pt x="18535" y="21600"/>
                    </a:cubicBezTo>
                    <a:lnTo>
                      <a:pt x="3065" y="21600"/>
                    </a:lnTo>
                    <a:cubicBezTo>
                      <a:pt x="1372" y="21600"/>
                      <a:pt x="0" y="20228"/>
                      <a:pt x="0" y="18535"/>
                    </a:cubicBezTo>
                    <a:lnTo>
                      <a:pt x="0" y="3065"/>
                    </a:lnTo>
                    <a:cubicBezTo>
                      <a:pt x="0" y="1372"/>
                      <a:pt x="1372" y="0"/>
                      <a:pt x="3065" y="0"/>
                    </a:cubicBezTo>
                    <a:lnTo>
                      <a:pt x="18535" y="0"/>
                    </a:lnTo>
                    <a:cubicBezTo>
                      <a:pt x="20228" y="0"/>
                      <a:pt x="21600" y="1372"/>
                      <a:pt x="21600" y="3065"/>
                    </a:cubicBezTo>
                    <a:cubicBezTo>
                      <a:pt x="21600" y="3065"/>
                      <a:pt x="21600" y="18535"/>
                      <a:pt x="21600" y="18535"/>
                    </a:cubicBezTo>
                    <a:close/>
                  </a:path>
                </a:pathLst>
              </a:custGeom>
              <a:solidFill>
                <a:srgbClr val="CB0B0B"/>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sp>
            <p:nvSpPr>
              <p:cNvPr id="41" name="Shape 538"/>
              <p:cNvSpPr/>
              <p:nvPr/>
            </p:nvSpPr>
            <p:spPr>
              <a:xfrm>
                <a:off x="282288" y="292477"/>
                <a:ext cx="687714" cy="687689"/>
              </a:xfrm>
              <a:custGeom>
                <a:avLst/>
                <a:gdLst/>
                <a:ahLst/>
                <a:cxnLst>
                  <a:cxn ang="0">
                    <a:pos x="wd2" y="hd2"/>
                  </a:cxn>
                  <a:cxn ang="5400000">
                    <a:pos x="wd2" y="hd2"/>
                  </a:cxn>
                  <a:cxn ang="10800000">
                    <a:pos x="wd2" y="hd2"/>
                  </a:cxn>
                  <a:cxn ang="16200000">
                    <a:pos x="wd2" y="hd2"/>
                  </a:cxn>
                </a:cxnLst>
                <a:rect l="0" t="0" r="r" b="b"/>
                <a:pathLst>
                  <a:path w="21554" h="21600" extrusionOk="0">
                    <a:moveTo>
                      <a:pt x="15017" y="5596"/>
                    </a:moveTo>
                    <a:lnTo>
                      <a:pt x="8281" y="12346"/>
                    </a:lnTo>
                    <a:cubicBezTo>
                      <a:pt x="8018" y="12609"/>
                      <a:pt x="8018" y="13038"/>
                      <a:pt x="8281" y="13302"/>
                    </a:cubicBezTo>
                    <a:cubicBezTo>
                      <a:pt x="8413" y="13434"/>
                      <a:pt x="8583" y="13499"/>
                      <a:pt x="8755" y="13499"/>
                    </a:cubicBezTo>
                    <a:cubicBezTo>
                      <a:pt x="8929" y="13499"/>
                      <a:pt x="9101" y="13434"/>
                      <a:pt x="9232" y="13302"/>
                    </a:cubicBezTo>
                    <a:lnTo>
                      <a:pt x="15967" y="6552"/>
                    </a:lnTo>
                    <a:cubicBezTo>
                      <a:pt x="16230" y="6288"/>
                      <a:pt x="16230" y="5860"/>
                      <a:pt x="15967" y="5596"/>
                    </a:cubicBezTo>
                    <a:cubicBezTo>
                      <a:pt x="15703" y="5332"/>
                      <a:pt x="15279" y="5332"/>
                      <a:pt x="15017" y="5596"/>
                    </a:cubicBezTo>
                    <a:cubicBezTo>
                      <a:pt x="15017" y="5596"/>
                      <a:pt x="15017" y="5596"/>
                      <a:pt x="15017" y="5596"/>
                    </a:cubicBezTo>
                    <a:close/>
                    <a:moveTo>
                      <a:pt x="19439" y="5820"/>
                    </a:moveTo>
                    <a:lnTo>
                      <a:pt x="18811" y="6450"/>
                    </a:lnTo>
                    <a:cubicBezTo>
                      <a:pt x="18753" y="5484"/>
                      <a:pt x="18351" y="4585"/>
                      <a:pt x="17664" y="3895"/>
                    </a:cubicBezTo>
                    <a:cubicBezTo>
                      <a:pt x="16977" y="3207"/>
                      <a:pt x="16078" y="2808"/>
                      <a:pt x="15115" y="2745"/>
                    </a:cubicBezTo>
                    <a:lnTo>
                      <a:pt x="15746" y="2119"/>
                    </a:lnTo>
                    <a:lnTo>
                      <a:pt x="15746" y="2116"/>
                    </a:lnTo>
                    <a:cubicBezTo>
                      <a:pt x="16240" y="1621"/>
                      <a:pt x="16894" y="1351"/>
                      <a:pt x="17595" y="1351"/>
                    </a:cubicBezTo>
                    <a:cubicBezTo>
                      <a:pt x="18292" y="1351"/>
                      <a:pt x="18946" y="1621"/>
                      <a:pt x="19439" y="2116"/>
                    </a:cubicBezTo>
                    <a:cubicBezTo>
                      <a:pt x="19933" y="2610"/>
                      <a:pt x="20206" y="3268"/>
                      <a:pt x="20206" y="3968"/>
                    </a:cubicBezTo>
                    <a:cubicBezTo>
                      <a:pt x="20206" y="4667"/>
                      <a:pt x="19936" y="5325"/>
                      <a:pt x="19439" y="5820"/>
                    </a:cubicBezTo>
                    <a:cubicBezTo>
                      <a:pt x="19439" y="5820"/>
                      <a:pt x="19439" y="5820"/>
                      <a:pt x="19439" y="5820"/>
                    </a:cubicBezTo>
                    <a:close/>
                    <a:moveTo>
                      <a:pt x="16710" y="8553"/>
                    </a:moveTo>
                    <a:lnTo>
                      <a:pt x="8506" y="16775"/>
                    </a:lnTo>
                    <a:lnTo>
                      <a:pt x="8742" y="15665"/>
                    </a:lnTo>
                    <a:cubicBezTo>
                      <a:pt x="8785" y="15463"/>
                      <a:pt x="8735" y="15259"/>
                      <a:pt x="8608" y="15100"/>
                    </a:cubicBezTo>
                    <a:cubicBezTo>
                      <a:pt x="8478" y="14938"/>
                      <a:pt x="8285" y="14850"/>
                      <a:pt x="8084" y="14850"/>
                    </a:cubicBezTo>
                    <a:lnTo>
                      <a:pt x="6735" y="14850"/>
                    </a:lnTo>
                    <a:lnTo>
                      <a:pt x="6735" y="13499"/>
                    </a:lnTo>
                    <a:cubicBezTo>
                      <a:pt x="6735" y="13126"/>
                      <a:pt x="6433" y="12823"/>
                      <a:pt x="6061" y="12823"/>
                    </a:cubicBezTo>
                    <a:lnTo>
                      <a:pt x="5000" y="12823"/>
                    </a:lnTo>
                    <a:lnTo>
                      <a:pt x="13011" y="4841"/>
                    </a:lnTo>
                    <a:lnTo>
                      <a:pt x="13017" y="4851"/>
                    </a:lnTo>
                    <a:cubicBezTo>
                      <a:pt x="13510" y="4356"/>
                      <a:pt x="14168" y="4084"/>
                      <a:pt x="14865" y="4084"/>
                    </a:cubicBezTo>
                    <a:cubicBezTo>
                      <a:pt x="15562" y="4084"/>
                      <a:pt x="16220" y="4356"/>
                      <a:pt x="16710" y="4851"/>
                    </a:cubicBezTo>
                    <a:cubicBezTo>
                      <a:pt x="17203" y="5346"/>
                      <a:pt x="17476" y="6001"/>
                      <a:pt x="17476" y="6700"/>
                    </a:cubicBezTo>
                    <a:cubicBezTo>
                      <a:pt x="17476" y="7402"/>
                      <a:pt x="17207" y="8058"/>
                      <a:pt x="16710" y="8553"/>
                    </a:cubicBezTo>
                    <a:cubicBezTo>
                      <a:pt x="16710" y="8553"/>
                      <a:pt x="16710" y="8553"/>
                      <a:pt x="16710" y="8553"/>
                    </a:cubicBezTo>
                    <a:close/>
                    <a:moveTo>
                      <a:pt x="6798" y="18334"/>
                    </a:moveTo>
                    <a:lnTo>
                      <a:pt x="4289" y="19109"/>
                    </a:lnTo>
                    <a:cubicBezTo>
                      <a:pt x="4144" y="18677"/>
                      <a:pt x="3917" y="18297"/>
                      <a:pt x="3605" y="17985"/>
                    </a:cubicBezTo>
                    <a:cubicBezTo>
                      <a:pt x="3335" y="17714"/>
                      <a:pt x="3023" y="17506"/>
                      <a:pt x="2694" y="17336"/>
                    </a:cubicBezTo>
                    <a:lnTo>
                      <a:pt x="3839" y="14175"/>
                    </a:lnTo>
                    <a:lnTo>
                      <a:pt x="5387" y="14175"/>
                    </a:lnTo>
                    <a:lnTo>
                      <a:pt x="5387" y="15522"/>
                    </a:lnTo>
                    <a:cubicBezTo>
                      <a:pt x="5387" y="15898"/>
                      <a:pt x="5690" y="16198"/>
                      <a:pt x="6061" y="16198"/>
                    </a:cubicBezTo>
                    <a:lnTo>
                      <a:pt x="7251" y="16198"/>
                    </a:lnTo>
                    <a:cubicBezTo>
                      <a:pt x="7251" y="16198"/>
                      <a:pt x="6798" y="18334"/>
                      <a:pt x="6798" y="18334"/>
                    </a:cubicBezTo>
                    <a:close/>
                    <a:moveTo>
                      <a:pt x="20394" y="1163"/>
                    </a:moveTo>
                    <a:cubicBezTo>
                      <a:pt x="19646" y="412"/>
                      <a:pt x="18651" y="0"/>
                      <a:pt x="17595" y="0"/>
                    </a:cubicBezTo>
                    <a:cubicBezTo>
                      <a:pt x="16536" y="0"/>
                      <a:pt x="15543" y="412"/>
                      <a:pt x="14796" y="1160"/>
                    </a:cubicBezTo>
                    <a:lnTo>
                      <a:pt x="2895" y="13022"/>
                    </a:lnTo>
                    <a:cubicBezTo>
                      <a:pt x="2823" y="13090"/>
                      <a:pt x="2770" y="13176"/>
                      <a:pt x="2733" y="13268"/>
                    </a:cubicBezTo>
                    <a:lnTo>
                      <a:pt x="40" y="20694"/>
                    </a:lnTo>
                    <a:cubicBezTo>
                      <a:pt x="-46" y="20931"/>
                      <a:pt x="11" y="21205"/>
                      <a:pt x="185" y="21389"/>
                    </a:cubicBezTo>
                    <a:cubicBezTo>
                      <a:pt x="316" y="21524"/>
                      <a:pt x="491" y="21600"/>
                      <a:pt x="675" y="21600"/>
                    </a:cubicBezTo>
                    <a:cubicBezTo>
                      <a:pt x="741" y="21600"/>
                      <a:pt x="806" y="21590"/>
                      <a:pt x="872" y="21571"/>
                    </a:cubicBezTo>
                    <a:lnTo>
                      <a:pt x="7571" y="19511"/>
                    </a:lnTo>
                    <a:cubicBezTo>
                      <a:pt x="7676" y="19478"/>
                      <a:pt x="7771" y="19419"/>
                      <a:pt x="7850" y="19343"/>
                    </a:cubicBezTo>
                    <a:lnTo>
                      <a:pt x="20394" y="6771"/>
                    </a:lnTo>
                    <a:cubicBezTo>
                      <a:pt x="21140" y="6025"/>
                      <a:pt x="21554" y="5026"/>
                      <a:pt x="21554" y="3968"/>
                    </a:cubicBezTo>
                    <a:cubicBezTo>
                      <a:pt x="21551" y="2906"/>
                      <a:pt x="21140" y="1912"/>
                      <a:pt x="20394" y="1163"/>
                    </a:cubicBezTo>
                    <a:cubicBezTo>
                      <a:pt x="20394" y="1163"/>
                      <a:pt x="20394" y="1163"/>
                      <a:pt x="20394" y="1163"/>
                    </a:cubicBezTo>
                    <a:close/>
                  </a:path>
                </a:pathLst>
              </a:custGeom>
              <a:solidFill>
                <a:srgbClr val="FFFFFF"/>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grpSp>
        <p:nvGrpSpPr>
          <p:cNvPr id="61" name="组合 60"/>
          <p:cNvGrpSpPr/>
          <p:nvPr/>
        </p:nvGrpSpPr>
        <p:grpSpPr>
          <a:xfrm>
            <a:off x="5870868" y="4634602"/>
            <a:ext cx="2020964" cy="1342698"/>
            <a:chOff x="11600048" y="9245600"/>
            <a:chExt cx="4116217" cy="2678557"/>
          </a:xfrm>
        </p:grpSpPr>
        <p:sp>
          <p:nvSpPr>
            <p:cNvPr id="29" name="Shape 527"/>
            <p:cNvSpPr/>
            <p:nvPr/>
          </p:nvSpPr>
          <p:spPr>
            <a:xfrm>
              <a:off x="11600048" y="10871684"/>
              <a:ext cx="4116217" cy="1052473"/>
            </a:xfrm>
            <a:prstGeom prst="rect">
              <a:avLst/>
            </a:prstGeom>
            <a:ln w="12700">
              <a:miter lim="400000"/>
            </a:ln>
          </p:spPr>
          <p:txBody>
            <a:bodyPr lIns="0" tIns="0" rIns="0" bIns="0">
              <a:spAutoFit/>
            </a:bodyPr>
            <a:lstStyle/>
            <a:p>
              <a:pPr lvl="0" algn="ctr">
                <a:lnSpc>
                  <a:spcPct val="110000"/>
                </a:lnSpc>
                <a:defRPr sz="1800"/>
              </a:pPr>
              <a:r>
                <a:rPr lang="zh-CN" altLang="en-US" sz="1210" b="1" dirty="0">
                  <a:solidFill>
                    <a:srgbClr val="CB0B0B"/>
                  </a:solidFill>
                  <a:latin typeface="Arial" panose="020B0604020202020204" pitchFamily="34" charset="0"/>
                  <a:ea typeface="微软雅黑" panose="020B0503020204020204" pitchFamily="34" charset="-122"/>
                  <a:cs typeface="Roboto Bold"/>
                  <a:sym typeface="Arial" panose="020B0604020202020204" pitchFamily="34" charset="0"/>
                </a:rPr>
                <a:t>上线试运营</a:t>
              </a:r>
              <a:endParaRPr sz="1210" b="1" dirty="0">
                <a:solidFill>
                  <a:srgbClr val="CB0B0B"/>
                </a:solidFill>
                <a:latin typeface="Arial" panose="020B0604020202020204" pitchFamily="34" charset="0"/>
                <a:ea typeface="微软雅黑" panose="020B0503020204020204" pitchFamily="34" charset="-122"/>
                <a:cs typeface="Roboto Bold"/>
                <a:sym typeface="Arial" panose="020B0604020202020204" pitchFamily="34" charset="0"/>
              </a:endParaRPr>
            </a:p>
            <a:p>
              <a:pPr>
                <a:lnSpc>
                  <a:spcPct val="110000"/>
                </a:lnSpc>
                <a:defRPr sz="1800"/>
              </a:pPr>
              <a:r>
                <a:rPr lang="zh-CN" altLang="en-US" sz="950" kern="10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单击添加公测期工作描述文字内容单击添加公测期工作描述文字内容</a:t>
              </a:r>
              <a:endParaRPr lang="zh-CN" altLang="en-US" sz="950" dirty="0">
                <a:solidFill>
                  <a:schemeClr val="tx1">
                    <a:lumMod val="65000"/>
                    <a:lumOff val="35000"/>
                  </a:schemeClr>
                </a:solidFill>
                <a:latin typeface="Arial" panose="020B0604020202020204" pitchFamily="34" charset="0"/>
                <a:ea typeface="微软雅黑" panose="020B0503020204020204" pitchFamily="34" charset="-122"/>
                <a:cs typeface="Roboto Light"/>
                <a:sym typeface="Arial" panose="020B0604020202020204" pitchFamily="34" charset="0"/>
              </a:endParaRPr>
            </a:p>
          </p:txBody>
        </p:sp>
        <p:grpSp>
          <p:nvGrpSpPr>
            <p:cNvPr id="42" name="Group 542"/>
            <p:cNvGrpSpPr/>
            <p:nvPr/>
          </p:nvGrpSpPr>
          <p:grpSpPr>
            <a:xfrm>
              <a:off x="13068563" y="9245600"/>
              <a:ext cx="1252278" cy="1252278"/>
              <a:chOff x="0" y="0"/>
              <a:chExt cx="1252277" cy="1252277"/>
            </a:xfrm>
          </p:grpSpPr>
          <p:sp>
            <p:nvSpPr>
              <p:cNvPr id="43" name="Shape 540"/>
              <p:cNvSpPr/>
              <p:nvPr/>
            </p:nvSpPr>
            <p:spPr>
              <a:xfrm>
                <a:off x="0" y="0"/>
                <a:ext cx="1252278" cy="1252278"/>
              </a:xfrm>
              <a:custGeom>
                <a:avLst/>
                <a:gdLst/>
                <a:ahLst/>
                <a:cxnLst>
                  <a:cxn ang="0">
                    <a:pos x="wd2" y="hd2"/>
                  </a:cxn>
                  <a:cxn ang="5400000">
                    <a:pos x="wd2" y="hd2"/>
                  </a:cxn>
                  <a:cxn ang="10800000">
                    <a:pos x="wd2" y="hd2"/>
                  </a:cxn>
                  <a:cxn ang="16200000">
                    <a:pos x="wd2" y="hd2"/>
                  </a:cxn>
                </a:cxnLst>
                <a:rect l="0" t="0" r="r" b="b"/>
                <a:pathLst>
                  <a:path w="21600" h="21600" extrusionOk="0">
                    <a:moveTo>
                      <a:pt x="21600" y="18535"/>
                    </a:moveTo>
                    <a:cubicBezTo>
                      <a:pt x="21600" y="20228"/>
                      <a:pt x="20228" y="21600"/>
                      <a:pt x="18535" y="21600"/>
                    </a:cubicBezTo>
                    <a:lnTo>
                      <a:pt x="3065" y="21600"/>
                    </a:lnTo>
                    <a:cubicBezTo>
                      <a:pt x="1372" y="21600"/>
                      <a:pt x="0" y="20228"/>
                      <a:pt x="0" y="18535"/>
                    </a:cubicBezTo>
                    <a:lnTo>
                      <a:pt x="0" y="3064"/>
                    </a:lnTo>
                    <a:cubicBezTo>
                      <a:pt x="0" y="1372"/>
                      <a:pt x="1372" y="0"/>
                      <a:pt x="3065" y="0"/>
                    </a:cubicBezTo>
                    <a:lnTo>
                      <a:pt x="18535" y="0"/>
                    </a:lnTo>
                    <a:cubicBezTo>
                      <a:pt x="20228" y="0"/>
                      <a:pt x="21600" y="1372"/>
                      <a:pt x="21600" y="3064"/>
                    </a:cubicBezTo>
                    <a:cubicBezTo>
                      <a:pt x="21600" y="3064"/>
                      <a:pt x="21600" y="18535"/>
                      <a:pt x="21600" y="18535"/>
                    </a:cubicBezTo>
                    <a:close/>
                  </a:path>
                </a:pathLst>
              </a:custGeom>
              <a:solidFill>
                <a:srgbClr val="CB0B0B"/>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sp>
            <p:nvSpPr>
              <p:cNvPr id="44" name="Shape 541"/>
              <p:cNvSpPr/>
              <p:nvPr/>
            </p:nvSpPr>
            <p:spPr>
              <a:xfrm>
                <a:off x="292937" y="261367"/>
                <a:ext cx="666403" cy="729543"/>
              </a:xfrm>
              <a:custGeom>
                <a:avLst/>
                <a:gdLst/>
                <a:ahLst/>
                <a:cxnLst>
                  <a:cxn ang="0">
                    <a:pos x="wd2" y="hd2"/>
                  </a:cxn>
                  <a:cxn ang="5400000">
                    <a:pos x="wd2" y="hd2"/>
                  </a:cxn>
                  <a:cxn ang="10800000">
                    <a:pos x="wd2" y="hd2"/>
                  </a:cxn>
                  <a:cxn ang="16200000">
                    <a:pos x="wd2" y="hd2"/>
                  </a:cxn>
                </a:cxnLst>
                <a:rect l="0" t="0" r="r" b="b"/>
                <a:pathLst>
                  <a:path w="21600" h="21600" extrusionOk="0">
                    <a:moveTo>
                      <a:pt x="2887" y="0"/>
                    </a:moveTo>
                    <a:cubicBezTo>
                      <a:pt x="2408" y="0"/>
                      <a:pt x="2017" y="357"/>
                      <a:pt x="2017" y="795"/>
                    </a:cubicBezTo>
                    <a:lnTo>
                      <a:pt x="2017" y="9673"/>
                    </a:lnTo>
                    <a:cubicBezTo>
                      <a:pt x="2017" y="10110"/>
                      <a:pt x="2408" y="10468"/>
                      <a:pt x="2887" y="10468"/>
                    </a:cubicBezTo>
                    <a:cubicBezTo>
                      <a:pt x="3366" y="10468"/>
                      <a:pt x="3757" y="10110"/>
                      <a:pt x="3757" y="9673"/>
                    </a:cubicBezTo>
                    <a:lnTo>
                      <a:pt x="3757" y="1589"/>
                    </a:lnTo>
                    <a:lnTo>
                      <a:pt x="12607" y="1589"/>
                    </a:lnTo>
                    <a:lnTo>
                      <a:pt x="12607" y="7685"/>
                    </a:lnTo>
                    <a:cubicBezTo>
                      <a:pt x="12607" y="8122"/>
                      <a:pt x="12998" y="8480"/>
                      <a:pt x="13477" y="8480"/>
                    </a:cubicBezTo>
                    <a:lnTo>
                      <a:pt x="19713" y="8480"/>
                    </a:lnTo>
                    <a:cubicBezTo>
                      <a:pt x="19757" y="8480"/>
                      <a:pt x="19817" y="8481"/>
                      <a:pt x="19860" y="8468"/>
                    </a:cubicBezTo>
                    <a:lnTo>
                      <a:pt x="19860" y="20011"/>
                    </a:lnTo>
                    <a:lnTo>
                      <a:pt x="3757" y="20011"/>
                    </a:lnTo>
                    <a:lnTo>
                      <a:pt x="3757" y="16829"/>
                    </a:lnTo>
                    <a:cubicBezTo>
                      <a:pt x="3757" y="16391"/>
                      <a:pt x="3366" y="16034"/>
                      <a:pt x="2887" y="16034"/>
                    </a:cubicBezTo>
                    <a:cubicBezTo>
                      <a:pt x="2408" y="16034"/>
                      <a:pt x="2017" y="16391"/>
                      <a:pt x="2017" y="16829"/>
                    </a:cubicBezTo>
                    <a:lnTo>
                      <a:pt x="2017" y="20805"/>
                    </a:lnTo>
                    <a:cubicBezTo>
                      <a:pt x="2017" y="21243"/>
                      <a:pt x="2408" y="21600"/>
                      <a:pt x="2887" y="21600"/>
                    </a:cubicBezTo>
                    <a:lnTo>
                      <a:pt x="20730" y="21600"/>
                    </a:lnTo>
                    <a:cubicBezTo>
                      <a:pt x="21209" y="21600"/>
                      <a:pt x="21600" y="21243"/>
                      <a:pt x="21600" y="20805"/>
                    </a:cubicBezTo>
                    <a:lnTo>
                      <a:pt x="21600" y="6744"/>
                    </a:lnTo>
                    <a:cubicBezTo>
                      <a:pt x="21600" y="6519"/>
                      <a:pt x="21501" y="6307"/>
                      <a:pt x="21327" y="6161"/>
                    </a:cubicBezTo>
                    <a:lnTo>
                      <a:pt x="14317" y="211"/>
                    </a:lnTo>
                    <a:cubicBezTo>
                      <a:pt x="14158" y="79"/>
                      <a:pt x="13943" y="0"/>
                      <a:pt x="13725" y="0"/>
                    </a:cubicBezTo>
                    <a:lnTo>
                      <a:pt x="2887" y="0"/>
                    </a:lnTo>
                    <a:close/>
                    <a:moveTo>
                      <a:pt x="14347" y="2411"/>
                    </a:moveTo>
                    <a:lnTo>
                      <a:pt x="19612" y="6890"/>
                    </a:lnTo>
                    <a:lnTo>
                      <a:pt x="14347" y="6890"/>
                    </a:lnTo>
                    <a:cubicBezTo>
                      <a:pt x="14347" y="6890"/>
                      <a:pt x="14347" y="2411"/>
                      <a:pt x="14347" y="2411"/>
                    </a:cubicBezTo>
                    <a:close/>
                    <a:moveTo>
                      <a:pt x="7665" y="8599"/>
                    </a:moveTo>
                    <a:cubicBezTo>
                      <a:pt x="7442" y="8610"/>
                      <a:pt x="7224" y="8702"/>
                      <a:pt x="7064" y="8867"/>
                    </a:cubicBezTo>
                    <a:cubicBezTo>
                      <a:pt x="6745" y="9198"/>
                      <a:pt x="6773" y="9701"/>
                      <a:pt x="7136" y="9992"/>
                    </a:cubicBezTo>
                    <a:lnTo>
                      <a:pt x="9981" y="12299"/>
                    </a:lnTo>
                    <a:lnTo>
                      <a:pt x="870" y="12299"/>
                    </a:lnTo>
                    <a:cubicBezTo>
                      <a:pt x="392" y="12299"/>
                      <a:pt x="0" y="12656"/>
                      <a:pt x="0" y="13094"/>
                    </a:cubicBezTo>
                    <a:cubicBezTo>
                      <a:pt x="0" y="13531"/>
                      <a:pt x="392" y="13888"/>
                      <a:pt x="870" y="13888"/>
                    </a:cubicBezTo>
                    <a:lnTo>
                      <a:pt x="9939" y="13888"/>
                    </a:lnTo>
                    <a:lnTo>
                      <a:pt x="7136" y="16168"/>
                    </a:lnTo>
                    <a:cubicBezTo>
                      <a:pt x="6773" y="16460"/>
                      <a:pt x="6744" y="16962"/>
                      <a:pt x="7064" y="17293"/>
                    </a:cubicBezTo>
                    <a:cubicBezTo>
                      <a:pt x="7238" y="17465"/>
                      <a:pt x="7473" y="17558"/>
                      <a:pt x="7720" y="17558"/>
                    </a:cubicBezTo>
                    <a:cubicBezTo>
                      <a:pt x="7923" y="17558"/>
                      <a:pt x="8125" y="17494"/>
                      <a:pt x="8300" y="17362"/>
                    </a:cubicBezTo>
                    <a:lnTo>
                      <a:pt x="12826" y="13677"/>
                    </a:lnTo>
                    <a:cubicBezTo>
                      <a:pt x="13014" y="13532"/>
                      <a:pt x="13115" y="13307"/>
                      <a:pt x="13115" y="13082"/>
                    </a:cubicBezTo>
                    <a:cubicBezTo>
                      <a:pt x="13115" y="12857"/>
                      <a:pt x="13014" y="12641"/>
                      <a:pt x="12826" y="12483"/>
                    </a:cubicBezTo>
                    <a:lnTo>
                      <a:pt x="8300" y="8802"/>
                    </a:lnTo>
                    <a:cubicBezTo>
                      <a:pt x="8118" y="8656"/>
                      <a:pt x="7888" y="8587"/>
                      <a:pt x="7665" y="8599"/>
                    </a:cubicBezTo>
                    <a:close/>
                  </a:path>
                </a:pathLst>
              </a:custGeom>
              <a:solidFill>
                <a:srgbClr val="FFFFFF"/>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grpSp>
        <p:nvGrpSpPr>
          <p:cNvPr id="58" name="组合 57"/>
          <p:cNvGrpSpPr/>
          <p:nvPr/>
        </p:nvGrpSpPr>
        <p:grpSpPr>
          <a:xfrm>
            <a:off x="5870869" y="2062654"/>
            <a:ext cx="2020964" cy="1445948"/>
            <a:chOff x="11600049" y="4114800"/>
            <a:chExt cx="4116217" cy="2884533"/>
          </a:xfrm>
        </p:grpSpPr>
        <p:sp>
          <p:nvSpPr>
            <p:cNvPr id="26" name="Shape 524"/>
            <p:cNvSpPr/>
            <p:nvPr/>
          </p:nvSpPr>
          <p:spPr>
            <a:xfrm>
              <a:off x="11600049" y="5625284"/>
              <a:ext cx="4116217" cy="1374049"/>
            </a:xfrm>
            <a:prstGeom prst="rect">
              <a:avLst/>
            </a:prstGeom>
            <a:ln w="12700">
              <a:miter lim="400000"/>
            </a:ln>
          </p:spPr>
          <p:txBody>
            <a:bodyPr lIns="0" tIns="0" rIns="0" bIns="0">
              <a:spAutoFit/>
            </a:bodyPr>
            <a:lstStyle/>
            <a:p>
              <a:pPr lvl="0" algn="ctr">
                <a:lnSpc>
                  <a:spcPct val="110000"/>
                </a:lnSpc>
                <a:defRPr sz="1800"/>
              </a:pPr>
              <a:r>
                <a:rPr lang="zh-CN" altLang="en-US" sz="1210" b="1" dirty="0">
                  <a:solidFill>
                    <a:srgbClr val="CB0B0B"/>
                  </a:solidFill>
                  <a:latin typeface="Arial" panose="020B0604020202020204" pitchFamily="34" charset="0"/>
                  <a:ea typeface="微软雅黑" panose="020B0503020204020204" pitchFamily="34" charset="-122"/>
                  <a:cs typeface="Roboto Bold"/>
                  <a:sym typeface="Arial" panose="020B0604020202020204" pitchFamily="34" charset="0"/>
                </a:rPr>
                <a:t>封测</a:t>
              </a:r>
              <a:endParaRPr lang="en-US" altLang="zh-CN" sz="1210" b="1" dirty="0">
                <a:solidFill>
                  <a:srgbClr val="CB0B0B"/>
                </a:solidFill>
                <a:latin typeface="Arial" panose="020B0604020202020204" pitchFamily="34" charset="0"/>
                <a:ea typeface="微软雅黑" panose="020B0503020204020204" pitchFamily="34" charset="-122"/>
                <a:cs typeface="Roboto Bold"/>
                <a:sym typeface="Arial" panose="020B0604020202020204" pitchFamily="34" charset="0"/>
              </a:endParaRPr>
            </a:p>
            <a:p>
              <a:pPr>
                <a:lnSpc>
                  <a:spcPct val="110000"/>
                </a:lnSpc>
                <a:defRPr sz="1800"/>
              </a:pPr>
              <a:r>
                <a:rPr lang="zh-CN" altLang="en-US" sz="950" kern="10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单击添加封测期工作描述文字内容单击添加封测期工作描述文字内容</a:t>
              </a:r>
              <a:endParaRPr lang="zh-CN" altLang="en-US" sz="950" dirty="0">
                <a:solidFill>
                  <a:schemeClr val="tx1">
                    <a:lumMod val="65000"/>
                    <a:lumOff val="35000"/>
                  </a:schemeClr>
                </a:solidFill>
                <a:latin typeface="Arial" panose="020B0604020202020204" pitchFamily="34" charset="0"/>
                <a:ea typeface="微软雅黑" panose="020B0503020204020204" pitchFamily="34" charset="-122"/>
                <a:cs typeface="Roboto Light"/>
                <a:sym typeface="Arial" panose="020B0604020202020204" pitchFamily="34" charset="0"/>
              </a:endParaRPr>
            </a:p>
            <a:p>
              <a:pPr lvl="0">
                <a:lnSpc>
                  <a:spcPct val="110000"/>
                </a:lnSpc>
                <a:defRPr sz="1800"/>
              </a:pPr>
              <a:endParaRPr lang="zh-CN" altLang="en-US" sz="950" dirty="0">
                <a:solidFill>
                  <a:schemeClr val="tx1">
                    <a:lumMod val="65000"/>
                    <a:lumOff val="35000"/>
                  </a:schemeClr>
                </a:solidFill>
                <a:latin typeface="Arial" panose="020B0604020202020204" pitchFamily="34" charset="0"/>
                <a:ea typeface="微软雅黑" panose="020B0503020204020204" pitchFamily="34" charset="-122"/>
                <a:cs typeface="Roboto Light"/>
                <a:sym typeface="Arial" panose="020B0604020202020204" pitchFamily="34" charset="0"/>
              </a:endParaRPr>
            </a:p>
          </p:txBody>
        </p:sp>
        <p:grpSp>
          <p:nvGrpSpPr>
            <p:cNvPr id="45" name="Group 545"/>
            <p:cNvGrpSpPr/>
            <p:nvPr/>
          </p:nvGrpSpPr>
          <p:grpSpPr>
            <a:xfrm>
              <a:off x="13068563" y="4114800"/>
              <a:ext cx="1252278" cy="1252285"/>
              <a:chOff x="0" y="0"/>
              <a:chExt cx="1252277" cy="1252283"/>
            </a:xfrm>
          </p:grpSpPr>
          <p:sp>
            <p:nvSpPr>
              <p:cNvPr id="46" name="Shape 543"/>
              <p:cNvSpPr/>
              <p:nvPr/>
            </p:nvSpPr>
            <p:spPr>
              <a:xfrm>
                <a:off x="0" y="0"/>
                <a:ext cx="1252278" cy="1252284"/>
              </a:xfrm>
              <a:custGeom>
                <a:avLst/>
                <a:gdLst/>
                <a:ahLst/>
                <a:cxnLst>
                  <a:cxn ang="0">
                    <a:pos x="wd2" y="hd2"/>
                  </a:cxn>
                  <a:cxn ang="5400000">
                    <a:pos x="wd2" y="hd2"/>
                  </a:cxn>
                  <a:cxn ang="10800000">
                    <a:pos x="wd2" y="hd2"/>
                  </a:cxn>
                  <a:cxn ang="16200000">
                    <a:pos x="wd2" y="hd2"/>
                  </a:cxn>
                </a:cxnLst>
                <a:rect l="0" t="0" r="r" b="b"/>
                <a:pathLst>
                  <a:path w="21600" h="21600" extrusionOk="0">
                    <a:moveTo>
                      <a:pt x="21600" y="18535"/>
                    </a:moveTo>
                    <a:cubicBezTo>
                      <a:pt x="21600" y="20228"/>
                      <a:pt x="20228" y="21600"/>
                      <a:pt x="18535" y="21600"/>
                    </a:cubicBezTo>
                    <a:lnTo>
                      <a:pt x="3065" y="21600"/>
                    </a:lnTo>
                    <a:cubicBezTo>
                      <a:pt x="1372" y="21600"/>
                      <a:pt x="0" y="20228"/>
                      <a:pt x="0" y="18535"/>
                    </a:cubicBezTo>
                    <a:lnTo>
                      <a:pt x="0" y="3065"/>
                    </a:lnTo>
                    <a:cubicBezTo>
                      <a:pt x="0" y="1372"/>
                      <a:pt x="1372" y="0"/>
                      <a:pt x="3065" y="0"/>
                    </a:cubicBezTo>
                    <a:lnTo>
                      <a:pt x="18535" y="0"/>
                    </a:lnTo>
                    <a:cubicBezTo>
                      <a:pt x="20228" y="0"/>
                      <a:pt x="21600" y="1372"/>
                      <a:pt x="21600" y="3065"/>
                    </a:cubicBezTo>
                    <a:cubicBezTo>
                      <a:pt x="21600" y="3065"/>
                      <a:pt x="21600" y="18535"/>
                      <a:pt x="21600" y="18535"/>
                    </a:cubicBezTo>
                    <a:close/>
                  </a:path>
                </a:pathLst>
              </a:custGeom>
              <a:solidFill>
                <a:srgbClr val="CB0B0B"/>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sp>
            <p:nvSpPr>
              <p:cNvPr id="47" name="Shape 544"/>
              <p:cNvSpPr/>
              <p:nvPr/>
            </p:nvSpPr>
            <p:spPr>
              <a:xfrm>
                <a:off x="274925" y="178870"/>
                <a:ext cx="715140" cy="889502"/>
              </a:xfrm>
              <a:custGeom>
                <a:avLst/>
                <a:gdLst/>
                <a:ahLst/>
                <a:cxnLst>
                  <a:cxn ang="0">
                    <a:pos x="wd2" y="hd2"/>
                  </a:cxn>
                  <a:cxn ang="5400000">
                    <a:pos x="wd2" y="hd2"/>
                  </a:cxn>
                  <a:cxn ang="10800000">
                    <a:pos x="wd2" y="hd2"/>
                  </a:cxn>
                  <a:cxn ang="16200000">
                    <a:pos x="wd2" y="hd2"/>
                  </a:cxn>
                </a:cxnLst>
                <a:rect l="0" t="0" r="r" b="b"/>
                <a:pathLst>
                  <a:path w="21534" h="21600" extrusionOk="0">
                    <a:moveTo>
                      <a:pt x="10986" y="13727"/>
                    </a:moveTo>
                    <a:cubicBezTo>
                      <a:pt x="10886" y="13807"/>
                      <a:pt x="10821" y="13909"/>
                      <a:pt x="10796" y="14020"/>
                    </a:cubicBezTo>
                    <a:cubicBezTo>
                      <a:pt x="10633" y="14769"/>
                      <a:pt x="10770" y="15397"/>
                      <a:pt x="10871" y="15855"/>
                    </a:cubicBezTo>
                    <a:cubicBezTo>
                      <a:pt x="11001" y="16451"/>
                      <a:pt x="10988" y="16602"/>
                      <a:pt x="10801" y="16704"/>
                    </a:cubicBezTo>
                    <a:cubicBezTo>
                      <a:pt x="10735" y="16740"/>
                      <a:pt x="10638" y="16782"/>
                      <a:pt x="10550" y="16782"/>
                    </a:cubicBezTo>
                    <a:cubicBezTo>
                      <a:pt x="10314" y="16782"/>
                      <a:pt x="10122" y="16462"/>
                      <a:pt x="10068" y="16363"/>
                    </a:cubicBezTo>
                    <a:cubicBezTo>
                      <a:pt x="9922" y="16094"/>
                      <a:pt x="9539" y="15965"/>
                      <a:pt x="9200" y="16072"/>
                    </a:cubicBezTo>
                    <a:cubicBezTo>
                      <a:pt x="7672" y="16550"/>
                      <a:pt x="8012" y="17811"/>
                      <a:pt x="8260" y="18731"/>
                    </a:cubicBezTo>
                    <a:cubicBezTo>
                      <a:pt x="8389" y="19208"/>
                      <a:pt x="8535" y="19749"/>
                      <a:pt x="8343" y="19941"/>
                    </a:cubicBezTo>
                    <a:cubicBezTo>
                      <a:pt x="8243" y="20040"/>
                      <a:pt x="8009" y="20062"/>
                      <a:pt x="7830" y="20062"/>
                    </a:cubicBezTo>
                    <a:cubicBezTo>
                      <a:pt x="7302" y="20062"/>
                      <a:pt x="6955" y="19979"/>
                      <a:pt x="6796" y="19815"/>
                    </a:cubicBezTo>
                    <a:cubicBezTo>
                      <a:pt x="6502" y="19511"/>
                      <a:pt x="6717" y="18819"/>
                      <a:pt x="6944" y="18086"/>
                    </a:cubicBezTo>
                    <a:cubicBezTo>
                      <a:pt x="7166" y="17371"/>
                      <a:pt x="7417" y="16560"/>
                      <a:pt x="7319" y="15789"/>
                    </a:cubicBezTo>
                    <a:cubicBezTo>
                      <a:pt x="7246" y="15220"/>
                      <a:pt x="6922" y="14932"/>
                      <a:pt x="6356" y="14932"/>
                    </a:cubicBezTo>
                    <a:lnTo>
                      <a:pt x="6356" y="14932"/>
                    </a:lnTo>
                    <a:cubicBezTo>
                      <a:pt x="6230" y="14932"/>
                      <a:pt x="6108" y="14945"/>
                      <a:pt x="5989" y="14958"/>
                    </a:cubicBezTo>
                    <a:cubicBezTo>
                      <a:pt x="5884" y="14969"/>
                      <a:pt x="5786" y="14980"/>
                      <a:pt x="5699" y="14980"/>
                    </a:cubicBezTo>
                    <a:cubicBezTo>
                      <a:pt x="5524" y="14980"/>
                      <a:pt x="5483" y="14931"/>
                      <a:pt x="5454" y="14896"/>
                    </a:cubicBezTo>
                    <a:cubicBezTo>
                      <a:pt x="5379" y="14807"/>
                      <a:pt x="5290" y="14599"/>
                      <a:pt x="5290" y="14121"/>
                    </a:cubicBezTo>
                    <a:lnTo>
                      <a:pt x="5292" y="12768"/>
                    </a:lnTo>
                    <a:cubicBezTo>
                      <a:pt x="5292" y="12623"/>
                      <a:pt x="5221" y="12484"/>
                      <a:pt x="5094" y="12380"/>
                    </a:cubicBezTo>
                    <a:lnTo>
                      <a:pt x="2415" y="10213"/>
                    </a:lnTo>
                    <a:lnTo>
                      <a:pt x="6779" y="6693"/>
                    </a:lnTo>
                    <a:lnTo>
                      <a:pt x="8570" y="8137"/>
                    </a:lnTo>
                    <a:lnTo>
                      <a:pt x="6405" y="10150"/>
                    </a:lnTo>
                    <a:cubicBezTo>
                      <a:pt x="6358" y="10194"/>
                      <a:pt x="6361" y="10259"/>
                      <a:pt x="6411" y="10300"/>
                    </a:cubicBezTo>
                    <a:cubicBezTo>
                      <a:pt x="6438" y="10321"/>
                      <a:pt x="6473" y="10332"/>
                      <a:pt x="6507" y="10332"/>
                    </a:cubicBezTo>
                    <a:cubicBezTo>
                      <a:pt x="6539" y="10332"/>
                      <a:pt x="6571" y="10323"/>
                      <a:pt x="6596" y="10305"/>
                    </a:cubicBezTo>
                    <a:lnTo>
                      <a:pt x="9093" y="8560"/>
                    </a:lnTo>
                    <a:lnTo>
                      <a:pt x="11369" y="10394"/>
                    </a:lnTo>
                    <a:lnTo>
                      <a:pt x="9906" y="11755"/>
                    </a:lnTo>
                    <a:cubicBezTo>
                      <a:pt x="9860" y="11798"/>
                      <a:pt x="9862" y="11864"/>
                      <a:pt x="9913" y="11905"/>
                    </a:cubicBezTo>
                    <a:cubicBezTo>
                      <a:pt x="9939" y="11926"/>
                      <a:pt x="9974" y="11937"/>
                      <a:pt x="10009" y="11937"/>
                    </a:cubicBezTo>
                    <a:cubicBezTo>
                      <a:pt x="10040" y="11937"/>
                      <a:pt x="10072" y="11928"/>
                      <a:pt x="10098" y="11910"/>
                    </a:cubicBezTo>
                    <a:lnTo>
                      <a:pt x="11785" y="10730"/>
                    </a:lnTo>
                    <a:lnTo>
                      <a:pt x="13244" y="11906"/>
                    </a:lnTo>
                    <a:cubicBezTo>
                      <a:pt x="13244" y="11906"/>
                      <a:pt x="10986" y="13727"/>
                      <a:pt x="10986" y="13727"/>
                    </a:cubicBezTo>
                    <a:close/>
                    <a:moveTo>
                      <a:pt x="21534" y="2084"/>
                    </a:moveTo>
                    <a:cubicBezTo>
                      <a:pt x="21534" y="1527"/>
                      <a:pt x="21265" y="1004"/>
                      <a:pt x="20777" y="610"/>
                    </a:cubicBezTo>
                    <a:cubicBezTo>
                      <a:pt x="20289" y="216"/>
                      <a:pt x="19641" y="0"/>
                      <a:pt x="18950" y="0"/>
                    </a:cubicBezTo>
                    <a:cubicBezTo>
                      <a:pt x="18261" y="0"/>
                      <a:pt x="17612" y="216"/>
                      <a:pt x="17124" y="610"/>
                    </a:cubicBezTo>
                    <a:lnTo>
                      <a:pt x="13867" y="3237"/>
                    </a:lnTo>
                    <a:lnTo>
                      <a:pt x="12140" y="1845"/>
                    </a:lnTo>
                    <a:cubicBezTo>
                      <a:pt x="11741" y="1523"/>
                      <a:pt x="11210" y="1346"/>
                      <a:pt x="10646" y="1346"/>
                    </a:cubicBezTo>
                    <a:cubicBezTo>
                      <a:pt x="10082" y="1346"/>
                      <a:pt x="9551" y="1523"/>
                      <a:pt x="9152" y="1845"/>
                    </a:cubicBezTo>
                    <a:lnTo>
                      <a:pt x="5804" y="4545"/>
                    </a:lnTo>
                    <a:cubicBezTo>
                      <a:pt x="5676" y="4648"/>
                      <a:pt x="5604" y="4788"/>
                      <a:pt x="5604" y="4933"/>
                    </a:cubicBezTo>
                    <a:cubicBezTo>
                      <a:pt x="5604" y="5075"/>
                      <a:pt x="5672" y="5211"/>
                      <a:pt x="5794" y="5313"/>
                    </a:cubicBezTo>
                    <a:lnTo>
                      <a:pt x="199" y="9824"/>
                    </a:lnTo>
                    <a:cubicBezTo>
                      <a:pt x="-65" y="10038"/>
                      <a:pt x="-66" y="10385"/>
                      <a:pt x="199" y="10598"/>
                    </a:cubicBezTo>
                    <a:lnTo>
                      <a:pt x="3384" y="13176"/>
                    </a:lnTo>
                    <a:lnTo>
                      <a:pt x="3382" y="14119"/>
                    </a:lnTo>
                    <a:cubicBezTo>
                      <a:pt x="3382" y="14838"/>
                      <a:pt x="3539" y="15359"/>
                      <a:pt x="3874" y="15758"/>
                    </a:cubicBezTo>
                    <a:cubicBezTo>
                      <a:pt x="4226" y="16178"/>
                      <a:pt x="4774" y="16441"/>
                      <a:pt x="5405" y="16504"/>
                    </a:cubicBezTo>
                    <a:cubicBezTo>
                      <a:pt x="5350" y="16886"/>
                      <a:pt x="5220" y="17304"/>
                      <a:pt x="5094" y="17713"/>
                    </a:cubicBezTo>
                    <a:cubicBezTo>
                      <a:pt x="4766" y="18772"/>
                      <a:pt x="4426" y="19866"/>
                      <a:pt x="5293" y="20761"/>
                    </a:cubicBezTo>
                    <a:cubicBezTo>
                      <a:pt x="5831" y="21318"/>
                      <a:pt x="6685" y="21600"/>
                      <a:pt x="7830" y="21600"/>
                    </a:cubicBezTo>
                    <a:cubicBezTo>
                      <a:pt x="8909" y="21600"/>
                      <a:pt x="9512" y="21222"/>
                      <a:pt x="9829" y="20906"/>
                    </a:cubicBezTo>
                    <a:cubicBezTo>
                      <a:pt x="10593" y="20141"/>
                      <a:pt x="10333" y="19179"/>
                      <a:pt x="10124" y="18404"/>
                    </a:cubicBezTo>
                    <a:cubicBezTo>
                      <a:pt x="10114" y="18363"/>
                      <a:pt x="10103" y="18323"/>
                      <a:pt x="10092" y="18282"/>
                    </a:cubicBezTo>
                    <a:cubicBezTo>
                      <a:pt x="10240" y="18308"/>
                      <a:pt x="10393" y="18321"/>
                      <a:pt x="10550" y="18321"/>
                    </a:cubicBezTo>
                    <a:cubicBezTo>
                      <a:pt x="11010" y="18321"/>
                      <a:pt x="11453" y="18206"/>
                      <a:pt x="11870" y="17979"/>
                    </a:cubicBezTo>
                    <a:cubicBezTo>
                      <a:pt x="12464" y="17654"/>
                      <a:pt x="12807" y="17168"/>
                      <a:pt x="12859" y="16573"/>
                    </a:cubicBezTo>
                    <a:cubicBezTo>
                      <a:pt x="12890" y="16231"/>
                      <a:pt x="12818" y="15904"/>
                      <a:pt x="12749" y="15588"/>
                    </a:cubicBezTo>
                    <a:cubicBezTo>
                      <a:pt x="12676" y="15252"/>
                      <a:pt x="12606" y="14934"/>
                      <a:pt x="12633" y="14574"/>
                    </a:cubicBezTo>
                    <a:lnTo>
                      <a:pt x="14956" y="12701"/>
                    </a:lnTo>
                    <a:cubicBezTo>
                      <a:pt x="15082" y="12794"/>
                      <a:pt x="15246" y="12847"/>
                      <a:pt x="15417" y="12847"/>
                    </a:cubicBezTo>
                    <a:cubicBezTo>
                      <a:pt x="15597" y="12847"/>
                      <a:pt x="15771" y="12789"/>
                      <a:pt x="15898" y="12686"/>
                    </a:cubicBezTo>
                    <a:lnTo>
                      <a:pt x="19246" y="9986"/>
                    </a:lnTo>
                    <a:cubicBezTo>
                      <a:pt x="19645" y="9663"/>
                      <a:pt x="19865" y="9236"/>
                      <a:pt x="19865" y="8781"/>
                    </a:cubicBezTo>
                    <a:cubicBezTo>
                      <a:pt x="19865" y="8326"/>
                      <a:pt x="19645" y="7898"/>
                      <a:pt x="19246" y="7576"/>
                    </a:cubicBezTo>
                    <a:lnTo>
                      <a:pt x="17520" y="6184"/>
                    </a:lnTo>
                    <a:lnTo>
                      <a:pt x="20777" y="3557"/>
                    </a:lnTo>
                    <a:cubicBezTo>
                      <a:pt x="21265" y="3163"/>
                      <a:pt x="21534" y="2640"/>
                      <a:pt x="21534" y="2084"/>
                    </a:cubicBezTo>
                    <a:cubicBezTo>
                      <a:pt x="21534" y="2084"/>
                      <a:pt x="21534" y="2084"/>
                      <a:pt x="21534" y="2084"/>
                    </a:cubicBezTo>
                    <a:close/>
                  </a:path>
                </a:pathLst>
              </a:custGeom>
              <a:solidFill>
                <a:srgbClr val="FFFFFF"/>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grpSp>
        <p:nvGrpSpPr>
          <p:cNvPr id="56" name="组合 55"/>
          <p:cNvGrpSpPr/>
          <p:nvPr/>
        </p:nvGrpSpPr>
        <p:grpSpPr>
          <a:xfrm>
            <a:off x="942925" y="3574382"/>
            <a:ext cx="1852363" cy="629560"/>
            <a:chOff x="1581848" y="7286171"/>
            <a:chExt cx="3772817" cy="1255913"/>
          </a:xfrm>
        </p:grpSpPr>
        <p:sp>
          <p:nvSpPr>
            <p:cNvPr id="32" name="Shape 530"/>
            <p:cNvSpPr/>
            <p:nvPr/>
          </p:nvSpPr>
          <p:spPr>
            <a:xfrm>
              <a:off x="1581848" y="7286171"/>
              <a:ext cx="2251979" cy="1052472"/>
            </a:xfrm>
            <a:prstGeom prst="rect">
              <a:avLst/>
            </a:prstGeom>
            <a:ln w="12700">
              <a:miter lim="400000"/>
            </a:ln>
          </p:spPr>
          <p:txBody>
            <a:bodyPr lIns="0" tIns="0" rIns="0" bIns="0">
              <a:spAutoFit/>
            </a:bodyPr>
            <a:lstStyle/>
            <a:p>
              <a:pPr lvl="0" algn="r">
                <a:lnSpc>
                  <a:spcPct val="110000"/>
                </a:lnSpc>
                <a:defRPr sz="1800"/>
              </a:pPr>
              <a:r>
                <a:rPr lang="zh-CN" altLang="en-US" sz="1210" b="1" dirty="0">
                  <a:solidFill>
                    <a:srgbClr val="CB0B0B"/>
                  </a:solidFill>
                  <a:latin typeface="Arial" panose="020B0604020202020204" pitchFamily="34" charset="0"/>
                  <a:ea typeface="微软雅黑" panose="020B0503020204020204" pitchFamily="34" charset="-122"/>
                  <a:cs typeface="Roboto Bold"/>
                  <a:sym typeface="Arial" panose="020B0604020202020204" pitchFamily="34" charset="0"/>
                </a:rPr>
                <a:t>筹备期</a:t>
              </a:r>
              <a:endParaRPr sz="1210" b="1" dirty="0">
                <a:solidFill>
                  <a:srgbClr val="CB0B0B"/>
                </a:solidFill>
                <a:latin typeface="Arial" panose="020B0604020202020204" pitchFamily="34" charset="0"/>
                <a:ea typeface="微软雅黑" panose="020B0503020204020204" pitchFamily="34" charset="-122"/>
                <a:cs typeface="Roboto Bold"/>
                <a:sym typeface="Arial" panose="020B0604020202020204" pitchFamily="34" charset="0"/>
              </a:endParaRPr>
            </a:p>
            <a:p>
              <a:pPr lvl="0" algn="r">
                <a:lnSpc>
                  <a:spcPct val="110000"/>
                </a:lnSpc>
                <a:defRPr sz="1800"/>
              </a:pPr>
              <a:r>
                <a:rPr lang="zh-CN" altLang="en-US" sz="950" kern="100" dirty="0">
                  <a:solidFill>
                    <a:schemeClr val="tx1">
                      <a:lumMod val="95000"/>
                      <a:lumOff val="5000"/>
                    </a:schemeClr>
                  </a:solidFill>
                  <a:latin typeface="Arial" panose="020B0604020202020204" pitchFamily="34" charset="0"/>
                  <a:ea typeface="微软雅黑" panose="020B0503020204020204" pitchFamily="34" charset="-122"/>
                  <a:sym typeface="Arial" panose="020B0604020202020204" pitchFamily="34" charset="0"/>
                </a:rPr>
                <a:t>单击添加筹备期工作描述文字内容</a:t>
              </a:r>
              <a:endParaRPr sz="950" dirty="0">
                <a:solidFill>
                  <a:schemeClr val="tx1">
                    <a:lumMod val="95000"/>
                    <a:lumOff val="5000"/>
                  </a:schemeClr>
                </a:solidFill>
                <a:latin typeface="Arial" panose="020B0604020202020204" pitchFamily="34" charset="0"/>
                <a:ea typeface="微软雅黑" panose="020B0503020204020204" pitchFamily="34" charset="-122"/>
                <a:cs typeface="Roboto Light"/>
                <a:sym typeface="Arial" panose="020B0604020202020204" pitchFamily="34" charset="0"/>
              </a:endParaRPr>
            </a:p>
          </p:txBody>
        </p:sp>
        <p:grpSp>
          <p:nvGrpSpPr>
            <p:cNvPr id="49" name="Group 549"/>
            <p:cNvGrpSpPr/>
            <p:nvPr/>
          </p:nvGrpSpPr>
          <p:grpSpPr>
            <a:xfrm>
              <a:off x="4102363" y="7289800"/>
              <a:ext cx="1252302" cy="1252284"/>
              <a:chOff x="0" y="0"/>
              <a:chExt cx="1252301" cy="1252283"/>
            </a:xfrm>
          </p:grpSpPr>
          <p:sp>
            <p:nvSpPr>
              <p:cNvPr id="50" name="Shape 547"/>
              <p:cNvSpPr/>
              <p:nvPr/>
            </p:nvSpPr>
            <p:spPr>
              <a:xfrm>
                <a:off x="0" y="0"/>
                <a:ext cx="1252302" cy="1252284"/>
              </a:xfrm>
              <a:custGeom>
                <a:avLst/>
                <a:gdLst/>
                <a:ahLst/>
                <a:cxnLst>
                  <a:cxn ang="0">
                    <a:pos x="wd2" y="hd2"/>
                  </a:cxn>
                  <a:cxn ang="5400000">
                    <a:pos x="wd2" y="hd2"/>
                  </a:cxn>
                  <a:cxn ang="10800000">
                    <a:pos x="wd2" y="hd2"/>
                  </a:cxn>
                  <a:cxn ang="16200000">
                    <a:pos x="wd2" y="hd2"/>
                  </a:cxn>
                </a:cxnLst>
                <a:rect l="0" t="0" r="r" b="b"/>
                <a:pathLst>
                  <a:path w="21600" h="21600" extrusionOk="0">
                    <a:moveTo>
                      <a:pt x="21600" y="18535"/>
                    </a:moveTo>
                    <a:cubicBezTo>
                      <a:pt x="21600" y="20227"/>
                      <a:pt x="20228" y="21600"/>
                      <a:pt x="18535" y="21600"/>
                    </a:cubicBezTo>
                    <a:lnTo>
                      <a:pt x="3065" y="21600"/>
                    </a:lnTo>
                    <a:cubicBezTo>
                      <a:pt x="1372" y="21600"/>
                      <a:pt x="0" y="20227"/>
                      <a:pt x="0" y="18535"/>
                    </a:cubicBezTo>
                    <a:lnTo>
                      <a:pt x="0" y="3065"/>
                    </a:lnTo>
                    <a:cubicBezTo>
                      <a:pt x="0" y="1372"/>
                      <a:pt x="1372" y="0"/>
                      <a:pt x="3065" y="0"/>
                    </a:cubicBezTo>
                    <a:lnTo>
                      <a:pt x="18535" y="0"/>
                    </a:lnTo>
                    <a:cubicBezTo>
                      <a:pt x="20228" y="0"/>
                      <a:pt x="21600" y="1372"/>
                      <a:pt x="21600" y="3065"/>
                    </a:cubicBezTo>
                    <a:cubicBezTo>
                      <a:pt x="21600" y="3065"/>
                      <a:pt x="21600" y="18535"/>
                      <a:pt x="21600" y="18535"/>
                    </a:cubicBezTo>
                    <a:close/>
                  </a:path>
                </a:pathLst>
              </a:custGeom>
              <a:solidFill>
                <a:srgbClr val="CB0B0B"/>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sp>
            <p:nvSpPr>
              <p:cNvPr id="51" name="Shape 548"/>
              <p:cNvSpPr/>
              <p:nvPr/>
            </p:nvSpPr>
            <p:spPr>
              <a:xfrm>
                <a:off x="219660" y="248677"/>
                <a:ext cx="812981" cy="751845"/>
              </a:xfrm>
              <a:custGeom>
                <a:avLst/>
                <a:gdLst/>
                <a:ahLst/>
                <a:cxnLst>
                  <a:cxn ang="0">
                    <a:pos x="wd2" y="hd2"/>
                  </a:cxn>
                  <a:cxn ang="5400000">
                    <a:pos x="wd2" y="hd2"/>
                  </a:cxn>
                  <a:cxn ang="10800000">
                    <a:pos x="wd2" y="hd2"/>
                  </a:cxn>
                  <a:cxn ang="16200000">
                    <a:pos x="wd2" y="hd2"/>
                  </a:cxn>
                </a:cxnLst>
                <a:rect l="0" t="0" r="r" b="b"/>
                <a:pathLst>
                  <a:path w="21600" h="21600" extrusionOk="0">
                    <a:moveTo>
                      <a:pt x="10731" y="0"/>
                    </a:moveTo>
                    <a:cubicBezTo>
                      <a:pt x="10354" y="0"/>
                      <a:pt x="10049" y="329"/>
                      <a:pt x="10049" y="738"/>
                    </a:cubicBezTo>
                    <a:lnTo>
                      <a:pt x="10049" y="3384"/>
                    </a:lnTo>
                    <a:cubicBezTo>
                      <a:pt x="10049" y="3790"/>
                      <a:pt x="10354" y="4122"/>
                      <a:pt x="10731" y="4122"/>
                    </a:cubicBezTo>
                    <a:cubicBezTo>
                      <a:pt x="11107" y="4122"/>
                      <a:pt x="11414" y="3790"/>
                      <a:pt x="11414" y="3384"/>
                    </a:cubicBezTo>
                    <a:lnTo>
                      <a:pt x="11414" y="738"/>
                    </a:lnTo>
                    <a:cubicBezTo>
                      <a:pt x="11414" y="329"/>
                      <a:pt x="11107" y="0"/>
                      <a:pt x="10731" y="0"/>
                    </a:cubicBezTo>
                    <a:close/>
                    <a:moveTo>
                      <a:pt x="3570" y="3247"/>
                    </a:moveTo>
                    <a:cubicBezTo>
                      <a:pt x="3388" y="3247"/>
                      <a:pt x="3215" y="3325"/>
                      <a:pt x="3086" y="3466"/>
                    </a:cubicBezTo>
                    <a:cubicBezTo>
                      <a:pt x="2957" y="3603"/>
                      <a:pt x="2888" y="3788"/>
                      <a:pt x="2888" y="3985"/>
                    </a:cubicBezTo>
                    <a:cubicBezTo>
                      <a:pt x="2888" y="4182"/>
                      <a:pt x="2957" y="4368"/>
                      <a:pt x="3086" y="4508"/>
                    </a:cubicBezTo>
                    <a:cubicBezTo>
                      <a:pt x="3086" y="4508"/>
                      <a:pt x="4819" y="6378"/>
                      <a:pt x="4819" y="6378"/>
                    </a:cubicBezTo>
                    <a:cubicBezTo>
                      <a:pt x="4946" y="6516"/>
                      <a:pt x="5117" y="6592"/>
                      <a:pt x="5299" y="6592"/>
                    </a:cubicBezTo>
                    <a:cubicBezTo>
                      <a:pt x="5484" y="6592"/>
                      <a:pt x="5655" y="6518"/>
                      <a:pt x="5783" y="6378"/>
                    </a:cubicBezTo>
                    <a:cubicBezTo>
                      <a:pt x="6050" y="6091"/>
                      <a:pt x="6050" y="5623"/>
                      <a:pt x="5783" y="5336"/>
                    </a:cubicBezTo>
                    <a:lnTo>
                      <a:pt x="4054" y="3466"/>
                    </a:lnTo>
                    <a:cubicBezTo>
                      <a:pt x="3924" y="3328"/>
                      <a:pt x="3753" y="3247"/>
                      <a:pt x="3570" y="3247"/>
                    </a:cubicBezTo>
                    <a:close/>
                    <a:moveTo>
                      <a:pt x="17889" y="3247"/>
                    </a:moveTo>
                    <a:cubicBezTo>
                      <a:pt x="17707" y="3247"/>
                      <a:pt x="17535" y="3325"/>
                      <a:pt x="17406" y="3466"/>
                    </a:cubicBezTo>
                    <a:lnTo>
                      <a:pt x="15677" y="5332"/>
                    </a:lnTo>
                    <a:cubicBezTo>
                      <a:pt x="15547" y="5472"/>
                      <a:pt x="15478" y="5660"/>
                      <a:pt x="15478" y="5855"/>
                    </a:cubicBezTo>
                    <a:cubicBezTo>
                      <a:pt x="15478" y="6054"/>
                      <a:pt x="15547" y="6238"/>
                      <a:pt x="15677" y="6378"/>
                    </a:cubicBezTo>
                    <a:cubicBezTo>
                      <a:pt x="15806" y="6518"/>
                      <a:pt x="15976" y="6592"/>
                      <a:pt x="16160" y="6592"/>
                    </a:cubicBezTo>
                    <a:cubicBezTo>
                      <a:pt x="16342" y="6592"/>
                      <a:pt x="16515" y="6516"/>
                      <a:pt x="16644" y="6378"/>
                    </a:cubicBezTo>
                    <a:lnTo>
                      <a:pt x="18373" y="4504"/>
                    </a:lnTo>
                    <a:cubicBezTo>
                      <a:pt x="18502" y="4364"/>
                      <a:pt x="18572" y="4182"/>
                      <a:pt x="18572" y="3985"/>
                    </a:cubicBezTo>
                    <a:cubicBezTo>
                      <a:pt x="18572" y="3791"/>
                      <a:pt x="18502" y="3602"/>
                      <a:pt x="18373" y="3462"/>
                    </a:cubicBezTo>
                    <a:cubicBezTo>
                      <a:pt x="18244" y="3324"/>
                      <a:pt x="18071" y="3247"/>
                      <a:pt x="17889" y="3247"/>
                    </a:cubicBezTo>
                    <a:close/>
                    <a:moveTo>
                      <a:pt x="10742" y="6245"/>
                    </a:moveTo>
                    <a:cubicBezTo>
                      <a:pt x="8004" y="6245"/>
                      <a:pt x="5775" y="8654"/>
                      <a:pt x="5775" y="11612"/>
                    </a:cubicBezTo>
                    <a:cubicBezTo>
                      <a:pt x="5775" y="13742"/>
                      <a:pt x="6904" y="16089"/>
                      <a:pt x="8457" y="17291"/>
                    </a:cubicBezTo>
                    <a:lnTo>
                      <a:pt x="8457" y="20425"/>
                    </a:lnTo>
                    <a:cubicBezTo>
                      <a:pt x="8457" y="20755"/>
                      <a:pt x="8662" y="21041"/>
                      <a:pt x="8955" y="21124"/>
                    </a:cubicBezTo>
                    <a:lnTo>
                      <a:pt x="10573" y="21577"/>
                    </a:lnTo>
                    <a:cubicBezTo>
                      <a:pt x="10628" y="21591"/>
                      <a:pt x="10685" y="21600"/>
                      <a:pt x="10742" y="21600"/>
                    </a:cubicBezTo>
                    <a:cubicBezTo>
                      <a:pt x="10799" y="21600"/>
                      <a:pt x="10853" y="21591"/>
                      <a:pt x="10908" y="21577"/>
                    </a:cubicBezTo>
                    <a:lnTo>
                      <a:pt x="12525" y="21124"/>
                    </a:lnTo>
                    <a:cubicBezTo>
                      <a:pt x="12819" y="21041"/>
                      <a:pt x="13024" y="20752"/>
                      <a:pt x="13024" y="20425"/>
                    </a:cubicBezTo>
                    <a:lnTo>
                      <a:pt x="13024" y="17291"/>
                    </a:lnTo>
                    <a:cubicBezTo>
                      <a:pt x="14577" y="16089"/>
                      <a:pt x="15705" y="13742"/>
                      <a:pt x="15705" y="11612"/>
                    </a:cubicBezTo>
                    <a:cubicBezTo>
                      <a:pt x="15705" y="8654"/>
                      <a:pt x="13478" y="6245"/>
                      <a:pt x="10742" y="6245"/>
                    </a:cubicBezTo>
                    <a:close/>
                    <a:moveTo>
                      <a:pt x="10742" y="7693"/>
                    </a:moveTo>
                    <a:cubicBezTo>
                      <a:pt x="12741" y="7693"/>
                      <a:pt x="14366" y="9453"/>
                      <a:pt x="14366" y="11616"/>
                    </a:cubicBezTo>
                    <a:cubicBezTo>
                      <a:pt x="14368" y="13412"/>
                      <a:pt x="13315" y="15469"/>
                      <a:pt x="11970" y="16303"/>
                    </a:cubicBezTo>
                    <a:cubicBezTo>
                      <a:pt x="11706" y="16468"/>
                      <a:pt x="11576" y="16801"/>
                      <a:pt x="11655" y="17119"/>
                    </a:cubicBezTo>
                    <a:cubicBezTo>
                      <a:pt x="11664" y="17153"/>
                      <a:pt x="11675" y="17186"/>
                      <a:pt x="11688" y="17217"/>
                    </a:cubicBezTo>
                    <a:lnTo>
                      <a:pt x="11688" y="17896"/>
                    </a:lnTo>
                    <a:lnTo>
                      <a:pt x="9793" y="17896"/>
                    </a:lnTo>
                    <a:lnTo>
                      <a:pt x="9793" y="17217"/>
                    </a:lnTo>
                    <a:cubicBezTo>
                      <a:pt x="9806" y="17186"/>
                      <a:pt x="9816" y="17153"/>
                      <a:pt x="9825" y="17119"/>
                    </a:cubicBezTo>
                    <a:cubicBezTo>
                      <a:pt x="9902" y="16804"/>
                      <a:pt x="9773" y="16468"/>
                      <a:pt x="9511" y="16303"/>
                    </a:cubicBezTo>
                    <a:cubicBezTo>
                      <a:pt x="8167" y="15469"/>
                      <a:pt x="7115" y="13412"/>
                      <a:pt x="7115" y="11616"/>
                    </a:cubicBezTo>
                    <a:cubicBezTo>
                      <a:pt x="7115" y="9453"/>
                      <a:pt x="8741" y="7693"/>
                      <a:pt x="10742" y="7693"/>
                    </a:cubicBezTo>
                    <a:close/>
                    <a:moveTo>
                      <a:pt x="682" y="10866"/>
                    </a:moveTo>
                    <a:cubicBezTo>
                      <a:pt x="305" y="10866"/>
                      <a:pt x="0" y="11196"/>
                      <a:pt x="0" y="11604"/>
                    </a:cubicBezTo>
                    <a:cubicBezTo>
                      <a:pt x="0" y="12009"/>
                      <a:pt x="305" y="12342"/>
                      <a:pt x="682" y="12342"/>
                    </a:cubicBezTo>
                    <a:lnTo>
                      <a:pt x="3130" y="12342"/>
                    </a:lnTo>
                    <a:cubicBezTo>
                      <a:pt x="3505" y="12342"/>
                      <a:pt x="3808" y="12009"/>
                      <a:pt x="3808" y="11604"/>
                    </a:cubicBezTo>
                    <a:cubicBezTo>
                      <a:pt x="3808" y="11196"/>
                      <a:pt x="3505" y="10866"/>
                      <a:pt x="3130" y="10866"/>
                    </a:cubicBezTo>
                    <a:lnTo>
                      <a:pt x="682" y="10866"/>
                    </a:lnTo>
                    <a:close/>
                    <a:moveTo>
                      <a:pt x="18470" y="10866"/>
                    </a:moveTo>
                    <a:cubicBezTo>
                      <a:pt x="18095" y="10866"/>
                      <a:pt x="17788" y="11196"/>
                      <a:pt x="17788" y="11604"/>
                    </a:cubicBezTo>
                    <a:cubicBezTo>
                      <a:pt x="17788" y="12009"/>
                      <a:pt x="18095" y="12342"/>
                      <a:pt x="18470" y="12342"/>
                    </a:cubicBezTo>
                    <a:lnTo>
                      <a:pt x="20918" y="12342"/>
                    </a:lnTo>
                    <a:cubicBezTo>
                      <a:pt x="21295" y="12342"/>
                      <a:pt x="21600" y="12009"/>
                      <a:pt x="21600" y="11604"/>
                    </a:cubicBezTo>
                    <a:cubicBezTo>
                      <a:pt x="21600" y="11196"/>
                      <a:pt x="21295" y="10866"/>
                      <a:pt x="20918" y="10866"/>
                    </a:cubicBezTo>
                    <a:lnTo>
                      <a:pt x="18470" y="10866"/>
                    </a:lnTo>
                    <a:close/>
                    <a:moveTo>
                      <a:pt x="5299" y="16737"/>
                    </a:moveTo>
                    <a:cubicBezTo>
                      <a:pt x="5117" y="16737"/>
                      <a:pt x="4945" y="16811"/>
                      <a:pt x="4815" y="16951"/>
                    </a:cubicBezTo>
                    <a:lnTo>
                      <a:pt x="3086" y="18821"/>
                    </a:lnTo>
                    <a:cubicBezTo>
                      <a:pt x="2820" y="19111"/>
                      <a:pt x="2820" y="19580"/>
                      <a:pt x="3086" y="19867"/>
                    </a:cubicBezTo>
                    <a:cubicBezTo>
                      <a:pt x="3215" y="20007"/>
                      <a:pt x="3388" y="20082"/>
                      <a:pt x="3570" y="20082"/>
                    </a:cubicBezTo>
                    <a:cubicBezTo>
                      <a:pt x="3753" y="20082"/>
                      <a:pt x="3924" y="20007"/>
                      <a:pt x="4054" y="19867"/>
                    </a:cubicBezTo>
                    <a:lnTo>
                      <a:pt x="5783" y="17993"/>
                    </a:lnTo>
                    <a:cubicBezTo>
                      <a:pt x="5912" y="17856"/>
                      <a:pt x="5981" y="17669"/>
                      <a:pt x="5981" y="17474"/>
                    </a:cubicBezTo>
                    <a:cubicBezTo>
                      <a:pt x="5981" y="17277"/>
                      <a:pt x="5912" y="17092"/>
                      <a:pt x="5783" y="16951"/>
                    </a:cubicBezTo>
                    <a:cubicBezTo>
                      <a:pt x="5655" y="16811"/>
                      <a:pt x="5484" y="16737"/>
                      <a:pt x="5299" y="16737"/>
                    </a:cubicBezTo>
                    <a:close/>
                    <a:moveTo>
                      <a:pt x="16160" y="16737"/>
                    </a:moveTo>
                    <a:cubicBezTo>
                      <a:pt x="15978" y="16737"/>
                      <a:pt x="15806" y="16811"/>
                      <a:pt x="15677" y="16951"/>
                    </a:cubicBezTo>
                    <a:cubicBezTo>
                      <a:pt x="15547" y="17092"/>
                      <a:pt x="15478" y="17277"/>
                      <a:pt x="15478" y="17474"/>
                    </a:cubicBezTo>
                    <a:cubicBezTo>
                      <a:pt x="15478" y="17669"/>
                      <a:pt x="15547" y="17856"/>
                      <a:pt x="15677" y="17993"/>
                    </a:cubicBezTo>
                    <a:lnTo>
                      <a:pt x="17409" y="19867"/>
                    </a:lnTo>
                    <a:cubicBezTo>
                      <a:pt x="17536" y="20007"/>
                      <a:pt x="17707" y="20082"/>
                      <a:pt x="17889" y="20082"/>
                    </a:cubicBezTo>
                    <a:cubicBezTo>
                      <a:pt x="18071" y="20082"/>
                      <a:pt x="18244" y="20007"/>
                      <a:pt x="18373" y="19867"/>
                    </a:cubicBezTo>
                    <a:cubicBezTo>
                      <a:pt x="18638" y="19578"/>
                      <a:pt x="18638" y="19108"/>
                      <a:pt x="18373" y="18821"/>
                    </a:cubicBezTo>
                    <a:cubicBezTo>
                      <a:pt x="18373" y="18821"/>
                      <a:pt x="16640" y="16951"/>
                      <a:pt x="16640" y="16951"/>
                    </a:cubicBezTo>
                    <a:cubicBezTo>
                      <a:pt x="16513" y="16811"/>
                      <a:pt x="16342" y="16737"/>
                      <a:pt x="16160" y="16737"/>
                    </a:cubicBezTo>
                    <a:close/>
                    <a:moveTo>
                      <a:pt x="9797" y="18985"/>
                    </a:moveTo>
                    <a:lnTo>
                      <a:pt x="11688" y="18985"/>
                    </a:lnTo>
                    <a:cubicBezTo>
                      <a:pt x="11688" y="18985"/>
                      <a:pt x="11688" y="19863"/>
                      <a:pt x="11688" y="19863"/>
                    </a:cubicBezTo>
                    <a:lnTo>
                      <a:pt x="10742" y="20129"/>
                    </a:lnTo>
                    <a:lnTo>
                      <a:pt x="9797" y="19863"/>
                    </a:lnTo>
                    <a:lnTo>
                      <a:pt x="9797" y="18985"/>
                    </a:lnTo>
                    <a:close/>
                  </a:path>
                </a:pathLst>
              </a:custGeom>
              <a:solidFill>
                <a:srgbClr val="FFFFFF"/>
              </a:solidFill>
              <a:ln w="12700" cap="flat">
                <a:noFill/>
                <a:miter lim="400000"/>
              </a:ln>
              <a:effectLst/>
            </p:spPr>
            <p:txBody>
              <a:bodyPr wrap="square" lIns="32984" tIns="32984" rIns="32984" bIns="32984" numCol="1" anchor="ctr">
                <a:noAutofit/>
              </a:bodyP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grpSp>
        <p:nvGrpSpPr>
          <p:cNvPr id="62" name="组合 61"/>
          <p:cNvGrpSpPr/>
          <p:nvPr/>
        </p:nvGrpSpPr>
        <p:grpSpPr>
          <a:xfrm>
            <a:off x="3648265" y="4274587"/>
            <a:ext cx="2020964" cy="1966282"/>
            <a:chOff x="6645500" y="8544464"/>
            <a:chExt cx="4116217" cy="3922549"/>
          </a:xfrm>
        </p:grpSpPr>
        <p:sp>
          <p:nvSpPr>
            <p:cNvPr id="30" name="Shape 528"/>
            <p:cNvSpPr/>
            <p:nvPr/>
          </p:nvSpPr>
          <p:spPr>
            <a:xfrm>
              <a:off x="6645500" y="11414540"/>
              <a:ext cx="4116217" cy="1052473"/>
            </a:xfrm>
            <a:prstGeom prst="rect">
              <a:avLst/>
            </a:prstGeom>
            <a:ln w="12700">
              <a:miter lim="400000"/>
            </a:ln>
          </p:spPr>
          <p:txBody>
            <a:bodyPr lIns="0" tIns="0" rIns="0" bIns="0">
              <a:spAutoFit/>
            </a:bodyPr>
            <a:lstStyle/>
            <a:p>
              <a:pPr lvl="0" algn="ctr">
                <a:lnSpc>
                  <a:spcPct val="110000"/>
                </a:lnSpc>
                <a:defRPr sz="1800"/>
              </a:pPr>
              <a:r>
                <a:rPr lang="zh-CN" altLang="en-US" sz="1210" b="1" dirty="0">
                  <a:solidFill>
                    <a:srgbClr val="CB0B0B"/>
                  </a:solidFill>
                  <a:latin typeface="Arial" panose="020B0604020202020204" pitchFamily="34" charset="0"/>
                  <a:ea typeface="微软雅黑" panose="020B0503020204020204" pitchFamily="34" charset="-122"/>
                  <a:cs typeface="Roboto Bold"/>
                  <a:sym typeface="Arial" panose="020B0604020202020204" pitchFamily="34" charset="0"/>
                </a:rPr>
                <a:t>正式上线运营</a:t>
              </a:r>
              <a:endParaRPr sz="1210" b="1" dirty="0">
                <a:solidFill>
                  <a:srgbClr val="CB0B0B"/>
                </a:solidFill>
                <a:latin typeface="Arial" panose="020B0604020202020204" pitchFamily="34" charset="0"/>
                <a:ea typeface="微软雅黑" panose="020B0503020204020204" pitchFamily="34" charset="-122"/>
                <a:cs typeface="Roboto Bold"/>
                <a:sym typeface="Arial" panose="020B0604020202020204" pitchFamily="34" charset="0"/>
              </a:endParaRPr>
            </a:p>
            <a:p>
              <a:pPr>
                <a:lnSpc>
                  <a:spcPct val="110000"/>
                </a:lnSpc>
                <a:defRPr sz="1800"/>
              </a:pPr>
              <a:r>
                <a:rPr lang="zh-CN" altLang="en-US" sz="950" kern="10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单击添加公测期工作描述文字内容单击添加公测期工作描述文字</a:t>
              </a:r>
              <a:r>
                <a:rPr lang="zh-CN" altLang="en-US" sz="950" kern="100" dirty="0">
                  <a:solidFill>
                    <a:schemeClr val="bg2"/>
                  </a:solidFill>
                  <a:latin typeface="Arial" panose="020B0604020202020204" pitchFamily="34" charset="0"/>
                  <a:ea typeface="微软雅黑" panose="020B0503020204020204" pitchFamily="34" charset="-122"/>
                  <a:sym typeface="Arial" panose="020B0604020202020204" pitchFamily="34" charset="0"/>
                </a:rPr>
                <a:t>内容</a:t>
              </a:r>
              <a:endParaRPr lang="zh-CN" altLang="en-US" sz="950" dirty="0">
                <a:solidFill>
                  <a:schemeClr val="bg2"/>
                </a:solidFill>
                <a:latin typeface="Arial" panose="020B0604020202020204" pitchFamily="34" charset="0"/>
                <a:ea typeface="微软雅黑" panose="020B0503020204020204" pitchFamily="34" charset="-122"/>
                <a:cs typeface="Roboto Light"/>
                <a:sym typeface="Arial" panose="020B0604020202020204" pitchFamily="34" charset="0"/>
              </a:endParaRPr>
            </a:p>
          </p:txBody>
        </p:sp>
        <p:pic>
          <p:nvPicPr>
            <p:cNvPr id="52" name="05_How We Work_Done.jpg"/>
            <p:cNvPicPr/>
            <p:nvPr/>
          </p:nvPicPr>
          <p:blipFill>
            <a:blip r:embed="rId1" cstate="screen"/>
            <a:stretch>
              <a:fillRect/>
            </a:stretch>
          </p:blipFill>
          <p:spPr>
            <a:xfrm>
              <a:off x="7414419" y="8544464"/>
              <a:ext cx="2654697" cy="2654697"/>
            </a:xfrm>
            <a:prstGeom prst="roundRect">
              <a:avLst>
                <a:gd name="adj" fmla="val 13617"/>
              </a:avLst>
            </a:prstGeom>
            <a:solidFill>
              <a:srgbClr val="FFFFFF">
                <a:shade val="85000"/>
              </a:srgbClr>
            </a:solidFill>
            <a:ln>
              <a:noFill/>
            </a:ln>
            <a:effectLst/>
          </p:spPr>
        </p:pic>
      </p:grpSp>
      <p:sp>
        <p:nvSpPr>
          <p:cNvPr id="53" name="平行四边形 52"/>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63" name="组合 62"/>
          <p:cNvGrpSpPr/>
          <p:nvPr/>
        </p:nvGrpSpPr>
        <p:grpSpPr>
          <a:xfrm>
            <a:off x="-124754" y="289674"/>
            <a:ext cx="2969754" cy="500820"/>
            <a:chOff x="-611583" y="577868"/>
            <a:chExt cx="6048672" cy="999091"/>
          </a:xfrm>
        </p:grpSpPr>
        <p:sp>
          <p:nvSpPr>
            <p:cNvPr id="54" name="对角圆角矩形 53"/>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55" name="TextBox 54"/>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产品研发期</a:t>
              </a:r>
              <a:endParaRPr lang="zh-CN" altLang="en-US" sz="1990" dirty="0">
                <a:solidFill>
                  <a:prstClr val="white"/>
                </a:solidFill>
                <a:latin typeface="思源黑体 CN Medium" pitchFamily="34" charset="-122"/>
                <a:ea typeface="思源黑体 CN Medium"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600" advClick="0" advTm="0">
        <p14:prism dir="r" isInverted="1"/>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63"/>
                                        </p:tgtEl>
                                        <p:attrNameLst>
                                          <p:attrName>style.visibility</p:attrName>
                                        </p:attrNameLst>
                                      </p:cBhvr>
                                      <p:to>
                                        <p:strVal val="visible"/>
                                      </p:to>
                                    </p:set>
                                    <p:anim calcmode="lin" valueType="num">
                                      <p:cBhvr additive="base">
                                        <p:cTn id="7" dur="500" fill="hold"/>
                                        <p:tgtEl>
                                          <p:spTgt spid="63"/>
                                        </p:tgtEl>
                                        <p:attrNameLst>
                                          <p:attrName>ppt_x</p:attrName>
                                        </p:attrNameLst>
                                      </p:cBhvr>
                                      <p:tavLst>
                                        <p:tav tm="0">
                                          <p:val>
                                            <p:strVal val="1+#ppt_w/2"/>
                                          </p:val>
                                        </p:tav>
                                        <p:tav tm="100000">
                                          <p:val>
                                            <p:strVal val="#ppt_x"/>
                                          </p:val>
                                        </p:tav>
                                      </p:tavLst>
                                    </p:anim>
                                    <p:anim calcmode="lin" valueType="num">
                                      <p:cBhvr additive="base">
                                        <p:cTn id="8" dur="500" fill="hold"/>
                                        <p:tgtEl>
                                          <p:spTgt spid="6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53"/>
                                        </p:tgtEl>
                                        <p:attrNameLst>
                                          <p:attrName>style.visibility</p:attrName>
                                        </p:attrNameLst>
                                      </p:cBhvr>
                                      <p:to>
                                        <p:strVal val="visible"/>
                                      </p:to>
                                    </p:set>
                                    <p:anim calcmode="lin" valueType="num">
                                      <p:cBhvr additive="base">
                                        <p:cTn id="12" dur="500" fill="hold"/>
                                        <p:tgtEl>
                                          <p:spTgt spid="53"/>
                                        </p:tgtEl>
                                        <p:attrNameLst>
                                          <p:attrName>ppt_x</p:attrName>
                                        </p:attrNameLst>
                                      </p:cBhvr>
                                      <p:tavLst>
                                        <p:tav tm="0">
                                          <p:val>
                                            <p:strVal val="0-#ppt_w/2"/>
                                          </p:val>
                                        </p:tav>
                                        <p:tav tm="100000">
                                          <p:val>
                                            <p:strVal val="#ppt_x"/>
                                          </p:val>
                                        </p:tav>
                                      </p:tavLst>
                                    </p:anim>
                                    <p:anim calcmode="lin" valueType="num">
                                      <p:cBhvr additive="base">
                                        <p:cTn id="13" dur="500" fill="hold"/>
                                        <p:tgtEl>
                                          <p:spTgt spid="5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wipe(down)">
                                      <p:cBhvr>
                                        <p:cTn id="17" dur="1000"/>
                                        <p:tgtEl>
                                          <p:spTgt spid="48"/>
                                        </p:tgtEl>
                                      </p:cBhvr>
                                    </p:animEffect>
                                  </p:childTnLst>
                                </p:cTn>
                              </p:par>
                              <p:par>
                                <p:cTn id="18" presetID="53" presetClass="entr" presetSubtype="16" fill="hold" nodeType="withEffect">
                                  <p:stCondLst>
                                    <p:cond delay="500"/>
                                  </p:stCondLst>
                                  <p:childTnLst>
                                    <p:set>
                                      <p:cBhvr>
                                        <p:cTn id="19" dur="1" fill="hold">
                                          <p:stCondLst>
                                            <p:cond delay="0"/>
                                          </p:stCondLst>
                                        </p:cTn>
                                        <p:tgtEl>
                                          <p:spTgt spid="56"/>
                                        </p:tgtEl>
                                        <p:attrNameLst>
                                          <p:attrName>style.visibility</p:attrName>
                                        </p:attrNameLst>
                                      </p:cBhvr>
                                      <p:to>
                                        <p:strVal val="visible"/>
                                      </p:to>
                                    </p:set>
                                    <p:anim calcmode="lin" valueType="num">
                                      <p:cBhvr>
                                        <p:cTn id="20" dur="500" fill="hold"/>
                                        <p:tgtEl>
                                          <p:spTgt spid="56"/>
                                        </p:tgtEl>
                                        <p:attrNameLst>
                                          <p:attrName>ppt_w</p:attrName>
                                        </p:attrNameLst>
                                      </p:cBhvr>
                                      <p:tavLst>
                                        <p:tav tm="0">
                                          <p:val>
                                            <p:fltVal val="0"/>
                                          </p:val>
                                        </p:tav>
                                        <p:tav tm="100000">
                                          <p:val>
                                            <p:strVal val="#ppt_w"/>
                                          </p:val>
                                        </p:tav>
                                      </p:tavLst>
                                    </p:anim>
                                    <p:anim calcmode="lin" valueType="num">
                                      <p:cBhvr>
                                        <p:cTn id="21" dur="500" fill="hold"/>
                                        <p:tgtEl>
                                          <p:spTgt spid="56"/>
                                        </p:tgtEl>
                                        <p:attrNameLst>
                                          <p:attrName>ppt_h</p:attrName>
                                        </p:attrNameLst>
                                      </p:cBhvr>
                                      <p:tavLst>
                                        <p:tav tm="0">
                                          <p:val>
                                            <p:fltVal val="0"/>
                                          </p:val>
                                        </p:tav>
                                        <p:tav tm="100000">
                                          <p:val>
                                            <p:strVal val="#ppt_h"/>
                                          </p:val>
                                        </p:tav>
                                      </p:tavLst>
                                    </p:anim>
                                    <p:animEffect transition="in" filter="fade">
                                      <p:cBhvr>
                                        <p:cTn id="22" dur="500"/>
                                        <p:tgtEl>
                                          <p:spTgt spid="56"/>
                                        </p:tgtEl>
                                      </p:cBhvr>
                                    </p:animEffect>
                                  </p:childTnLst>
                                </p:cTn>
                              </p:par>
                            </p:childTnLst>
                          </p:cTn>
                        </p:par>
                        <p:par>
                          <p:cTn id="23" fill="hold">
                            <p:stCondLst>
                              <p:cond delay="2000"/>
                            </p:stCondLst>
                            <p:childTnLst>
                              <p:par>
                                <p:cTn id="24" presetID="22" presetClass="entr" presetSubtype="4"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wipe(down)">
                                      <p:cBhvr>
                                        <p:cTn id="26" dur="1000"/>
                                        <p:tgtEl>
                                          <p:spTgt spid="23"/>
                                        </p:tgtEl>
                                      </p:cBhvr>
                                    </p:animEffect>
                                  </p:childTnLst>
                                </p:cTn>
                              </p:par>
                              <p:par>
                                <p:cTn id="27" presetID="53" presetClass="entr" presetSubtype="16" fill="hold" nodeType="withEffect">
                                  <p:stCondLst>
                                    <p:cond delay="500"/>
                                  </p:stCondLst>
                                  <p:childTnLst>
                                    <p:set>
                                      <p:cBhvr>
                                        <p:cTn id="28" dur="1" fill="hold">
                                          <p:stCondLst>
                                            <p:cond delay="0"/>
                                          </p:stCondLst>
                                        </p:cTn>
                                        <p:tgtEl>
                                          <p:spTgt spid="57"/>
                                        </p:tgtEl>
                                        <p:attrNameLst>
                                          <p:attrName>style.visibility</p:attrName>
                                        </p:attrNameLst>
                                      </p:cBhvr>
                                      <p:to>
                                        <p:strVal val="visible"/>
                                      </p:to>
                                    </p:set>
                                    <p:anim calcmode="lin" valueType="num">
                                      <p:cBhvr>
                                        <p:cTn id="29" dur="500" fill="hold"/>
                                        <p:tgtEl>
                                          <p:spTgt spid="57"/>
                                        </p:tgtEl>
                                        <p:attrNameLst>
                                          <p:attrName>ppt_w</p:attrName>
                                        </p:attrNameLst>
                                      </p:cBhvr>
                                      <p:tavLst>
                                        <p:tav tm="0">
                                          <p:val>
                                            <p:fltVal val="0"/>
                                          </p:val>
                                        </p:tav>
                                        <p:tav tm="100000">
                                          <p:val>
                                            <p:strVal val="#ppt_w"/>
                                          </p:val>
                                        </p:tav>
                                      </p:tavLst>
                                    </p:anim>
                                    <p:anim calcmode="lin" valueType="num">
                                      <p:cBhvr>
                                        <p:cTn id="30" dur="500" fill="hold"/>
                                        <p:tgtEl>
                                          <p:spTgt spid="57"/>
                                        </p:tgtEl>
                                        <p:attrNameLst>
                                          <p:attrName>ppt_h</p:attrName>
                                        </p:attrNameLst>
                                      </p:cBhvr>
                                      <p:tavLst>
                                        <p:tav tm="0">
                                          <p:val>
                                            <p:fltVal val="0"/>
                                          </p:val>
                                        </p:tav>
                                        <p:tav tm="100000">
                                          <p:val>
                                            <p:strVal val="#ppt_h"/>
                                          </p:val>
                                        </p:tav>
                                      </p:tavLst>
                                    </p:anim>
                                    <p:animEffect transition="in" filter="fade">
                                      <p:cBhvr>
                                        <p:cTn id="31" dur="500"/>
                                        <p:tgtEl>
                                          <p:spTgt spid="57"/>
                                        </p:tgtEl>
                                      </p:cBhvr>
                                    </p:animEffect>
                                  </p:childTnLst>
                                </p:cTn>
                              </p:par>
                            </p:childTnLst>
                          </p:cTn>
                        </p:par>
                        <p:par>
                          <p:cTn id="32" fill="hold">
                            <p:stCondLst>
                              <p:cond delay="3000"/>
                            </p:stCondLst>
                            <p:childTnLst>
                              <p:par>
                                <p:cTn id="33" presetID="22" presetClass="entr" presetSubtype="8" fill="hold" grpId="0" nodeType="after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wipe(left)">
                                      <p:cBhvr>
                                        <p:cTn id="35" dur="1000"/>
                                        <p:tgtEl>
                                          <p:spTgt spid="24"/>
                                        </p:tgtEl>
                                      </p:cBhvr>
                                    </p:animEffect>
                                  </p:childTnLst>
                                </p:cTn>
                              </p:par>
                              <p:par>
                                <p:cTn id="36" presetID="53" presetClass="entr" presetSubtype="16" fill="hold" nodeType="withEffect">
                                  <p:stCondLst>
                                    <p:cond delay="500"/>
                                  </p:stCondLst>
                                  <p:childTnLst>
                                    <p:set>
                                      <p:cBhvr>
                                        <p:cTn id="37" dur="1" fill="hold">
                                          <p:stCondLst>
                                            <p:cond delay="0"/>
                                          </p:stCondLst>
                                        </p:cTn>
                                        <p:tgtEl>
                                          <p:spTgt spid="58"/>
                                        </p:tgtEl>
                                        <p:attrNameLst>
                                          <p:attrName>style.visibility</p:attrName>
                                        </p:attrNameLst>
                                      </p:cBhvr>
                                      <p:to>
                                        <p:strVal val="visible"/>
                                      </p:to>
                                    </p:set>
                                    <p:anim calcmode="lin" valueType="num">
                                      <p:cBhvr>
                                        <p:cTn id="38" dur="500" fill="hold"/>
                                        <p:tgtEl>
                                          <p:spTgt spid="58"/>
                                        </p:tgtEl>
                                        <p:attrNameLst>
                                          <p:attrName>ppt_w</p:attrName>
                                        </p:attrNameLst>
                                      </p:cBhvr>
                                      <p:tavLst>
                                        <p:tav tm="0">
                                          <p:val>
                                            <p:fltVal val="0"/>
                                          </p:val>
                                        </p:tav>
                                        <p:tav tm="100000">
                                          <p:val>
                                            <p:strVal val="#ppt_w"/>
                                          </p:val>
                                        </p:tav>
                                      </p:tavLst>
                                    </p:anim>
                                    <p:anim calcmode="lin" valueType="num">
                                      <p:cBhvr>
                                        <p:cTn id="39" dur="500" fill="hold"/>
                                        <p:tgtEl>
                                          <p:spTgt spid="58"/>
                                        </p:tgtEl>
                                        <p:attrNameLst>
                                          <p:attrName>ppt_h</p:attrName>
                                        </p:attrNameLst>
                                      </p:cBhvr>
                                      <p:tavLst>
                                        <p:tav tm="0">
                                          <p:val>
                                            <p:fltVal val="0"/>
                                          </p:val>
                                        </p:tav>
                                        <p:tav tm="100000">
                                          <p:val>
                                            <p:strVal val="#ppt_h"/>
                                          </p:val>
                                        </p:tav>
                                      </p:tavLst>
                                    </p:anim>
                                    <p:animEffect transition="in" filter="fade">
                                      <p:cBhvr>
                                        <p:cTn id="40" dur="500"/>
                                        <p:tgtEl>
                                          <p:spTgt spid="58"/>
                                        </p:tgtEl>
                                      </p:cBhvr>
                                    </p:animEffect>
                                  </p:childTnLst>
                                </p:cTn>
                              </p:par>
                            </p:childTnLst>
                          </p:cTn>
                        </p:par>
                        <p:par>
                          <p:cTn id="41" fill="hold">
                            <p:stCondLst>
                              <p:cond delay="4000"/>
                            </p:stCondLst>
                            <p:childTnLst>
                              <p:par>
                                <p:cTn id="42" presetID="22" presetClass="entr" presetSubtype="8"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wipe(left)">
                                      <p:cBhvr>
                                        <p:cTn id="44" dur="1000"/>
                                        <p:tgtEl>
                                          <p:spTgt spid="25"/>
                                        </p:tgtEl>
                                      </p:cBhvr>
                                    </p:animEffect>
                                  </p:childTnLst>
                                </p:cTn>
                              </p:par>
                              <p:par>
                                <p:cTn id="45" presetID="53" presetClass="entr" presetSubtype="16" fill="hold" nodeType="withEffect">
                                  <p:stCondLst>
                                    <p:cond delay="500"/>
                                  </p:stCondLst>
                                  <p:childTnLst>
                                    <p:set>
                                      <p:cBhvr>
                                        <p:cTn id="46" dur="1" fill="hold">
                                          <p:stCondLst>
                                            <p:cond delay="0"/>
                                          </p:stCondLst>
                                        </p:cTn>
                                        <p:tgtEl>
                                          <p:spTgt spid="59"/>
                                        </p:tgtEl>
                                        <p:attrNameLst>
                                          <p:attrName>style.visibility</p:attrName>
                                        </p:attrNameLst>
                                      </p:cBhvr>
                                      <p:to>
                                        <p:strVal val="visible"/>
                                      </p:to>
                                    </p:set>
                                    <p:anim calcmode="lin" valueType="num">
                                      <p:cBhvr>
                                        <p:cTn id="47" dur="500" fill="hold"/>
                                        <p:tgtEl>
                                          <p:spTgt spid="59"/>
                                        </p:tgtEl>
                                        <p:attrNameLst>
                                          <p:attrName>ppt_w</p:attrName>
                                        </p:attrNameLst>
                                      </p:cBhvr>
                                      <p:tavLst>
                                        <p:tav tm="0">
                                          <p:val>
                                            <p:fltVal val="0"/>
                                          </p:val>
                                        </p:tav>
                                        <p:tav tm="100000">
                                          <p:val>
                                            <p:strVal val="#ppt_w"/>
                                          </p:val>
                                        </p:tav>
                                      </p:tavLst>
                                    </p:anim>
                                    <p:anim calcmode="lin" valueType="num">
                                      <p:cBhvr>
                                        <p:cTn id="48" dur="500" fill="hold"/>
                                        <p:tgtEl>
                                          <p:spTgt spid="59"/>
                                        </p:tgtEl>
                                        <p:attrNameLst>
                                          <p:attrName>ppt_h</p:attrName>
                                        </p:attrNameLst>
                                      </p:cBhvr>
                                      <p:tavLst>
                                        <p:tav tm="0">
                                          <p:val>
                                            <p:fltVal val="0"/>
                                          </p:val>
                                        </p:tav>
                                        <p:tav tm="100000">
                                          <p:val>
                                            <p:strVal val="#ppt_h"/>
                                          </p:val>
                                        </p:tav>
                                      </p:tavLst>
                                    </p:anim>
                                    <p:animEffect transition="in" filter="fade">
                                      <p:cBhvr>
                                        <p:cTn id="49" dur="500"/>
                                        <p:tgtEl>
                                          <p:spTgt spid="59"/>
                                        </p:tgtEl>
                                      </p:cBhvr>
                                    </p:animEffect>
                                  </p:childTnLst>
                                </p:cTn>
                              </p:par>
                            </p:childTnLst>
                          </p:cTn>
                        </p:par>
                        <p:par>
                          <p:cTn id="50" fill="hold">
                            <p:stCondLst>
                              <p:cond delay="5000"/>
                            </p:stCondLst>
                            <p:childTnLst>
                              <p:par>
                                <p:cTn id="51" presetID="22" presetClass="entr" presetSubtype="1"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wipe(up)">
                                      <p:cBhvr>
                                        <p:cTn id="53" dur="1000"/>
                                        <p:tgtEl>
                                          <p:spTgt spid="20"/>
                                        </p:tgtEl>
                                      </p:cBhvr>
                                    </p:animEffect>
                                  </p:childTnLst>
                                </p:cTn>
                              </p:par>
                              <p:par>
                                <p:cTn id="54" presetID="53" presetClass="entr" presetSubtype="16" fill="hold" nodeType="withEffect">
                                  <p:stCondLst>
                                    <p:cond delay="500"/>
                                  </p:stCondLst>
                                  <p:childTnLst>
                                    <p:set>
                                      <p:cBhvr>
                                        <p:cTn id="55" dur="1" fill="hold">
                                          <p:stCondLst>
                                            <p:cond delay="0"/>
                                          </p:stCondLst>
                                        </p:cTn>
                                        <p:tgtEl>
                                          <p:spTgt spid="60"/>
                                        </p:tgtEl>
                                        <p:attrNameLst>
                                          <p:attrName>style.visibility</p:attrName>
                                        </p:attrNameLst>
                                      </p:cBhvr>
                                      <p:to>
                                        <p:strVal val="visible"/>
                                      </p:to>
                                    </p:set>
                                    <p:anim calcmode="lin" valueType="num">
                                      <p:cBhvr>
                                        <p:cTn id="56" dur="500" fill="hold"/>
                                        <p:tgtEl>
                                          <p:spTgt spid="60"/>
                                        </p:tgtEl>
                                        <p:attrNameLst>
                                          <p:attrName>ppt_w</p:attrName>
                                        </p:attrNameLst>
                                      </p:cBhvr>
                                      <p:tavLst>
                                        <p:tav tm="0">
                                          <p:val>
                                            <p:fltVal val="0"/>
                                          </p:val>
                                        </p:tav>
                                        <p:tav tm="100000">
                                          <p:val>
                                            <p:strVal val="#ppt_w"/>
                                          </p:val>
                                        </p:tav>
                                      </p:tavLst>
                                    </p:anim>
                                    <p:anim calcmode="lin" valueType="num">
                                      <p:cBhvr>
                                        <p:cTn id="57" dur="500" fill="hold"/>
                                        <p:tgtEl>
                                          <p:spTgt spid="60"/>
                                        </p:tgtEl>
                                        <p:attrNameLst>
                                          <p:attrName>ppt_h</p:attrName>
                                        </p:attrNameLst>
                                      </p:cBhvr>
                                      <p:tavLst>
                                        <p:tav tm="0">
                                          <p:val>
                                            <p:fltVal val="0"/>
                                          </p:val>
                                        </p:tav>
                                        <p:tav tm="100000">
                                          <p:val>
                                            <p:strVal val="#ppt_h"/>
                                          </p:val>
                                        </p:tav>
                                      </p:tavLst>
                                    </p:anim>
                                    <p:animEffect transition="in" filter="fade">
                                      <p:cBhvr>
                                        <p:cTn id="58" dur="500"/>
                                        <p:tgtEl>
                                          <p:spTgt spid="60"/>
                                        </p:tgtEl>
                                      </p:cBhvr>
                                    </p:animEffect>
                                  </p:childTnLst>
                                </p:cTn>
                              </p:par>
                            </p:childTnLst>
                          </p:cTn>
                        </p:par>
                        <p:par>
                          <p:cTn id="59" fill="hold">
                            <p:stCondLst>
                              <p:cond delay="6000"/>
                            </p:stCondLst>
                            <p:childTnLst>
                              <p:par>
                                <p:cTn id="60" presetID="22" presetClass="entr" presetSubtype="2" fill="hold" grpId="0" nodeType="after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wipe(right)">
                                      <p:cBhvr>
                                        <p:cTn id="62" dur="1000"/>
                                        <p:tgtEl>
                                          <p:spTgt spid="22"/>
                                        </p:tgtEl>
                                      </p:cBhvr>
                                    </p:animEffect>
                                  </p:childTnLst>
                                </p:cTn>
                              </p:par>
                              <p:par>
                                <p:cTn id="63" presetID="53" presetClass="entr" presetSubtype="16" fill="hold" nodeType="withEffect">
                                  <p:stCondLst>
                                    <p:cond delay="500"/>
                                  </p:stCondLst>
                                  <p:childTnLst>
                                    <p:set>
                                      <p:cBhvr>
                                        <p:cTn id="64" dur="1" fill="hold">
                                          <p:stCondLst>
                                            <p:cond delay="0"/>
                                          </p:stCondLst>
                                        </p:cTn>
                                        <p:tgtEl>
                                          <p:spTgt spid="61"/>
                                        </p:tgtEl>
                                        <p:attrNameLst>
                                          <p:attrName>style.visibility</p:attrName>
                                        </p:attrNameLst>
                                      </p:cBhvr>
                                      <p:to>
                                        <p:strVal val="visible"/>
                                      </p:to>
                                    </p:set>
                                    <p:anim calcmode="lin" valueType="num">
                                      <p:cBhvr>
                                        <p:cTn id="65" dur="500" fill="hold"/>
                                        <p:tgtEl>
                                          <p:spTgt spid="61"/>
                                        </p:tgtEl>
                                        <p:attrNameLst>
                                          <p:attrName>ppt_w</p:attrName>
                                        </p:attrNameLst>
                                      </p:cBhvr>
                                      <p:tavLst>
                                        <p:tav tm="0">
                                          <p:val>
                                            <p:fltVal val="0"/>
                                          </p:val>
                                        </p:tav>
                                        <p:tav tm="100000">
                                          <p:val>
                                            <p:strVal val="#ppt_w"/>
                                          </p:val>
                                        </p:tav>
                                      </p:tavLst>
                                    </p:anim>
                                    <p:anim calcmode="lin" valueType="num">
                                      <p:cBhvr>
                                        <p:cTn id="66" dur="500" fill="hold"/>
                                        <p:tgtEl>
                                          <p:spTgt spid="61"/>
                                        </p:tgtEl>
                                        <p:attrNameLst>
                                          <p:attrName>ppt_h</p:attrName>
                                        </p:attrNameLst>
                                      </p:cBhvr>
                                      <p:tavLst>
                                        <p:tav tm="0">
                                          <p:val>
                                            <p:fltVal val="0"/>
                                          </p:val>
                                        </p:tav>
                                        <p:tav tm="100000">
                                          <p:val>
                                            <p:strVal val="#ppt_h"/>
                                          </p:val>
                                        </p:tav>
                                      </p:tavLst>
                                    </p:anim>
                                    <p:animEffect transition="in" filter="fade">
                                      <p:cBhvr>
                                        <p:cTn id="67" dur="500"/>
                                        <p:tgtEl>
                                          <p:spTgt spid="61"/>
                                        </p:tgtEl>
                                      </p:cBhvr>
                                    </p:animEffect>
                                  </p:childTnLst>
                                </p:cTn>
                              </p:par>
                            </p:childTnLst>
                          </p:cTn>
                        </p:par>
                        <p:par>
                          <p:cTn id="68" fill="hold">
                            <p:stCondLst>
                              <p:cond delay="7000"/>
                            </p:stCondLst>
                            <p:childTnLst>
                              <p:par>
                                <p:cTn id="69" presetID="22" presetClass="entr" presetSubtype="2"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wipe(right)">
                                      <p:cBhvr>
                                        <p:cTn id="71" dur="1000"/>
                                        <p:tgtEl>
                                          <p:spTgt spid="21"/>
                                        </p:tgtEl>
                                      </p:cBhvr>
                                    </p:animEffect>
                                  </p:childTnLst>
                                </p:cTn>
                              </p:par>
                              <p:par>
                                <p:cTn id="72" presetID="53" presetClass="entr" presetSubtype="16" fill="hold" nodeType="withEffect">
                                  <p:stCondLst>
                                    <p:cond delay="500"/>
                                  </p:stCondLst>
                                  <p:childTnLst>
                                    <p:set>
                                      <p:cBhvr>
                                        <p:cTn id="73" dur="1" fill="hold">
                                          <p:stCondLst>
                                            <p:cond delay="0"/>
                                          </p:stCondLst>
                                        </p:cTn>
                                        <p:tgtEl>
                                          <p:spTgt spid="62"/>
                                        </p:tgtEl>
                                        <p:attrNameLst>
                                          <p:attrName>style.visibility</p:attrName>
                                        </p:attrNameLst>
                                      </p:cBhvr>
                                      <p:to>
                                        <p:strVal val="visible"/>
                                      </p:to>
                                    </p:set>
                                    <p:anim calcmode="lin" valueType="num">
                                      <p:cBhvr>
                                        <p:cTn id="74" dur="500" fill="hold"/>
                                        <p:tgtEl>
                                          <p:spTgt spid="62"/>
                                        </p:tgtEl>
                                        <p:attrNameLst>
                                          <p:attrName>ppt_w</p:attrName>
                                        </p:attrNameLst>
                                      </p:cBhvr>
                                      <p:tavLst>
                                        <p:tav tm="0">
                                          <p:val>
                                            <p:fltVal val="0"/>
                                          </p:val>
                                        </p:tav>
                                        <p:tav tm="100000">
                                          <p:val>
                                            <p:strVal val="#ppt_w"/>
                                          </p:val>
                                        </p:tav>
                                      </p:tavLst>
                                    </p:anim>
                                    <p:anim calcmode="lin" valueType="num">
                                      <p:cBhvr>
                                        <p:cTn id="75" dur="500" fill="hold"/>
                                        <p:tgtEl>
                                          <p:spTgt spid="62"/>
                                        </p:tgtEl>
                                        <p:attrNameLst>
                                          <p:attrName>ppt_h</p:attrName>
                                        </p:attrNameLst>
                                      </p:cBhvr>
                                      <p:tavLst>
                                        <p:tav tm="0">
                                          <p:val>
                                            <p:fltVal val="0"/>
                                          </p:val>
                                        </p:tav>
                                        <p:tav tm="100000">
                                          <p:val>
                                            <p:strVal val="#ppt_h"/>
                                          </p:val>
                                        </p:tav>
                                      </p:tavLst>
                                    </p:anim>
                                    <p:animEffect transition="in" filter="fade">
                                      <p:cBhvr>
                                        <p:cTn id="76"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25" grpId="0" animBg="1"/>
      <p:bldP spid="48" grpId="0" animBg="1"/>
      <p:bldP spid="5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椭圆 66"/>
          <p:cNvSpPr/>
          <p:nvPr/>
        </p:nvSpPr>
        <p:spPr>
          <a:xfrm>
            <a:off x="4291291" y="2273931"/>
            <a:ext cx="3111171" cy="3176440"/>
          </a:xfrm>
          <a:prstGeom prst="ellipse">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spcCol="0" rtlCol="0" anchor="ctr"/>
          <a:lstStyle/>
          <a:p>
            <a:pPr algn="ctr"/>
            <a:endParaRPr lang="zh-CN" altLang="en-US" sz="1560"/>
          </a:p>
        </p:txBody>
      </p:sp>
      <p:grpSp>
        <p:nvGrpSpPr>
          <p:cNvPr id="84" name="组合 83"/>
          <p:cNvGrpSpPr/>
          <p:nvPr/>
        </p:nvGrpSpPr>
        <p:grpSpPr>
          <a:xfrm>
            <a:off x="4213081" y="2021261"/>
            <a:ext cx="1414169" cy="1443836"/>
            <a:chOff x="8223541" y="4032225"/>
            <a:chExt cx="2880320" cy="2880320"/>
          </a:xfrm>
        </p:grpSpPr>
        <p:sp>
          <p:nvSpPr>
            <p:cNvPr id="55" name="泪滴形 54"/>
            <p:cNvSpPr/>
            <p:nvPr/>
          </p:nvSpPr>
          <p:spPr>
            <a:xfrm flipV="1">
              <a:off x="8223541" y="4032225"/>
              <a:ext cx="2880320" cy="2880320"/>
            </a:xfrm>
            <a:prstGeom prst="teardrop">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59" name="TextBox 58"/>
            <p:cNvSpPr txBox="1"/>
            <p:nvPr/>
          </p:nvSpPr>
          <p:spPr>
            <a:xfrm>
              <a:off x="8907617" y="5149463"/>
              <a:ext cx="1949304" cy="1141119"/>
            </a:xfrm>
            <a:prstGeom prst="rect">
              <a:avLst/>
            </a:prstGeom>
            <a:noFill/>
          </p:spPr>
          <p:txBody>
            <a:bodyPr wrap="square" rtlCol="0">
              <a:spAutoFit/>
            </a:bodyPr>
            <a:lstStyle/>
            <a:p>
              <a:r>
                <a:rPr lang="en-US" altLang="zh-CN" sz="3115" dirty="0">
                  <a:solidFill>
                    <a:schemeClr val="bg1"/>
                  </a:solidFill>
                </a:rPr>
                <a:t>20%</a:t>
              </a:r>
              <a:endParaRPr lang="zh-CN" altLang="en-US" sz="3115" dirty="0">
                <a:solidFill>
                  <a:schemeClr val="bg1"/>
                </a:solidFill>
              </a:endParaRPr>
            </a:p>
          </p:txBody>
        </p:sp>
      </p:grpSp>
      <p:grpSp>
        <p:nvGrpSpPr>
          <p:cNvPr id="81" name="组合 80"/>
          <p:cNvGrpSpPr/>
          <p:nvPr/>
        </p:nvGrpSpPr>
        <p:grpSpPr>
          <a:xfrm>
            <a:off x="6099364" y="2021261"/>
            <a:ext cx="1414169" cy="1443836"/>
            <a:chOff x="12065445" y="4032225"/>
            <a:chExt cx="2880320" cy="2880320"/>
          </a:xfrm>
        </p:grpSpPr>
        <p:sp>
          <p:nvSpPr>
            <p:cNvPr id="56" name="泪滴形 55"/>
            <p:cNvSpPr/>
            <p:nvPr/>
          </p:nvSpPr>
          <p:spPr>
            <a:xfrm flipH="1" flipV="1">
              <a:off x="12065445" y="4032225"/>
              <a:ext cx="2880320" cy="2880320"/>
            </a:xfrm>
            <a:prstGeom prst="teardrop">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64" name="TextBox 63"/>
            <p:cNvSpPr txBox="1"/>
            <p:nvPr/>
          </p:nvSpPr>
          <p:spPr>
            <a:xfrm>
              <a:off x="12541501" y="4900656"/>
              <a:ext cx="2196244" cy="1141119"/>
            </a:xfrm>
            <a:prstGeom prst="rect">
              <a:avLst/>
            </a:prstGeom>
            <a:noFill/>
          </p:spPr>
          <p:txBody>
            <a:bodyPr wrap="square" rtlCol="0">
              <a:spAutoFit/>
            </a:bodyPr>
            <a:lstStyle/>
            <a:p>
              <a:r>
                <a:rPr lang="en-US" altLang="zh-CN" sz="3115" dirty="0">
                  <a:solidFill>
                    <a:schemeClr val="bg1"/>
                  </a:solidFill>
                </a:rPr>
                <a:t>10%</a:t>
              </a:r>
              <a:endParaRPr lang="zh-CN" altLang="en-US" sz="3115" dirty="0">
                <a:solidFill>
                  <a:schemeClr val="bg1"/>
                </a:solidFill>
              </a:endParaRPr>
            </a:p>
          </p:txBody>
        </p:sp>
      </p:grpSp>
      <p:grpSp>
        <p:nvGrpSpPr>
          <p:cNvPr id="82" name="组合 81"/>
          <p:cNvGrpSpPr/>
          <p:nvPr/>
        </p:nvGrpSpPr>
        <p:grpSpPr>
          <a:xfrm>
            <a:off x="6099364" y="3963138"/>
            <a:ext cx="1414169" cy="1443836"/>
            <a:chOff x="12065445" y="7906092"/>
            <a:chExt cx="2880320" cy="2880320"/>
          </a:xfrm>
        </p:grpSpPr>
        <p:sp>
          <p:nvSpPr>
            <p:cNvPr id="54" name="泪滴形 53"/>
            <p:cNvSpPr/>
            <p:nvPr/>
          </p:nvSpPr>
          <p:spPr>
            <a:xfrm flipH="1">
              <a:off x="12065445" y="7906092"/>
              <a:ext cx="2880320" cy="2880320"/>
            </a:xfrm>
            <a:prstGeom prst="teardrop">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65" name="TextBox 64"/>
            <p:cNvSpPr txBox="1"/>
            <p:nvPr/>
          </p:nvSpPr>
          <p:spPr>
            <a:xfrm>
              <a:off x="12663453" y="8799757"/>
              <a:ext cx="1970020" cy="1141119"/>
            </a:xfrm>
            <a:prstGeom prst="rect">
              <a:avLst/>
            </a:prstGeom>
            <a:noFill/>
          </p:spPr>
          <p:txBody>
            <a:bodyPr wrap="square" rtlCol="0">
              <a:spAutoFit/>
            </a:bodyPr>
            <a:lstStyle/>
            <a:p>
              <a:r>
                <a:rPr lang="en-US" altLang="zh-CN" sz="3115" dirty="0">
                  <a:solidFill>
                    <a:schemeClr val="bg1"/>
                  </a:solidFill>
                </a:rPr>
                <a:t>30%</a:t>
              </a:r>
              <a:endParaRPr lang="zh-CN" altLang="en-US" sz="3115" dirty="0">
                <a:solidFill>
                  <a:schemeClr val="bg1"/>
                </a:solidFill>
              </a:endParaRPr>
            </a:p>
          </p:txBody>
        </p:sp>
      </p:grpSp>
      <p:grpSp>
        <p:nvGrpSpPr>
          <p:cNvPr id="83" name="组合 82"/>
          <p:cNvGrpSpPr/>
          <p:nvPr/>
        </p:nvGrpSpPr>
        <p:grpSpPr>
          <a:xfrm>
            <a:off x="4213081" y="3963138"/>
            <a:ext cx="1414169" cy="1443836"/>
            <a:chOff x="8223541" y="7906092"/>
            <a:chExt cx="2880320" cy="2880320"/>
          </a:xfrm>
        </p:grpSpPr>
        <p:sp>
          <p:nvSpPr>
            <p:cNvPr id="3" name="泪滴形 2"/>
            <p:cNvSpPr/>
            <p:nvPr/>
          </p:nvSpPr>
          <p:spPr>
            <a:xfrm>
              <a:off x="8223541" y="7906092"/>
              <a:ext cx="2880320" cy="2880320"/>
            </a:xfrm>
            <a:prstGeom prst="teardrop">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66" name="TextBox 65"/>
            <p:cNvSpPr txBox="1"/>
            <p:nvPr/>
          </p:nvSpPr>
          <p:spPr>
            <a:xfrm>
              <a:off x="8840697" y="8799757"/>
              <a:ext cx="1930152" cy="1141119"/>
            </a:xfrm>
            <a:prstGeom prst="rect">
              <a:avLst/>
            </a:prstGeom>
            <a:noFill/>
          </p:spPr>
          <p:txBody>
            <a:bodyPr wrap="square" rtlCol="0">
              <a:spAutoFit/>
            </a:bodyPr>
            <a:lstStyle/>
            <a:p>
              <a:r>
                <a:rPr lang="en-US" altLang="zh-CN" sz="3115" dirty="0">
                  <a:solidFill>
                    <a:schemeClr val="bg1"/>
                  </a:solidFill>
                </a:rPr>
                <a:t>40%</a:t>
              </a:r>
              <a:endParaRPr lang="zh-CN" altLang="en-US" sz="3115" dirty="0">
                <a:solidFill>
                  <a:schemeClr val="bg1"/>
                </a:solidFill>
              </a:endParaRPr>
            </a:p>
          </p:txBody>
        </p:sp>
      </p:grpSp>
      <p:sp>
        <p:nvSpPr>
          <p:cNvPr id="68" name="椭圆 67"/>
          <p:cNvSpPr/>
          <p:nvPr/>
        </p:nvSpPr>
        <p:spPr>
          <a:xfrm>
            <a:off x="5538403" y="3385603"/>
            <a:ext cx="616946" cy="629889"/>
          </a:xfrm>
          <a:prstGeom prst="ellipse">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spcCol="0" rtlCol="0" anchor="ctr"/>
          <a:lstStyle/>
          <a:p>
            <a:pPr algn="ctr"/>
            <a:endParaRPr lang="zh-CN" altLang="en-US" sz="1560"/>
          </a:p>
        </p:txBody>
      </p:sp>
      <p:grpSp>
        <p:nvGrpSpPr>
          <p:cNvPr id="89" name="组合 88"/>
          <p:cNvGrpSpPr/>
          <p:nvPr/>
        </p:nvGrpSpPr>
        <p:grpSpPr>
          <a:xfrm>
            <a:off x="7675678" y="2064221"/>
            <a:ext cx="2310873" cy="3349071"/>
            <a:chOff x="15276015" y="4117927"/>
            <a:chExt cx="4706690" cy="6681086"/>
          </a:xfrm>
        </p:grpSpPr>
        <p:grpSp>
          <p:nvGrpSpPr>
            <p:cNvPr id="85" name="组合 84"/>
            <p:cNvGrpSpPr/>
            <p:nvPr/>
          </p:nvGrpSpPr>
          <p:grpSpPr>
            <a:xfrm>
              <a:off x="15276015" y="4117927"/>
              <a:ext cx="4706690" cy="1959346"/>
              <a:chOff x="15276015" y="4117927"/>
              <a:chExt cx="4706690" cy="1959346"/>
            </a:xfrm>
          </p:grpSpPr>
          <p:sp>
            <p:nvSpPr>
              <p:cNvPr id="70" name="TextBox 69"/>
              <p:cNvSpPr txBox="1"/>
              <p:nvPr/>
            </p:nvSpPr>
            <p:spPr>
              <a:xfrm>
                <a:off x="15276015" y="4117927"/>
                <a:ext cx="1906944" cy="677943"/>
              </a:xfrm>
              <a:prstGeom prst="rect">
                <a:avLst/>
              </a:prstGeom>
              <a:noFill/>
            </p:spPr>
            <p:txBody>
              <a:bodyPr wrap="square" tIns="0" bIns="0" rtlCol="0" anchor="t">
                <a:spAutoFit/>
              </a:bodyPr>
              <a:lstStyle/>
              <a:p>
                <a:pPr>
                  <a:lnSpc>
                    <a:spcPct val="150000"/>
                  </a:lnSpc>
                </a:pPr>
                <a:r>
                  <a:rPr lang="zh-CN" altLang="en-US" sz="147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rPr>
                  <a:t>其他成本</a:t>
                </a:r>
                <a:endParaRPr lang="zh-CN" altLang="en-US" sz="147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endParaRPr>
              </a:p>
            </p:txBody>
          </p:sp>
          <p:sp>
            <p:nvSpPr>
              <p:cNvPr id="71" name="TextBox 70"/>
              <p:cNvSpPr txBox="1"/>
              <p:nvPr/>
            </p:nvSpPr>
            <p:spPr>
              <a:xfrm>
                <a:off x="15276015" y="4856591"/>
                <a:ext cx="4706690" cy="1220682"/>
              </a:xfrm>
              <a:prstGeom prst="rect">
                <a:avLst/>
              </a:prstGeom>
              <a:noFill/>
            </p:spPr>
            <p:txBody>
              <a:bodyPr wrap="square" rtlCol="0">
                <a:spAutoFit/>
              </a:bodyPr>
              <a:lstStyle/>
              <a:p>
                <a:pPr>
                  <a:lnSpc>
                    <a:spcPct val="130000"/>
                  </a:lnSpc>
                </a:pPr>
                <a:r>
                  <a:rPr lang="zh-CN" altLang="en-US" sz="865"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a:t>
                </a:r>
                <a:endParaRPr lang="zh-CN" altLang="en-US" sz="865"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86" name="组合 85"/>
            <p:cNvGrpSpPr/>
            <p:nvPr/>
          </p:nvGrpSpPr>
          <p:grpSpPr>
            <a:xfrm>
              <a:off x="15276015" y="8839667"/>
              <a:ext cx="4706690" cy="1959346"/>
              <a:chOff x="15276015" y="8839667"/>
              <a:chExt cx="4706690" cy="1959346"/>
            </a:xfrm>
          </p:grpSpPr>
          <p:sp>
            <p:nvSpPr>
              <p:cNvPr id="72" name="TextBox 71"/>
              <p:cNvSpPr txBox="1"/>
              <p:nvPr/>
            </p:nvSpPr>
            <p:spPr>
              <a:xfrm>
                <a:off x="15276015" y="8839667"/>
                <a:ext cx="1906944" cy="677943"/>
              </a:xfrm>
              <a:prstGeom prst="rect">
                <a:avLst/>
              </a:prstGeom>
              <a:noFill/>
            </p:spPr>
            <p:txBody>
              <a:bodyPr wrap="square" tIns="0" bIns="0" rtlCol="0" anchor="t">
                <a:spAutoFit/>
              </a:bodyPr>
              <a:lstStyle/>
              <a:p>
                <a:pPr>
                  <a:lnSpc>
                    <a:spcPct val="150000"/>
                  </a:lnSpc>
                </a:pPr>
                <a:r>
                  <a:rPr lang="zh-CN" altLang="en-US" sz="147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rPr>
                  <a:t>营销成本</a:t>
                </a:r>
                <a:endParaRPr lang="zh-CN" altLang="en-US" sz="147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endParaRPr>
              </a:p>
            </p:txBody>
          </p:sp>
          <p:sp>
            <p:nvSpPr>
              <p:cNvPr id="73" name="TextBox 72"/>
              <p:cNvSpPr txBox="1"/>
              <p:nvPr/>
            </p:nvSpPr>
            <p:spPr>
              <a:xfrm>
                <a:off x="15276015" y="9578331"/>
                <a:ext cx="4706690" cy="1220682"/>
              </a:xfrm>
              <a:prstGeom prst="rect">
                <a:avLst/>
              </a:prstGeom>
              <a:noFill/>
            </p:spPr>
            <p:txBody>
              <a:bodyPr wrap="square" rtlCol="0">
                <a:spAutoFit/>
              </a:bodyPr>
              <a:lstStyle/>
              <a:p>
                <a:pPr>
                  <a:lnSpc>
                    <a:spcPct val="130000"/>
                  </a:lnSpc>
                </a:pPr>
                <a:r>
                  <a:rPr lang="zh-CN" altLang="en-US" sz="865"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a:t>
                </a:r>
                <a:endParaRPr lang="zh-CN" altLang="en-US" sz="865"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grpSp>
        <p:nvGrpSpPr>
          <p:cNvPr id="90" name="组合 89"/>
          <p:cNvGrpSpPr/>
          <p:nvPr/>
        </p:nvGrpSpPr>
        <p:grpSpPr>
          <a:xfrm>
            <a:off x="1784373" y="2064221"/>
            <a:ext cx="2166180" cy="3329065"/>
            <a:chOff x="3276849" y="4117927"/>
            <a:chExt cx="4411986" cy="6641174"/>
          </a:xfrm>
        </p:grpSpPr>
        <p:grpSp>
          <p:nvGrpSpPr>
            <p:cNvPr id="87" name="组合 86"/>
            <p:cNvGrpSpPr/>
            <p:nvPr/>
          </p:nvGrpSpPr>
          <p:grpSpPr>
            <a:xfrm>
              <a:off x="3276849" y="4117927"/>
              <a:ext cx="4411986" cy="1959346"/>
              <a:chOff x="3276849" y="4117927"/>
              <a:chExt cx="4411986" cy="1959346"/>
            </a:xfrm>
          </p:grpSpPr>
          <p:sp>
            <p:nvSpPr>
              <p:cNvPr id="46" name="TextBox 45"/>
              <p:cNvSpPr txBox="1"/>
              <p:nvPr/>
            </p:nvSpPr>
            <p:spPr>
              <a:xfrm>
                <a:off x="4852457" y="4117927"/>
                <a:ext cx="2836378" cy="677943"/>
              </a:xfrm>
              <a:prstGeom prst="rect">
                <a:avLst/>
              </a:prstGeom>
              <a:noFill/>
            </p:spPr>
            <p:txBody>
              <a:bodyPr wrap="square" tIns="0" bIns="0" rtlCol="0" anchor="t">
                <a:spAutoFit/>
              </a:bodyPr>
              <a:lstStyle/>
              <a:p>
                <a:pPr algn="r">
                  <a:lnSpc>
                    <a:spcPct val="150000"/>
                  </a:lnSpc>
                </a:pPr>
                <a:r>
                  <a:rPr lang="zh-CN" altLang="en-US" sz="147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rPr>
                  <a:t>行政成本</a:t>
                </a:r>
                <a:endParaRPr lang="zh-CN" altLang="en-US" sz="147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endParaRPr>
              </a:p>
            </p:txBody>
          </p:sp>
          <p:sp>
            <p:nvSpPr>
              <p:cNvPr id="47" name="TextBox 46"/>
              <p:cNvSpPr txBox="1"/>
              <p:nvPr/>
            </p:nvSpPr>
            <p:spPr>
              <a:xfrm>
                <a:off x="3276849" y="4856591"/>
                <a:ext cx="4411986" cy="1220682"/>
              </a:xfrm>
              <a:prstGeom prst="rect">
                <a:avLst/>
              </a:prstGeom>
              <a:noFill/>
            </p:spPr>
            <p:txBody>
              <a:bodyPr wrap="square" rtlCol="0">
                <a:spAutoFit/>
              </a:bodyPr>
              <a:lstStyle/>
              <a:p>
                <a:pPr algn="r">
                  <a:lnSpc>
                    <a:spcPct val="130000"/>
                  </a:lnSpc>
                </a:pPr>
                <a:r>
                  <a:rPr lang="zh-CN" altLang="en-US" sz="865"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a:t>
                </a:r>
                <a:endParaRPr lang="zh-CN" altLang="en-US" sz="865"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88" name="组合 87"/>
            <p:cNvGrpSpPr/>
            <p:nvPr/>
          </p:nvGrpSpPr>
          <p:grpSpPr>
            <a:xfrm>
              <a:off x="3276849" y="8799755"/>
              <a:ext cx="4411986" cy="1959346"/>
              <a:chOff x="3276849" y="8799755"/>
              <a:chExt cx="4411986" cy="1959346"/>
            </a:xfrm>
          </p:grpSpPr>
          <p:sp>
            <p:nvSpPr>
              <p:cNvPr id="74" name="TextBox 73"/>
              <p:cNvSpPr txBox="1"/>
              <p:nvPr/>
            </p:nvSpPr>
            <p:spPr>
              <a:xfrm>
                <a:off x="4852457" y="8799755"/>
                <a:ext cx="2836378" cy="677943"/>
              </a:xfrm>
              <a:prstGeom prst="rect">
                <a:avLst/>
              </a:prstGeom>
              <a:noFill/>
            </p:spPr>
            <p:txBody>
              <a:bodyPr wrap="square" tIns="0" bIns="0" rtlCol="0" anchor="t">
                <a:spAutoFit/>
              </a:bodyPr>
              <a:lstStyle/>
              <a:p>
                <a:pPr algn="r">
                  <a:lnSpc>
                    <a:spcPct val="150000"/>
                  </a:lnSpc>
                </a:pPr>
                <a:r>
                  <a:rPr lang="zh-CN" altLang="en-US" sz="147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rPr>
                  <a:t>场地成本</a:t>
                </a:r>
                <a:endParaRPr lang="zh-CN" altLang="en-US" sz="147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endParaRPr>
              </a:p>
            </p:txBody>
          </p:sp>
          <p:sp>
            <p:nvSpPr>
              <p:cNvPr id="75" name="TextBox 74"/>
              <p:cNvSpPr txBox="1"/>
              <p:nvPr/>
            </p:nvSpPr>
            <p:spPr>
              <a:xfrm>
                <a:off x="3276849" y="9538419"/>
                <a:ext cx="4411986" cy="1220682"/>
              </a:xfrm>
              <a:prstGeom prst="rect">
                <a:avLst/>
              </a:prstGeom>
              <a:noFill/>
            </p:spPr>
            <p:txBody>
              <a:bodyPr wrap="square" rtlCol="0">
                <a:spAutoFit/>
              </a:bodyPr>
              <a:lstStyle/>
              <a:p>
                <a:pPr algn="r">
                  <a:lnSpc>
                    <a:spcPct val="130000"/>
                  </a:lnSpc>
                </a:pPr>
                <a:r>
                  <a:rPr lang="zh-CN" altLang="en-US" sz="865"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a:t>
                </a:r>
                <a:endParaRPr lang="zh-CN" altLang="en-US" sz="865"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sp>
        <p:nvSpPr>
          <p:cNvPr id="76" name="平行四边形 75"/>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80" name="组合 79"/>
          <p:cNvGrpSpPr/>
          <p:nvPr/>
        </p:nvGrpSpPr>
        <p:grpSpPr>
          <a:xfrm>
            <a:off x="-124754" y="289674"/>
            <a:ext cx="2969754" cy="500820"/>
            <a:chOff x="-611583" y="577868"/>
            <a:chExt cx="6048672" cy="999091"/>
          </a:xfrm>
        </p:grpSpPr>
        <p:sp>
          <p:nvSpPr>
            <p:cNvPr id="77" name="对角圆角矩形 76"/>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78" name="TextBox 77"/>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成本预算</a:t>
              </a:r>
              <a:endParaRPr lang="zh-CN" altLang="en-US" sz="1990" dirty="0">
                <a:solidFill>
                  <a:prstClr val="white"/>
                </a:solidFill>
                <a:latin typeface="思源黑体 CN Medium" pitchFamily="34" charset="-122"/>
                <a:ea typeface="思源黑体 CN Medium"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80"/>
                                        </p:tgtEl>
                                        <p:attrNameLst>
                                          <p:attrName>style.visibility</p:attrName>
                                        </p:attrNameLst>
                                      </p:cBhvr>
                                      <p:to>
                                        <p:strVal val="visible"/>
                                      </p:to>
                                    </p:set>
                                    <p:anim calcmode="lin" valueType="num">
                                      <p:cBhvr additive="base">
                                        <p:cTn id="7" dur="500" fill="hold"/>
                                        <p:tgtEl>
                                          <p:spTgt spid="80"/>
                                        </p:tgtEl>
                                        <p:attrNameLst>
                                          <p:attrName>ppt_x</p:attrName>
                                        </p:attrNameLst>
                                      </p:cBhvr>
                                      <p:tavLst>
                                        <p:tav tm="0">
                                          <p:val>
                                            <p:strVal val="1+#ppt_w/2"/>
                                          </p:val>
                                        </p:tav>
                                        <p:tav tm="100000">
                                          <p:val>
                                            <p:strVal val="#ppt_x"/>
                                          </p:val>
                                        </p:tav>
                                      </p:tavLst>
                                    </p:anim>
                                    <p:anim calcmode="lin" valueType="num">
                                      <p:cBhvr additive="base">
                                        <p:cTn id="8" dur="500" fill="hold"/>
                                        <p:tgtEl>
                                          <p:spTgt spid="8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76"/>
                                        </p:tgtEl>
                                        <p:attrNameLst>
                                          <p:attrName>style.visibility</p:attrName>
                                        </p:attrNameLst>
                                      </p:cBhvr>
                                      <p:to>
                                        <p:strVal val="visible"/>
                                      </p:to>
                                    </p:set>
                                    <p:anim calcmode="lin" valueType="num">
                                      <p:cBhvr additive="base">
                                        <p:cTn id="12" dur="500" fill="hold"/>
                                        <p:tgtEl>
                                          <p:spTgt spid="76"/>
                                        </p:tgtEl>
                                        <p:attrNameLst>
                                          <p:attrName>ppt_x</p:attrName>
                                        </p:attrNameLst>
                                      </p:cBhvr>
                                      <p:tavLst>
                                        <p:tav tm="0">
                                          <p:val>
                                            <p:strVal val="0-#ppt_w/2"/>
                                          </p:val>
                                        </p:tav>
                                        <p:tav tm="100000">
                                          <p:val>
                                            <p:strVal val="#ppt_x"/>
                                          </p:val>
                                        </p:tav>
                                      </p:tavLst>
                                    </p:anim>
                                    <p:anim calcmode="lin" valueType="num">
                                      <p:cBhvr additive="base">
                                        <p:cTn id="13" dur="500" fill="hold"/>
                                        <p:tgtEl>
                                          <p:spTgt spid="7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1" nodeType="afterEffect">
                                  <p:stCondLst>
                                    <p:cond delay="0"/>
                                  </p:stCondLst>
                                  <p:childTnLst>
                                    <p:set>
                                      <p:cBhvr>
                                        <p:cTn id="16" dur="1" fill="hold">
                                          <p:stCondLst>
                                            <p:cond delay="0"/>
                                          </p:stCondLst>
                                        </p:cTn>
                                        <p:tgtEl>
                                          <p:spTgt spid="67"/>
                                        </p:tgtEl>
                                        <p:attrNameLst>
                                          <p:attrName>style.visibility</p:attrName>
                                        </p:attrNameLst>
                                      </p:cBhvr>
                                      <p:to>
                                        <p:strVal val="visible"/>
                                      </p:to>
                                    </p:set>
                                    <p:animEffect transition="in" filter="fade">
                                      <p:cBhvr>
                                        <p:cTn id="17" dur="500"/>
                                        <p:tgtEl>
                                          <p:spTgt spid="67"/>
                                        </p:tgtEl>
                                      </p:cBhvr>
                                    </p:animEffect>
                                  </p:childTnLst>
                                </p:cTn>
                              </p:par>
                              <p:par>
                                <p:cTn id="18" presetID="1" presetClass="path" presetSubtype="0" accel="50000" decel="50000" fill="hold" grpId="0" nodeType="withEffect">
                                  <p:stCondLst>
                                    <p:cond delay="0"/>
                                  </p:stCondLst>
                                  <p:childTnLst>
                                    <p:animMotion origin="layout" path="M 0 0 C 0.069 0 0.125 0.056 0.125 0.125 C 0.125 0.194 0.069 0.25 0 0.25 C -0.069 0.25 -0.125 0.194 -0.125 0.125 C -0.125 0.056 -0.069 0 0 0 Z" pathEditMode="relative" ptsTypes="">
                                      <p:cBhvr>
                                        <p:cTn id="19" dur="2000" fill="hold"/>
                                        <p:tgtEl>
                                          <p:spTgt spid="67"/>
                                        </p:tgtEl>
                                        <p:attrNameLst>
                                          <p:attrName>ppt_x</p:attrName>
                                          <p:attrName>ppt_y</p:attrName>
                                        </p:attrNameLst>
                                      </p:cBhvr>
                                    </p:animMotion>
                                  </p:childTnLst>
                                </p:cTn>
                              </p:par>
                              <p:par>
                                <p:cTn id="20" presetID="53" presetClass="entr" presetSubtype="16" fill="hold" grpId="0" nodeType="withEffect">
                                  <p:stCondLst>
                                    <p:cond delay="0"/>
                                  </p:stCondLst>
                                  <p:childTnLst>
                                    <p:set>
                                      <p:cBhvr>
                                        <p:cTn id="21" dur="1" fill="hold">
                                          <p:stCondLst>
                                            <p:cond delay="0"/>
                                          </p:stCondLst>
                                        </p:cTn>
                                        <p:tgtEl>
                                          <p:spTgt spid="68"/>
                                        </p:tgtEl>
                                        <p:attrNameLst>
                                          <p:attrName>style.visibility</p:attrName>
                                        </p:attrNameLst>
                                      </p:cBhvr>
                                      <p:to>
                                        <p:strVal val="visible"/>
                                      </p:to>
                                    </p:set>
                                    <p:anim calcmode="lin" valueType="num">
                                      <p:cBhvr>
                                        <p:cTn id="22" dur="500" fill="hold"/>
                                        <p:tgtEl>
                                          <p:spTgt spid="68"/>
                                        </p:tgtEl>
                                        <p:attrNameLst>
                                          <p:attrName>ppt_w</p:attrName>
                                        </p:attrNameLst>
                                      </p:cBhvr>
                                      <p:tavLst>
                                        <p:tav tm="0">
                                          <p:val>
                                            <p:fltVal val="0"/>
                                          </p:val>
                                        </p:tav>
                                        <p:tav tm="100000">
                                          <p:val>
                                            <p:strVal val="#ppt_w"/>
                                          </p:val>
                                        </p:tav>
                                      </p:tavLst>
                                    </p:anim>
                                    <p:anim calcmode="lin" valueType="num">
                                      <p:cBhvr>
                                        <p:cTn id="23" dur="500" fill="hold"/>
                                        <p:tgtEl>
                                          <p:spTgt spid="68"/>
                                        </p:tgtEl>
                                        <p:attrNameLst>
                                          <p:attrName>ppt_h</p:attrName>
                                        </p:attrNameLst>
                                      </p:cBhvr>
                                      <p:tavLst>
                                        <p:tav tm="0">
                                          <p:val>
                                            <p:fltVal val="0"/>
                                          </p:val>
                                        </p:tav>
                                        <p:tav tm="100000">
                                          <p:val>
                                            <p:strVal val="#ppt_h"/>
                                          </p:val>
                                        </p:tav>
                                      </p:tavLst>
                                    </p:anim>
                                    <p:animEffect transition="in" filter="fade">
                                      <p:cBhvr>
                                        <p:cTn id="24" dur="500"/>
                                        <p:tgtEl>
                                          <p:spTgt spid="68"/>
                                        </p:tgtEl>
                                      </p:cBhvr>
                                    </p:animEffect>
                                  </p:childTnLst>
                                </p:cTn>
                              </p:par>
                            </p:childTnLst>
                          </p:cTn>
                        </p:par>
                        <p:par>
                          <p:cTn id="25" fill="hold">
                            <p:stCondLst>
                              <p:cond delay="1500"/>
                            </p:stCondLst>
                            <p:childTnLst>
                              <p:par>
                                <p:cTn id="26" presetID="53" presetClass="entr" presetSubtype="16" fill="hold" nodeType="afterEffect">
                                  <p:stCondLst>
                                    <p:cond delay="0"/>
                                  </p:stCondLst>
                                  <p:childTnLst>
                                    <p:set>
                                      <p:cBhvr>
                                        <p:cTn id="27" dur="1" fill="hold">
                                          <p:stCondLst>
                                            <p:cond delay="0"/>
                                          </p:stCondLst>
                                        </p:cTn>
                                        <p:tgtEl>
                                          <p:spTgt spid="81"/>
                                        </p:tgtEl>
                                        <p:attrNameLst>
                                          <p:attrName>style.visibility</p:attrName>
                                        </p:attrNameLst>
                                      </p:cBhvr>
                                      <p:to>
                                        <p:strVal val="visible"/>
                                      </p:to>
                                    </p:set>
                                    <p:anim calcmode="lin" valueType="num">
                                      <p:cBhvr>
                                        <p:cTn id="28" dur="500" fill="hold"/>
                                        <p:tgtEl>
                                          <p:spTgt spid="81"/>
                                        </p:tgtEl>
                                        <p:attrNameLst>
                                          <p:attrName>ppt_w</p:attrName>
                                        </p:attrNameLst>
                                      </p:cBhvr>
                                      <p:tavLst>
                                        <p:tav tm="0">
                                          <p:val>
                                            <p:fltVal val="0"/>
                                          </p:val>
                                        </p:tav>
                                        <p:tav tm="100000">
                                          <p:val>
                                            <p:strVal val="#ppt_w"/>
                                          </p:val>
                                        </p:tav>
                                      </p:tavLst>
                                    </p:anim>
                                    <p:anim calcmode="lin" valueType="num">
                                      <p:cBhvr>
                                        <p:cTn id="29" dur="500" fill="hold"/>
                                        <p:tgtEl>
                                          <p:spTgt spid="81"/>
                                        </p:tgtEl>
                                        <p:attrNameLst>
                                          <p:attrName>ppt_h</p:attrName>
                                        </p:attrNameLst>
                                      </p:cBhvr>
                                      <p:tavLst>
                                        <p:tav tm="0">
                                          <p:val>
                                            <p:fltVal val="0"/>
                                          </p:val>
                                        </p:tav>
                                        <p:tav tm="100000">
                                          <p:val>
                                            <p:strVal val="#ppt_h"/>
                                          </p:val>
                                        </p:tav>
                                      </p:tavLst>
                                    </p:anim>
                                    <p:animEffect transition="in" filter="fade">
                                      <p:cBhvr>
                                        <p:cTn id="30" dur="500"/>
                                        <p:tgtEl>
                                          <p:spTgt spid="81"/>
                                        </p:tgtEl>
                                      </p:cBhvr>
                                    </p:animEffect>
                                  </p:childTnLst>
                                </p:cTn>
                              </p:par>
                            </p:childTnLst>
                          </p:cTn>
                        </p:par>
                        <p:par>
                          <p:cTn id="31" fill="hold">
                            <p:stCondLst>
                              <p:cond delay="2000"/>
                            </p:stCondLst>
                            <p:childTnLst>
                              <p:par>
                                <p:cTn id="32" presetID="53" presetClass="entr" presetSubtype="16" fill="hold" nodeType="afterEffect">
                                  <p:stCondLst>
                                    <p:cond delay="0"/>
                                  </p:stCondLst>
                                  <p:childTnLst>
                                    <p:set>
                                      <p:cBhvr>
                                        <p:cTn id="33" dur="1" fill="hold">
                                          <p:stCondLst>
                                            <p:cond delay="0"/>
                                          </p:stCondLst>
                                        </p:cTn>
                                        <p:tgtEl>
                                          <p:spTgt spid="82"/>
                                        </p:tgtEl>
                                        <p:attrNameLst>
                                          <p:attrName>style.visibility</p:attrName>
                                        </p:attrNameLst>
                                      </p:cBhvr>
                                      <p:to>
                                        <p:strVal val="visible"/>
                                      </p:to>
                                    </p:set>
                                    <p:anim calcmode="lin" valueType="num">
                                      <p:cBhvr>
                                        <p:cTn id="34" dur="500" fill="hold"/>
                                        <p:tgtEl>
                                          <p:spTgt spid="82"/>
                                        </p:tgtEl>
                                        <p:attrNameLst>
                                          <p:attrName>ppt_w</p:attrName>
                                        </p:attrNameLst>
                                      </p:cBhvr>
                                      <p:tavLst>
                                        <p:tav tm="0">
                                          <p:val>
                                            <p:fltVal val="0"/>
                                          </p:val>
                                        </p:tav>
                                        <p:tav tm="100000">
                                          <p:val>
                                            <p:strVal val="#ppt_w"/>
                                          </p:val>
                                        </p:tav>
                                      </p:tavLst>
                                    </p:anim>
                                    <p:anim calcmode="lin" valueType="num">
                                      <p:cBhvr>
                                        <p:cTn id="35" dur="500" fill="hold"/>
                                        <p:tgtEl>
                                          <p:spTgt spid="82"/>
                                        </p:tgtEl>
                                        <p:attrNameLst>
                                          <p:attrName>ppt_h</p:attrName>
                                        </p:attrNameLst>
                                      </p:cBhvr>
                                      <p:tavLst>
                                        <p:tav tm="0">
                                          <p:val>
                                            <p:fltVal val="0"/>
                                          </p:val>
                                        </p:tav>
                                        <p:tav tm="100000">
                                          <p:val>
                                            <p:strVal val="#ppt_h"/>
                                          </p:val>
                                        </p:tav>
                                      </p:tavLst>
                                    </p:anim>
                                    <p:animEffect transition="in" filter="fade">
                                      <p:cBhvr>
                                        <p:cTn id="36" dur="500"/>
                                        <p:tgtEl>
                                          <p:spTgt spid="82"/>
                                        </p:tgtEl>
                                      </p:cBhvr>
                                    </p:animEffect>
                                  </p:childTnLst>
                                </p:cTn>
                              </p:par>
                            </p:childTnLst>
                          </p:cTn>
                        </p:par>
                        <p:par>
                          <p:cTn id="37" fill="hold">
                            <p:stCondLst>
                              <p:cond delay="2500"/>
                            </p:stCondLst>
                            <p:childTnLst>
                              <p:par>
                                <p:cTn id="38" presetID="53" presetClass="entr" presetSubtype="16" fill="hold" nodeType="afterEffect">
                                  <p:stCondLst>
                                    <p:cond delay="0"/>
                                  </p:stCondLst>
                                  <p:childTnLst>
                                    <p:set>
                                      <p:cBhvr>
                                        <p:cTn id="39" dur="1" fill="hold">
                                          <p:stCondLst>
                                            <p:cond delay="0"/>
                                          </p:stCondLst>
                                        </p:cTn>
                                        <p:tgtEl>
                                          <p:spTgt spid="83"/>
                                        </p:tgtEl>
                                        <p:attrNameLst>
                                          <p:attrName>style.visibility</p:attrName>
                                        </p:attrNameLst>
                                      </p:cBhvr>
                                      <p:to>
                                        <p:strVal val="visible"/>
                                      </p:to>
                                    </p:set>
                                    <p:anim calcmode="lin" valueType="num">
                                      <p:cBhvr>
                                        <p:cTn id="40" dur="500" fill="hold"/>
                                        <p:tgtEl>
                                          <p:spTgt spid="83"/>
                                        </p:tgtEl>
                                        <p:attrNameLst>
                                          <p:attrName>ppt_w</p:attrName>
                                        </p:attrNameLst>
                                      </p:cBhvr>
                                      <p:tavLst>
                                        <p:tav tm="0">
                                          <p:val>
                                            <p:fltVal val="0"/>
                                          </p:val>
                                        </p:tav>
                                        <p:tav tm="100000">
                                          <p:val>
                                            <p:strVal val="#ppt_w"/>
                                          </p:val>
                                        </p:tav>
                                      </p:tavLst>
                                    </p:anim>
                                    <p:anim calcmode="lin" valueType="num">
                                      <p:cBhvr>
                                        <p:cTn id="41" dur="500" fill="hold"/>
                                        <p:tgtEl>
                                          <p:spTgt spid="83"/>
                                        </p:tgtEl>
                                        <p:attrNameLst>
                                          <p:attrName>ppt_h</p:attrName>
                                        </p:attrNameLst>
                                      </p:cBhvr>
                                      <p:tavLst>
                                        <p:tav tm="0">
                                          <p:val>
                                            <p:fltVal val="0"/>
                                          </p:val>
                                        </p:tav>
                                        <p:tav tm="100000">
                                          <p:val>
                                            <p:strVal val="#ppt_h"/>
                                          </p:val>
                                        </p:tav>
                                      </p:tavLst>
                                    </p:anim>
                                    <p:animEffect transition="in" filter="fade">
                                      <p:cBhvr>
                                        <p:cTn id="42" dur="500"/>
                                        <p:tgtEl>
                                          <p:spTgt spid="83"/>
                                        </p:tgtEl>
                                      </p:cBhvr>
                                    </p:animEffect>
                                  </p:childTnLst>
                                </p:cTn>
                              </p:par>
                            </p:childTnLst>
                          </p:cTn>
                        </p:par>
                        <p:par>
                          <p:cTn id="43" fill="hold">
                            <p:stCondLst>
                              <p:cond delay="3000"/>
                            </p:stCondLst>
                            <p:childTnLst>
                              <p:par>
                                <p:cTn id="44" presetID="53" presetClass="entr" presetSubtype="16" fill="hold" nodeType="afterEffect">
                                  <p:stCondLst>
                                    <p:cond delay="0"/>
                                  </p:stCondLst>
                                  <p:childTnLst>
                                    <p:set>
                                      <p:cBhvr>
                                        <p:cTn id="45" dur="1" fill="hold">
                                          <p:stCondLst>
                                            <p:cond delay="0"/>
                                          </p:stCondLst>
                                        </p:cTn>
                                        <p:tgtEl>
                                          <p:spTgt spid="84"/>
                                        </p:tgtEl>
                                        <p:attrNameLst>
                                          <p:attrName>style.visibility</p:attrName>
                                        </p:attrNameLst>
                                      </p:cBhvr>
                                      <p:to>
                                        <p:strVal val="visible"/>
                                      </p:to>
                                    </p:set>
                                    <p:anim calcmode="lin" valueType="num">
                                      <p:cBhvr>
                                        <p:cTn id="46" dur="500" fill="hold"/>
                                        <p:tgtEl>
                                          <p:spTgt spid="84"/>
                                        </p:tgtEl>
                                        <p:attrNameLst>
                                          <p:attrName>ppt_w</p:attrName>
                                        </p:attrNameLst>
                                      </p:cBhvr>
                                      <p:tavLst>
                                        <p:tav tm="0">
                                          <p:val>
                                            <p:fltVal val="0"/>
                                          </p:val>
                                        </p:tav>
                                        <p:tav tm="100000">
                                          <p:val>
                                            <p:strVal val="#ppt_w"/>
                                          </p:val>
                                        </p:tav>
                                      </p:tavLst>
                                    </p:anim>
                                    <p:anim calcmode="lin" valueType="num">
                                      <p:cBhvr>
                                        <p:cTn id="47" dur="500" fill="hold"/>
                                        <p:tgtEl>
                                          <p:spTgt spid="84"/>
                                        </p:tgtEl>
                                        <p:attrNameLst>
                                          <p:attrName>ppt_h</p:attrName>
                                        </p:attrNameLst>
                                      </p:cBhvr>
                                      <p:tavLst>
                                        <p:tav tm="0">
                                          <p:val>
                                            <p:fltVal val="0"/>
                                          </p:val>
                                        </p:tav>
                                        <p:tav tm="100000">
                                          <p:val>
                                            <p:strVal val="#ppt_h"/>
                                          </p:val>
                                        </p:tav>
                                      </p:tavLst>
                                    </p:anim>
                                    <p:animEffect transition="in" filter="fade">
                                      <p:cBhvr>
                                        <p:cTn id="48" dur="500"/>
                                        <p:tgtEl>
                                          <p:spTgt spid="84"/>
                                        </p:tgtEl>
                                      </p:cBhvr>
                                    </p:animEffect>
                                  </p:childTnLst>
                                </p:cTn>
                              </p:par>
                            </p:childTnLst>
                          </p:cTn>
                        </p:par>
                        <p:par>
                          <p:cTn id="49" fill="hold">
                            <p:stCondLst>
                              <p:cond delay="3500"/>
                            </p:stCondLst>
                            <p:childTnLst>
                              <p:par>
                                <p:cTn id="50" presetID="2" presetClass="entr" presetSubtype="2" fill="hold" nodeType="afterEffect">
                                  <p:stCondLst>
                                    <p:cond delay="0"/>
                                  </p:stCondLst>
                                  <p:childTnLst>
                                    <p:set>
                                      <p:cBhvr>
                                        <p:cTn id="51" dur="1" fill="hold">
                                          <p:stCondLst>
                                            <p:cond delay="0"/>
                                          </p:stCondLst>
                                        </p:cTn>
                                        <p:tgtEl>
                                          <p:spTgt spid="89"/>
                                        </p:tgtEl>
                                        <p:attrNameLst>
                                          <p:attrName>style.visibility</p:attrName>
                                        </p:attrNameLst>
                                      </p:cBhvr>
                                      <p:to>
                                        <p:strVal val="visible"/>
                                      </p:to>
                                    </p:set>
                                    <p:anim calcmode="lin" valueType="num">
                                      <p:cBhvr additive="base">
                                        <p:cTn id="52" dur="500" fill="hold"/>
                                        <p:tgtEl>
                                          <p:spTgt spid="89"/>
                                        </p:tgtEl>
                                        <p:attrNameLst>
                                          <p:attrName>ppt_x</p:attrName>
                                        </p:attrNameLst>
                                      </p:cBhvr>
                                      <p:tavLst>
                                        <p:tav tm="0">
                                          <p:val>
                                            <p:strVal val="1+#ppt_w/2"/>
                                          </p:val>
                                        </p:tav>
                                        <p:tav tm="100000">
                                          <p:val>
                                            <p:strVal val="#ppt_x"/>
                                          </p:val>
                                        </p:tav>
                                      </p:tavLst>
                                    </p:anim>
                                    <p:anim calcmode="lin" valueType="num">
                                      <p:cBhvr additive="base">
                                        <p:cTn id="53" dur="500" fill="hold"/>
                                        <p:tgtEl>
                                          <p:spTgt spid="89"/>
                                        </p:tgtEl>
                                        <p:attrNameLst>
                                          <p:attrName>ppt_y</p:attrName>
                                        </p:attrNameLst>
                                      </p:cBhvr>
                                      <p:tavLst>
                                        <p:tav tm="0">
                                          <p:val>
                                            <p:strVal val="#ppt_y"/>
                                          </p:val>
                                        </p:tav>
                                        <p:tav tm="100000">
                                          <p:val>
                                            <p:strVal val="#ppt_y"/>
                                          </p:val>
                                        </p:tav>
                                      </p:tavLst>
                                    </p:anim>
                                  </p:childTnLst>
                                </p:cTn>
                              </p:par>
                              <p:par>
                                <p:cTn id="54" presetID="2" presetClass="entr" presetSubtype="8" fill="hold" nodeType="withEffect">
                                  <p:stCondLst>
                                    <p:cond delay="0"/>
                                  </p:stCondLst>
                                  <p:childTnLst>
                                    <p:set>
                                      <p:cBhvr>
                                        <p:cTn id="55" dur="1" fill="hold">
                                          <p:stCondLst>
                                            <p:cond delay="0"/>
                                          </p:stCondLst>
                                        </p:cTn>
                                        <p:tgtEl>
                                          <p:spTgt spid="90"/>
                                        </p:tgtEl>
                                        <p:attrNameLst>
                                          <p:attrName>style.visibility</p:attrName>
                                        </p:attrNameLst>
                                      </p:cBhvr>
                                      <p:to>
                                        <p:strVal val="visible"/>
                                      </p:to>
                                    </p:set>
                                    <p:anim calcmode="lin" valueType="num">
                                      <p:cBhvr additive="base">
                                        <p:cTn id="56" dur="500" fill="hold"/>
                                        <p:tgtEl>
                                          <p:spTgt spid="90"/>
                                        </p:tgtEl>
                                        <p:attrNameLst>
                                          <p:attrName>ppt_x</p:attrName>
                                        </p:attrNameLst>
                                      </p:cBhvr>
                                      <p:tavLst>
                                        <p:tav tm="0">
                                          <p:val>
                                            <p:strVal val="0-#ppt_w/2"/>
                                          </p:val>
                                        </p:tav>
                                        <p:tav tm="100000">
                                          <p:val>
                                            <p:strVal val="#ppt_x"/>
                                          </p:val>
                                        </p:tav>
                                      </p:tavLst>
                                    </p:anim>
                                    <p:anim calcmode="lin" valueType="num">
                                      <p:cBhvr additive="base">
                                        <p:cTn id="57" dur="500" fill="hold"/>
                                        <p:tgtEl>
                                          <p:spTgt spid="9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7" grpId="1" animBg="1"/>
      <p:bldP spid="68" grpId="0" animBg="1"/>
      <p:bldP spid="7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组合 51"/>
          <p:cNvGrpSpPr/>
          <p:nvPr/>
        </p:nvGrpSpPr>
        <p:grpSpPr>
          <a:xfrm>
            <a:off x="1430832" y="3455165"/>
            <a:ext cx="1139763" cy="1254266"/>
            <a:chOff x="2556769" y="6892731"/>
            <a:chExt cx="2321423" cy="2502143"/>
          </a:xfrm>
        </p:grpSpPr>
        <p:sp>
          <p:nvSpPr>
            <p:cNvPr id="18" name="TextBox 17"/>
            <p:cNvSpPr txBox="1"/>
            <p:nvPr/>
          </p:nvSpPr>
          <p:spPr>
            <a:xfrm>
              <a:off x="2556769" y="6892731"/>
              <a:ext cx="2321423" cy="1353837"/>
            </a:xfrm>
            <a:prstGeom prst="rect">
              <a:avLst/>
            </a:prstGeom>
            <a:noFill/>
          </p:spPr>
          <p:txBody>
            <a:bodyPr wrap="square" rtlCol="0">
              <a:spAutoFit/>
            </a:bodyPr>
            <a:lstStyle/>
            <a:p>
              <a:pPr lvl="0"/>
              <a:r>
                <a:rPr lang="zh-CN" altLang="en-US" sz="1905" dirty="0">
                  <a:solidFill>
                    <a:srgbClr val="C00000"/>
                  </a:solidFill>
                  <a:latin typeface="思源黑体 CN Medium" pitchFamily="34" charset="-122"/>
                  <a:ea typeface="思源黑体 CN Medium" pitchFamily="34" charset="-122"/>
                </a:rPr>
                <a:t>前期资金</a:t>
              </a:r>
              <a:endParaRPr lang="zh-CN" altLang="en-US" sz="1905" dirty="0">
                <a:solidFill>
                  <a:srgbClr val="C00000"/>
                </a:solidFill>
                <a:latin typeface="思源黑体 CN Medium" pitchFamily="34" charset="-122"/>
                <a:ea typeface="思源黑体 CN Medium" pitchFamily="34" charset="-122"/>
              </a:endParaRPr>
            </a:p>
          </p:txBody>
        </p:sp>
        <p:cxnSp>
          <p:nvCxnSpPr>
            <p:cNvPr id="24" name="Straight Connector 96"/>
            <p:cNvCxnSpPr/>
            <p:nvPr/>
          </p:nvCxnSpPr>
          <p:spPr>
            <a:xfrm flipH="1" flipV="1">
              <a:off x="3525437" y="7842363"/>
              <a:ext cx="1" cy="1552511"/>
            </a:xfrm>
            <a:prstGeom prst="straightConnector1">
              <a:avLst/>
            </a:prstGeom>
            <a:ln w="38100">
              <a:solidFill>
                <a:srgbClr val="CB0B0B"/>
              </a:solidFill>
              <a:prstDash val="solid"/>
              <a:tailEnd type="oval"/>
            </a:ln>
            <a:effectLst/>
          </p:spPr>
          <p:style>
            <a:lnRef idx="1">
              <a:schemeClr val="accent1"/>
            </a:lnRef>
            <a:fillRef idx="0">
              <a:schemeClr val="accent1"/>
            </a:fillRef>
            <a:effectRef idx="0">
              <a:schemeClr val="accent1"/>
            </a:effectRef>
            <a:fontRef idx="minor">
              <a:schemeClr val="tx1"/>
            </a:fontRef>
          </p:style>
        </p:cxnSp>
      </p:grpSp>
      <p:grpSp>
        <p:nvGrpSpPr>
          <p:cNvPr id="51" name="组合 50"/>
          <p:cNvGrpSpPr/>
          <p:nvPr/>
        </p:nvGrpSpPr>
        <p:grpSpPr>
          <a:xfrm>
            <a:off x="3212836" y="2995850"/>
            <a:ext cx="1152397" cy="1123152"/>
            <a:chOff x="6186278" y="5976441"/>
            <a:chExt cx="2347155" cy="2240584"/>
          </a:xfrm>
        </p:grpSpPr>
        <p:sp>
          <p:nvSpPr>
            <p:cNvPr id="26" name="TextBox 25"/>
            <p:cNvSpPr txBox="1"/>
            <p:nvPr/>
          </p:nvSpPr>
          <p:spPr>
            <a:xfrm>
              <a:off x="6186278" y="5976441"/>
              <a:ext cx="2347155" cy="769017"/>
            </a:xfrm>
            <a:prstGeom prst="rect">
              <a:avLst/>
            </a:prstGeom>
            <a:noFill/>
          </p:spPr>
          <p:txBody>
            <a:bodyPr wrap="square" rtlCol="0">
              <a:spAutoFit/>
            </a:bodyPr>
            <a:lstStyle/>
            <a:p>
              <a:pPr lvl="0"/>
              <a:r>
                <a:rPr lang="zh-CN" altLang="en-US" sz="1905" dirty="0">
                  <a:solidFill>
                    <a:srgbClr val="C00000"/>
                  </a:solidFill>
                  <a:latin typeface="思源黑体 CN Medium" pitchFamily="34" charset="-122"/>
                  <a:ea typeface="思源黑体 CN Medium" pitchFamily="34" charset="-122"/>
                </a:rPr>
                <a:t>中期资金</a:t>
              </a:r>
              <a:endParaRPr lang="zh-CN" altLang="en-US" sz="1905" dirty="0">
                <a:solidFill>
                  <a:srgbClr val="C00000"/>
                </a:solidFill>
                <a:latin typeface="思源黑体 CN Medium" pitchFamily="34" charset="-122"/>
                <a:ea typeface="思源黑体 CN Medium" pitchFamily="34" charset="-122"/>
              </a:endParaRPr>
            </a:p>
          </p:txBody>
        </p:sp>
        <p:cxnSp>
          <p:nvCxnSpPr>
            <p:cNvPr id="27" name="Straight Connector 96"/>
            <p:cNvCxnSpPr/>
            <p:nvPr/>
          </p:nvCxnSpPr>
          <p:spPr>
            <a:xfrm flipH="1" flipV="1">
              <a:off x="7198883" y="6892731"/>
              <a:ext cx="1" cy="1324294"/>
            </a:xfrm>
            <a:prstGeom prst="straightConnector1">
              <a:avLst/>
            </a:prstGeom>
            <a:ln w="38100">
              <a:solidFill>
                <a:srgbClr val="CB0B0B"/>
              </a:solidFill>
              <a:prstDash val="solid"/>
              <a:tailEnd type="oval"/>
            </a:ln>
            <a:effectLst/>
          </p:spPr>
          <p:style>
            <a:lnRef idx="1">
              <a:schemeClr val="accent1"/>
            </a:lnRef>
            <a:fillRef idx="0">
              <a:schemeClr val="accent1"/>
            </a:fillRef>
            <a:effectRef idx="0">
              <a:schemeClr val="accent1"/>
            </a:effectRef>
            <a:fontRef idx="minor">
              <a:schemeClr val="tx1"/>
            </a:fontRef>
          </p:style>
        </p:cxnSp>
      </p:grpSp>
      <p:grpSp>
        <p:nvGrpSpPr>
          <p:cNvPr id="53" name="组合 52"/>
          <p:cNvGrpSpPr/>
          <p:nvPr/>
        </p:nvGrpSpPr>
        <p:grpSpPr>
          <a:xfrm>
            <a:off x="5298734" y="2346124"/>
            <a:ext cx="1152397" cy="1355601"/>
            <a:chOff x="10434750" y="4680297"/>
            <a:chExt cx="2347155" cy="2704297"/>
          </a:xfrm>
        </p:grpSpPr>
        <p:sp>
          <p:nvSpPr>
            <p:cNvPr id="29" name="TextBox 28"/>
            <p:cNvSpPr txBox="1"/>
            <p:nvPr/>
          </p:nvSpPr>
          <p:spPr>
            <a:xfrm>
              <a:off x="10434750" y="4680297"/>
              <a:ext cx="2347155" cy="769016"/>
            </a:xfrm>
            <a:prstGeom prst="rect">
              <a:avLst/>
            </a:prstGeom>
            <a:noFill/>
          </p:spPr>
          <p:txBody>
            <a:bodyPr wrap="square" rtlCol="0">
              <a:spAutoFit/>
            </a:bodyPr>
            <a:lstStyle/>
            <a:p>
              <a:pPr lvl="0"/>
              <a:r>
                <a:rPr lang="zh-CN" altLang="en-US" sz="1905" dirty="0">
                  <a:solidFill>
                    <a:srgbClr val="C00000"/>
                  </a:solidFill>
                  <a:latin typeface="思源黑体 CN Medium" pitchFamily="34" charset="-122"/>
                  <a:ea typeface="思源黑体 CN Medium" pitchFamily="34" charset="-122"/>
                </a:rPr>
                <a:t>后续资金</a:t>
              </a:r>
              <a:endParaRPr lang="zh-CN" altLang="en-US" sz="1905" dirty="0">
                <a:solidFill>
                  <a:srgbClr val="C00000"/>
                </a:solidFill>
                <a:latin typeface="思源黑体 CN Medium" pitchFamily="34" charset="-122"/>
                <a:ea typeface="思源黑体 CN Medium" pitchFamily="34" charset="-122"/>
              </a:endParaRPr>
            </a:p>
          </p:txBody>
        </p:sp>
        <p:cxnSp>
          <p:nvCxnSpPr>
            <p:cNvPr id="30" name="Straight Connector 96"/>
            <p:cNvCxnSpPr/>
            <p:nvPr/>
          </p:nvCxnSpPr>
          <p:spPr>
            <a:xfrm flipH="1" flipV="1">
              <a:off x="11557767" y="5388183"/>
              <a:ext cx="2" cy="1996411"/>
            </a:xfrm>
            <a:prstGeom prst="straightConnector1">
              <a:avLst/>
            </a:prstGeom>
            <a:ln w="38100">
              <a:solidFill>
                <a:srgbClr val="CB0B0B"/>
              </a:solidFill>
              <a:prstDash val="solid"/>
              <a:tailEnd type="oval"/>
            </a:ln>
            <a:effectLst/>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a:off x="1254062" y="4552973"/>
            <a:ext cx="1301602" cy="1328908"/>
            <a:chOff x="2196729" y="9082758"/>
            <a:chExt cx="2651050" cy="2651050"/>
          </a:xfrm>
        </p:grpSpPr>
        <p:sp>
          <p:nvSpPr>
            <p:cNvPr id="31" name="泪滴形 30"/>
            <p:cNvSpPr/>
            <p:nvPr/>
          </p:nvSpPr>
          <p:spPr>
            <a:xfrm>
              <a:off x="2196729" y="9082758"/>
              <a:ext cx="2651050" cy="2651050"/>
            </a:xfrm>
            <a:prstGeom prst="teardrop">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2" name="TextBox 11"/>
            <p:cNvSpPr txBox="1"/>
            <p:nvPr/>
          </p:nvSpPr>
          <p:spPr>
            <a:xfrm>
              <a:off x="2746917" y="10010542"/>
              <a:ext cx="1974127" cy="662467"/>
            </a:xfrm>
            <a:prstGeom prst="rect">
              <a:avLst/>
            </a:prstGeom>
            <a:noFill/>
          </p:spPr>
          <p:txBody>
            <a:bodyPr wrap="square" rtlCol="0">
              <a:spAutoFit/>
            </a:bodyPr>
            <a:lstStyle/>
            <a:p>
              <a:pPr lvl="0"/>
              <a:r>
                <a:rPr lang="en-US" altLang="zh-CN" sz="1560" dirty="0">
                  <a:solidFill>
                    <a:schemeClr val="bg1"/>
                  </a:solidFill>
                  <a:latin typeface="思源黑体 CN Medium" pitchFamily="34" charset="-122"/>
                  <a:ea typeface="思源黑体 CN Medium" pitchFamily="34" charset="-122"/>
                </a:rPr>
                <a:t>200</a:t>
              </a:r>
              <a:r>
                <a:rPr lang="zh-CN" altLang="en-US" sz="1560" dirty="0">
                  <a:solidFill>
                    <a:schemeClr val="bg1"/>
                  </a:solidFill>
                  <a:latin typeface="思源黑体 CN Medium" pitchFamily="34" charset="-122"/>
                  <a:ea typeface="思源黑体 CN Medium" pitchFamily="34" charset="-122"/>
                </a:rPr>
                <a:t>万</a:t>
              </a:r>
              <a:endParaRPr lang="zh-CN" altLang="en-US" sz="1560" dirty="0">
                <a:solidFill>
                  <a:schemeClr val="bg1"/>
                </a:solidFill>
                <a:latin typeface="思源黑体 CN Medium" pitchFamily="34" charset="-122"/>
                <a:ea typeface="思源黑体 CN Medium" pitchFamily="34" charset="-122"/>
              </a:endParaRPr>
            </a:p>
          </p:txBody>
        </p:sp>
      </p:grpSp>
      <p:grpSp>
        <p:nvGrpSpPr>
          <p:cNvPr id="49" name="组合 48"/>
          <p:cNvGrpSpPr/>
          <p:nvPr/>
        </p:nvGrpSpPr>
        <p:grpSpPr>
          <a:xfrm>
            <a:off x="2880225" y="4183120"/>
            <a:ext cx="1611554" cy="1645364"/>
            <a:chOff x="5508833" y="8344935"/>
            <a:chExt cx="3282347" cy="3282347"/>
          </a:xfrm>
        </p:grpSpPr>
        <p:sp>
          <p:nvSpPr>
            <p:cNvPr id="32" name="泪滴形 31"/>
            <p:cNvSpPr/>
            <p:nvPr/>
          </p:nvSpPr>
          <p:spPr>
            <a:xfrm>
              <a:off x="5508833" y="8344935"/>
              <a:ext cx="3282347" cy="3282347"/>
            </a:xfrm>
            <a:prstGeom prst="teardrop">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3" name="TextBox 12"/>
            <p:cNvSpPr txBox="1"/>
            <p:nvPr/>
          </p:nvSpPr>
          <p:spPr>
            <a:xfrm>
              <a:off x="6190980" y="9413590"/>
              <a:ext cx="2342454" cy="955004"/>
            </a:xfrm>
            <a:prstGeom prst="rect">
              <a:avLst/>
            </a:prstGeom>
            <a:noFill/>
          </p:spPr>
          <p:txBody>
            <a:bodyPr wrap="square" rtlCol="0">
              <a:spAutoFit/>
            </a:bodyPr>
            <a:lstStyle/>
            <a:p>
              <a:pPr lvl="0"/>
              <a:r>
                <a:rPr lang="en-US" altLang="zh-CN" sz="2510" dirty="0">
                  <a:solidFill>
                    <a:schemeClr val="bg1"/>
                  </a:solidFill>
                  <a:latin typeface="思源黑体 CN Medium" pitchFamily="34" charset="-122"/>
                  <a:ea typeface="思源黑体 CN Medium" pitchFamily="34" charset="-122"/>
                </a:rPr>
                <a:t>300</a:t>
              </a:r>
              <a:r>
                <a:rPr lang="zh-CN" altLang="en-US" sz="2510" dirty="0">
                  <a:solidFill>
                    <a:schemeClr val="bg1"/>
                  </a:solidFill>
                  <a:latin typeface="思源黑体 CN Medium" pitchFamily="34" charset="-122"/>
                  <a:ea typeface="思源黑体 CN Medium" pitchFamily="34" charset="-122"/>
                </a:rPr>
                <a:t>万</a:t>
              </a:r>
              <a:endParaRPr lang="zh-CN" altLang="en-US" sz="2510" dirty="0">
                <a:solidFill>
                  <a:schemeClr val="bg1"/>
                </a:solidFill>
                <a:latin typeface="思源黑体 CN Medium" pitchFamily="34" charset="-122"/>
                <a:ea typeface="思源黑体 CN Medium" pitchFamily="34" charset="-122"/>
              </a:endParaRPr>
            </a:p>
          </p:txBody>
        </p:sp>
      </p:grpSp>
      <p:grpSp>
        <p:nvGrpSpPr>
          <p:cNvPr id="50" name="组合 49"/>
          <p:cNvGrpSpPr/>
          <p:nvPr/>
        </p:nvGrpSpPr>
        <p:grpSpPr>
          <a:xfrm>
            <a:off x="4808959" y="3718708"/>
            <a:ext cx="2066421" cy="2109774"/>
            <a:chOff x="9437199" y="7418480"/>
            <a:chExt cx="4208802" cy="4208801"/>
          </a:xfrm>
        </p:grpSpPr>
        <p:sp>
          <p:nvSpPr>
            <p:cNvPr id="33" name="泪滴形 32"/>
            <p:cNvSpPr/>
            <p:nvPr/>
          </p:nvSpPr>
          <p:spPr>
            <a:xfrm>
              <a:off x="9437199" y="7418480"/>
              <a:ext cx="4208802" cy="4208801"/>
            </a:xfrm>
            <a:prstGeom prst="teardrop">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4" name="TextBox 13"/>
            <p:cNvSpPr txBox="1"/>
            <p:nvPr/>
          </p:nvSpPr>
          <p:spPr>
            <a:xfrm>
              <a:off x="10261624" y="8724870"/>
              <a:ext cx="2856836" cy="1141118"/>
            </a:xfrm>
            <a:prstGeom prst="rect">
              <a:avLst/>
            </a:prstGeom>
            <a:noFill/>
          </p:spPr>
          <p:txBody>
            <a:bodyPr wrap="square" rtlCol="0">
              <a:spAutoFit/>
            </a:bodyPr>
            <a:lstStyle/>
            <a:p>
              <a:pPr lvl="0"/>
              <a:r>
                <a:rPr lang="en-US" altLang="zh-CN" sz="3115" dirty="0">
                  <a:solidFill>
                    <a:prstClr val="white"/>
                  </a:solidFill>
                  <a:latin typeface="思源黑体 CN Medium" pitchFamily="34" charset="-122"/>
                  <a:ea typeface="思源黑体 CN Medium" pitchFamily="34" charset="-122"/>
                </a:rPr>
                <a:t>500</a:t>
              </a:r>
              <a:r>
                <a:rPr lang="zh-CN" altLang="en-US" sz="3115" dirty="0">
                  <a:solidFill>
                    <a:prstClr val="white"/>
                  </a:solidFill>
                  <a:latin typeface="思源黑体 CN Medium" pitchFamily="34" charset="-122"/>
                  <a:ea typeface="思源黑体 CN Medium" pitchFamily="34" charset="-122"/>
                </a:rPr>
                <a:t>万</a:t>
              </a:r>
              <a:endParaRPr lang="zh-CN" altLang="en-US" sz="3115" dirty="0">
                <a:solidFill>
                  <a:prstClr val="white"/>
                </a:solidFill>
                <a:latin typeface="思源黑体 CN Medium" pitchFamily="34" charset="-122"/>
                <a:ea typeface="思源黑体 CN Medium" pitchFamily="34" charset="-122"/>
              </a:endParaRPr>
            </a:p>
          </p:txBody>
        </p:sp>
      </p:grpSp>
      <p:sp>
        <p:nvSpPr>
          <p:cNvPr id="39" name="TextBox 38"/>
          <p:cNvSpPr txBox="1"/>
          <p:nvPr/>
        </p:nvSpPr>
        <p:spPr>
          <a:xfrm>
            <a:off x="7888246" y="2735314"/>
            <a:ext cx="2381140" cy="2640254"/>
          </a:xfrm>
          <a:prstGeom prst="rect">
            <a:avLst/>
          </a:prstGeom>
          <a:noFill/>
        </p:spPr>
        <p:txBody>
          <a:bodyPr wrap="square" lIns="42970" tIns="21485" rIns="42970" bIns="21485" rtlCol="0">
            <a:spAutoFit/>
          </a:bodyPr>
          <a:lstStyle/>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在此框中选择粘贴，并选择只保留文字。您的内容打在这里，或者通过复制您的文本后，在此框中选择粘贴，在此框中选择粘贴，并选择只保留文字</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您</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42" name="平行四边形 41"/>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54" name="组合 53"/>
          <p:cNvGrpSpPr/>
          <p:nvPr/>
        </p:nvGrpSpPr>
        <p:grpSpPr>
          <a:xfrm>
            <a:off x="-124754" y="289674"/>
            <a:ext cx="2969754" cy="500820"/>
            <a:chOff x="-611583" y="577868"/>
            <a:chExt cx="6048672" cy="999091"/>
          </a:xfrm>
        </p:grpSpPr>
        <p:sp>
          <p:nvSpPr>
            <p:cNvPr id="43" name="对角圆角矩形 42"/>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44" name="TextBox 43"/>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融资计划</a:t>
              </a:r>
              <a:endParaRPr lang="zh-CN" altLang="en-US" sz="1990" dirty="0">
                <a:solidFill>
                  <a:prstClr val="white"/>
                </a:solidFill>
                <a:latin typeface="思源黑体 CN Medium" pitchFamily="34" charset="-122"/>
                <a:ea typeface="思源黑体 CN Medium" pitchFamily="34" charset="-122"/>
              </a:endParaRPr>
            </a:p>
          </p:txBody>
        </p:sp>
      </p:grpSp>
      <p:sp>
        <p:nvSpPr>
          <p:cNvPr id="46" name="圆角矩形 45"/>
          <p:cNvSpPr/>
          <p:nvPr/>
        </p:nvSpPr>
        <p:spPr>
          <a:xfrm>
            <a:off x="7686937" y="2422682"/>
            <a:ext cx="2653158" cy="3320824"/>
          </a:xfrm>
          <a:prstGeom prst="roundRect">
            <a:avLst/>
          </a:prstGeom>
          <a:noFill/>
          <a:ln>
            <a:solidFill>
              <a:srgbClr val="CB0B0B"/>
            </a:solid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spcCol="0" rtlCol="0" anchor="ctr"/>
          <a:lstStyle/>
          <a:p>
            <a:pPr algn="ctr"/>
            <a:endParaRPr lang="zh-CN" altLang="en-US" sz="1560"/>
          </a:p>
        </p:txBody>
      </p:sp>
      <p:grpSp>
        <p:nvGrpSpPr>
          <p:cNvPr id="55" name="组合 54"/>
          <p:cNvGrpSpPr/>
          <p:nvPr/>
        </p:nvGrpSpPr>
        <p:grpSpPr>
          <a:xfrm>
            <a:off x="8200714" y="2194411"/>
            <a:ext cx="1538359" cy="392658"/>
            <a:chOff x="15530566" y="3613782"/>
            <a:chExt cx="2230265" cy="557566"/>
          </a:xfrm>
        </p:grpSpPr>
        <p:sp>
          <p:nvSpPr>
            <p:cNvPr id="36" name="Rounded Rectangle 43"/>
            <p:cNvSpPr/>
            <p:nvPr/>
          </p:nvSpPr>
          <p:spPr>
            <a:xfrm>
              <a:off x="15530566" y="3613782"/>
              <a:ext cx="2230265" cy="557566"/>
            </a:xfrm>
            <a:prstGeom prst="roundRect">
              <a:avLst>
                <a:gd name="adj" fmla="val 46832"/>
              </a:avLst>
            </a:prstGeom>
            <a:gradFill>
              <a:gsLst>
                <a:gs pos="5000">
                  <a:srgbClr val="E00E0E"/>
                </a:gs>
                <a:gs pos="100000">
                  <a:srgbClr val="B7080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560"/>
            </a:p>
          </p:txBody>
        </p:sp>
        <p:sp>
          <p:nvSpPr>
            <p:cNvPr id="37" name="TextBox 36"/>
            <p:cNvSpPr txBox="1"/>
            <p:nvPr/>
          </p:nvSpPr>
          <p:spPr>
            <a:xfrm>
              <a:off x="15796075" y="3639860"/>
              <a:ext cx="1640644" cy="509329"/>
            </a:xfrm>
            <a:prstGeom prst="rect">
              <a:avLst/>
            </a:prstGeom>
            <a:noFill/>
          </p:spPr>
          <p:txBody>
            <a:bodyPr wrap="square" rtlCol="0">
              <a:spAutoFit/>
            </a:bodyPr>
            <a:lstStyle/>
            <a:p>
              <a:r>
                <a:rPr lang="zh-CN" altLang="en-US" sz="1730" dirty="0">
                  <a:solidFill>
                    <a:schemeClr val="bg1"/>
                  </a:solidFill>
                  <a:latin typeface="思源黑体 CN Medium" pitchFamily="34" charset="-122"/>
                  <a:ea typeface="思源黑体 CN Medium" pitchFamily="34" charset="-122"/>
                </a:rPr>
                <a:t>分析概况</a:t>
              </a:r>
              <a:endParaRPr lang="id-ID" sz="1730" dirty="0">
                <a:solidFill>
                  <a:schemeClr val="bg1"/>
                </a:solidFill>
                <a:latin typeface="思源黑体 CN Medium" pitchFamily="34" charset="-122"/>
                <a:ea typeface="思源黑体 CN Medium"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600" advClick="0" advTm="0">
        <p14:prism dir="d" isInverted="1"/>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54"/>
                                        </p:tgtEl>
                                        <p:attrNameLst>
                                          <p:attrName>style.visibility</p:attrName>
                                        </p:attrNameLst>
                                      </p:cBhvr>
                                      <p:to>
                                        <p:strVal val="visible"/>
                                      </p:to>
                                    </p:set>
                                    <p:anim calcmode="lin" valueType="num">
                                      <p:cBhvr additive="base">
                                        <p:cTn id="7" dur="500" fill="hold"/>
                                        <p:tgtEl>
                                          <p:spTgt spid="54"/>
                                        </p:tgtEl>
                                        <p:attrNameLst>
                                          <p:attrName>ppt_x</p:attrName>
                                        </p:attrNameLst>
                                      </p:cBhvr>
                                      <p:tavLst>
                                        <p:tav tm="0">
                                          <p:val>
                                            <p:strVal val="1+#ppt_w/2"/>
                                          </p:val>
                                        </p:tav>
                                        <p:tav tm="100000">
                                          <p:val>
                                            <p:strVal val="#ppt_x"/>
                                          </p:val>
                                        </p:tav>
                                      </p:tavLst>
                                    </p:anim>
                                    <p:anim calcmode="lin" valueType="num">
                                      <p:cBhvr additive="base">
                                        <p:cTn id="8" dur="500" fill="hold"/>
                                        <p:tgtEl>
                                          <p:spTgt spid="5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42"/>
                                        </p:tgtEl>
                                        <p:attrNameLst>
                                          <p:attrName>style.visibility</p:attrName>
                                        </p:attrNameLst>
                                      </p:cBhvr>
                                      <p:to>
                                        <p:strVal val="visible"/>
                                      </p:to>
                                    </p:set>
                                    <p:anim calcmode="lin" valueType="num">
                                      <p:cBhvr additive="base">
                                        <p:cTn id="12" dur="500" fill="hold"/>
                                        <p:tgtEl>
                                          <p:spTgt spid="42"/>
                                        </p:tgtEl>
                                        <p:attrNameLst>
                                          <p:attrName>ppt_x</p:attrName>
                                        </p:attrNameLst>
                                      </p:cBhvr>
                                      <p:tavLst>
                                        <p:tav tm="0">
                                          <p:val>
                                            <p:strVal val="0-#ppt_w/2"/>
                                          </p:val>
                                        </p:tav>
                                        <p:tav tm="100000">
                                          <p:val>
                                            <p:strVal val="#ppt_x"/>
                                          </p:val>
                                        </p:tav>
                                      </p:tavLst>
                                    </p:anim>
                                    <p:anim calcmode="lin" valueType="num">
                                      <p:cBhvr additive="base">
                                        <p:cTn id="13" dur="500" fill="hold"/>
                                        <p:tgtEl>
                                          <p:spTgt spid="4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fade">
                                      <p:cBhvr>
                                        <p:cTn id="17" dur="500"/>
                                        <p:tgtEl>
                                          <p:spTgt spid="52"/>
                                        </p:tgtEl>
                                      </p:cBhvr>
                                    </p:animEffect>
                                    <p:anim calcmode="lin" valueType="num">
                                      <p:cBhvr>
                                        <p:cTn id="18" dur="500" fill="hold"/>
                                        <p:tgtEl>
                                          <p:spTgt spid="52"/>
                                        </p:tgtEl>
                                        <p:attrNameLst>
                                          <p:attrName>ppt_x</p:attrName>
                                        </p:attrNameLst>
                                      </p:cBhvr>
                                      <p:tavLst>
                                        <p:tav tm="0">
                                          <p:val>
                                            <p:strVal val="#ppt_x"/>
                                          </p:val>
                                        </p:tav>
                                        <p:tav tm="100000">
                                          <p:val>
                                            <p:strVal val="#ppt_x"/>
                                          </p:val>
                                        </p:tav>
                                      </p:tavLst>
                                    </p:anim>
                                    <p:anim calcmode="lin" valueType="num">
                                      <p:cBhvr>
                                        <p:cTn id="19" dur="500" fill="hold"/>
                                        <p:tgtEl>
                                          <p:spTgt spid="52"/>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53" presetClass="entr" presetSubtype="16" fill="hold" nodeType="afterEffect">
                                  <p:stCondLst>
                                    <p:cond delay="0"/>
                                  </p:stCondLst>
                                  <p:childTnLst>
                                    <p:set>
                                      <p:cBhvr>
                                        <p:cTn id="22" dur="1" fill="hold">
                                          <p:stCondLst>
                                            <p:cond delay="0"/>
                                          </p:stCondLst>
                                        </p:cTn>
                                        <p:tgtEl>
                                          <p:spTgt spid="48"/>
                                        </p:tgtEl>
                                        <p:attrNameLst>
                                          <p:attrName>style.visibility</p:attrName>
                                        </p:attrNameLst>
                                      </p:cBhvr>
                                      <p:to>
                                        <p:strVal val="visible"/>
                                      </p:to>
                                    </p:set>
                                    <p:anim calcmode="lin" valueType="num">
                                      <p:cBhvr>
                                        <p:cTn id="23" dur="500" fill="hold"/>
                                        <p:tgtEl>
                                          <p:spTgt spid="48"/>
                                        </p:tgtEl>
                                        <p:attrNameLst>
                                          <p:attrName>ppt_w</p:attrName>
                                        </p:attrNameLst>
                                      </p:cBhvr>
                                      <p:tavLst>
                                        <p:tav tm="0">
                                          <p:val>
                                            <p:fltVal val="0"/>
                                          </p:val>
                                        </p:tav>
                                        <p:tav tm="100000">
                                          <p:val>
                                            <p:strVal val="#ppt_w"/>
                                          </p:val>
                                        </p:tav>
                                      </p:tavLst>
                                    </p:anim>
                                    <p:anim calcmode="lin" valueType="num">
                                      <p:cBhvr>
                                        <p:cTn id="24" dur="500" fill="hold"/>
                                        <p:tgtEl>
                                          <p:spTgt spid="48"/>
                                        </p:tgtEl>
                                        <p:attrNameLst>
                                          <p:attrName>ppt_h</p:attrName>
                                        </p:attrNameLst>
                                      </p:cBhvr>
                                      <p:tavLst>
                                        <p:tav tm="0">
                                          <p:val>
                                            <p:fltVal val="0"/>
                                          </p:val>
                                        </p:tav>
                                        <p:tav tm="100000">
                                          <p:val>
                                            <p:strVal val="#ppt_h"/>
                                          </p:val>
                                        </p:tav>
                                      </p:tavLst>
                                    </p:anim>
                                    <p:animEffect transition="in" filter="fade">
                                      <p:cBhvr>
                                        <p:cTn id="25" dur="500"/>
                                        <p:tgtEl>
                                          <p:spTgt spid="48"/>
                                        </p:tgtEl>
                                      </p:cBhvr>
                                    </p:animEffect>
                                  </p:childTnLst>
                                </p:cTn>
                              </p:par>
                            </p:childTnLst>
                          </p:cTn>
                        </p:par>
                        <p:par>
                          <p:cTn id="26" fill="hold">
                            <p:stCondLst>
                              <p:cond delay="2000"/>
                            </p:stCondLst>
                            <p:childTnLst>
                              <p:par>
                                <p:cTn id="27" presetID="47" presetClass="entr" presetSubtype="0" fill="hold" nodeType="afterEffect">
                                  <p:stCondLst>
                                    <p:cond delay="0"/>
                                  </p:stCondLst>
                                  <p:childTnLst>
                                    <p:set>
                                      <p:cBhvr>
                                        <p:cTn id="28" dur="1" fill="hold">
                                          <p:stCondLst>
                                            <p:cond delay="0"/>
                                          </p:stCondLst>
                                        </p:cTn>
                                        <p:tgtEl>
                                          <p:spTgt spid="51"/>
                                        </p:tgtEl>
                                        <p:attrNameLst>
                                          <p:attrName>style.visibility</p:attrName>
                                        </p:attrNameLst>
                                      </p:cBhvr>
                                      <p:to>
                                        <p:strVal val="visible"/>
                                      </p:to>
                                    </p:set>
                                    <p:animEffect transition="in" filter="fade">
                                      <p:cBhvr>
                                        <p:cTn id="29" dur="500"/>
                                        <p:tgtEl>
                                          <p:spTgt spid="51"/>
                                        </p:tgtEl>
                                      </p:cBhvr>
                                    </p:animEffect>
                                    <p:anim calcmode="lin" valueType="num">
                                      <p:cBhvr>
                                        <p:cTn id="30" dur="500" fill="hold"/>
                                        <p:tgtEl>
                                          <p:spTgt spid="51"/>
                                        </p:tgtEl>
                                        <p:attrNameLst>
                                          <p:attrName>ppt_x</p:attrName>
                                        </p:attrNameLst>
                                      </p:cBhvr>
                                      <p:tavLst>
                                        <p:tav tm="0">
                                          <p:val>
                                            <p:strVal val="#ppt_x"/>
                                          </p:val>
                                        </p:tav>
                                        <p:tav tm="100000">
                                          <p:val>
                                            <p:strVal val="#ppt_x"/>
                                          </p:val>
                                        </p:tav>
                                      </p:tavLst>
                                    </p:anim>
                                    <p:anim calcmode="lin" valueType="num">
                                      <p:cBhvr>
                                        <p:cTn id="31" dur="500" fill="hold"/>
                                        <p:tgtEl>
                                          <p:spTgt spid="51"/>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p:cTn id="35" dur="500" fill="hold"/>
                                        <p:tgtEl>
                                          <p:spTgt spid="49"/>
                                        </p:tgtEl>
                                        <p:attrNameLst>
                                          <p:attrName>ppt_w</p:attrName>
                                        </p:attrNameLst>
                                      </p:cBhvr>
                                      <p:tavLst>
                                        <p:tav tm="0">
                                          <p:val>
                                            <p:fltVal val="0"/>
                                          </p:val>
                                        </p:tav>
                                        <p:tav tm="100000">
                                          <p:val>
                                            <p:strVal val="#ppt_w"/>
                                          </p:val>
                                        </p:tav>
                                      </p:tavLst>
                                    </p:anim>
                                    <p:anim calcmode="lin" valueType="num">
                                      <p:cBhvr>
                                        <p:cTn id="36" dur="500" fill="hold"/>
                                        <p:tgtEl>
                                          <p:spTgt spid="49"/>
                                        </p:tgtEl>
                                        <p:attrNameLst>
                                          <p:attrName>ppt_h</p:attrName>
                                        </p:attrNameLst>
                                      </p:cBhvr>
                                      <p:tavLst>
                                        <p:tav tm="0">
                                          <p:val>
                                            <p:fltVal val="0"/>
                                          </p:val>
                                        </p:tav>
                                        <p:tav tm="100000">
                                          <p:val>
                                            <p:strVal val="#ppt_h"/>
                                          </p:val>
                                        </p:tav>
                                      </p:tavLst>
                                    </p:anim>
                                    <p:animEffect transition="in" filter="fade">
                                      <p:cBhvr>
                                        <p:cTn id="37" dur="500"/>
                                        <p:tgtEl>
                                          <p:spTgt spid="49"/>
                                        </p:tgtEl>
                                      </p:cBhvr>
                                    </p:animEffect>
                                  </p:childTnLst>
                                </p:cTn>
                              </p:par>
                            </p:childTnLst>
                          </p:cTn>
                        </p:par>
                        <p:par>
                          <p:cTn id="38" fill="hold">
                            <p:stCondLst>
                              <p:cond delay="3000"/>
                            </p:stCondLst>
                            <p:childTnLst>
                              <p:par>
                                <p:cTn id="39" presetID="47" presetClass="entr" presetSubtype="0"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fade">
                                      <p:cBhvr>
                                        <p:cTn id="41" dur="500"/>
                                        <p:tgtEl>
                                          <p:spTgt spid="53"/>
                                        </p:tgtEl>
                                      </p:cBhvr>
                                    </p:animEffect>
                                    <p:anim calcmode="lin" valueType="num">
                                      <p:cBhvr>
                                        <p:cTn id="42" dur="500" fill="hold"/>
                                        <p:tgtEl>
                                          <p:spTgt spid="53"/>
                                        </p:tgtEl>
                                        <p:attrNameLst>
                                          <p:attrName>ppt_x</p:attrName>
                                        </p:attrNameLst>
                                      </p:cBhvr>
                                      <p:tavLst>
                                        <p:tav tm="0">
                                          <p:val>
                                            <p:strVal val="#ppt_x"/>
                                          </p:val>
                                        </p:tav>
                                        <p:tav tm="100000">
                                          <p:val>
                                            <p:strVal val="#ppt_x"/>
                                          </p:val>
                                        </p:tav>
                                      </p:tavLst>
                                    </p:anim>
                                    <p:anim calcmode="lin" valueType="num">
                                      <p:cBhvr>
                                        <p:cTn id="43" dur="500" fill="hold"/>
                                        <p:tgtEl>
                                          <p:spTgt spid="53"/>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nodeType="afterEffect">
                                  <p:stCondLst>
                                    <p:cond delay="0"/>
                                  </p:stCondLst>
                                  <p:childTnLst>
                                    <p:set>
                                      <p:cBhvr>
                                        <p:cTn id="46" dur="1" fill="hold">
                                          <p:stCondLst>
                                            <p:cond delay="0"/>
                                          </p:stCondLst>
                                        </p:cTn>
                                        <p:tgtEl>
                                          <p:spTgt spid="50"/>
                                        </p:tgtEl>
                                        <p:attrNameLst>
                                          <p:attrName>style.visibility</p:attrName>
                                        </p:attrNameLst>
                                      </p:cBhvr>
                                      <p:to>
                                        <p:strVal val="visible"/>
                                      </p:to>
                                    </p:set>
                                    <p:anim calcmode="lin" valueType="num">
                                      <p:cBhvr>
                                        <p:cTn id="47" dur="500" fill="hold"/>
                                        <p:tgtEl>
                                          <p:spTgt spid="50"/>
                                        </p:tgtEl>
                                        <p:attrNameLst>
                                          <p:attrName>ppt_w</p:attrName>
                                        </p:attrNameLst>
                                      </p:cBhvr>
                                      <p:tavLst>
                                        <p:tav tm="0">
                                          <p:val>
                                            <p:fltVal val="0"/>
                                          </p:val>
                                        </p:tav>
                                        <p:tav tm="100000">
                                          <p:val>
                                            <p:strVal val="#ppt_w"/>
                                          </p:val>
                                        </p:tav>
                                      </p:tavLst>
                                    </p:anim>
                                    <p:anim calcmode="lin" valueType="num">
                                      <p:cBhvr>
                                        <p:cTn id="48" dur="500" fill="hold"/>
                                        <p:tgtEl>
                                          <p:spTgt spid="50"/>
                                        </p:tgtEl>
                                        <p:attrNameLst>
                                          <p:attrName>ppt_h</p:attrName>
                                        </p:attrNameLst>
                                      </p:cBhvr>
                                      <p:tavLst>
                                        <p:tav tm="0">
                                          <p:val>
                                            <p:fltVal val="0"/>
                                          </p:val>
                                        </p:tav>
                                        <p:tav tm="100000">
                                          <p:val>
                                            <p:strVal val="#ppt_h"/>
                                          </p:val>
                                        </p:tav>
                                      </p:tavLst>
                                    </p:anim>
                                    <p:animEffect transition="in" filter="fade">
                                      <p:cBhvr>
                                        <p:cTn id="49" dur="500"/>
                                        <p:tgtEl>
                                          <p:spTgt spid="50"/>
                                        </p:tgtEl>
                                      </p:cBhvr>
                                    </p:animEffect>
                                  </p:childTnLst>
                                </p:cTn>
                              </p:par>
                            </p:childTnLst>
                          </p:cTn>
                        </p:par>
                        <p:par>
                          <p:cTn id="50" fill="hold">
                            <p:stCondLst>
                              <p:cond delay="4000"/>
                            </p:stCondLst>
                            <p:childTnLst>
                              <p:par>
                                <p:cTn id="51" presetID="53" presetClass="entr" presetSubtype="16" fill="hold" nodeType="afterEffect">
                                  <p:stCondLst>
                                    <p:cond delay="0"/>
                                  </p:stCondLst>
                                  <p:childTnLst>
                                    <p:set>
                                      <p:cBhvr>
                                        <p:cTn id="52" dur="1" fill="hold">
                                          <p:stCondLst>
                                            <p:cond delay="0"/>
                                          </p:stCondLst>
                                        </p:cTn>
                                        <p:tgtEl>
                                          <p:spTgt spid="55"/>
                                        </p:tgtEl>
                                        <p:attrNameLst>
                                          <p:attrName>style.visibility</p:attrName>
                                        </p:attrNameLst>
                                      </p:cBhvr>
                                      <p:to>
                                        <p:strVal val="visible"/>
                                      </p:to>
                                    </p:set>
                                    <p:anim calcmode="lin" valueType="num">
                                      <p:cBhvr>
                                        <p:cTn id="53" dur="500" fill="hold"/>
                                        <p:tgtEl>
                                          <p:spTgt spid="55"/>
                                        </p:tgtEl>
                                        <p:attrNameLst>
                                          <p:attrName>ppt_w</p:attrName>
                                        </p:attrNameLst>
                                      </p:cBhvr>
                                      <p:tavLst>
                                        <p:tav tm="0">
                                          <p:val>
                                            <p:fltVal val="0"/>
                                          </p:val>
                                        </p:tav>
                                        <p:tav tm="100000">
                                          <p:val>
                                            <p:strVal val="#ppt_w"/>
                                          </p:val>
                                        </p:tav>
                                      </p:tavLst>
                                    </p:anim>
                                    <p:anim calcmode="lin" valueType="num">
                                      <p:cBhvr>
                                        <p:cTn id="54" dur="500" fill="hold"/>
                                        <p:tgtEl>
                                          <p:spTgt spid="55"/>
                                        </p:tgtEl>
                                        <p:attrNameLst>
                                          <p:attrName>ppt_h</p:attrName>
                                        </p:attrNameLst>
                                      </p:cBhvr>
                                      <p:tavLst>
                                        <p:tav tm="0">
                                          <p:val>
                                            <p:fltVal val="0"/>
                                          </p:val>
                                        </p:tav>
                                        <p:tav tm="100000">
                                          <p:val>
                                            <p:strVal val="#ppt_h"/>
                                          </p:val>
                                        </p:tav>
                                      </p:tavLst>
                                    </p:anim>
                                    <p:animEffect transition="in" filter="fade">
                                      <p:cBhvr>
                                        <p:cTn id="55" dur="500"/>
                                        <p:tgtEl>
                                          <p:spTgt spid="55"/>
                                        </p:tgtEl>
                                      </p:cBhvr>
                                    </p:animEffect>
                                  </p:childTnLst>
                                </p:cTn>
                              </p:par>
                            </p:childTnLst>
                          </p:cTn>
                        </p:par>
                        <p:par>
                          <p:cTn id="56" fill="hold">
                            <p:stCondLst>
                              <p:cond delay="4500"/>
                            </p:stCondLst>
                            <p:childTnLst>
                              <p:par>
                                <p:cTn id="57" presetID="22" presetClass="entr" presetSubtype="4"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wipe(down)">
                                      <p:cBhvr>
                                        <p:cTn id="59" dur="500"/>
                                        <p:tgtEl>
                                          <p:spTgt spid="46"/>
                                        </p:tgtEl>
                                      </p:cBhvr>
                                    </p:animEffect>
                                  </p:childTnLst>
                                </p:cTn>
                              </p:par>
                            </p:childTnLst>
                          </p:cTn>
                        </p:par>
                        <p:par>
                          <p:cTn id="60" fill="hold">
                            <p:stCondLst>
                              <p:cond delay="5000"/>
                            </p:stCondLst>
                            <p:childTnLst>
                              <p:par>
                                <p:cTn id="61" presetID="14" presetClass="entr" presetSubtype="10" fill="hold" grpId="0" nodeType="afterEffect">
                                  <p:stCondLst>
                                    <p:cond delay="0"/>
                                  </p:stCondLst>
                                  <p:childTnLst>
                                    <p:set>
                                      <p:cBhvr>
                                        <p:cTn id="62" dur="1" fill="hold">
                                          <p:stCondLst>
                                            <p:cond delay="0"/>
                                          </p:stCondLst>
                                        </p:cTn>
                                        <p:tgtEl>
                                          <p:spTgt spid="39"/>
                                        </p:tgtEl>
                                        <p:attrNameLst>
                                          <p:attrName>style.visibility</p:attrName>
                                        </p:attrNameLst>
                                      </p:cBhvr>
                                      <p:to>
                                        <p:strVal val="visible"/>
                                      </p:to>
                                    </p:set>
                                    <p:animEffect transition="in" filter="randombar(horizontal)">
                                      <p:cBhvr>
                                        <p:cTn id="6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2" grpId="0" animBg="1"/>
      <p:bldP spid="4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平行四边形 41"/>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3" name="组合 2"/>
          <p:cNvGrpSpPr/>
          <p:nvPr/>
        </p:nvGrpSpPr>
        <p:grpSpPr>
          <a:xfrm>
            <a:off x="-124754" y="289674"/>
            <a:ext cx="2969754" cy="500820"/>
            <a:chOff x="-611583" y="577868"/>
            <a:chExt cx="6048672" cy="999091"/>
          </a:xfrm>
        </p:grpSpPr>
        <p:sp>
          <p:nvSpPr>
            <p:cNvPr id="43" name="对角圆角矩形 42"/>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44" name="TextBox 43"/>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融资用途</a:t>
              </a:r>
              <a:endParaRPr lang="zh-CN" altLang="en-US" sz="1990" dirty="0">
                <a:solidFill>
                  <a:prstClr val="white"/>
                </a:solidFill>
                <a:latin typeface="思源黑体 CN Medium" pitchFamily="34" charset="-122"/>
                <a:ea typeface="思源黑体 CN Medium" pitchFamily="34" charset="-122"/>
              </a:endParaRPr>
            </a:p>
          </p:txBody>
        </p:sp>
      </p:grpSp>
      <p:grpSp>
        <p:nvGrpSpPr>
          <p:cNvPr id="6" name="组合 5"/>
          <p:cNvGrpSpPr/>
          <p:nvPr/>
        </p:nvGrpSpPr>
        <p:grpSpPr>
          <a:xfrm>
            <a:off x="6269650" y="2163288"/>
            <a:ext cx="1726204" cy="1762418"/>
            <a:chOff x="12412274" y="4315557"/>
            <a:chExt cx="3515860" cy="3515861"/>
          </a:xfrm>
        </p:grpSpPr>
        <p:sp>
          <p:nvSpPr>
            <p:cNvPr id="45" name="Shape 1627"/>
            <p:cNvSpPr/>
            <p:nvPr/>
          </p:nvSpPr>
          <p:spPr>
            <a:xfrm>
              <a:off x="12412274" y="4315557"/>
              <a:ext cx="3515860" cy="351586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57150" cap="rnd">
              <a:solidFill>
                <a:srgbClr val="CB0B0B"/>
              </a:solidFill>
              <a:custDash>
                <a:ds d="100000" sp="200000"/>
              </a:custDash>
              <a:round/>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47" name="Shape 1628"/>
            <p:cNvSpPr/>
            <p:nvPr/>
          </p:nvSpPr>
          <p:spPr>
            <a:xfrm>
              <a:off x="12684149" y="4587434"/>
              <a:ext cx="2972108" cy="297210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B0B0B"/>
            </a:solidFill>
            <a:ln w="12700">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50" name="Shape 1631"/>
            <p:cNvSpPr/>
            <p:nvPr/>
          </p:nvSpPr>
          <p:spPr>
            <a:xfrm>
              <a:off x="13340747" y="5297119"/>
              <a:ext cx="1468255" cy="1468861"/>
            </a:xfrm>
            <a:custGeom>
              <a:avLst/>
              <a:gdLst/>
              <a:ahLst/>
              <a:cxnLst>
                <a:cxn ang="0">
                  <a:pos x="wd2" y="hd2"/>
                </a:cxn>
                <a:cxn ang="5400000">
                  <a:pos x="wd2" y="hd2"/>
                </a:cxn>
                <a:cxn ang="10800000">
                  <a:pos x="wd2" y="hd2"/>
                </a:cxn>
                <a:cxn ang="16200000">
                  <a:pos x="wd2" y="hd2"/>
                </a:cxn>
              </a:cxnLst>
              <a:rect l="0" t="0" r="r" b="b"/>
              <a:pathLst>
                <a:path w="21592" h="21600" extrusionOk="0">
                  <a:moveTo>
                    <a:pt x="19673" y="3125"/>
                  </a:moveTo>
                  <a:cubicBezTo>
                    <a:pt x="19662" y="3136"/>
                    <a:pt x="19652" y="3148"/>
                    <a:pt x="19642" y="3160"/>
                  </a:cubicBezTo>
                  <a:lnTo>
                    <a:pt x="13874" y="9615"/>
                  </a:lnTo>
                  <a:lnTo>
                    <a:pt x="11980" y="7721"/>
                  </a:lnTo>
                  <a:lnTo>
                    <a:pt x="18436" y="1951"/>
                  </a:lnTo>
                  <a:cubicBezTo>
                    <a:pt x="18446" y="1940"/>
                    <a:pt x="18458" y="1930"/>
                    <a:pt x="18469" y="1918"/>
                  </a:cubicBezTo>
                  <a:cubicBezTo>
                    <a:pt x="18790" y="1597"/>
                    <a:pt x="19352" y="1596"/>
                    <a:pt x="19675" y="1918"/>
                  </a:cubicBezTo>
                  <a:cubicBezTo>
                    <a:pt x="19834" y="2080"/>
                    <a:pt x="19923" y="2294"/>
                    <a:pt x="19923" y="2522"/>
                  </a:cubicBezTo>
                  <a:cubicBezTo>
                    <a:pt x="19923" y="2749"/>
                    <a:pt x="19834" y="2965"/>
                    <a:pt x="19673" y="3125"/>
                  </a:cubicBezTo>
                  <a:cubicBezTo>
                    <a:pt x="19673" y="3125"/>
                    <a:pt x="19673" y="3125"/>
                    <a:pt x="19673" y="3125"/>
                  </a:cubicBezTo>
                  <a:close/>
                  <a:moveTo>
                    <a:pt x="14352" y="14847"/>
                  </a:moveTo>
                  <a:lnTo>
                    <a:pt x="6751" y="7242"/>
                  </a:lnTo>
                  <a:lnTo>
                    <a:pt x="8316" y="6418"/>
                  </a:lnTo>
                  <a:lnTo>
                    <a:pt x="15179" y="13281"/>
                  </a:lnTo>
                  <a:cubicBezTo>
                    <a:pt x="15179" y="13281"/>
                    <a:pt x="14352" y="14847"/>
                    <a:pt x="14352" y="14847"/>
                  </a:cubicBezTo>
                  <a:close/>
                  <a:moveTo>
                    <a:pt x="9570" y="20545"/>
                  </a:moveTo>
                  <a:lnTo>
                    <a:pt x="9007" y="19982"/>
                  </a:lnTo>
                  <a:lnTo>
                    <a:pt x="9698" y="18571"/>
                  </a:lnTo>
                  <a:cubicBezTo>
                    <a:pt x="9779" y="18402"/>
                    <a:pt x="9740" y="18201"/>
                    <a:pt x="9601" y="18076"/>
                  </a:cubicBezTo>
                  <a:cubicBezTo>
                    <a:pt x="9462" y="17952"/>
                    <a:pt x="9255" y="17936"/>
                    <a:pt x="9099" y="18036"/>
                  </a:cubicBezTo>
                  <a:lnTo>
                    <a:pt x="7855" y="18830"/>
                  </a:lnTo>
                  <a:lnTo>
                    <a:pt x="7312" y="18287"/>
                  </a:lnTo>
                  <a:lnTo>
                    <a:pt x="8827" y="15726"/>
                  </a:lnTo>
                  <a:cubicBezTo>
                    <a:pt x="8926" y="15563"/>
                    <a:pt x="8899" y="15352"/>
                    <a:pt x="8763" y="15218"/>
                  </a:cubicBezTo>
                  <a:cubicBezTo>
                    <a:pt x="8627" y="15083"/>
                    <a:pt x="8416" y="15058"/>
                    <a:pt x="8252" y="15157"/>
                  </a:cubicBezTo>
                  <a:lnTo>
                    <a:pt x="5722" y="16695"/>
                  </a:lnTo>
                  <a:lnTo>
                    <a:pt x="3696" y="14669"/>
                  </a:lnTo>
                  <a:lnTo>
                    <a:pt x="4301" y="13058"/>
                  </a:lnTo>
                  <a:cubicBezTo>
                    <a:pt x="4360" y="12899"/>
                    <a:pt x="4319" y="12720"/>
                    <a:pt x="4193" y="12605"/>
                  </a:cubicBezTo>
                  <a:cubicBezTo>
                    <a:pt x="4069" y="12490"/>
                    <a:pt x="3885" y="12462"/>
                    <a:pt x="3732" y="12535"/>
                  </a:cubicBezTo>
                  <a:lnTo>
                    <a:pt x="2258" y="13232"/>
                  </a:lnTo>
                  <a:lnTo>
                    <a:pt x="1054" y="12026"/>
                  </a:lnTo>
                  <a:lnTo>
                    <a:pt x="5715" y="8568"/>
                  </a:lnTo>
                  <a:lnTo>
                    <a:pt x="13026" y="15882"/>
                  </a:lnTo>
                  <a:cubicBezTo>
                    <a:pt x="13026" y="15882"/>
                    <a:pt x="9570" y="20545"/>
                    <a:pt x="9570" y="20545"/>
                  </a:cubicBezTo>
                  <a:close/>
                  <a:moveTo>
                    <a:pt x="21592" y="2522"/>
                  </a:moveTo>
                  <a:cubicBezTo>
                    <a:pt x="21592" y="1848"/>
                    <a:pt x="21330" y="1215"/>
                    <a:pt x="20854" y="739"/>
                  </a:cubicBezTo>
                  <a:cubicBezTo>
                    <a:pt x="20378" y="262"/>
                    <a:pt x="19746" y="0"/>
                    <a:pt x="19071" y="0"/>
                  </a:cubicBezTo>
                  <a:cubicBezTo>
                    <a:pt x="18406" y="0"/>
                    <a:pt x="17781" y="255"/>
                    <a:pt x="17306" y="721"/>
                  </a:cubicBezTo>
                  <a:lnTo>
                    <a:pt x="10798" y="6539"/>
                  </a:lnTo>
                  <a:lnTo>
                    <a:pt x="9061" y="4801"/>
                  </a:lnTo>
                  <a:cubicBezTo>
                    <a:pt x="8803" y="4542"/>
                    <a:pt x="8405" y="4482"/>
                    <a:pt x="8081" y="4653"/>
                  </a:cubicBezTo>
                  <a:lnTo>
                    <a:pt x="4972" y="6295"/>
                  </a:lnTo>
                  <a:cubicBezTo>
                    <a:pt x="4737" y="6419"/>
                    <a:pt x="4577" y="6647"/>
                    <a:pt x="4537" y="6909"/>
                  </a:cubicBezTo>
                  <a:cubicBezTo>
                    <a:pt x="4497" y="7170"/>
                    <a:pt x="4584" y="7436"/>
                    <a:pt x="4771" y="7623"/>
                  </a:cubicBezTo>
                  <a:lnTo>
                    <a:pt x="5118" y="7971"/>
                  </a:lnTo>
                  <a:lnTo>
                    <a:pt x="169" y="11644"/>
                  </a:lnTo>
                  <a:cubicBezTo>
                    <a:pt x="71" y="11716"/>
                    <a:pt x="10" y="11828"/>
                    <a:pt x="2" y="11948"/>
                  </a:cubicBezTo>
                  <a:cubicBezTo>
                    <a:pt x="-8" y="12069"/>
                    <a:pt x="36" y="12188"/>
                    <a:pt x="122" y="12273"/>
                  </a:cubicBezTo>
                  <a:lnTo>
                    <a:pt x="1876" y="14030"/>
                  </a:lnTo>
                  <a:cubicBezTo>
                    <a:pt x="2001" y="14154"/>
                    <a:pt x="2191" y="14186"/>
                    <a:pt x="2351" y="14111"/>
                  </a:cubicBezTo>
                  <a:lnTo>
                    <a:pt x="3158" y="13729"/>
                  </a:lnTo>
                  <a:lnTo>
                    <a:pt x="2820" y="14628"/>
                  </a:lnTo>
                  <a:cubicBezTo>
                    <a:pt x="2763" y="14781"/>
                    <a:pt x="2800" y="14953"/>
                    <a:pt x="2916" y="15070"/>
                  </a:cubicBezTo>
                  <a:lnTo>
                    <a:pt x="5362" y="17516"/>
                  </a:lnTo>
                  <a:cubicBezTo>
                    <a:pt x="5500" y="17654"/>
                    <a:pt x="5711" y="17677"/>
                    <a:pt x="5875" y="17579"/>
                  </a:cubicBezTo>
                  <a:lnTo>
                    <a:pt x="7260" y="16736"/>
                  </a:lnTo>
                  <a:lnTo>
                    <a:pt x="6429" y="18139"/>
                  </a:lnTo>
                  <a:cubicBezTo>
                    <a:pt x="6332" y="18304"/>
                    <a:pt x="6360" y="18513"/>
                    <a:pt x="6493" y="18648"/>
                  </a:cubicBezTo>
                  <a:lnTo>
                    <a:pt x="7503" y="19658"/>
                  </a:lnTo>
                  <a:cubicBezTo>
                    <a:pt x="7642" y="19796"/>
                    <a:pt x="7857" y="19818"/>
                    <a:pt x="8022" y="19715"/>
                  </a:cubicBezTo>
                  <a:lnTo>
                    <a:pt x="8294" y="19539"/>
                  </a:lnTo>
                  <a:lnTo>
                    <a:pt x="8127" y="19882"/>
                  </a:lnTo>
                  <a:cubicBezTo>
                    <a:pt x="8047" y="20041"/>
                    <a:pt x="8080" y="20233"/>
                    <a:pt x="8206" y="20360"/>
                  </a:cubicBezTo>
                  <a:lnTo>
                    <a:pt x="9322" y="21478"/>
                  </a:lnTo>
                  <a:cubicBezTo>
                    <a:pt x="9401" y="21555"/>
                    <a:pt x="9507" y="21600"/>
                    <a:pt x="9617" y="21600"/>
                  </a:cubicBezTo>
                  <a:cubicBezTo>
                    <a:pt x="9627" y="21600"/>
                    <a:pt x="9638" y="21600"/>
                    <a:pt x="9648" y="21597"/>
                  </a:cubicBezTo>
                  <a:cubicBezTo>
                    <a:pt x="9769" y="21590"/>
                    <a:pt x="9880" y="21528"/>
                    <a:pt x="9952" y="21430"/>
                  </a:cubicBezTo>
                  <a:lnTo>
                    <a:pt x="13624" y="16478"/>
                  </a:lnTo>
                  <a:lnTo>
                    <a:pt x="13971" y="16827"/>
                  </a:lnTo>
                  <a:cubicBezTo>
                    <a:pt x="14129" y="16984"/>
                    <a:pt x="14343" y="17071"/>
                    <a:pt x="14562" y="17071"/>
                  </a:cubicBezTo>
                  <a:cubicBezTo>
                    <a:pt x="14604" y="17071"/>
                    <a:pt x="14646" y="17067"/>
                    <a:pt x="14687" y="17061"/>
                  </a:cubicBezTo>
                  <a:cubicBezTo>
                    <a:pt x="14949" y="17021"/>
                    <a:pt x="15175" y="16860"/>
                    <a:pt x="15299" y="16627"/>
                  </a:cubicBezTo>
                  <a:lnTo>
                    <a:pt x="16941" y="13515"/>
                  </a:lnTo>
                  <a:cubicBezTo>
                    <a:pt x="17111" y="13192"/>
                    <a:pt x="17052" y="12794"/>
                    <a:pt x="16792" y="12536"/>
                  </a:cubicBezTo>
                  <a:lnTo>
                    <a:pt x="15055" y="10797"/>
                  </a:lnTo>
                  <a:lnTo>
                    <a:pt x="20871" y="4288"/>
                  </a:lnTo>
                  <a:cubicBezTo>
                    <a:pt x="21337" y="3814"/>
                    <a:pt x="21592" y="3188"/>
                    <a:pt x="21592" y="2522"/>
                  </a:cubicBezTo>
                  <a:cubicBezTo>
                    <a:pt x="21592" y="2522"/>
                    <a:pt x="21592" y="2522"/>
                    <a:pt x="21592" y="2522"/>
                  </a:cubicBezTo>
                  <a:close/>
                </a:path>
              </a:pathLst>
            </a:custGeom>
            <a:solidFill>
              <a:srgbClr val="FFFFFF"/>
            </a:solidFill>
            <a:ln w="12700">
              <a:miter lim="400000"/>
            </a:ln>
          </p:spPr>
          <p:txBody>
            <a:bodyPr lIns="32984" tIns="32984" rIns="32984" bIns="32984" anchor="ct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nvGrpSpPr>
          <p:cNvPr id="4" name="组合 3"/>
          <p:cNvGrpSpPr/>
          <p:nvPr/>
        </p:nvGrpSpPr>
        <p:grpSpPr>
          <a:xfrm>
            <a:off x="1887954" y="2163288"/>
            <a:ext cx="1726204" cy="1762418"/>
            <a:chOff x="3487813" y="4315557"/>
            <a:chExt cx="3515861" cy="3515861"/>
          </a:xfrm>
        </p:grpSpPr>
        <p:sp>
          <p:nvSpPr>
            <p:cNvPr id="25" name="Shape 1623"/>
            <p:cNvSpPr/>
            <p:nvPr/>
          </p:nvSpPr>
          <p:spPr>
            <a:xfrm>
              <a:off x="3487813" y="4315557"/>
              <a:ext cx="3515861" cy="351586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57150" cap="rnd">
              <a:solidFill>
                <a:srgbClr val="CB0B0B"/>
              </a:solidFill>
              <a:custDash>
                <a:ds d="100000" sp="200000"/>
              </a:custDash>
              <a:round/>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28" name="Shape 1624"/>
            <p:cNvSpPr/>
            <p:nvPr/>
          </p:nvSpPr>
          <p:spPr>
            <a:xfrm>
              <a:off x="3759689" y="4587434"/>
              <a:ext cx="2972108" cy="297210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B0B0B"/>
            </a:solidFill>
            <a:ln w="12700">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51" name="Shape 1632"/>
            <p:cNvSpPr/>
            <p:nvPr/>
          </p:nvSpPr>
          <p:spPr>
            <a:xfrm>
              <a:off x="4477508" y="5355235"/>
              <a:ext cx="1534816" cy="1342831"/>
            </a:xfrm>
            <a:custGeom>
              <a:avLst/>
              <a:gdLst/>
              <a:ahLst/>
              <a:cxnLst>
                <a:cxn ang="0">
                  <a:pos x="wd2" y="hd2"/>
                </a:cxn>
                <a:cxn ang="5400000">
                  <a:pos x="wd2" y="hd2"/>
                </a:cxn>
                <a:cxn ang="10800000">
                  <a:pos x="wd2" y="hd2"/>
                </a:cxn>
                <a:cxn ang="16200000">
                  <a:pos x="wd2" y="hd2"/>
                </a:cxn>
              </a:cxnLst>
              <a:rect l="0" t="0" r="r" b="b"/>
              <a:pathLst>
                <a:path w="21600" h="21600" extrusionOk="0">
                  <a:moveTo>
                    <a:pt x="20249" y="20059"/>
                  </a:moveTo>
                  <a:lnTo>
                    <a:pt x="16198" y="16202"/>
                  </a:lnTo>
                  <a:lnTo>
                    <a:pt x="16198" y="13885"/>
                  </a:lnTo>
                  <a:lnTo>
                    <a:pt x="20249" y="10801"/>
                  </a:lnTo>
                  <a:cubicBezTo>
                    <a:pt x="20249" y="10801"/>
                    <a:pt x="20249" y="20059"/>
                    <a:pt x="20249" y="20059"/>
                  </a:cubicBezTo>
                  <a:close/>
                  <a:moveTo>
                    <a:pt x="12824" y="9267"/>
                  </a:moveTo>
                  <a:cubicBezTo>
                    <a:pt x="10955" y="9267"/>
                    <a:pt x="9443" y="7534"/>
                    <a:pt x="9443" y="5403"/>
                  </a:cubicBezTo>
                  <a:cubicBezTo>
                    <a:pt x="9443" y="3267"/>
                    <a:pt x="10958" y="1533"/>
                    <a:pt x="12824" y="1533"/>
                  </a:cubicBezTo>
                  <a:cubicBezTo>
                    <a:pt x="14692" y="1533"/>
                    <a:pt x="16205" y="3267"/>
                    <a:pt x="16205" y="5403"/>
                  </a:cubicBezTo>
                  <a:cubicBezTo>
                    <a:pt x="16205" y="7534"/>
                    <a:pt x="14692" y="9267"/>
                    <a:pt x="12824" y="9267"/>
                  </a:cubicBezTo>
                  <a:cubicBezTo>
                    <a:pt x="12824" y="9267"/>
                    <a:pt x="12824" y="9267"/>
                    <a:pt x="12824" y="9267"/>
                  </a:cubicBezTo>
                  <a:close/>
                  <a:moveTo>
                    <a:pt x="14850" y="18514"/>
                  </a:moveTo>
                  <a:cubicBezTo>
                    <a:pt x="14850" y="19367"/>
                    <a:pt x="14244" y="20059"/>
                    <a:pt x="13499" y="20059"/>
                  </a:cubicBezTo>
                  <a:lnTo>
                    <a:pt x="2699" y="20059"/>
                  </a:lnTo>
                  <a:cubicBezTo>
                    <a:pt x="1954" y="20059"/>
                    <a:pt x="1352" y="19369"/>
                    <a:pt x="1352" y="18514"/>
                  </a:cubicBezTo>
                  <a:lnTo>
                    <a:pt x="1352" y="12345"/>
                  </a:lnTo>
                  <a:cubicBezTo>
                    <a:pt x="1352" y="11490"/>
                    <a:pt x="1954" y="10801"/>
                    <a:pt x="2699" y="10801"/>
                  </a:cubicBezTo>
                  <a:lnTo>
                    <a:pt x="13499" y="10801"/>
                  </a:lnTo>
                  <a:cubicBezTo>
                    <a:pt x="14244" y="10801"/>
                    <a:pt x="14850" y="11490"/>
                    <a:pt x="14850" y="12345"/>
                  </a:cubicBezTo>
                  <a:cubicBezTo>
                    <a:pt x="14850" y="12345"/>
                    <a:pt x="14850" y="18514"/>
                    <a:pt x="14850" y="18514"/>
                  </a:cubicBezTo>
                  <a:close/>
                  <a:moveTo>
                    <a:pt x="1352" y="6171"/>
                  </a:moveTo>
                  <a:cubicBezTo>
                    <a:pt x="1352" y="4469"/>
                    <a:pt x="2557" y="3085"/>
                    <a:pt x="4051" y="3085"/>
                  </a:cubicBezTo>
                  <a:cubicBezTo>
                    <a:pt x="5539" y="3085"/>
                    <a:pt x="6750" y="4469"/>
                    <a:pt x="6750" y="6171"/>
                  </a:cubicBezTo>
                  <a:cubicBezTo>
                    <a:pt x="6750" y="7877"/>
                    <a:pt x="5539" y="9259"/>
                    <a:pt x="4051" y="9259"/>
                  </a:cubicBezTo>
                  <a:cubicBezTo>
                    <a:pt x="2557" y="9259"/>
                    <a:pt x="1352" y="7877"/>
                    <a:pt x="1352" y="6171"/>
                  </a:cubicBezTo>
                  <a:cubicBezTo>
                    <a:pt x="1352" y="6171"/>
                    <a:pt x="1352" y="6171"/>
                    <a:pt x="1352" y="6171"/>
                  </a:cubicBezTo>
                  <a:close/>
                  <a:moveTo>
                    <a:pt x="20249" y="9259"/>
                  </a:moveTo>
                  <a:lnTo>
                    <a:pt x="16198" y="12345"/>
                  </a:lnTo>
                  <a:cubicBezTo>
                    <a:pt x="16198" y="11406"/>
                    <a:pt x="15826" y="10578"/>
                    <a:pt x="15249" y="10014"/>
                  </a:cubicBezTo>
                  <a:cubicBezTo>
                    <a:pt x="16623" y="9067"/>
                    <a:pt x="17550" y="7365"/>
                    <a:pt x="17550" y="5403"/>
                  </a:cubicBezTo>
                  <a:cubicBezTo>
                    <a:pt x="17550" y="2420"/>
                    <a:pt x="15434" y="0"/>
                    <a:pt x="12824" y="0"/>
                  </a:cubicBezTo>
                  <a:cubicBezTo>
                    <a:pt x="10213" y="0"/>
                    <a:pt x="8101" y="2420"/>
                    <a:pt x="8101" y="5403"/>
                  </a:cubicBezTo>
                  <a:cubicBezTo>
                    <a:pt x="8101" y="6912"/>
                    <a:pt x="8648" y="8277"/>
                    <a:pt x="9525" y="9259"/>
                  </a:cubicBezTo>
                  <a:lnTo>
                    <a:pt x="7050" y="9259"/>
                  </a:lnTo>
                  <a:cubicBezTo>
                    <a:pt x="7695" y="8438"/>
                    <a:pt x="8101" y="7365"/>
                    <a:pt x="8101" y="6171"/>
                  </a:cubicBezTo>
                  <a:cubicBezTo>
                    <a:pt x="8101" y="3617"/>
                    <a:pt x="6288" y="1546"/>
                    <a:pt x="4051" y="1546"/>
                  </a:cubicBezTo>
                  <a:cubicBezTo>
                    <a:pt x="1814" y="1546"/>
                    <a:pt x="0" y="3617"/>
                    <a:pt x="0" y="6171"/>
                  </a:cubicBezTo>
                  <a:cubicBezTo>
                    <a:pt x="0" y="7569"/>
                    <a:pt x="551" y="8803"/>
                    <a:pt x="1405" y="9651"/>
                  </a:cubicBezTo>
                  <a:cubicBezTo>
                    <a:pt x="571" y="10179"/>
                    <a:pt x="0" y="11181"/>
                    <a:pt x="0" y="12345"/>
                  </a:cubicBezTo>
                  <a:lnTo>
                    <a:pt x="0" y="18514"/>
                  </a:lnTo>
                  <a:cubicBezTo>
                    <a:pt x="0" y="20221"/>
                    <a:pt x="1210" y="21600"/>
                    <a:pt x="2699" y="21600"/>
                  </a:cubicBezTo>
                  <a:lnTo>
                    <a:pt x="13499" y="21600"/>
                  </a:lnTo>
                  <a:cubicBezTo>
                    <a:pt x="14989" y="21600"/>
                    <a:pt x="16198" y="20221"/>
                    <a:pt x="16198" y="18514"/>
                  </a:cubicBezTo>
                  <a:lnTo>
                    <a:pt x="16198" y="17743"/>
                  </a:lnTo>
                  <a:lnTo>
                    <a:pt x="20249" y="21600"/>
                  </a:lnTo>
                  <a:cubicBezTo>
                    <a:pt x="20994" y="21600"/>
                    <a:pt x="21600" y="20911"/>
                    <a:pt x="21600" y="20059"/>
                  </a:cubicBezTo>
                  <a:lnTo>
                    <a:pt x="21600" y="10801"/>
                  </a:lnTo>
                  <a:cubicBezTo>
                    <a:pt x="21600" y="9949"/>
                    <a:pt x="20994" y="9259"/>
                    <a:pt x="20249" y="9259"/>
                  </a:cubicBezTo>
                  <a:cubicBezTo>
                    <a:pt x="20249" y="9259"/>
                    <a:pt x="20249" y="9259"/>
                    <a:pt x="20249" y="9259"/>
                  </a:cubicBezTo>
                  <a:close/>
                </a:path>
              </a:pathLst>
            </a:custGeom>
            <a:solidFill>
              <a:srgbClr val="FFFFFF"/>
            </a:solidFill>
            <a:ln w="12700">
              <a:miter lim="400000"/>
            </a:ln>
          </p:spPr>
          <p:txBody>
            <a:bodyPr lIns="32984" tIns="32984" rIns="32984" bIns="32984" anchor="ct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nvGrpSpPr>
          <p:cNvPr id="5" name="组合 4"/>
          <p:cNvGrpSpPr/>
          <p:nvPr/>
        </p:nvGrpSpPr>
        <p:grpSpPr>
          <a:xfrm>
            <a:off x="4078803" y="2163288"/>
            <a:ext cx="1726204" cy="1762418"/>
            <a:chOff x="7950043" y="4315557"/>
            <a:chExt cx="3515861" cy="3515861"/>
          </a:xfrm>
        </p:grpSpPr>
        <p:sp>
          <p:nvSpPr>
            <p:cNvPr id="40" name="Shape 1625"/>
            <p:cNvSpPr/>
            <p:nvPr/>
          </p:nvSpPr>
          <p:spPr>
            <a:xfrm>
              <a:off x="7950043" y="4315557"/>
              <a:ext cx="3515861" cy="351586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57150" cap="rnd">
              <a:solidFill>
                <a:schemeClr val="tx1">
                  <a:lumMod val="50000"/>
                  <a:lumOff val="50000"/>
                </a:schemeClr>
              </a:solidFill>
              <a:custDash>
                <a:ds d="100000" sp="200000"/>
              </a:custDash>
              <a:round/>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41" name="Shape 1626"/>
            <p:cNvSpPr/>
            <p:nvPr/>
          </p:nvSpPr>
          <p:spPr>
            <a:xfrm>
              <a:off x="8221920" y="4587434"/>
              <a:ext cx="2972108" cy="297210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1">
                <a:lumMod val="50000"/>
                <a:lumOff val="50000"/>
              </a:schemeClr>
            </a:solidFill>
            <a:ln w="12700">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52" name="Shape 1633"/>
            <p:cNvSpPr/>
            <p:nvPr/>
          </p:nvSpPr>
          <p:spPr>
            <a:xfrm>
              <a:off x="8898459" y="5315833"/>
              <a:ext cx="1608976" cy="1430294"/>
            </a:xfrm>
            <a:custGeom>
              <a:avLst/>
              <a:gdLst/>
              <a:ahLst/>
              <a:cxnLst>
                <a:cxn ang="0">
                  <a:pos x="wd2" y="hd2"/>
                </a:cxn>
                <a:cxn ang="5400000">
                  <a:pos x="wd2" y="hd2"/>
                </a:cxn>
                <a:cxn ang="10800000">
                  <a:pos x="wd2" y="hd2"/>
                </a:cxn>
                <a:cxn ang="16200000">
                  <a:pos x="wd2" y="hd2"/>
                </a:cxn>
              </a:cxnLst>
              <a:rect l="0" t="0" r="r" b="b"/>
              <a:pathLst>
                <a:path w="21504" h="21549" extrusionOk="0">
                  <a:moveTo>
                    <a:pt x="12246" y="17"/>
                  </a:moveTo>
                  <a:cubicBezTo>
                    <a:pt x="11990" y="86"/>
                    <a:pt x="11811" y="339"/>
                    <a:pt x="11811" y="635"/>
                  </a:cubicBezTo>
                  <a:lnTo>
                    <a:pt x="11811" y="14336"/>
                  </a:lnTo>
                  <a:cubicBezTo>
                    <a:pt x="11811" y="14689"/>
                    <a:pt x="12064" y="14980"/>
                    <a:pt x="12377" y="14980"/>
                  </a:cubicBezTo>
                  <a:lnTo>
                    <a:pt x="18513" y="14980"/>
                  </a:lnTo>
                  <a:cubicBezTo>
                    <a:pt x="18710" y="14980"/>
                    <a:pt x="18893" y="14860"/>
                    <a:pt x="18996" y="14672"/>
                  </a:cubicBezTo>
                  <a:cubicBezTo>
                    <a:pt x="19099" y="14483"/>
                    <a:pt x="19108" y="14246"/>
                    <a:pt x="19019" y="14048"/>
                  </a:cubicBezTo>
                  <a:lnTo>
                    <a:pt x="12883" y="346"/>
                  </a:lnTo>
                  <a:cubicBezTo>
                    <a:pt x="12765" y="82"/>
                    <a:pt x="12502" y="-51"/>
                    <a:pt x="12246" y="17"/>
                  </a:cubicBezTo>
                  <a:close/>
                  <a:moveTo>
                    <a:pt x="10383" y="219"/>
                  </a:moveTo>
                  <a:cubicBezTo>
                    <a:pt x="10293" y="207"/>
                    <a:pt x="10196" y="214"/>
                    <a:pt x="10109" y="252"/>
                  </a:cubicBezTo>
                  <a:cubicBezTo>
                    <a:pt x="6744" y="1722"/>
                    <a:pt x="4445" y="5308"/>
                    <a:pt x="3110" y="8056"/>
                  </a:cubicBezTo>
                  <a:cubicBezTo>
                    <a:pt x="2307" y="9706"/>
                    <a:pt x="1780" y="11194"/>
                    <a:pt x="1479" y="12149"/>
                  </a:cubicBezTo>
                  <a:cubicBezTo>
                    <a:pt x="1347" y="12567"/>
                    <a:pt x="919" y="13966"/>
                    <a:pt x="955" y="14443"/>
                  </a:cubicBezTo>
                  <a:cubicBezTo>
                    <a:pt x="979" y="14774"/>
                    <a:pt x="1226" y="15034"/>
                    <a:pt x="1520" y="15034"/>
                  </a:cubicBezTo>
                  <a:lnTo>
                    <a:pt x="10317" y="15034"/>
                  </a:lnTo>
                  <a:cubicBezTo>
                    <a:pt x="10631" y="15034"/>
                    <a:pt x="10883" y="14743"/>
                    <a:pt x="10883" y="14390"/>
                  </a:cubicBezTo>
                  <a:lnTo>
                    <a:pt x="10883" y="849"/>
                  </a:lnTo>
                  <a:cubicBezTo>
                    <a:pt x="10883" y="638"/>
                    <a:pt x="10793" y="446"/>
                    <a:pt x="10639" y="326"/>
                  </a:cubicBezTo>
                  <a:cubicBezTo>
                    <a:pt x="10562" y="267"/>
                    <a:pt x="10473" y="231"/>
                    <a:pt x="10383" y="219"/>
                  </a:cubicBezTo>
                  <a:close/>
                  <a:moveTo>
                    <a:pt x="9752" y="1836"/>
                  </a:moveTo>
                  <a:lnTo>
                    <a:pt x="9752" y="13752"/>
                  </a:lnTo>
                  <a:lnTo>
                    <a:pt x="2217" y="13752"/>
                  </a:lnTo>
                  <a:cubicBezTo>
                    <a:pt x="2772" y="11538"/>
                    <a:pt x="5160" y="4462"/>
                    <a:pt x="9752" y="1836"/>
                  </a:cubicBezTo>
                  <a:close/>
                  <a:moveTo>
                    <a:pt x="12942" y="3319"/>
                  </a:moveTo>
                  <a:lnTo>
                    <a:pt x="17591" y="13699"/>
                  </a:lnTo>
                  <a:lnTo>
                    <a:pt x="12942" y="13699"/>
                  </a:lnTo>
                  <a:cubicBezTo>
                    <a:pt x="12942" y="13699"/>
                    <a:pt x="12942" y="3319"/>
                    <a:pt x="12942" y="3319"/>
                  </a:cubicBezTo>
                  <a:close/>
                  <a:moveTo>
                    <a:pt x="568" y="16101"/>
                  </a:moveTo>
                  <a:cubicBezTo>
                    <a:pt x="328" y="16101"/>
                    <a:pt x="113" y="16268"/>
                    <a:pt x="32" y="16523"/>
                  </a:cubicBezTo>
                  <a:cubicBezTo>
                    <a:pt x="-48" y="16778"/>
                    <a:pt x="25" y="17064"/>
                    <a:pt x="211" y="17235"/>
                  </a:cubicBezTo>
                  <a:lnTo>
                    <a:pt x="4764" y="21408"/>
                  </a:lnTo>
                  <a:cubicBezTo>
                    <a:pt x="4865" y="21501"/>
                    <a:pt x="4991" y="21549"/>
                    <a:pt x="5121" y="21549"/>
                  </a:cubicBezTo>
                  <a:lnTo>
                    <a:pt x="16383" y="21549"/>
                  </a:lnTo>
                  <a:cubicBezTo>
                    <a:pt x="16513" y="21549"/>
                    <a:pt x="16639" y="21501"/>
                    <a:pt x="16740" y="21408"/>
                  </a:cubicBezTo>
                  <a:lnTo>
                    <a:pt x="21293" y="17235"/>
                  </a:lnTo>
                  <a:cubicBezTo>
                    <a:pt x="21479" y="17064"/>
                    <a:pt x="21552" y="16778"/>
                    <a:pt x="21472" y="16523"/>
                  </a:cubicBezTo>
                  <a:cubicBezTo>
                    <a:pt x="21391" y="16268"/>
                    <a:pt x="21176" y="16101"/>
                    <a:pt x="20936" y="16101"/>
                  </a:cubicBezTo>
                  <a:lnTo>
                    <a:pt x="568" y="16101"/>
                  </a:lnTo>
                  <a:close/>
                  <a:moveTo>
                    <a:pt x="2163" y="17382"/>
                  </a:moveTo>
                  <a:lnTo>
                    <a:pt x="19341" y="17382"/>
                  </a:lnTo>
                  <a:cubicBezTo>
                    <a:pt x="19341" y="17382"/>
                    <a:pt x="16180" y="20274"/>
                    <a:pt x="16180" y="20274"/>
                  </a:cubicBezTo>
                  <a:lnTo>
                    <a:pt x="5324" y="20274"/>
                  </a:lnTo>
                  <a:lnTo>
                    <a:pt x="2163" y="17382"/>
                  </a:lnTo>
                  <a:close/>
                </a:path>
              </a:pathLst>
            </a:custGeom>
            <a:solidFill>
              <a:srgbClr val="FFFFFF"/>
            </a:solidFill>
            <a:ln w="12700">
              <a:miter lim="400000"/>
            </a:ln>
          </p:spPr>
          <p:txBody>
            <a:bodyPr lIns="32984" tIns="32984" rIns="32984" bIns="32984" anchor="ct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nvGrpSpPr>
          <p:cNvPr id="7" name="组合 6"/>
          <p:cNvGrpSpPr/>
          <p:nvPr/>
        </p:nvGrpSpPr>
        <p:grpSpPr>
          <a:xfrm>
            <a:off x="8460501" y="2163288"/>
            <a:ext cx="1726204" cy="1762418"/>
            <a:chOff x="16874504" y="4315557"/>
            <a:chExt cx="3515861" cy="3515861"/>
          </a:xfrm>
        </p:grpSpPr>
        <p:sp>
          <p:nvSpPr>
            <p:cNvPr id="48" name="Shape 1629"/>
            <p:cNvSpPr/>
            <p:nvPr/>
          </p:nvSpPr>
          <p:spPr>
            <a:xfrm>
              <a:off x="16874504" y="4315557"/>
              <a:ext cx="3515861" cy="351586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57150" cap="rnd">
              <a:solidFill>
                <a:schemeClr val="tx1">
                  <a:lumMod val="50000"/>
                  <a:lumOff val="50000"/>
                </a:schemeClr>
              </a:solidFill>
              <a:custDash>
                <a:ds d="100000" sp="200000"/>
              </a:custDash>
              <a:round/>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49" name="Shape 1630"/>
            <p:cNvSpPr/>
            <p:nvPr/>
          </p:nvSpPr>
          <p:spPr>
            <a:xfrm>
              <a:off x="17146382" y="4587434"/>
              <a:ext cx="2972107" cy="297210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1">
                <a:lumMod val="50000"/>
                <a:lumOff val="50000"/>
              </a:schemeClr>
            </a:solidFill>
            <a:ln w="12700">
              <a:miter lim="400000"/>
            </a:ln>
          </p:spPr>
          <p:txBody>
            <a:bodyPr lIns="0" tIns="0" rIns="0" bIns="0" anchor="ctr"/>
            <a:lstStyle/>
            <a:p>
              <a:pPr lvl="0">
                <a:defRPr sz="3200"/>
              </a:pPr>
              <a:endParaRPr sz="2770">
                <a:latin typeface="Arial" panose="020B0604020202020204" pitchFamily="34" charset="0"/>
                <a:ea typeface="微软雅黑" panose="020B0503020204020204" pitchFamily="34" charset="-122"/>
                <a:sym typeface="Arial" panose="020B0604020202020204" pitchFamily="34" charset="0"/>
              </a:endParaRPr>
            </a:p>
          </p:txBody>
        </p:sp>
        <p:sp>
          <p:nvSpPr>
            <p:cNvPr id="53" name="Shape 1634"/>
            <p:cNvSpPr/>
            <p:nvPr/>
          </p:nvSpPr>
          <p:spPr>
            <a:xfrm>
              <a:off x="17898307" y="5277849"/>
              <a:ext cx="1468255" cy="1505537"/>
            </a:xfrm>
            <a:custGeom>
              <a:avLst/>
              <a:gdLst/>
              <a:ahLst/>
              <a:cxnLst>
                <a:cxn ang="0">
                  <a:pos x="wd2" y="hd2"/>
                </a:cxn>
                <a:cxn ang="5400000">
                  <a:pos x="wd2" y="hd2"/>
                </a:cxn>
                <a:cxn ang="10800000">
                  <a:pos x="wd2" y="hd2"/>
                </a:cxn>
                <a:cxn ang="16200000">
                  <a:pos x="wd2" y="hd2"/>
                </a:cxn>
              </a:cxnLst>
              <a:rect l="0" t="0" r="r" b="b"/>
              <a:pathLst>
                <a:path w="20896" h="21594" extrusionOk="0">
                  <a:moveTo>
                    <a:pt x="20165" y="5"/>
                  </a:moveTo>
                  <a:cubicBezTo>
                    <a:pt x="19915" y="37"/>
                    <a:pt x="19697" y="214"/>
                    <a:pt x="19624" y="474"/>
                  </a:cubicBezTo>
                  <a:cubicBezTo>
                    <a:pt x="19621" y="492"/>
                    <a:pt x="19122" y="2218"/>
                    <a:pt x="17620" y="2962"/>
                  </a:cubicBezTo>
                  <a:cubicBezTo>
                    <a:pt x="16184" y="3674"/>
                    <a:pt x="15501" y="4542"/>
                    <a:pt x="15178" y="5241"/>
                  </a:cubicBezTo>
                  <a:cubicBezTo>
                    <a:pt x="14016" y="4263"/>
                    <a:pt x="12583" y="3707"/>
                    <a:pt x="11050" y="3707"/>
                  </a:cubicBezTo>
                  <a:cubicBezTo>
                    <a:pt x="9316" y="3707"/>
                    <a:pt x="7688" y="4387"/>
                    <a:pt x="6463" y="5621"/>
                  </a:cubicBezTo>
                  <a:lnTo>
                    <a:pt x="1897" y="10223"/>
                  </a:lnTo>
                  <a:cubicBezTo>
                    <a:pt x="-632" y="12772"/>
                    <a:pt x="-632" y="16915"/>
                    <a:pt x="1897" y="19464"/>
                  </a:cubicBezTo>
                  <a:lnTo>
                    <a:pt x="2111" y="19679"/>
                  </a:lnTo>
                  <a:cubicBezTo>
                    <a:pt x="3336" y="20916"/>
                    <a:pt x="4966" y="21594"/>
                    <a:pt x="6698" y="21594"/>
                  </a:cubicBezTo>
                  <a:cubicBezTo>
                    <a:pt x="8431" y="21594"/>
                    <a:pt x="10061" y="20916"/>
                    <a:pt x="11286" y="19679"/>
                  </a:cubicBezTo>
                  <a:lnTo>
                    <a:pt x="15846" y="15084"/>
                  </a:lnTo>
                  <a:cubicBezTo>
                    <a:pt x="18241" y="12670"/>
                    <a:pt x="18342" y="8839"/>
                    <a:pt x="16202" y="6272"/>
                  </a:cubicBezTo>
                  <a:cubicBezTo>
                    <a:pt x="16232" y="5981"/>
                    <a:pt x="16451" y="4999"/>
                    <a:pt x="18189" y="4137"/>
                  </a:cubicBezTo>
                  <a:cubicBezTo>
                    <a:pt x="20205" y="3138"/>
                    <a:pt x="20845" y="927"/>
                    <a:pt x="20872" y="832"/>
                  </a:cubicBezTo>
                  <a:cubicBezTo>
                    <a:pt x="20968" y="485"/>
                    <a:pt x="20767" y="125"/>
                    <a:pt x="20423" y="27"/>
                  </a:cubicBezTo>
                  <a:cubicBezTo>
                    <a:pt x="20337" y="2"/>
                    <a:pt x="20249" y="-6"/>
                    <a:pt x="20165" y="5"/>
                  </a:cubicBezTo>
                  <a:close/>
                  <a:moveTo>
                    <a:pt x="11045" y="5014"/>
                  </a:moveTo>
                  <a:cubicBezTo>
                    <a:pt x="12433" y="5014"/>
                    <a:pt x="13737" y="5554"/>
                    <a:pt x="14718" y="6543"/>
                  </a:cubicBezTo>
                  <a:lnTo>
                    <a:pt x="14932" y="6758"/>
                  </a:lnTo>
                  <a:cubicBezTo>
                    <a:pt x="16957" y="8797"/>
                    <a:pt x="16957" y="12116"/>
                    <a:pt x="14932" y="14157"/>
                  </a:cubicBezTo>
                  <a:lnTo>
                    <a:pt x="14330" y="14764"/>
                  </a:lnTo>
                  <a:cubicBezTo>
                    <a:pt x="9349" y="11981"/>
                    <a:pt x="7244" y="8101"/>
                    <a:pt x="6786" y="7139"/>
                  </a:cubicBezTo>
                  <a:lnTo>
                    <a:pt x="7377" y="6543"/>
                  </a:lnTo>
                  <a:cubicBezTo>
                    <a:pt x="8357" y="5554"/>
                    <a:pt x="9658" y="5014"/>
                    <a:pt x="11045" y="5014"/>
                  </a:cubicBezTo>
                  <a:close/>
                  <a:moveTo>
                    <a:pt x="6304" y="7624"/>
                  </a:moveTo>
                  <a:cubicBezTo>
                    <a:pt x="6960" y="8943"/>
                    <a:pt x="9098" y="12533"/>
                    <a:pt x="13859" y="15244"/>
                  </a:cubicBezTo>
                  <a:lnTo>
                    <a:pt x="10372" y="18758"/>
                  </a:lnTo>
                  <a:cubicBezTo>
                    <a:pt x="9392" y="19748"/>
                    <a:pt x="8085" y="20292"/>
                    <a:pt x="6698" y="20292"/>
                  </a:cubicBezTo>
                  <a:cubicBezTo>
                    <a:pt x="5312" y="20292"/>
                    <a:pt x="4010" y="19748"/>
                    <a:pt x="3030" y="18758"/>
                  </a:cubicBezTo>
                  <a:lnTo>
                    <a:pt x="2817" y="18543"/>
                  </a:lnTo>
                  <a:cubicBezTo>
                    <a:pt x="793" y="16503"/>
                    <a:pt x="793" y="13183"/>
                    <a:pt x="2817" y="11144"/>
                  </a:cubicBezTo>
                  <a:lnTo>
                    <a:pt x="6304" y="7624"/>
                  </a:lnTo>
                  <a:close/>
                  <a:moveTo>
                    <a:pt x="12156" y="8650"/>
                  </a:moveTo>
                  <a:cubicBezTo>
                    <a:pt x="12074" y="8650"/>
                    <a:pt x="11990" y="8680"/>
                    <a:pt x="11926" y="8744"/>
                  </a:cubicBezTo>
                  <a:lnTo>
                    <a:pt x="10782" y="9897"/>
                  </a:lnTo>
                  <a:cubicBezTo>
                    <a:pt x="10655" y="10024"/>
                    <a:pt x="10655" y="10233"/>
                    <a:pt x="10782" y="10361"/>
                  </a:cubicBezTo>
                  <a:cubicBezTo>
                    <a:pt x="10846" y="10424"/>
                    <a:pt x="10930" y="10460"/>
                    <a:pt x="11012" y="10460"/>
                  </a:cubicBezTo>
                  <a:cubicBezTo>
                    <a:pt x="11096" y="10460"/>
                    <a:pt x="11179" y="10424"/>
                    <a:pt x="11242" y="10361"/>
                  </a:cubicBezTo>
                  <a:lnTo>
                    <a:pt x="12386" y="9208"/>
                  </a:lnTo>
                  <a:cubicBezTo>
                    <a:pt x="12513" y="9080"/>
                    <a:pt x="12513" y="8871"/>
                    <a:pt x="12386" y="8744"/>
                  </a:cubicBezTo>
                  <a:cubicBezTo>
                    <a:pt x="12323" y="8680"/>
                    <a:pt x="12239" y="8650"/>
                    <a:pt x="12156" y="8650"/>
                  </a:cubicBezTo>
                  <a:close/>
                  <a:moveTo>
                    <a:pt x="5056" y="10239"/>
                  </a:moveTo>
                  <a:cubicBezTo>
                    <a:pt x="4973" y="10239"/>
                    <a:pt x="4890" y="10269"/>
                    <a:pt x="4826" y="10333"/>
                  </a:cubicBezTo>
                  <a:lnTo>
                    <a:pt x="3813" y="11359"/>
                  </a:lnTo>
                  <a:cubicBezTo>
                    <a:pt x="1943" y="13185"/>
                    <a:pt x="1599" y="15090"/>
                    <a:pt x="2822" y="16871"/>
                  </a:cubicBezTo>
                  <a:cubicBezTo>
                    <a:pt x="2886" y="16962"/>
                    <a:pt x="2988" y="17015"/>
                    <a:pt x="3091" y="17015"/>
                  </a:cubicBezTo>
                  <a:cubicBezTo>
                    <a:pt x="3153" y="17015"/>
                    <a:pt x="3222" y="16992"/>
                    <a:pt x="3277" y="16954"/>
                  </a:cubicBezTo>
                  <a:cubicBezTo>
                    <a:pt x="3424" y="16851"/>
                    <a:pt x="3460" y="16648"/>
                    <a:pt x="3359" y="16501"/>
                  </a:cubicBezTo>
                  <a:cubicBezTo>
                    <a:pt x="2325" y="14997"/>
                    <a:pt x="2628" y="13423"/>
                    <a:pt x="4268" y="11823"/>
                  </a:cubicBezTo>
                  <a:lnTo>
                    <a:pt x="5286" y="10797"/>
                  </a:lnTo>
                  <a:cubicBezTo>
                    <a:pt x="5412" y="10669"/>
                    <a:pt x="5412" y="10460"/>
                    <a:pt x="5286" y="10333"/>
                  </a:cubicBezTo>
                  <a:cubicBezTo>
                    <a:pt x="5223" y="10269"/>
                    <a:pt x="5139" y="10239"/>
                    <a:pt x="5056" y="10239"/>
                  </a:cubicBezTo>
                  <a:close/>
                  <a:moveTo>
                    <a:pt x="3655" y="17125"/>
                  </a:moveTo>
                  <a:cubicBezTo>
                    <a:pt x="3572" y="17125"/>
                    <a:pt x="3488" y="17155"/>
                    <a:pt x="3425" y="17219"/>
                  </a:cubicBezTo>
                  <a:cubicBezTo>
                    <a:pt x="3298" y="17347"/>
                    <a:pt x="3298" y="17555"/>
                    <a:pt x="3425" y="17682"/>
                  </a:cubicBezTo>
                  <a:lnTo>
                    <a:pt x="3578" y="17837"/>
                  </a:lnTo>
                  <a:cubicBezTo>
                    <a:pt x="3641" y="17900"/>
                    <a:pt x="3724" y="17930"/>
                    <a:pt x="3808" y="17930"/>
                  </a:cubicBezTo>
                  <a:cubicBezTo>
                    <a:pt x="3890" y="17930"/>
                    <a:pt x="3975" y="17900"/>
                    <a:pt x="4038" y="17837"/>
                  </a:cubicBezTo>
                  <a:cubicBezTo>
                    <a:pt x="4163" y="17709"/>
                    <a:pt x="4159" y="17501"/>
                    <a:pt x="4032" y="17373"/>
                  </a:cubicBezTo>
                  <a:lnTo>
                    <a:pt x="3884" y="17219"/>
                  </a:lnTo>
                  <a:cubicBezTo>
                    <a:pt x="3821" y="17155"/>
                    <a:pt x="3737" y="17125"/>
                    <a:pt x="3655" y="17125"/>
                  </a:cubicBezTo>
                  <a:close/>
                </a:path>
              </a:pathLst>
            </a:custGeom>
            <a:solidFill>
              <a:srgbClr val="FFFFFF"/>
            </a:solidFill>
            <a:ln w="12700">
              <a:miter lim="400000"/>
            </a:ln>
          </p:spPr>
          <p:txBody>
            <a:bodyPr lIns="32984" tIns="32984" rIns="32984" bIns="32984" anchor="ctr"/>
            <a:lstStyle/>
            <a:p>
              <a:pPr defTabSz="21463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595">
                <a:latin typeface="Arial" panose="020B0604020202020204" pitchFamily="34" charset="0"/>
                <a:ea typeface="微软雅黑" panose="020B0503020204020204" pitchFamily="34" charset="-122"/>
                <a:sym typeface="Arial" panose="020B0604020202020204" pitchFamily="34" charset="0"/>
              </a:endParaRPr>
            </a:p>
          </p:txBody>
        </p:sp>
      </p:grpSp>
      <p:grpSp>
        <p:nvGrpSpPr>
          <p:cNvPr id="8" name="组合 7"/>
          <p:cNvGrpSpPr/>
          <p:nvPr/>
        </p:nvGrpSpPr>
        <p:grpSpPr>
          <a:xfrm>
            <a:off x="1954290" y="4160489"/>
            <a:ext cx="8165672" cy="1370372"/>
            <a:chOff x="3622923" y="8299783"/>
            <a:chExt cx="16631503" cy="2733765"/>
          </a:xfrm>
        </p:grpSpPr>
        <p:sp>
          <p:nvSpPr>
            <p:cNvPr id="54" name="矩形 53"/>
            <p:cNvSpPr/>
            <p:nvPr/>
          </p:nvSpPr>
          <p:spPr>
            <a:xfrm>
              <a:off x="4084760" y="8299783"/>
              <a:ext cx="2361198" cy="769017"/>
            </a:xfrm>
            <a:prstGeom prst="rect">
              <a:avLst/>
            </a:prstGeom>
          </p:spPr>
          <p:txBody>
            <a:bodyPr wrap="none">
              <a:spAutoFit/>
            </a:bodyPr>
            <a:lstStyle/>
            <a:p>
              <a:r>
                <a:rPr lang="zh-CN" altLang="en-US" sz="1905" b="1" dirty="0">
                  <a:solidFill>
                    <a:srgbClr val="C00000"/>
                  </a:solidFill>
                  <a:latin typeface="Arial" panose="020B0604020202020204" pitchFamily="34" charset="0"/>
                  <a:ea typeface="微软雅黑" panose="020B0503020204020204" pitchFamily="34" charset="-122"/>
                  <a:sym typeface="Arial" panose="020B0604020202020204" pitchFamily="34" charset="0"/>
                </a:rPr>
                <a:t>开发产品</a:t>
              </a:r>
              <a:endParaRPr lang="zh-CN" altLang="en-US" sz="1905" b="1" dirty="0">
                <a:solidFill>
                  <a:srgbClr val="C0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55" name="矩形 54"/>
            <p:cNvSpPr/>
            <p:nvPr/>
          </p:nvSpPr>
          <p:spPr>
            <a:xfrm>
              <a:off x="8586082" y="8325757"/>
              <a:ext cx="2361198" cy="769017"/>
            </a:xfrm>
            <a:prstGeom prst="rect">
              <a:avLst/>
            </a:prstGeom>
          </p:spPr>
          <p:txBody>
            <a:bodyPr wrap="none">
              <a:spAutoFit/>
            </a:bodyPr>
            <a:lstStyle/>
            <a:p>
              <a:r>
                <a:rPr lang="zh-CN" altLang="en-US" sz="1905" b="1" dirty="0">
                  <a:solidFill>
                    <a:schemeClr val="tx1">
                      <a:lumMod val="50000"/>
                      <a:lumOff val="50000"/>
                    </a:schemeClr>
                  </a:solidFill>
                  <a:latin typeface="Arial" panose="020B0604020202020204" pitchFamily="34" charset="0"/>
                  <a:ea typeface="微软雅黑" panose="020B0503020204020204" pitchFamily="34" charset="-122"/>
                  <a:sym typeface="Arial" panose="020B0604020202020204" pitchFamily="34" charset="0"/>
                </a:rPr>
                <a:t>网络推广</a:t>
              </a:r>
              <a:endParaRPr lang="zh-CN" altLang="en-US" sz="1905" b="1" dirty="0">
                <a:solidFill>
                  <a:schemeClr val="tx1">
                    <a:lumMod val="50000"/>
                    <a:lumOff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56" name="矩形 55"/>
            <p:cNvSpPr/>
            <p:nvPr/>
          </p:nvSpPr>
          <p:spPr>
            <a:xfrm>
              <a:off x="12958007" y="8325757"/>
              <a:ext cx="2361198" cy="769017"/>
            </a:xfrm>
            <a:prstGeom prst="rect">
              <a:avLst/>
            </a:prstGeom>
          </p:spPr>
          <p:txBody>
            <a:bodyPr wrap="none">
              <a:spAutoFit/>
            </a:bodyPr>
            <a:lstStyle/>
            <a:p>
              <a:r>
                <a:rPr lang="zh-CN" altLang="en-US" sz="1905" b="1" dirty="0">
                  <a:solidFill>
                    <a:srgbClr val="C00000"/>
                  </a:solidFill>
                  <a:latin typeface="Arial" panose="020B0604020202020204" pitchFamily="34" charset="0"/>
                  <a:ea typeface="微软雅黑" panose="020B0503020204020204" pitchFamily="34" charset="-122"/>
                  <a:sym typeface="Arial" panose="020B0604020202020204" pitchFamily="34" charset="0"/>
                </a:rPr>
                <a:t>人力资源</a:t>
              </a:r>
              <a:endParaRPr lang="zh-CN" altLang="en-US" sz="1905" b="1" dirty="0">
                <a:solidFill>
                  <a:srgbClr val="C0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57" name="矩形 56"/>
            <p:cNvSpPr/>
            <p:nvPr/>
          </p:nvSpPr>
          <p:spPr>
            <a:xfrm>
              <a:off x="17329938" y="8299783"/>
              <a:ext cx="2361198" cy="769017"/>
            </a:xfrm>
            <a:prstGeom prst="rect">
              <a:avLst/>
            </a:prstGeom>
          </p:spPr>
          <p:txBody>
            <a:bodyPr wrap="none">
              <a:spAutoFit/>
            </a:bodyPr>
            <a:lstStyle/>
            <a:p>
              <a:r>
                <a:rPr lang="zh-CN" altLang="en-US" sz="1905" b="1" dirty="0">
                  <a:solidFill>
                    <a:schemeClr val="tx1">
                      <a:lumMod val="50000"/>
                      <a:lumOff val="50000"/>
                    </a:schemeClr>
                  </a:solidFill>
                  <a:latin typeface="Arial" panose="020B0604020202020204" pitchFamily="34" charset="0"/>
                  <a:ea typeface="微软雅黑" panose="020B0503020204020204" pitchFamily="34" charset="-122"/>
                  <a:sym typeface="Arial" panose="020B0604020202020204" pitchFamily="34" charset="0"/>
                </a:rPr>
                <a:t>办公场地</a:t>
              </a:r>
              <a:endParaRPr lang="zh-CN" altLang="en-US" sz="1905" b="1" dirty="0">
                <a:solidFill>
                  <a:schemeClr val="tx1">
                    <a:lumMod val="50000"/>
                    <a:lumOff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58" name="TextBox 57"/>
            <p:cNvSpPr txBox="1"/>
            <p:nvPr/>
          </p:nvSpPr>
          <p:spPr>
            <a:xfrm>
              <a:off x="3622923" y="9329227"/>
              <a:ext cx="3243984" cy="1704321"/>
            </a:xfrm>
            <a:prstGeom prst="rect">
              <a:avLst/>
            </a:prstGeom>
            <a:noFill/>
          </p:spPr>
          <p:txBody>
            <a:bodyPr wrap="square" rtlCol="0">
              <a:spAutoFit/>
            </a:bodyPr>
            <a:lstStyle/>
            <a:p>
              <a:pPr algn="ctr">
                <a:lnSpc>
                  <a:spcPct val="130000"/>
                </a:lnSpc>
              </a:pPr>
              <a:r>
                <a:rPr lang="zh-CN" altLang="en-US" sz="95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a:t>
              </a:r>
              <a:endParaRPr lang="zh-CN" altLang="en-US" sz="9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3" name="TextBox 62"/>
            <p:cNvSpPr txBox="1"/>
            <p:nvPr/>
          </p:nvSpPr>
          <p:spPr>
            <a:xfrm>
              <a:off x="8017340" y="9329227"/>
              <a:ext cx="3243984" cy="1704321"/>
            </a:xfrm>
            <a:prstGeom prst="rect">
              <a:avLst/>
            </a:prstGeom>
            <a:noFill/>
          </p:spPr>
          <p:txBody>
            <a:bodyPr wrap="square" rtlCol="0">
              <a:spAutoFit/>
            </a:bodyPr>
            <a:lstStyle/>
            <a:p>
              <a:pPr algn="ctr">
                <a:lnSpc>
                  <a:spcPct val="130000"/>
                </a:lnSpc>
              </a:pPr>
              <a:r>
                <a:rPr lang="zh-CN" altLang="en-US" sz="95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a:t>
              </a:r>
              <a:endParaRPr lang="zh-CN" altLang="en-US" sz="9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4" name="TextBox 63"/>
            <p:cNvSpPr txBox="1"/>
            <p:nvPr/>
          </p:nvSpPr>
          <p:spPr>
            <a:xfrm>
              <a:off x="12389267" y="9329227"/>
              <a:ext cx="3243984" cy="1704321"/>
            </a:xfrm>
            <a:prstGeom prst="rect">
              <a:avLst/>
            </a:prstGeom>
            <a:noFill/>
          </p:spPr>
          <p:txBody>
            <a:bodyPr wrap="square" rtlCol="0">
              <a:spAutoFit/>
            </a:bodyPr>
            <a:lstStyle/>
            <a:p>
              <a:pPr algn="ctr">
                <a:lnSpc>
                  <a:spcPct val="130000"/>
                </a:lnSpc>
              </a:pPr>
              <a:r>
                <a:rPr lang="zh-CN" altLang="en-US" sz="95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a:t>
              </a:r>
              <a:endParaRPr lang="zh-CN" altLang="en-US" sz="9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5" name="TextBox 64"/>
            <p:cNvSpPr txBox="1"/>
            <p:nvPr/>
          </p:nvSpPr>
          <p:spPr>
            <a:xfrm>
              <a:off x="17010442" y="9329227"/>
              <a:ext cx="3243984" cy="1704321"/>
            </a:xfrm>
            <a:prstGeom prst="rect">
              <a:avLst/>
            </a:prstGeom>
            <a:noFill/>
          </p:spPr>
          <p:txBody>
            <a:bodyPr wrap="square" rtlCol="0">
              <a:spAutoFit/>
            </a:bodyPr>
            <a:lstStyle/>
            <a:p>
              <a:pPr algn="ctr">
                <a:lnSpc>
                  <a:spcPct val="130000"/>
                </a:lnSpc>
              </a:pPr>
              <a:r>
                <a:rPr lang="zh-CN" altLang="en-US" sz="95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a:t>
              </a:r>
              <a:endParaRPr lang="zh-CN" altLang="en-US" sz="9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00" advClick="0" advTm="0">
        <p14:prism dir="d"/>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42"/>
                                        </p:tgtEl>
                                        <p:attrNameLst>
                                          <p:attrName>style.visibility</p:attrName>
                                        </p:attrNameLst>
                                      </p:cBhvr>
                                      <p:to>
                                        <p:strVal val="visible"/>
                                      </p:to>
                                    </p:set>
                                    <p:anim calcmode="lin" valueType="num">
                                      <p:cBhvr additive="base">
                                        <p:cTn id="12" dur="500" fill="hold"/>
                                        <p:tgtEl>
                                          <p:spTgt spid="42"/>
                                        </p:tgtEl>
                                        <p:attrNameLst>
                                          <p:attrName>ppt_x</p:attrName>
                                        </p:attrNameLst>
                                      </p:cBhvr>
                                      <p:tavLst>
                                        <p:tav tm="0">
                                          <p:val>
                                            <p:strVal val="0-#ppt_w/2"/>
                                          </p:val>
                                        </p:tav>
                                        <p:tav tm="100000">
                                          <p:val>
                                            <p:strVal val="#ppt_x"/>
                                          </p:val>
                                        </p:tav>
                                      </p:tavLst>
                                    </p:anim>
                                    <p:anim calcmode="lin" valueType="num">
                                      <p:cBhvr additive="base">
                                        <p:cTn id="13" dur="500" fill="hold"/>
                                        <p:tgtEl>
                                          <p:spTgt spid="4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45"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anim calcmode="lin" valueType="num">
                                      <p:cBhvr>
                                        <p:cTn id="18" dur="500" fill="hold"/>
                                        <p:tgtEl>
                                          <p:spTgt spid="4"/>
                                        </p:tgtEl>
                                        <p:attrNameLst>
                                          <p:attrName>ppt_w</p:attrName>
                                        </p:attrNameLst>
                                      </p:cBhvr>
                                      <p:tavLst>
                                        <p:tav tm="0" fmla="#ppt_w*sin(2.5*pi*$)">
                                          <p:val>
                                            <p:fltVal val="0"/>
                                          </p:val>
                                        </p:tav>
                                        <p:tav tm="100000">
                                          <p:val>
                                            <p:fltVal val="1"/>
                                          </p:val>
                                        </p:tav>
                                      </p:tavLst>
                                    </p:anim>
                                    <p:anim calcmode="lin" valueType="num">
                                      <p:cBhvr>
                                        <p:cTn id="19" dur="500" fill="hold"/>
                                        <p:tgtEl>
                                          <p:spTgt spid="4"/>
                                        </p:tgtEl>
                                        <p:attrNameLst>
                                          <p:attrName>ppt_h</p:attrName>
                                        </p:attrNameLst>
                                      </p:cBhvr>
                                      <p:tavLst>
                                        <p:tav tm="0">
                                          <p:val>
                                            <p:strVal val="#ppt_h"/>
                                          </p:val>
                                        </p:tav>
                                        <p:tav tm="100000">
                                          <p:val>
                                            <p:strVal val="#ppt_h"/>
                                          </p:val>
                                        </p:tav>
                                      </p:tavLst>
                                    </p:anim>
                                  </p:childTnLst>
                                </p:cTn>
                              </p:par>
                            </p:childTnLst>
                          </p:cTn>
                        </p:par>
                        <p:par>
                          <p:cTn id="20" fill="hold">
                            <p:stCondLst>
                              <p:cond delay="1500"/>
                            </p:stCondLst>
                            <p:childTnLst>
                              <p:par>
                                <p:cTn id="21" presetID="45" presetClass="entr" presetSubtype="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anim calcmode="lin" valueType="num">
                                      <p:cBhvr>
                                        <p:cTn id="24" dur="500" fill="hold"/>
                                        <p:tgtEl>
                                          <p:spTgt spid="5"/>
                                        </p:tgtEl>
                                        <p:attrNameLst>
                                          <p:attrName>ppt_w</p:attrName>
                                        </p:attrNameLst>
                                      </p:cBhvr>
                                      <p:tavLst>
                                        <p:tav tm="0" fmla="#ppt_w*sin(2.5*pi*$)">
                                          <p:val>
                                            <p:fltVal val="0"/>
                                          </p:val>
                                        </p:tav>
                                        <p:tav tm="100000">
                                          <p:val>
                                            <p:fltVal val="1"/>
                                          </p:val>
                                        </p:tav>
                                      </p:tavLst>
                                    </p:anim>
                                    <p:anim calcmode="lin" valueType="num">
                                      <p:cBhvr>
                                        <p:cTn id="25" dur="500" fill="hold"/>
                                        <p:tgtEl>
                                          <p:spTgt spid="5"/>
                                        </p:tgtEl>
                                        <p:attrNameLst>
                                          <p:attrName>ppt_h</p:attrName>
                                        </p:attrNameLst>
                                      </p:cBhvr>
                                      <p:tavLst>
                                        <p:tav tm="0">
                                          <p:val>
                                            <p:strVal val="#ppt_h"/>
                                          </p:val>
                                        </p:tav>
                                        <p:tav tm="100000">
                                          <p:val>
                                            <p:strVal val="#ppt_h"/>
                                          </p:val>
                                        </p:tav>
                                      </p:tavLst>
                                    </p:anim>
                                  </p:childTnLst>
                                </p:cTn>
                              </p:par>
                            </p:childTnLst>
                          </p:cTn>
                        </p:par>
                        <p:par>
                          <p:cTn id="26" fill="hold">
                            <p:stCondLst>
                              <p:cond delay="2000"/>
                            </p:stCondLst>
                            <p:childTnLst>
                              <p:par>
                                <p:cTn id="27" presetID="45" presetClass="entr" presetSubtype="0"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anim calcmode="lin" valueType="num">
                                      <p:cBhvr>
                                        <p:cTn id="30" dur="500" fill="hold"/>
                                        <p:tgtEl>
                                          <p:spTgt spid="6"/>
                                        </p:tgtEl>
                                        <p:attrNameLst>
                                          <p:attrName>ppt_w</p:attrName>
                                        </p:attrNameLst>
                                      </p:cBhvr>
                                      <p:tavLst>
                                        <p:tav tm="0" fmla="#ppt_w*sin(2.5*pi*$)">
                                          <p:val>
                                            <p:fltVal val="0"/>
                                          </p:val>
                                        </p:tav>
                                        <p:tav tm="100000">
                                          <p:val>
                                            <p:fltVal val="1"/>
                                          </p:val>
                                        </p:tav>
                                      </p:tavLst>
                                    </p:anim>
                                    <p:anim calcmode="lin" valueType="num">
                                      <p:cBhvr>
                                        <p:cTn id="31" dur="500" fill="hold"/>
                                        <p:tgtEl>
                                          <p:spTgt spid="6"/>
                                        </p:tgtEl>
                                        <p:attrNameLst>
                                          <p:attrName>ppt_h</p:attrName>
                                        </p:attrNameLst>
                                      </p:cBhvr>
                                      <p:tavLst>
                                        <p:tav tm="0">
                                          <p:val>
                                            <p:strVal val="#ppt_h"/>
                                          </p:val>
                                        </p:tav>
                                        <p:tav tm="100000">
                                          <p:val>
                                            <p:strVal val="#ppt_h"/>
                                          </p:val>
                                        </p:tav>
                                      </p:tavLst>
                                    </p:anim>
                                  </p:childTnLst>
                                </p:cTn>
                              </p:par>
                            </p:childTnLst>
                          </p:cTn>
                        </p:par>
                        <p:par>
                          <p:cTn id="32" fill="hold">
                            <p:stCondLst>
                              <p:cond delay="2500"/>
                            </p:stCondLst>
                            <p:childTnLst>
                              <p:par>
                                <p:cTn id="33" presetID="45" presetClass="entr" presetSubtype="0" fill="hold" nodeType="after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anim calcmode="lin" valueType="num">
                                      <p:cBhvr>
                                        <p:cTn id="36" dur="500" fill="hold"/>
                                        <p:tgtEl>
                                          <p:spTgt spid="7"/>
                                        </p:tgtEl>
                                        <p:attrNameLst>
                                          <p:attrName>ppt_w</p:attrName>
                                        </p:attrNameLst>
                                      </p:cBhvr>
                                      <p:tavLst>
                                        <p:tav tm="0" fmla="#ppt_w*sin(2.5*pi*$)">
                                          <p:val>
                                            <p:fltVal val="0"/>
                                          </p:val>
                                        </p:tav>
                                        <p:tav tm="100000">
                                          <p:val>
                                            <p:fltVal val="1"/>
                                          </p:val>
                                        </p:tav>
                                      </p:tavLst>
                                    </p:anim>
                                    <p:anim calcmode="lin" valueType="num">
                                      <p:cBhvr>
                                        <p:cTn id="37" dur="500" fill="hold"/>
                                        <p:tgtEl>
                                          <p:spTgt spid="7"/>
                                        </p:tgtEl>
                                        <p:attrNameLst>
                                          <p:attrName>ppt_h</p:attrName>
                                        </p:attrNameLst>
                                      </p:cBhvr>
                                      <p:tavLst>
                                        <p:tav tm="0">
                                          <p:val>
                                            <p:strVal val="#ppt_h"/>
                                          </p:val>
                                        </p:tav>
                                        <p:tav tm="100000">
                                          <p:val>
                                            <p:strVal val="#ppt_h"/>
                                          </p:val>
                                        </p:tav>
                                      </p:tavLst>
                                    </p:anim>
                                  </p:childTnLst>
                                </p:cTn>
                              </p:par>
                            </p:childTnLst>
                          </p:cTn>
                        </p:par>
                        <p:par>
                          <p:cTn id="38" fill="hold">
                            <p:stCondLst>
                              <p:cond delay="3000"/>
                            </p:stCondLst>
                            <p:childTnLst>
                              <p:par>
                                <p:cTn id="39" presetID="2" presetClass="entr" presetSubtype="4" fill="hold" nodeType="after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平行四边形 41"/>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4" name="组合 3"/>
          <p:cNvGrpSpPr/>
          <p:nvPr/>
        </p:nvGrpSpPr>
        <p:grpSpPr>
          <a:xfrm>
            <a:off x="-124754" y="289674"/>
            <a:ext cx="2969754" cy="500820"/>
            <a:chOff x="-611583" y="577868"/>
            <a:chExt cx="6048672" cy="999091"/>
          </a:xfrm>
        </p:grpSpPr>
        <p:sp>
          <p:nvSpPr>
            <p:cNvPr id="43" name="对角圆角矩形 42"/>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44" name="TextBox 43"/>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财务资金</a:t>
              </a:r>
              <a:endParaRPr lang="zh-CN" altLang="en-US" sz="1990" dirty="0">
                <a:solidFill>
                  <a:prstClr val="white"/>
                </a:solidFill>
                <a:latin typeface="思源黑体 CN Medium" pitchFamily="34" charset="-122"/>
                <a:ea typeface="思源黑体 CN Medium" pitchFamily="34" charset="-122"/>
              </a:endParaRPr>
            </a:p>
          </p:txBody>
        </p:sp>
      </p:grpSp>
      <p:sp>
        <p:nvSpPr>
          <p:cNvPr id="63" name="TextBox 62"/>
          <p:cNvSpPr txBox="1"/>
          <p:nvPr/>
        </p:nvSpPr>
        <p:spPr>
          <a:xfrm>
            <a:off x="1925967" y="1985165"/>
            <a:ext cx="2776709" cy="336547"/>
          </a:xfrm>
          <a:prstGeom prst="rect">
            <a:avLst/>
          </a:prstGeom>
          <a:noFill/>
          <a:ln>
            <a:noFill/>
          </a:ln>
        </p:spPr>
        <p:txBody>
          <a:bodyPr wrap="square" lIns="42970" tIns="21485" rIns="42970" bIns="21485" rtlCol="0">
            <a:spAutoFit/>
          </a:bodyPr>
          <a:lstStyle/>
          <a:p>
            <a:r>
              <a:rPr lang="zh-CN" altLang="en-US" sz="1905" dirty="0">
                <a:solidFill>
                  <a:schemeClr val="tx1">
                    <a:lumMod val="50000"/>
                    <a:lumOff val="50000"/>
                  </a:schemeClr>
                </a:solidFill>
                <a:latin typeface="微软雅黑" panose="020B0503020204020204" pitchFamily="34" charset="-122"/>
                <a:ea typeface="微软雅黑" panose="020B0503020204020204" pitchFamily="34" charset="-122"/>
              </a:rPr>
              <a:t>某公司财务状况及资金</a:t>
            </a:r>
            <a:endParaRPr lang="en-US" altLang="zh-CN" sz="1905"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nvGrpSpPr>
          <p:cNvPr id="5" name="组合 4"/>
          <p:cNvGrpSpPr/>
          <p:nvPr/>
        </p:nvGrpSpPr>
        <p:grpSpPr>
          <a:xfrm>
            <a:off x="1901018" y="2507752"/>
            <a:ext cx="8297659" cy="2905306"/>
            <a:chOff x="3514424" y="5002730"/>
            <a:chExt cx="16900329" cy="5795816"/>
          </a:xfrm>
        </p:grpSpPr>
        <p:grpSp>
          <p:nvGrpSpPr>
            <p:cNvPr id="26" name="组合 25"/>
            <p:cNvGrpSpPr/>
            <p:nvPr/>
          </p:nvGrpSpPr>
          <p:grpSpPr>
            <a:xfrm>
              <a:off x="3514424" y="5002730"/>
              <a:ext cx="16900329" cy="5795816"/>
              <a:chOff x="2197999" y="2860422"/>
              <a:chExt cx="8201130" cy="2812504"/>
            </a:xfrm>
          </p:grpSpPr>
          <p:sp>
            <p:nvSpPr>
              <p:cNvPr id="27" name="矩形 26"/>
              <p:cNvSpPr/>
              <p:nvPr/>
            </p:nvSpPr>
            <p:spPr>
              <a:xfrm>
                <a:off x="2197999" y="2860422"/>
                <a:ext cx="1171590" cy="28125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29" name="矩形 28"/>
              <p:cNvSpPr/>
              <p:nvPr/>
            </p:nvSpPr>
            <p:spPr>
              <a:xfrm>
                <a:off x="2197999" y="4300582"/>
                <a:ext cx="1171590" cy="13723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30" name="矩形 29"/>
              <p:cNvSpPr/>
              <p:nvPr/>
            </p:nvSpPr>
            <p:spPr>
              <a:xfrm>
                <a:off x="3369589" y="2860422"/>
                <a:ext cx="1171590" cy="28125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31" name="矩形 30"/>
              <p:cNvSpPr/>
              <p:nvPr/>
            </p:nvSpPr>
            <p:spPr>
              <a:xfrm>
                <a:off x="3369589" y="4300582"/>
                <a:ext cx="1171590" cy="13723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32" name="矩形 31"/>
              <p:cNvSpPr/>
              <p:nvPr/>
            </p:nvSpPr>
            <p:spPr>
              <a:xfrm>
                <a:off x="4541179" y="2860422"/>
                <a:ext cx="1171590" cy="28125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33" name="矩形 32"/>
              <p:cNvSpPr/>
              <p:nvPr/>
            </p:nvSpPr>
            <p:spPr>
              <a:xfrm>
                <a:off x="4541179" y="4300582"/>
                <a:ext cx="1171590" cy="13723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34" name="矩形 33"/>
              <p:cNvSpPr/>
              <p:nvPr/>
            </p:nvSpPr>
            <p:spPr>
              <a:xfrm>
                <a:off x="5712769" y="2860422"/>
                <a:ext cx="1171590" cy="28125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35" name="矩形 34"/>
              <p:cNvSpPr/>
              <p:nvPr/>
            </p:nvSpPr>
            <p:spPr>
              <a:xfrm>
                <a:off x="5712769" y="4300582"/>
                <a:ext cx="1171590" cy="13723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36" name="矩形 35"/>
              <p:cNvSpPr/>
              <p:nvPr/>
            </p:nvSpPr>
            <p:spPr>
              <a:xfrm>
                <a:off x="6884359" y="2860422"/>
                <a:ext cx="1171590" cy="28125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37" name="矩形 36"/>
              <p:cNvSpPr/>
              <p:nvPr/>
            </p:nvSpPr>
            <p:spPr>
              <a:xfrm>
                <a:off x="6884359" y="4300582"/>
                <a:ext cx="1171590" cy="13723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38" name="矩形 37"/>
              <p:cNvSpPr/>
              <p:nvPr/>
            </p:nvSpPr>
            <p:spPr>
              <a:xfrm>
                <a:off x="8055949" y="2860422"/>
                <a:ext cx="1171590" cy="28125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39" name="矩形 38"/>
              <p:cNvSpPr/>
              <p:nvPr/>
            </p:nvSpPr>
            <p:spPr>
              <a:xfrm>
                <a:off x="8055949" y="4300582"/>
                <a:ext cx="1171590" cy="13723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46" name="矩形 45"/>
              <p:cNvSpPr/>
              <p:nvPr/>
            </p:nvSpPr>
            <p:spPr>
              <a:xfrm>
                <a:off x="9227539" y="2860422"/>
                <a:ext cx="1171590" cy="28125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62" name="矩形 61"/>
              <p:cNvSpPr/>
              <p:nvPr/>
            </p:nvSpPr>
            <p:spPr>
              <a:xfrm>
                <a:off x="9227539" y="4300582"/>
                <a:ext cx="1171590" cy="13723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sp>
          <p:nvSpPr>
            <p:cNvPr id="64" name="TextBox 63"/>
            <p:cNvSpPr txBox="1"/>
            <p:nvPr/>
          </p:nvSpPr>
          <p:spPr>
            <a:xfrm>
              <a:off x="4027612" y="5537425"/>
              <a:ext cx="1736734" cy="1938659"/>
            </a:xfrm>
            <a:prstGeom prst="rect">
              <a:avLst/>
            </a:prstGeom>
            <a:noFill/>
            <a:ln>
              <a:noFill/>
            </a:ln>
          </p:spPr>
          <p:txBody>
            <a:bodyPr wrap="square" rtlCol="0">
              <a:spAutoFit/>
            </a:bodyPr>
            <a:lstStyle/>
            <a:p>
              <a:r>
                <a:rPr lang="zh-CN" altLang="en-US" sz="1905" dirty="0">
                  <a:solidFill>
                    <a:schemeClr val="tx1">
                      <a:lumMod val="50000"/>
                      <a:lumOff val="50000"/>
                    </a:schemeClr>
                  </a:solidFill>
                  <a:latin typeface="微软雅黑" panose="020B0503020204020204" pitchFamily="34" charset="-122"/>
                  <a:ea typeface="微软雅黑" panose="020B0503020204020204" pitchFamily="34" charset="-122"/>
                </a:rPr>
                <a:t>项目</a:t>
              </a:r>
              <a:endParaRPr lang="en-US" altLang="zh-CN" sz="1905"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905" dirty="0">
                  <a:solidFill>
                    <a:schemeClr val="tx1">
                      <a:lumMod val="50000"/>
                      <a:lumOff val="50000"/>
                    </a:schemeClr>
                  </a:solidFill>
                  <a:latin typeface="微软雅黑" panose="020B0503020204020204" pitchFamily="34" charset="-122"/>
                  <a:ea typeface="微软雅黑" panose="020B0503020204020204" pitchFamily="34" charset="-122"/>
                </a:rPr>
                <a:t>资产</a:t>
              </a:r>
              <a:endParaRPr lang="en-US" altLang="zh-CN" sz="1905"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905" dirty="0">
                  <a:solidFill>
                    <a:schemeClr val="tx1">
                      <a:lumMod val="50000"/>
                      <a:lumOff val="50000"/>
                    </a:schemeClr>
                  </a:solidFill>
                  <a:latin typeface="微软雅黑" panose="020B0503020204020204" pitchFamily="34" charset="-122"/>
                  <a:ea typeface="微软雅黑" panose="020B0503020204020204" pitchFamily="34" charset="-122"/>
                </a:rPr>
                <a:t>流动</a:t>
              </a:r>
              <a:endParaRPr lang="en-US" altLang="zh-CN" sz="190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65" name="TextBox 64"/>
            <p:cNvSpPr txBox="1"/>
            <p:nvPr/>
          </p:nvSpPr>
          <p:spPr>
            <a:xfrm>
              <a:off x="4050285" y="8871749"/>
              <a:ext cx="1736734" cy="1353838"/>
            </a:xfrm>
            <a:prstGeom prst="rect">
              <a:avLst/>
            </a:prstGeom>
            <a:noFill/>
            <a:ln>
              <a:noFill/>
            </a:ln>
          </p:spPr>
          <p:txBody>
            <a:bodyPr wrap="square" rtlCol="0">
              <a:spAutoFit/>
            </a:bodyPr>
            <a:lstStyle/>
            <a:p>
              <a:r>
                <a:rPr lang="zh-CN" altLang="en-US" sz="1905" dirty="0">
                  <a:solidFill>
                    <a:schemeClr val="tx1">
                      <a:lumMod val="50000"/>
                      <a:lumOff val="50000"/>
                    </a:schemeClr>
                  </a:solidFill>
                  <a:latin typeface="微软雅黑" panose="020B0503020204020204" pitchFamily="34" charset="-122"/>
                  <a:ea typeface="微软雅黑" panose="020B0503020204020204" pitchFamily="34" charset="-122"/>
                </a:rPr>
                <a:t>金额</a:t>
              </a:r>
              <a:endParaRPr lang="en-US" altLang="zh-CN" sz="1905"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905" dirty="0">
                  <a:solidFill>
                    <a:schemeClr val="tx1">
                      <a:lumMod val="50000"/>
                      <a:lumOff val="50000"/>
                    </a:schemeClr>
                  </a:solidFill>
                  <a:latin typeface="微软雅黑" panose="020B0503020204020204" pitchFamily="34" charset="-122"/>
                  <a:ea typeface="微软雅黑" panose="020B0503020204020204" pitchFamily="34" charset="-122"/>
                </a:rPr>
                <a:t>比例</a:t>
              </a:r>
              <a:endParaRPr lang="en-US" altLang="zh-CN" sz="190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66" name="TextBox 65"/>
            <p:cNvSpPr txBox="1"/>
            <p:nvPr/>
          </p:nvSpPr>
          <p:spPr>
            <a:xfrm>
              <a:off x="6267556" y="5730017"/>
              <a:ext cx="1736734" cy="1460007"/>
            </a:xfrm>
            <a:prstGeom prst="rect">
              <a:avLst/>
            </a:prstGeom>
            <a:noFill/>
            <a:ln>
              <a:noFill/>
            </a:ln>
          </p:spPr>
          <p:txBody>
            <a:bodyPr wrap="square" rtlCol="0">
              <a:spAutoFit/>
            </a:bodyPr>
            <a:lstStyle/>
            <a:p>
              <a:r>
                <a:rPr lang="zh-CN" altLang="en-US" sz="2080" dirty="0">
                  <a:solidFill>
                    <a:schemeClr val="tx1">
                      <a:lumMod val="50000"/>
                      <a:lumOff val="50000"/>
                    </a:schemeClr>
                  </a:solidFill>
                  <a:latin typeface="微软雅黑" panose="020B0503020204020204" pitchFamily="34" charset="-122"/>
                  <a:ea typeface="微软雅黑" panose="020B0503020204020204" pitchFamily="34" charset="-122"/>
                </a:rPr>
                <a:t>固定资产</a:t>
              </a:r>
              <a:endParaRPr lang="en-US" altLang="zh-CN" sz="208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67" name="TextBox 66"/>
            <p:cNvSpPr txBox="1"/>
            <p:nvPr/>
          </p:nvSpPr>
          <p:spPr>
            <a:xfrm>
              <a:off x="8687072" y="5730017"/>
              <a:ext cx="1736734" cy="1460007"/>
            </a:xfrm>
            <a:prstGeom prst="rect">
              <a:avLst/>
            </a:prstGeom>
            <a:noFill/>
            <a:ln>
              <a:noFill/>
            </a:ln>
          </p:spPr>
          <p:txBody>
            <a:bodyPr wrap="square" rtlCol="0">
              <a:spAutoFit/>
            </a:bodyPr>
            <a:lstStyle/>
            <a:p>
              <a:r>
                <a:rPr lang="zh-CN" altLang="en-US" sz="2080" dirty="0">
                  <a:solidFill>
                    <a:schemeClr val="tx1">
                      <a:lumMod val="50000"/>
                      <a:lumOff val="50000"/>
                    </a:schemeClr>
                  </a:solidFill>
                  <a:latin typeface="微软雅黑" panose="020B0503020204020204" pitchFamily="34" charset="-122"/>
                  <a:ea typeface="微软雅黑" panose="020B0503020204020204" pitchFamily="34" charset="-122"/>
                </a:rPr>
                <a:t>流动资产</a:t>
              </a:r>
              <a:endParaRPr lang="en-US" altLang="zh-CN" sz="208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68" name="TextBox 67"/>
            <p:cNvSpPr txBox="1"/>
            <p:nvPr/>
          </p:nvSpPr>
          <p:spPr>
            <a:xfrm>
              <a:off x="11158878" y="5341411"/>
              <a:ext cx="1736734" cy="2097914"/>
            </a:xfrm>
            <a:prstGeom prst="rect">
              <a:avLst/>
            </a:prstGeom>
            <a:noFill/>
            <a:ln>
              <a:noFill/>
            </a:ln>
          </p:spPr>
          <p:txBody>
            <a:bodyPr wrap="square" rtlCol="0">
              <a:spAutoFit/>
            </a:bodyPr>
            <a:lstStyle/>
            <a:p>
              <a:r>
                <a:rPr lang="zh-CN" altLang="en-US" sz="2080" dirty="0">
                  <a:solidFill>
                    <a:schemeClr val="tx1">
                      <a:lumMod val="50000"/>
                      <a:lumOff val="50000"/>
                    </a:schemeClr>
                  </a:solidFill>
                  <a:latin typeface="微软雅黑" panose="020B0503020204020204" pitchFamily="34" charset="-122"/>
                  <a:ea typeface="微软雅黑" panose="020B0503020204020204" pitchFamily="34" charset="-122"/>
                </a:rPr>
                <a:t>无形递延资产</a:t>
              </a:r>
              <a:endParaRPr lang="en-US" altLang="zh-CN" sz="208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69" name="TextBox 68"/>
            <p:cNvSpPr txBox="1"/>
            <p:nvPr/>
          </p:nvSpPr>
          <p:spPr>
            <a:xfrm>
              <a:off x="13510552" y="5730017"/>
              <a:ext cx="1736734" cy="1460007"/>
            </a:xfrm>
            <a:prstGeom prst="rect">
              <a:avLst/>
            </a:prstGeom>
            <a:noFill/>
            <a:ln>
              <a:noFill/>
            </a:ln>
          </p:spPr>
          <p:txBody>
            <a:bodyPr wrap="square" rtlCol="0">
              <a:spAutoFit/>
            </a:bodyPr>
            <a:lstStyle/>
            <a:p>
              <a:r>
                <a:rPr lang="zh-CN" altLang="en-US" sz="2080" dirty="0">
                  <a:solidFill>
                    <a:schemeClr val="tx1">
                      <a:lumMod val="50000"/>
                      <a:lumOff val="50000"/>
                    </a:schemeClr>
                  </a:solidFill>
                  <a:latin typeface="微软雅黑" panose="020B0503020204020204" pitchFamily="34" charset="-122"/>
                  <a:ea typeface="微软雅黑" panose="020B0503020204020204" pitchFamily="34" charset="-122"/>
                </a:rPr>
                <a:t>流动负债</a:t>
              </a:r>
              <a:endParaRPr lang="en-US" altLang="zh-CN" sz="208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70" name="TextBox 69"/>
            <p:cNvSpPr txBox="1"/>
            <p:nvPr/>
          </p:nvSpPr>
          <p:spPr>
            <a:xfrm>
              <a:off x="15924886" y="5438811"/>
              <a:ext cx="1736734" cy="2097914"/>
            </a:xfrm>
            <a:prstGeom prst="rect">
              <a:avLst/>
            </a:prstGeom>
            <a:noFill/>
            <a:ln>
              <a:noFill/>
            </a:ln>
          </p:spPr>
          <p:txBody>
            <a:bodyPr wrap="square" rtlCol="0">
              <a:spAutoFit/>
            </a:bodyPr>
            <a:lstStyle/>
            <a:p>
              <a:r>
                <a:rPr lang="zh-CN" altLang="en-US" sz="2080" dirty="0">
                  <a:solidFill>
                    <a:schemeClr val="tx1">
                      <a:lumMod val="50000"/>
                      <a:lumOff val="50000"/>
                    </a:schemeClr>
                  </a:solidFill>
                  <a:latin typeface="微软雅黑" panose="020B0503020204020204" pitchFamily="34" charset="-122"/>
                  <a:ea typeface="微软雅黑" panose="020B0503020204020204" pitchFamily="34" charset="-122"/>
                </a:rPr>
                <a:t>资产负债率</a:t>
              </a:r>
              <a:endParaRPr lang="en-US" altLang="zh-CN" sz="208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71" name="TextBox 70"/>
            <p:cNvSpPr txBox="1"/>
            <p:nvPr/>
          </p:nvSpPr>
          <p:spPr>
            <a:xfrm>
              <a:off x="18339219" y="5730017"/>
              <a:ext cx="1736734" cy="1460007"/>
            </a:xfrm>
            <a:prstGeom prst="rect">
              <a:avLst/>
            </a:prstGeom>
            <a:noFill/>
            <a:ln>
              <a:noFill/>
            </a:ln>
          </p:spPr>
          <p:txBody>
            <a:bodyPr wrap="square" rtlCol="0">
              <a:spAutoFit/>
            </a:bodyPr>
            <a:lstStyle/>
            <a:p>
              <a:r>
                <a:rPr lang="zh-CN" altLang="en-US" sz="2080" dirty="0">
                  <a:solidFill>
                    <a:schemeClr val="tx1">
                      <a:lumMod val="50000"/>
                      <a:lumOff val="50000"/>
                    </a:schemeClr>
                  </a:solidFill>
                  <a:latin typeface="微软雅黑" panose="020B0503020204020204" pitchFamily="34" charset="-122"/>
                  <a:ea typeface="微软雅黑" panose="020B0503020204020204" pitchFamily="34" charset="-122"/>
                </a:rPr>
                <a:t>流动比率</a:t>
              </a:r>
              <a:endParaRPr lang="en-US" altLang="zh-CN" sz="208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72" name="TextBox 71"/>
            <p:cNvSpPr txBox="1"/>
            <p:nvPr/>
          </p:nvSpPr>
          <p:spPr>
            <a:xfrm>
              <a:off x="6039094" y="9134343"/>
              <a:ext cx="2414333" cy="636116"/>
            </a:xfrm>
            <a:prstGeom prst="rect">
              <a:avLst/>
            </a:prstGeom>
            <a:noFill/>
            <a:ln>
              <a:noFill/>
            </a:ln>
          </p:spPr>
          <p:txBody>
            <a:bodyPr wrap="square" rtlCol="0">
              <a:spAutoFit/>
            </a:bodyPr>
            <a:lstStyle/>
            <a:p>
              <a:r>
                <a:rPr lang="en-US" altLang="zh-CN" sz="1470" dirty="0">
                  <a:solidFill>
                    <a:schemeClr val="tx1">
                      <a:lumMod val="50000"/>
                      <a:lumOff val="50000"/>
                    </a:schemeClr>
                  </a:solidFill>
                  <a:latin typeface="微软雅黑" panose="020B0503020204020204" pitchFamily="34" charset="-122"/>
                  <a:ea typeface="微软雅黑" panose="020B0503020204020204" pitchFamily="34" charset="-122"/>
                </a:rPr>
                <a:t>823421.34</a:t>
              </a:r>
              <a:endParaRPr lang="en-US" altLang="zh-CN" sz="147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73" name="TextBox 72"/>
            <p:cNvSpPr txBox="1"/>
            <p:nvPr/>
          </p:nvSpPr>
          <p:spPr>
            <a:xfrm>
              <a:off x="8582977" y="9134343"/>
              <a:ext cx="2414333" cy="636116"/>
            </a:xfrm>
            <a:prstGeom prst="rect">
              <a:avLst/>
            </a:prstGeom>
            <a:noFill/>
            <a:ln>
              <a:noFill/>
            </a:ln>
          </p:spPr>
          <p:txBody>
            <a:bodyPr wrap="square" rtlCol="0">
              <a:spAutoFit/>
            </a:bodyPr>
            <a:lstStyle/>
            <a:p>
              <a:r>
                <a:rPr lang="en-US" altLang="zh-CN" sz="1470" dirty="0">
                  <a:solidFill>
                    <a:schemeClr val="tx1">
                      <a:lumMod val="50000"/>
                      <a:lumOff val="50000"/>
                    </a:schemeClr>
                  </a:solidFill>
                  <a:latin typeface="微软雅黑" panose="020B0503020204020204" pitchFamily="34" charset="-122"/>
                  <a:ea typeface="微软雅黑" panose="020B0503020204020204" pitchFamily="34" charset="-122"/>
                </a:rPr>
                <a:t>923421.34</a:t>
              </a:r>
              <a:endParaRPr lang="en-US" altLang="zh-CN" sz="147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74" name="TextBox 73"/>
            <p:cNvSpPr txBox="1"/>
            <p:nvPr/>
          </p:nvSpPr>
          <p:spPr>
            <a:xfrm>
              <a:off x="10987251" y="9134343"/>
              <a:ext cx="2414333" cy="636116"/>
            </a:xfrm>
            <a:prstGeom prst="rect">
              <a:avLst/>
            </a:prstGeom>
            <a:noFill/>
            <a:ln>
              <a:noFill/>
            </a:ln>
          </p:spPr>
          <p:txBody>
            <a:bodyPr wrap="square" rtlCol="0">
              <a:spAutoFit/>
            </a:bodyPr>
            <a:lstStyle/>
            <a:p>
              <a:r>
                <a:rPr lang="en-US" altLang="zh-CN" sz="1470" dirty="0">
                  <a:solidFill>
                    <a:schemeClr val="tx1">
                      <a:lumMod val="50000"/>
                      <a:lumOff val="50000"/>
                    </a:schemeClr>
                  </a:solidFill>
                  <a:latin typeface="微软雅黑" panose="020B0503020204020204" pitchFamily="34" charset="-122"/>
                  <a:ea typeface="微软雅黑" panose="020B0503020204020204" pitchFamily="34" charset="-122"/>
                </a:rPr>
                <a:t>523421.3</a:t>
              </a:r>
              <a:endParaRPr lang="en-US" altLang="zh-CN" sz="147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75" name="TextBox 74"/>
            <p:cNvSpPr txBox="1"/>
            <p:nvPr/>
          </p:nvSpPr>
          <p:spPr>
            <a:xfrm>
              <a:off x="13405615" y="9134343"/>
              <a:ext cx="2563882" cy="636116"/>
            </a:xfrm>
            <a:prstGeom prst="rect">
              <a:avLst/>
            </a:prstGeom>
            <a:noFill/>
            <a:ln>
              <a:noFill/>
            </a:ln>
          </p:spPr>
          <p:txBody>
            <a:bodyPr wrap="square" rtlCol="0">
              <a:spAutoFit/>
            </a:bodyPr>
            <a:lstStyle/>
            <a:p>
              <a:r>
                <a:rPr lang="en-US" altLang="zh-CN" sz="1470" dirty="0">
                  <a:solidFill>
                    <a:schemeClr val="tx1">
                      <a:lumMod val="50000"/>
                      <a:lumOff val="50000"/>
                    </a:schemeClr>
                  </a:solidFill>
                  <a:latin typeface="微软雅黑" panose="020B0503020204020204" pitchFamily="34" charset="-122"/>
                  <a:ea typeface="微软雅黑" panose="020B0503020204020204" pitchFamily="34" charset="-122"/>
                </a:rPr>
                <a:t>123421.34</a:t>
              </a:r>
              <a:endParaRPr lang="en-US" altLang="zh-CN" sz="147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76" name="TextBox 75"/>
            <p:cNvSpPr txBox="1"/>
            <p:nvPr/>
          </p:nvSpPr>
          <p:spPr>
            <a:xfrm>
              <a:off x="15996066" y="9134343"/>
              <a:ext cx="1697587" cy="715549"/>
            </a:xfrm>
            <a:prstGeom prst="rect">
              <a:avLst/>
            </a:prstGeom>
            <a:noFill/>
            <a:ln>
              <a:noFill/>
            </a:ln>
          </p:spPr>
          <p:txBody>
            <a:bodyPr wrap="square" rtlCol="0">
              <a:spAutoFit/>
            </a:bodyPr>
            <a:lstStyle/>
            <a:p>
              <a:r>
                <a:rPr lang="en-US" altLang="zh-CN" sz="1730" dirty="0">
                  <a:solidFill>
                    <a:schemeClr val="tx1">
                      <a:lumMod val="50000"/>
                      <a:lumOff val="50000"/>
                    </a:schemeClr>
                  </a:solidFill>
                  <a:latin typeface="微软雅黑" panose="020B0503020204020204" pitchFamily="34" charset="-122"/>
                  <a:ea typeface="微软雅黑" panose="020B0503020204020204" pitchFamily="34" charset="-122"/>
                </a:rPr>
                <a:t>12 %</a:t>
              </a:r>
              <a:endParaRPr lang="en-US" altLang="zh-CN" sz="173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77" name="TextBox 76"/>
            <p:cNvSpPr txBox="1"/>
            <p:nvPr/>
          </p:nvSpPr>
          <p:spPr>
            <a:xfrm>
              <a:off x="18390830" y="9134343"/>
              <a:ext cx="1736734" cy="715549"/>
            </a:xfrm>
            <a:prstGeom prst="rect">
              <a:avLst/>
            </a:prstGeom>
            <a:noFill/>
            <a:ln>
              <a:noFill/>
            </a:ln>
          </p:spPr>
          <p:txBody>
            <a:bodyPr wrap="square" rtlCol="0">
              <a:spAutoFit/>
            </a:bodyPr>
            <a:lstStyle/>
            <a:p>
              <a:r>
                <a:rPr lang="en-US" altLang="zh-CN" sz="1730" dirty="0">
                  <a:solidFill>
                    <a:schemeClr val="tx1">
                      <a:lumMod val="50000"/>
                      <a:lumOff val="50000"/>
                    </a:schemeClr>
                  </a:solidFill>
                  <a:latin typeface="微软雅黑" panose="020B0503020204020204" pitchFamily="34" charset="-122"/>
                  <a:ea typeface="微软雅黑" panose="020B0503020204020204" pitchFamily="34" charset="-122"/>
                </a:rPr>
                <a:t>8.7%</a:t>
              </a:r>
              <a:endParaRPr lang="en-US" altLang="zh-CN" sz="173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900" advClick="0" advTm="0">
        <p14:warp dir="in"/>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42"/>
                                        </p:tgtEl>
                                        <p:attrNameLst>
                                          <p:attrName>style.visibility</p:attrName>
                                        </p:attrNameLst>
                                      </p:cBhvr>
                                      <p:to>
                                        <p:strVal val="visible"/>
                                      </p:to>
                                    </p:set>
                                    <p:anim calcmode="lin" valueType="num">
                                      <p:cBhvr additive="base">
                                        <p:cTn id="12" dur="500" fill="hold"/>
                                        <p:tgtEl>
                                          <p:spTgt spid="42"/>
                                        </p:tgtEl>
                                        <p:attrNameLst>
                                          <p:attrName>ppt_x</p:attrName>
                                        </p:attrNameLst>
                                      </p:cBhvr>
                                      <p:tavLst>
                                        <p:tav tm="0">
                                          <p:val>
                                            <p:strVal val="0-#ppt_w/2"/>
                                          </p:val>
                                        </p:tav>
                                        <p:tav tm="100000">
                                          <p:val>
                                            <p:strVal val="#ppt_x"/>
                                          </p:val>
                                        </p:tav>
                                      </p:tavLst>
                                    </p:anim>
                                    <p:anim calcmode="lin" valueType="num">
                                      <p:cBhvr additive="base">
                                        <p:cTn id="13" dur="500" fill="hold"/>
                                        <p:tgtEl>
                                          <p:spTgt spid="4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49" presetClass="entr" presetSubtype="0" decel="100000"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 calcmode="lin" valueType="num">
                                      <p:cBhvr>
                                        <p:cTn id="17" dur="500" fill="hold"/>
                                        <p:tgtEl>
                                          <p:spTgt spid="63"/>
                                        </p:tgtEl>
                                        <p:attrNameLst>
                                          <p:attrName>ppt_w</p:attrName>
                                        </p:attrNameLst>
                                      </p:cBhvr>
                                      <p:tavLst>
                                        <p:tav tm="0">
                                          <p:val>
                                            <p:fltVal val="0"/>
                                          </p:val>
                                        </p:tav>
                                        <p:tav tm="100000">
                                          <p:val>
                                            <p:strVal val="#ppt_w"/>
                                          </p:val>
                                        </p:tav>
                                      </p:tavLst>
                                    </p:anim>
                                    <p:anim calcmode="lin" valueType="num">
                                      <p:cBhvr>
                                        <p:cTn id="18" dur="500" fill="hold"/>
                                        <p:tgtEl>
                                          <p:spTgt spid="63"/>
                                        </p:tgtEl>
                                        <p:attrNameLst>
                                          <p:attrName>ppt_h</p:attrName>
                                        </p:attrNameLst>
                                      </p:cBhvr>
                                      <p:tavLst>
                                        <p:tav tm="0">
                                          <p:val>
                                            <p:fltVal val="0"/>
                                          </p:val>
                                        </p:tav>
                                        <p:tav tm="100000">
                                          <p:val>
                                            <p:strVal val="#ppt_h"/>
                                          </p:val>
                                        </p:tav>
                                      </p:tavLst>
                                    </p:anim>
                                    <p:anim calcmode="lin" valueType="num">
                                      <p:cBhvr>
                                        <p:cTn id="19" dur="500" fill="hold"/>
                                        <p:tgtEl>
                                          <p:spTgt spid="63"/>
                                        </p:tgtEl>
                                        <p:attrNameLst>
                                          <p:attrName>style.rotation</p:attrName>
                                        </p:attrNameLst>
                                      </p:cBhvr>
                                      <p:tavLst>
                                        <p:tav tm="0">
                                          <p:val>
                                            <p:fltVal val="360"/>
                                          </p:val>
                                        </p:tav>
                                        <p:tav tm="100000">
                                          <p:val>
                                            <p:fltVal val="0"/>
                                          </p:val>
                                        </p:tav>
                                      </p:tavLst>
                                    </p:anim>
                                    <p:animEffect transition="in" filter="fade">
                                      <p:cBhvr>
                                        <p:cTn id="20" dur="500"/>
                                        <p:tgtEl>
                                          <p:spTgt spid="63"/>
                                        </p:tgtEl>
                                      </p:cBhvr>
                                    </p:animEffect>
                                  </p:childTnLst>
                                </p:cTn>
                              </p:par>
                            </p:childTnLst>
                          </p:cTn>
                        </p:par>
                        <p:par>
                          <p:cTn id="21" fill="hold">
                            <p:stCondLst>
                              <p:cond delay="1500"/>
                            </p:stCondLst>
                            <p:childTnLst>
                              <p:par>
                                <p:cTn id="22" presetID="22" presetClass="entr" presetSubtype="1"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up)">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6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同心圆 111"/>
          <p:cNvSpPr/>
          <p:nvPr/>
        </p:nvSpPr>
        <p:spPr>
          <a:xfrm>
            <a:off x="2064276" y="5975502"/>
            <a:ext cx="174009" cy="179096"/>
          </a:xfrm>
          <a:prstGeom prst="donu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770" tIns="44885" rIns="89770" bIns="44885" numCol="1" spcCol="0" rtlCol="0" fromWordArt="0" anchor="ctr" anchorCtr="0" forceAA="0" compatLnSpc="1">
            <a:noAutofit/>
          </a:bodyPr>
          <a:lstStyle/>
          <a:p>
            <a:pPr algn="ctr"/>
            <a:endParaRPr lang="zh-CN" altLang="en-US" sz="1560">
              <a:solidFill>
                <a:schemeClr val="tx1"/>
              </a:solidFill>
            </a:endParaRPr>
          </a:p>
        </p:txBody>
      </p:sp>
      <p:sp>
        <p:nvSpPr>
          <p:cNvPr id="113" name="同心圆 112"/>
          <p:cNvSpPr/>
          <p:nvPr/>
        </p:nvSpPr>
        <p:spPr>
          <a:xfrm>
            <a:off x="293595" y="6031860"/>
            <a:ext cx="174009" cy="179096"/>
          </a:xfrm>
          <a:prstGeom prst="donu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770" tIns="44885" rIns="89770" bIns="44885" numCol="1" spcCol="0" rtlCol="0" fromWordArt="0" anchor="ctr" anchorCtr="0" forceAA="0" compatLnSpc="1">
            <a:noAutofit/>
          </a:bodyPr>
          <a:lstStyle/>
          <a:p>
            <a:pPr algn="ctr"/>
            <a:endParaRPr lang="zh-CN" altLang="en-US" sz="1560">
              <a:solidFill>
                <a:schemeClr val="tx1"/>
              </a:solidFill>
            </a:endParaRPr>
          </a:p>
        </p:txBody>
      </p:sp>
      <p:sp>
        <p:nvSpPr>
          <p:cNvPr id="104" name="矩形 103"/>
          <p:cNvSpPr/>
          <p:nvPr/>
        </p:nvSpPr>
        <p:spPr>
          <a:xfrm>
            <a:off x="50056" y="5335833"/>
            <a:ext cx="775136" cy="2308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模板下载：</a:t>
            </a:r>
            <a:r>
              <a:rPr kumimoji="0" lang="en-US" altLang="zh-CN" sz="100" b="0" i="0" u="none" strike="noStrike" kern="0" cap="none" spc="0" normalizeH="0" baseline="0" noProof="0" dirty="0" smtClean="0">
                <a:ln>
                  <a:noFill/>
                </a:ln>
                <a:solidFill>
                  <a:prstClr val="white"/>
                </a:solidFill>
                <a:effectLst/>
                <a:uLnTx/>
                <a:uFillTx/>
              </a:rPr>
              <a:t>www.1ppt.com/moban/     </a:t>
            </a:r>
            <a:r>
              <a:rPr kumimoji="0" lang="zh-CN" altLang="en-US" sz="100" b="0" i="0" u="none" strike="noStrike" kern="0" cap="none" spc="0" normalizeH="0" baseline="0" noProof="0" dirty="0" smtClean="0">
                <a:ln>
                  <a:noFill/>
                </a:ln>
                <a:solidFill>
                  <a:prstClr val="white"/>
                </a:solidFill>
                <a:effectLst/>
                <a:uLnTx/>
                <a:uFillTx/>
              </a:rPr>
              <a:t>行业</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a:t>
            </a:r>
            <a:r>
              <a:rPr kumimoji="0" lang="en-US" altLang="zh-CN" sz="100" b="0" i="0" u="none" strike="noStrike" kern="0" cap="none" spc="0" normalizeH="0" baseline="0" noProof="0" dirty="0" smtClean="0">
                <a:ln>
                  <a:noFill/>
                </a:ln>
                <a:solidFill>
                  <a:prstClr val="white"/>
                </a:solidFill>
                <a:effectLst/>
                <a:uLnTx/>
                <a:uFillTx/>
              </a:rPr>
              <a:t>www.1ppt.com/hangye/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节日</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a:t>
            </a:r>
            <a:r>
              <a:rPr kumimoji="0" lang="en-US" altLang="zh-CN" sz="100" b="0" i="0" u="none" strike="noStrike" kern="0" cap="none" spc="0" normalizeH="0" baseline="0" noProof="0" dirty="0" smtClean="0">
                <a:ln>
                  <a:noFill/>
                </a:ln>
                <a:solidFill>
                  <a:prstClr val="white"/>
                </a:solidFill>
                <a:effectLst/>
                <a:uLnTx/>
                <a:uFillTx/>
              </a:rPr>
              <a:t>www.1ppt.com/jieri/           PPT</a:t>
            </a:r>
            <a:r>
              <a:rPr kumimoji="0" lang="zh-CN" altLang="en-US" sz="100" b="0" i="0" u="none" strike="noStrike" kern="0" cap="none" spc="0" normalizeH="0" baseline="0" noProof="0" dirty="0" smtClean="0">
                <a:ln>
                  <a:noFill/>
                </a:ln>
                <a:solidFill>
                  <a:prstClr val="white"/>
                </a:solidFill>
                <a:effectLst/>
                <a:uLnTx/>
                <a:uFillTx/>
              </a:rPr>
              <a:t>素材下载：</a:t>
            </a:r>
            <a:r>
              <a:rPr kumimoji="0" lang="en-US" altLang="zh-CN" sz="100" b="0" i="0" u="none" strike="noStrike" kern="0" cap="none" spc="0" normalizeH="0" baseline="0" noProof="0" dirty="0" smtClean="0">
                <a:ln>
                  <a:noFill/>
                </a:ln>
                <a:solidFill>
                  <a:prstClr val="white"/>
                </a:solidFill>
                <a:effectLst/>
                <a:uLnTx/>
                <a:uFillTx/>
              </a:rPr>
              <a:t>www.1ppt.com/sucai/</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背景图片：</a:t>
            </a:r>
            <a:r>
              <a:rPr kumimoji="0" lang="en-US" altLang="zh-CN" sz="100" b="0" i="0" u="none" strike="noStrike" kern="0" cap="none" spc="0" normalizeH="0" baseline="0" noProof="0" dirty="0" smtClean="0">
                <a:ln>
                  <a:noFill/>
                </a:ln>
                <a:solidFill>
                  <a:prstClr val="white"/>
                </a:solidFill>
                <a:effectLst/>
                <a:uLnTx/>
                <a:uFillTx/>
              </a:rPr>
              <a:t>www.1ppt.com/beijing/      PPT</a:t>
            </a:r>
            <a:r>
              <a:rPr kumimoji="0" lang="zh-CN" altLang="en-US" sz="100" b="0" i="0" u="none" strike="noStrike" kern="0" cap="none" spc="0" normalizeH="0" baseline="0" noProof="0" dirty="0" smtClean="0">
                <a:ln>
                  <a:noFill/>
                </a:ln>
                <a:solidFill>
                  <a:prstClr val="white"/>
                </a:solidFill>
                <a:effectLst/>
                <a:uLnTx/>
                <a:uFillTx/>
              </a:rPr>
              <a:t>图表下载：</a:t>
            </a:r>
            <a:r>
              <a:rPr kumimoji="0" lang="en-US" altLang="zh-CN" sz="100" b="0" i="0" u="none" strike="noStrike" kern="0" cap="none" spc="0" normalizeH="0" baseline="0" noProof="0" dirty="0" smtClean="0">
                <a:ln>
                  <a:noFill/>
                </a:ln>
                <a:solidFill>
                  <a:prstClr val="white"/>
                </a:solidFill>
                <a:effectLst/>
                <a:uLnTx/>
                <a:uFillTx/>
              </a:rPr>
              <a:t>www.1ppt.com/tubiao/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优秀</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下载：</a:t>
            </a:r>
            <a:r>
              <a:rPr kumimoji="0" lang="en-US" altLang="zh-CN" sz="100" b="0" i="0" u="none" strike="noStrike" kern="0" cap="none" spc="0" normalizeH="0" baseline="0" noProof="0" dirty="0" smtClean="0">
                <a:ln>
                  <a:noFill/>
                </a:ln>
                <a:solidFill>
                  <a:prstClr val="white"/>
                </a:solidFill>
                <a:effectLst/>
                <a:uLnTx/>
                <a:uFillTx/>
              </a:rPr>
              <a:t>www.1ppt.com/xiazai/        PPT</a:t>
            </a:r>
            <a:r>
              <a:rPr kumimoji="0" lang="zh-CN" altLang="en-US" sz="100" b="0" i="0" u="none" strike="noStrike" kern="0" cap="none" spc="0" normalizeH="0" baseline="0" noProof="0" dirty="0" smtClean="0">
                <a:ln>
                  <a:noFill/>
                </a:ln>
                <a:solidFill>
                  <a:prstClr val="white"/>
                </a:solidFill>
                <a:effectLst/>
                <a:uLnTx/>
                <a:uFillTx/>
              </a:rPr>
              <a:t>教程： </a:t>
            </a:r>
            <a:r>
              <a:rPr kumimoji="0" lang="en-US" altLang="zh-CN" sz="100" b="0" i="0" u="none" strike="noStrike" kern="0" cap="none" spc="0" normalizeH="0" baseline="0" noProof="0" dirty="0" smtClean="0">
                <a:ln>
                  <a:noFill/>
                </a:ln>
                <a:solidFill>
                  <a:prstClr val="white"/>
                </a:solidFill>
                <a:effectLst/>
                <a:uLnTx/>
                <a:uFillTx/>
              </a:rPr>
              <a:t>www.1ppt.com/powerpoint/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Word</a:t>
            </a:r>
            <a:r>
              <a:rPr kumimoji="0" lang="zh-CN" altLang="en-US" sz="100" b="0" i="0" u="none" strike="noStrike" kern="0" cap="none" spc="0" normalizeH="0" baseline="0" noProof="0" dirty="0" smtClean="0">
                <a:ln>
                  <a:noFill/>
                </a:ln>
                <a:solidFill>
                  <a:prstClr val="white"/>
                </a:solidFill>
                <a:effectLst/>
                <a:uLnTx/>
                <a:uFillTx/>
              </a:rPr>
              <a:t>教程： </a:t>
            </a:r>
            <a:r>
              <a:rPr kumimoji="0" lang="en-US" altLang="zh-CN" sz="100" b="0" i="0" u="none" strike="noStrike" kern="0" cap="none" spc="0" normalizeH="0" baseline="0" noProof="0" dirty="0" smtClean="0">
                <a:ln>
                  <a:noFill/>
                </a:ln>
                <a:solidFill>
                  <a:prstClr val="white"/>
                </a:solidFill>
                <a:effectLst/>
                <a:uLnTx/>
                <a:uFillTx/>
              </a:rPr>
              <a:t>www.1ppt.com/word/              Excel</a:t>
            </a:r>
            <a:r>
              <a:rPr kumimoji="0" lang="zh-CN" altLang="en-US" sz="100" b="0" i="0" u="none" strike="noStrike" kern="0" cap="none" spc="0" normalizeH="0" baseline="0" noProof="0" dirty="0" smtClean="0">
                <a:ln>
                  <a:noFill/>
                </a:ln>
                <a:solidFill>
                  <a:prstClr val="white"/>
                </a:solidFill>
                <a:effectLst/>
                <a:uLnTx/>
                <a:uFillTx/>
              </a:rPr>
              <a:t>教程：</a:t>
            </a:r>
            <a:r>
              <a:rPr kumimoji="0" lang="en-US" altLang="zh-CN" sz="100" b="0" i="0" u="none" strike="noStrike" kern="0" cap="none" spc="0" normalizeH="0" baseline="0" noProof="0" dirty="0" smtClean="0">
                <a:ln>
                  <a:noFill/>
                </a:ln>
                <a:solidFill>
                  <a:prstClr val="white"/>
                </a:solidFill>
                <a:effectLst/>
                <a:uLnTx/>
                <a:uFillTx/>
              </a:rPr>
              <a:t>www.1ppt.com/excel/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资料下载：</a:t>
            </a:r>
            <a:r>
              <a:rPr kumimoji="0" lang="en-US" altLang="zh-CN" sz="100" b="0" i="0" u="none" strike="noStrike" kern="0" cap="none" spc="0" normalizeH="0" baseline="0" noProof="0" dirty="0" smtClean="0">
                <a:ln>
                  <a:noFill/>
                </a:ln>
                <a:solidFill>
                  <a:prstClr val="white"/>
                </a:solidFill>
                <a:effectLst/>
                <a:uLnTx/>
                <a:uFillTx/>
              </a:rPr>
              <a:t>www.1ppt.com/ziliao/                PPT</a:t>
            </a:r>
            <a:r>
              <a:rPr kumimoji="0" lang="zh-CN" altLang="en-US" sz="100" b="0" i="0" u="none" strike="noStrike" kern="0" cap="none" spc="0" normalizeH="0" baseline="0" noProof="0" dirty="0" smtClean="0">
                <a:ln>
                  <a:noFill/>
                </a:ln>
                <a:solidFill>
                  <a:prstClr val="white"/>
                </a:solidFill>
                <a:effectLst/>
                <a:uLnTx/>
                <a:uFillTx/>
              </a:rPr>
              <a:t>课件下载：</a:t>
            </a:r>
            <a:r>
              <a:rPr kumimoji="0" lang="en-US" altLang="zh-CN" sz="100" b="0" i="0" u="none" strike="noStrike" kern="0" cap="none" spc="0" normalizeH="0" baseline="0" noProof="0" dirty="0" smtClean="0">
                <a:ln>
                  <a:noFill/>
                </a:ln>
                <a:solidFill>
                  <a:prstClr val="white"/>
                </a:solidFill>
                <a:effectLst/>
                <a:uLnTx/>
                <a:uFillTx/>
              </a:rPr>
              <a:t>www.1ppt.com/kejian/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范文下载：</a:t>
            </a:r>
            <a:r>
              <a:rPr kumimoji="0" lang="en-US" altLang="zh-CN" sz="100" b="0" i="0" u="none" strike="noStrike" kern="0" cap="none" spc="0" normalizeH="0" baseline="0" noProof="0" dirty="0" smtClean="0">
                <a:ln>
                  <a:noFill/>
                </a:ln>
                <a:solidFill>
                  <a:prstClr val="white"/>
                </a:solidFill>
                <a:effectLst/>
                <a:uLnTx/>
                <a:uFillTx/>
              </a:rPr>
              <a:t>www.1ppt.com/fanwen/             </a:t>
            </a:r>
            <a:r>
              <a:rPr kumimoji="0" lang="zh-CN" altLang="en-US" sz="100" b="0" i="0" u="none" strike="noStrike" kern="0" cap="none" spc="0" normalizeH="0" baseline="0" noProof="0" dirty="0" smtClean="0">
                <a:ln>
                  <a:noFill/>
                </a:ln>
                <a:solidFill>
                  <a:prstClr val="white"/>
                </a:solidFill>
                <a:effectLst/>
                <a:uLnTx/>
                <a:uFillTx/>
              </a:rPr>
              <a:t>试卷下载：</a:t>
            </a:r>
            <a:r>
              <a:rPr kumimoji="0" lang="en-US" altLang="zh-CN" sz="100" b="0" i="0" u="none" strike="noStrike" kern="0" cap="none" spc="0" normalizeH="0" baseline="0" noProof="0" dirty="0" smtClean="0">
                <a:ln>
                  <a:noFill/>
                </a:ln>
                <a:solidFill>
                  <a:prstClr val="white"/>
                </a:solidFill>
                <a:effectLst/>
                <a:uLnTx/>
                <a:uFillTx/>
              </a:rPr>
              <a:t>www.1ppt.com/shiti/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教案下载：</a:t>
            </a:r>
            <a:r>
              <a:rPr kumimoji="0" lang="en-US" altLang="zh-CN" sz="100" b="0" i="0" u="none" strike="noStrike" kern="0" cap="none" spc="0" normalizeH="0" baseline="0" noProof="0" dirty="0" smtClean="0">
                <a:ln>
                  <a:noFill/>
                </a:ln>
                <a:solidFill>
                  <a:prstClr val="white"/>
                </a:solidFill>
                <a:effectLst/>
                <a:uLnTx/>
                <a:uFillTx/>
              </a:rPr>
              <a:t>www.1ppt.com/jiaoan/        PPT</a:t>
            </a:r>
            <a:r>
              <a:rPr kumimoji="0" lang="zh-CN" altLang="en-US" sz="100" b="0" i="0" u="none" strike="noStrike" kern="0" cap="none" spc="0" normalizeH="0" baseline="0" noProof="0" dirty="0" smtClean="0">
                <a:ln>
                  <a:noFill/>
                </a:ln>
                <a:solidFill>
                  <a:prstClr val="white"/>
                </a:solidFill>
                <a:effectLst/>
                <a:uLnTx/>
                <a:uFillTx/>
              </a:rPr>
              <a:t>论坛：</a:t>
            </a:r>
            <a:r>
              <a:rPr kumimoji="0" lang="en-US" altLang="zh-CN" sz="100" b="0" i="0" u="none" strike="noStrike" kern="0" cap="none" spc="0" normalizeH="0" baseline="0" noProof="0" dirty="0" smtClean="0">
                <a:ln>
                  <a:noFill/>
                </a:ln>
                <a:solidFill>
                  <a:prstClr val="white"/>
                </a:solidFill>
                <a:effectLst/>
                <a:uLnTx/>
                <a:uFillTx/>
              </a:rPr>
              <a:t>www.1ppt.cn</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 </a:t>
            </a:r>
            <a:endParaRPr kumimoji="0" lang="zh-CN" altLang="en-US" sz="100" b="0" i="0" u="none" strike="noStrike" kern="0" cap="none" spc="0" normalizeH="0" baseline="0" noProof="0" dirty="0" smtClean="0">
              <a:ln>
                <a:noFill/>
              </a:ln>
              <a:solidFill>
                <a:prstClr val="white"/>
              </a:solidFill>
              <a:effectLst/>
              <a:uLnTx/>
              <a:uFillTx/>
            </a:endParaRPr>
          </a:p>
        </p:txBody>
      </p:sp>
      <p:sp>
        <p:nvSpPr>
          <p:cNvPr id="6" name="Freeform 7"/>
          <p:cNvSpPr/>
          <p:nvPr/>
        </p:nvSpPr>
        <p:spPr bwMode="auto">
          <a:xfrm>
            <a:off x="3772352" y="1216680"/>
            <a:ext cx="911562" cy="2454275"/>
          </a:xfrm>
          <a:custGeom>
            <a:avLst/>
            <a:gdLst>
              <a:gd name="T0" fmla="*/ 362 w 365"/>
              <a:gd name="T1" fmla="*/ 955 h 955"/>
              <a:gd name="T2" fmla="*/ 235 w 365"/>
              <a:gd name="T3" fmla="*/ 417 h 955"/>
              <a:gd name="T4" fmla="*/ 0 w 365"/>
              <a:gd name="T5" fmla="*/ 0 h 955"/>
              <a:gd name="T6" fmla="*/ 1 w 365"/>
              <a:gd name="T7" fmla="*/ 0 h 955"/>
              <a:gd name="T8" fmla="*/ 236 w 365"/>
              <a:gd name="T9" fmla="*/ 416 h 955"/>
              <a:gd name="T10" fmla="*/ 328 w 365"/>
              <a:gd name="T11" fmla="*/ 671 h 955"/>
              <a:gd name="T12" fmla="*/ 363 w 365"/>
              <a:gd name="T13" fmla="*/ 955 h 955"/>
              <a:gd name="T14" fmla="*/ 362 w 365"/>
              <a:gd name="T15" fmla="*/ 955 h 9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5" h="955">
                <a:moveTo>
                  <a:pt x="362" y="955"/>
                </a:moveTo>
                <a:cubicBezTo>
                  <a:pt x="365" y="787"/>
                  <a:pt x="325" y="616"/>
                  <a:pt x="235" y="417"/>
                </a:cubicBezTo>
                <a:cubicBezTo>
                  <a:pt x="176" y="286"/>
                  <a:pt x="104" y="158"/>
                  <a:pt x="0" y="0"/>
                </a:cubicBezTo>
                <a:cubicBezTo>
                  <a:pt x="1" y="0"/>
                  <a:pt x="1" y="0"/>
                  <a:pt x="1" y="0"/>
                </a:cubicBezTo>
                <a:cubicBezTo>
                  <a:pt x="105" y="157"/>
                  <a:pt x="177" y="286"/>
                  <a:pt x="236" y="416"/>
                </a:cubicBezTo>
                <a:cubicBezTo>
                  <a:pt x="277" y="507"/>
                  <a:pt x="307" y="591"/>
                  <a:pt x="328" y="671"/>
                </a:cubicBezTo>
                <a:cubicBezTo>
                  <a:pt x="353" y="770"/>
                  <a:pt x="364" y="863"/>
                  <a:pt x="363" y="955"/>
                </a:cubicBezTo>
                <a:lnTo>
                  <a:pt x="362" y="955"/>
                </a:ln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7" name="Freeform 8"/>
          <p:cNvSpPr/>
          <p:nvPr/>
        </p:nvSpPr>
        <p:spPr bwMode="auto">
          <a:xfrm>
            <a:off x="4091628" y="1361143"/>
            <a:ext cx="587657" cy="2309813"/>
          </a:xfrm>
          <a:custGeom>
            <a:avLst/>
            <a:gdLst>
              <a:gd name="T0" fmla="*/ 234 w 235"/>
              <a:gd name="T1" fmla="*/ 899 h 899"/>
              <a:gd name="T2" fmla="*/ 54 w 235"/>
              <a:gd name="T3" fmla="*/ 544 h 899"/>
              <a:gd name="T4" fmla="*/ 18 w 235"/>
              <a:gd name="T5" fmla="*/ 0 h 899"/>
              <a:gd name="T6" fmla="*/ 19 w 235"/>
              <a:gd name="T7" fmla="*/ 0 h 899"/>
              <a:gd name="T8" fmla="*/ 55 w 235"/>
              <a:gd name="T9" fmla="*/ 544 h 899"/>
              <a:gd name="T10" fmla="*/ 235 w 235"/>
              <a:gd name="T11" fmla="*/ 899 h 899"/>
              <a:gd name="T12" fmla="*/ 234 w 235"/>
              <a:gd name="T13" fmla="*/ 899 h 899"/>
            </a:gdLst>
            <a:ahLst/>
            <a:cxnLst>
              <a:cxn ang="0">
                <a:pos x="T0" y="T1"/>
              </a:cxn>
              <a:cxn ang="0">
                <a:pos x="T2" y="T3"/>
              </a:cxn>
              <a:cxn ang="0">
                <a:pos x="T4" y="T5"/>
              </a:cxn>
              <a:cxn ang="0">
                <a:pos x="T6" y="T7"/>
              </a:cxn>
              <a:cxn ang="0">
                <a:pos x="T8" y="T9"/>
              </a:cxn>
              <a:cxn ang="0">
                <a:pos x="T10" y="T11"/>
              </a:cxn>
              <a:cxn ang="0">
                <a:pos x="T12" y="T13"/>
              </a:cxn>
            </a:cxnLst>
            <a:rect l="0" t="0" r="r" b="b"/>
            <a:pathLst>
              <a:path w="235" h="899">
                <a:moveTo>
                  <a:pt x="234" y="899"/>
                </a:moveTo>
                <a:cubicBezTo>
                  <a:pt x="153" y="802"/>
                  <a:pt x="91" y="679"/>
                  <a:pt x="54" y="544"/>
                </a:cubicBezTo>
                <a:cubicBezTo>
                  <a:pt x="13" y="389"/>
                  <a:pt x="0" y="206"/>
                  <a:pt x="18" y="0"/>
                </a:cubicBezTo>
                <a:cubicBezTo>
                  <a:pt x="19" y="0"/>
                  <a:pt x="19" y="0"/>
                  <a:pt x="19" y="0"/>
                </a:cubicBezTo>
                <a:cubicBezTo>
                  <a:pt x="1" y="206"/>
                  <a:pt x="14" y="389"/>
                  <a:pt x="55" y="544"/>
                </a:cubicBezTo>
                <a:cubicBezTo>
                  <a:pt x="92" y="679"/>
                  <a:pt x="154" y="801"/>
                  <a:pt x="235" y="899"/>
                </a:cubicBezTo>
                <a:lnTo>
                  <a:pt x="234" y="899"/>
                </a:ln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9" name="Freeform 10"/>
          <p:cNvSpPr/>
          <p:nvPr/>
        </p:nvSpPr>
        <p:spPr bwMode="auto">
          <a:xfrm>
            <a:off x="4651522" y="353080"/>
            <a:ext cx="499739" cy="3317875"/>
          </a:xfrm>
          <a:custGeom>
            <a:avLst/>
            <a:gdLst>
              <a:gd name="T0" fmla="*/ 11 w 200"/>
              <a:gd name="T1" fmla="*/ 1291 h 1291"/>
              <a:gd name="T2" fmla="*/ 10 w 200"/>
              <a:gd name="T3" fmla="*/ 1291 h 1291"/>
              <a:gd name="T4" fmla="*/ 189 w 200"/>
              <a:gd name="T5" fmla="*/ 603 h 1291"/>
              <a:gd name="T6" fmla="*/ 0 w 200"/>
              <a:gd name="T7" fmla="*/ 0 h 1291"/>
              <a:gd name="T8" fmla="*/ 1 w 200"/>
              <a:gd name="T9" fmla="*/ 0 h 1291"/>
              <a:gd name="T10" fmla="*/ 132 w 200"/>
              <a:gd name="T11" fmla="*/ 280 h 1291"/>
              <a:gd name="T12" fmla="*/ 189 w 200"/>
              <a:gd name="T13" fmla="*/ 603 h 1291"/>
              <a:gd name="T14" fmla="*/ 11 w 200"/>
              <a:gd name="T15" fmla="*/ 1291 h 12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0" h="1291">
                <a:moveTo>
                  <a:pt x="11" y="1291"/>
                </a:moveTo>
                <a:cubicBezTo>
                  <a:pt x="10" y="1291"/>
                  <a:pt x="10" y="1291"/>
                  <a:pt x="10" y="1291"/>
                </a:cubicBezTo>
                <a:cubicBezTo>
                  <a:pt x="136" y="1091"/>
                  <a:pt x="199" y="846"/>
                  <a:pt x="189" y="603"/>
                </a:cubicBezTo>
                <a:cubicBezTo>
                  <a:pt x="179" y="388"/>
                  <a:pt x="114" y="179"/>
                  <a:pt x="0" y="0"/>
                </a:cubicBezTo>
                <a:cubicBezTo>
                  <a:pt x="1" y="0"/>
                  <a:pt x="1" y="0"/>
                  <a:pt x="1" y="0"/>
                </a:cubicBezTo>
                <a:cubicBezTo>
                  <a:pt x="56" y="86"/>
                  <a:pt x="100" y="180"/>
                  <a:pt x="132" y="280"/>
                </a:cubicBezTo>
                <a:cubicBezTo>
                  <a:pt x="165" y="385"/>
                  <a:pt x="185" y="493"/>
                  <a:pt x="189" y="603"/>
                </a:cubicBezTo>
                <a:cubicBezTo>
                  <a:pt x="200" y="846"/>
                  <a:pt x="137" y="1091"/>
                  <a:pt x="11" y="1291"/>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 name="Freeform 11"/>
          <p:cNvSpPr/>
          <p:nvPr/>
        </p:nvSpPr>
        <p:spPr bwMode="auto">
          <a:xfrm>
            <a:off x="4062323" y="3670956"/>
            <a:ext cx="613878" cy="1398588"/>
          </a:xfrm>
          <a:custGeom>
            <a:avLst/>
            <a:gdLst>
              <a:gd name="T0" fmla="*/ 0 w 246"/>
              <a:gd name="T1" fmla="*/ 544 h 544"/>
              <a:gd name="T2" fmla="*/ 0 w 246"/>
              <a:gd name="T3" fmla="*/ 544 h 544"/>
              <a:gd name="T4" fmla="*/ 180 w 246"/>
              <a:gd name="T5" fmla="*/ 267 h 544"/>
              <a:gd name="T6" fmla="*/ 246 w 246"/>
              <a:gd name="T7" fmla="*/ 0 h 544"/>
              <a:gd name="T8" fmla="*/ 246 w 246"/>
              <a:gd name="T9" fmla="*/ 0 h 544"/>
              <a:gd name="T10" fmla="*/ 181 w 246"/>
              <a:gd name="T11" fmla="*/ 267 h 544"/>
              <a:gd name="T12" fmla="*/ 106 w 246"/>
              <a:gd name="T13" fmla="*/ 409 h 544"/>
              <a:gd name="T14" fmla="*/ 0 w 246"/>
              <a:gd name="T15" fmla="*/ 544 h 5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44">
                <a:moveTo>
                  <a:pt x="0" y="544"/>
                </a:moveTo>
                <a:cubicBezTo>
                  <a:pt x="0" y="544"/>
                  <a:pt x="0" y="544"/>
                  <a:pt x="0" y="544"/>
                </a:cubicBezTo>
                <a:cubicBezTo>
                  <a:pt x="78" y="460"/>
                  <a:pt x="138" y="366"/>
                  <a:pt x="180" y="267"/>
                </a:cubicBezTo>
                <a:cubicBezTo>
                  <a:pt x="216" y="182"/>
                  <a:pt x="238" y="92"/>
                  <a:pt x="246" y="0"/>
                </a:cubicBezTo>
                <a:cubicBezTo>
                  <a:pt x="246" y="0"/>
                  <a:pt x="246" y="0"/>
                  <a:pt x="246" y="0"/>
                </a:cubicBezTo>
                <a:cubicBezTo>
                  <a:pt x="239" y="92"/>
                  <a:pt x="216" y="182"/>
                  <a:pt x="181" y="267"/>
                </a:cubicBezTo>
                <a:cubicBezTo>
                  <a:pt x="160" y="315"/>
                  <a:pt x="135" y="363"/>
                  <a:pt x="106" y="409"/>
                </a:cubicBezTo>
                <a:cubicBezTo>
                  <a:pt x="75" y="456"/>
                  <a:pt x="39" y="502"/>
                  <a:pt x="0" y="544"/>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1" name="Freeform 12"/>
          <p:cNvSpPr/>
          <p:nvPr/>
        </p:nvSpPr>
        <p:spPr bwMode="auto">
          <a:xfrm>
            <a:off x="4062323" y="4002742"/>
            <a:ext cx="871460" cy="1066800"/>
          </a:xfrm>
          <a:custGeom>
            <a:avLst/>
            <a:gdLst>
              <a:gd name="T0" fmla="*/ 0 w 349"/>
              <a:gd name="T1" fmla="*/ 415 h 415"/>
              <a:gd name="T2" fmla="*/ 0 w 349"/>
              <a:gd name="T3" fmla="*/ 415 h 415"/>
              <a:gd name="T4" fmla="*/ 349 w 349"/>
              <a:gd name="T5" fmla="*/ 0 h 415"/>
              <a:gd name="T6" fmla="*/ 349 w 349"/>
              <a:gd name="T7" fmla="*/ 0 h 415"/>
              <a:gd name="T8" fmla="*/ 197 w 349"/>
              <a:gd name="T9" fmla="*/ 219 h 415"/>
              <a:gd name="T10" fmla="*/ 0 w 349"/>
              <a:gd name="T11" fmla="*/ 415 h 415"/>
            </a:gdLst>
            <a:ahLst/>
            <a:cxnLst>
              <a:cxn ang="0">
                <a:pos x="T0" y="T1"/>
              </a:cxn>
              <a:cxn ang="0">
                <a:pos x="T2" y="T3"/>
              </a:cxn>
              <a:cxn ang="0">
                <a:pos x="T4" y="T5"/>
              </a:cxn>
              <a:cxn ang="0">
                <a:pos x="T6" y="T7"/>
              </a:cxn>
              <a:cxn ang="0">
                <a:pos x="T8" y="T9"/>
              </a:cxn>
              <a:cxn ang="0">
                <a:pos x="T10" y="T11"/>
              </a:cxn>
            </a:cxnLst>
            <a:rect l="0" t="0" r="r" b="b"/>
            <a:pathLst>
              <a:path w="349" h="415">
                <a:moveTo>
                  <a:pt x="0" y="415"/>
                </a:moveTo>
                <a:cubicBezTo>
                  <a:pt x="0" y="415"/>
                  <a:pt x="0" y="415"/>
                  <a:pt x="0" y="415"/>
                </a:cubicBezTo>
                <a:cubicBezTo>
                  <a:pt x="142" y="297"/>
                  <a:pt x="263" y="153"/>
                  <a:pt x="349" y="0"/>
                </a:cubicBezTo>
                <a:cubicBezTo>
                  <a:pt x="349" y="0"/>
                  <a:pt x="349" y="0"/>
                  <a:pt x="349" y="0"/>
                </a:cubicBezTo>
                <a:cubicBezTo>
                  <a:pt x="306" y="76"/>
                  <a:pt x="256" y="150"/>
                  <a:pt x="197" y="219"/>
                </a:cubicBezTo>
                <a:cubicBezTo>
                  <a:pt x="138" y="290"/>
                  <a:pt x="72" y="355"/>
                  <a:pt x="0" y="415"/>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5" name="Freeform 16"/>
          <p:cNvSpPr/>
          <p:nvPr/>
        </p:nvSpPr>
        <p:spPr bwMode="auto">
          <a:xfrm>
            <a:off x="2108094" y="2651780"/>
            <a:ext cx="564521" cy="3446463"/>
          </a:xfrm>
          <a:custGeom>
            <a:avLst/>
            <a:gdLst>
              <a:gd name="T0" fmla="*/ 0 w 226"/>
              <a:gd name="T1" fmla="*/ 1341 h 1341"/>
              <a:gd name="T2" fmla="*/ 0 w 226"/>
              <a:gd name="T3" fmla="*/ 1341 h 1341"/>
              <a:gd name="T4" fmla="*/ 76 w 226"/>
              <a:gd name="T5" fmla="*/ 1177 h 1341"/>
              <a:gd name="T6" fmla="*/ 144 w 226"/>
              <a:gd name="T7" fmla="*/ 754 h 1341"/>
              <a:gd name="T8" fmla="*/ 182 w 226"/>
              <a:gd name="T9" fmla="*/ 361 h 1341"/>
              <a:gd name="T10" fmla="*/ 192 w 226"/>
              <a:gd name="T11" fmla="*/ 251 h 1341"/>
              <a:gd name="T12" fmla="*/ 209 w 226"/>
              <a:gd name="T13" fmla="*/ 84 h 1341"/>
              <a:gd name="T14" fmla="*/ 226 w 226"/>
              <a:gd name="T15" fmla="*/ 0 h 1341"/>
              <a:gd name="T16" fmla="*/ 226 w 226"/>
              <a:gd name="T17" fmla="*/ 0 h 1341"/>
              <a:gd name="T18" fmla="*/ 210 w 226"/>
              <a:gd name="T19" fmla="*/ 84 h 1341"/>
              <a:gd name="T20" fmla="*/ 193 w 226"/>
              <a:gd name="T21" fmla="*/ 251 h 1341"/>
              <a:gd name="T22" fmla="*/ 183 w 226"/>
              <a:gd name="T23" fmla="*/ 361 h 1341"/>
              <a:gd name="T24" fmla="*/ 145 w 226"/>
              <a:gd name="T25" fmla="*/ 754 h 1341"/>
              <a:gd name="T26" fmla="*/ 77 w 226"/>
              <a:gd name="T27" fmla="*/ 1178 h 1341"/>
              <a:gd name="T28" fmla="*/ 0 w 226"/>
              <a:gd name="T29" fmla="*/ 1341 h 1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6" h="1341">
                <a:moveTo>
                  <a:pt x="0" y="1341"/>
                </a:moveTo>
                <a:cubicBezTo>
                  <a:pt x="0" y="1341"/>
                  <a:pt x="0" y="1341"/>
                  <a:pt x="0" y="1341"/>
                </a:cubicBezTo>
                <a:cubicBezTo>
                  <a:pt x="28" y="1322"/>
                  <a:pt x="52" y="1272"/>
                  <a:pt x="76" y="1177"/>
                </a:cubicBezTo>
                <a:cubicBezTo>
                  <a:pt x="101" y="1077"/>
                  <a:pt x="122" y="947"/>
                  <a:pt x="144" y="754"/>
                </a:cubicBezTo>
                <a:cubicBezTo>
                  <a:pt x="160" y="618"/>
                  <a:pt x="171" y="487"/>
                  <a:pt x="182" y="361"/>
                </a:cubicBezTo>
                <a:cubicBezTo>
                  <a:pt x="186" y="323"/>
                  <a:pt x="189" y="287"/>
                  <a:pt x="192" y="251"/>
                </a:cubicBezTo>
                <a:cubicBezTo>
                  <a:pt x="198" y="189"/>
                  <a:pt x="203" y="131"/>
                  <a:pt x="209" y="84"/>
                </a:cubicBezTo>
                <a:cubicBezTo>
                  <a:pt x="214" y="45"/>
                  <a:pt x="219" y="18"/>
                  <a:pt x="226" y="0"/>
                </a:cubicBezTo>
                <a:cubicBezTo>
                  <a:pt x="226" y="0"/>
                  <a:pt x="226" y="0"/>
                  <a:pt x="226" y="0"/>
                </a:cubicBezTo>
                <a:cubicBezTo>
                  <a:pt x="219" y="18"/>
                  <a:pt x="215" y="46"/>
                  <a:pt x="210" y="84"/>
                </a:cubicBezTo>
                <a:cubicBezTo>
                  <a:pt x="204" y="131"/>
                  <a:pt x="198" y="189"/>
                  <a:pt x="193" y="251"/>
                </a:cubicBezTo>
                <a:cubicBezTo>
                  <a:pt x="190" y="287"/>
                  <a:pt x="186" y="323"/>
                  <a:pt x="183" y="361"/>
                </a:cubicBezTo>
                <a:cubicBezTo>
                  <a:pt x="172" y="487"/>
                  <a:pt x="161" y="618"/>
                  <a:pt x="145" y="754"/>
                </a:cubicBezTo>
                <a:cubicBezTo>
                  <a:pt x="123" y="947"/>
                  <a:pt x="102" y="1077"/>
                  <a:pt x="77" y="1178"/>
                </a:cubicBezTo>
                <a:cubicBezTo>
                  <a:pt x="53" y="1273"/>
                  <a:pt x="29" y="1323"/>
                  <a:pt x="0" y="1341"/>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9" name="Freeform 21"/>
          <p:cNvSpPr/>
          <p:nvPr/>
        </p:nvSpPr>
        <p:spPr bwMode="auto">
          <a:xfrm>
            <a:off x="368260" y="2651780"/>
            <a:ext cx="2304355" cy="3471863"/>
          </a:xfrm>
          <a:custGeom>
            <a:avLst/>
            <a:gdLst>
              <a:gd name="T0" fmla="*/ 0 w 923"/>
              <a:gd name="T1" fmla="*/ 1351 h 1351"/>
              <a:gd name="T2" fmla="*/ 0 w 923"/>
              <a:gd name="T3" fmla="*/ 1350 h 1351"/>
              <a:gd name="T4" fmla="*/ 51 w 923"/>
              <a:gd name="T5" fmla="*/ 1299 h 1351"/>
              <a:gd name="T6" fmla="*/ 128 w 923"/>
              <a:gd name="T7" fmla="*/ 1187 h 1351"/>
              <a:gd name="T8" fmla="*/ 235 w 923"/>
              <a:gd name="T9" fmla="*/ 1009 h 1351"/>
              <a:gd name="T10" fmla="*/ 303 w 923"/>
              <a:gd name="T11" fmla="*/ 892 h 1351"/>
              <a:gd name="T12" fmla="*/ 370 w 923"/>
              <a:gd name="T13" fmla="*/ 778 h 1351"/>
              <a:gd name="T14" fmla="*/ 674 w 923"/>
              <a:gd name="T15" fmla="*/ 291 h 1351"/>
              <a:gd name="T16" fmla="*/ 810 w 923"/>
              <a:gd name="T17" fmla="*/ 112 h 1351"/>
              <a:gd name="T18" fmla="*/ 923 w 923"/>
              <a:gd name="T19" fmla="*/ 0 h 1351"/>
              <a:gd name="T20" fmla="*/ 923 w 923"/>
              <a:gd name="T21" fmla="*/ 1 h 1351"/>
              <a:gd name="T22" fmla="*/ 811 w 923"/>
              <a:gd name="T23" fmla="*/ 113 h 1351"/>
              <a:gd name="T24" fmla="*/ 675 w 923"/>
              <a:gd name="T25" fmla="*/ 292 h 1351"/>
              <a:gd name="T26" fmla="*/ 370 w 923"/>
              <a:gd name="T27" fmla="*/ 778 h 1351"/>
              <a:gd name="T28" fmla="*/ 304 w 923"/>
              <a:gd name="T29" fmla="*/ 893 h 1351"/>
              <a:gd name="T30" fmla="*/ 235 w 923"/>
              <a:gd name="T31" fmla="*/ 1010 h 1351"/>
              <a:gd name="T32" fmla="*/ 129 w 923"/>
              <a:gd name="T33" fmla="*/ 1188 h 1351"/>
              <a:gd name="T34" fmla="*/ 52 w 923"/>
              <a:gd name="T35" fmla="*/ 1300 h 1351"/>
              <a:gd name="T36" fmla="*/ 0 w 923"/>
              <a:gd name="T37" fmla="*/ 1351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23" h="1351">
                <a:moveTo>
                  <a:pt x="0" y="1351"/>
                </a:moveTo>
                <a:cubicBezTo>
                  <a:pt x="0" y="1350"/>
                  <a:pt x="0" y="1350"/>
                  <a:pt x="0" y="1350"/>
                </a:cubicBezTo>
                <a:cubicBezTo>
                  <a:pt x="14" y="1341"/>
                  <a:pt x="31" y="1325"/>
                  <a:pt x="51" y="1299"/>
                </a:cubicBezTo>
                <a:cubicBezTo>
                  <a:pt x="73" y="1272"/>
                  <a:pt x="97" y="1236"/>
                  <a:pt x="128" y="1187"/>
                </a:cubicBezTo>
                <a:cubicBezTo>
                  <a:pt x="157" y="1141"/>
                  <a:pt x="191" y="1084"/>
                  <a:pt x="235" y="1009"/>
                </a:cubicBezTo>
                <a:cubicBezTo>
                  <a:pt x="257" y="972"/>
                  <a:pt x="279" y="933"/>
                  <a:pt x="303" y="892"/>
                </a:cubicBezTo>
                <a:cubicBezTo>
                  <a:pt x="324" y="855"/>
                  <a:pt x="347" y="817"/>
                  <a:pt x="370" y="778"/>
                </a:cubicBezTo>
                <a:cubicBezTo>
                  <a:pt x="465" y="615"/>
                  <a:pt x="568" y="444"/>
                  <a:pt x="674" y="291"/>
                </a:cubicBezTo>
                <a:cubicBezTo>
                  <a:pt x="724" y="219"/>
                  <a:pt x="769" y="160"/>
                  <a:pt x="810" y="112"/>
                </a:cubicBezTo>
                <a:cubicBezTo>
                  <a:pt x="851" y="64"/>
                  <a:pt x="888" y="27"/>
                  <a:pt x="923" y="0"/>
                </a:cubicBezTo>
                <a:cubicBezTo>
                  <a:pt x="923" y="1"/>
                  <a:pt x="923" y="1"/>
                  <a:pt x="923" y="1"/>
                </a:cubicBezTo>
                <a:cubicBezTo>
                  <a:pt x="889" y="28"/>
                  <a:pt x="852" y="65"/>
                  <a:pt x="811" y="113"/>
                </a:cubicBezTo>
                <a:cubicBezTo>
                  <a:pt x="770" y="161"/>
                  <a:pt x="725" y="219"/>
                  <a:pt x="675" y="292"/>
                </a:cubicBezTo>
                <a:cubicBezTo>
                  <a:pt x="569" y="444"/>
                  <a:pt x="466" y="616"/>
                  <a:pt x="370" y="778"/>
                </a:cubicBezTo>
                <a:cubicBezTo>
                  <a:pt x="348" y="817"/>
                  <a:pt x="325" y="856"/>
                  <a:pt x="304" y="893"/>
                </a:cubicBezTo>
                <a:cubicBezTo>
                  <a:pt x="280" y="934"/>
                  <a:pt x="258" y="972"/>
                  <a:pt x="235" y="1010"/>
                </a:cubicBezTo>
                <a:cubicBezTo>
                  <a:pt x="192" y="1085"/>
                  <a:pt x="158" y="1141"/>
                  <a:pt x="129" y="1188"/>
                </a:cubicBezTo>
                <a:cubicBezTo>
                  <a:pt x="98" y="1237"/>
                  <a:pt x="73" y="1272"/>
                  <a:pt x="52" y="1300"/>
                </a:cubicBezTo>
                <a:cubicBezTo>
                  <a:pt x="31" y="1326"/>
                  <a:pt x="15" y="1342"/>
                  <a:pt x="0" y="1351"/>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30" name="Freeform 22"/>
          <p:cNvSpPr/>
          <p:nvPr/>
        </p:nvSpPr>
        <p:spPr bwMode="auto">
          <a:xfrm>
            <a:off x="368259" y="1837393"/>
            <a:ext cx="3566043" cy="4286251"/>
          </a:xfrm>
          <a:custGeom>
            <a:avLst/>
            <a:gdLst>
              <a:gd name="T0" fmla="*/ 0 w 1428"/>
              <a:gd name="T1" fmla="*/ 1668 h 1668"/>
              <a:gd name="T2" fmla="*/ 0 w 1428"/>
              <a:gd name="T3" fmla="*/ 1667 h 1668"/>
              <a:gd name="T4" fmla="*/ 138 w 1428"/>
              <a:gd name="T5" fmla="*/ 1610 h 1668"/>
              <a:gd name="T6" fmla="*/ 328 w 1428"/>
              <a:gd name="T7" fmla="*/ 1463 h 1668"/>
              <a:gd name="T8" fmla="*/ 563 w 1428"/>
              <a:gd name="T9" fmla="*/ 1219 h 1668"/>
              <a:gd name="T10" fmla="*/ 818 w 1428"/>
              <a:gd name="T11" fmla="*/ 903 h 1668"/>
              <a:gd name="T12" fmla="*/ 1055 w 1428"/>
              <a:gd name="T13" fmla="*/ 573 h 1668"/>
              <a:gd name="T14" fmla="*/ 1239 w 1428"/>
              <a:gd name="T15" fmla="*/ 295 h 1668"/>
              <a:gd name="T16" fmla="*/ 1338 w 1428"/>
              <a:gd name="T17" fmla="*/ 139 h 1668"/>
              <a:gd name="T18" fmla="*/ 1360 w 1428"/>
              <a:gd name="T19" fmla="*/ 104 h 1668"/>
              <a:gd name="T20" fmla="*/ 1427 w 1428"/>
              <a:gd name="T21" fmla="*/ 0 h 1668"/>
              <a:gd name="T22" fmla="*/ 1428 w 1428"/>
              <a:gd name="T23" fmla="*/ 1 h 1668"/>
              <a:gd name="T24" fmla="*/ 1361 w 1428"/>
              <a:gd name="T25" fmla="*/ 104 h 1668"/>
              <a:gd name="T26" fmla="*/ 1339 w 1428"/>
              <a:gd name="T27" fmla="*/ 140 h 1668"/>
              <a:gd name="T28" fmla="*/ 1240 w 1428"/>
              <a:gd name="T29" fmla="*/ 296 h 1668"/>
              <a:gd name="T30" fmla="*/ 1056 w 1428"/>
              <a:gd name="T31" fmla="*/ 574 h 1668"/>
              <a:gd name="T32" fmla="*/ 819 w 1428"/>
              <a:gd name="T33" fmla="*/ 903 h 1668"/>
              <a:gd name="T34" fmla="*/ 564 w 1428"/>
              <a:gd name="T35" fmla="*/ 1220 h 1668"/>
              <a:gd name="T36" fmla="*/ 328 w 1428"/>
              <a:gd name="T37" fmla="*/ 1464 h 1668"/>
              <a:gd name="T38" fmla="*/ 139 w 1428"/>
              <a:gd name="T39" fmla="*/ 1611 h 1668"/>
              <a:gd name="T40" fmla="*/ 0 w 1428"/>
              <a:gd name="T41" fmla="*/ 1668 h 1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8" h="1668">
                <a:moveTo>
                  <a:pt x="0" y="1668"/>
                </a:moveTo>
                <a:cubicBezTo>
                  <a:pt x="0" y="1667"/>
                  <a:pt x="0" y="1667"/>
                  <a:pt x="0" y="1667"/>
                </a:cubicBezTo>
                <a:cubicBezTo>
                  <a:pt x="40" y="1661"/>
                  <a:pt x="86" y="1642"/>
                  <a:pt x="138" y="1610"/>
                </a:cubicBezTo>
                <a:cubicBezTo>
                  <a:pt x="196" y="1576"/>
                  <a:pt x="259" y="1526"/>
                  <a:pt x="328" y="1463"/>
                </a:cubicBezTo>
                <a:cubicBezTo>
                  <a:pt x="398" y="1399"/>
                  <a:pt x="475" y="1319"/>
                  <a:pt x="563" y="1219"/>
                </a:cubicBezTo>
                <a:cubicBezTo>
                  <a:pt x="645" y="1124"/>
                  <a:pt x="731" y="1018"/>
                  <a:pt x="818" y="903"/>
                </a:cubicBezTo>
                <a:cubicBezTo>
                  <a:pt x="899" y="796"/>
                  <a:pt x="978" y="685"/>
                  <a:pt x="1055" y="573"/>
                </a:cubicBezTo>
                <a:cubicBezTo>
                  <a:pt x="1122" y="475"/>
                  <a:pt x="1184" y="382"/>
                  <a:pt x="1239" y="295"/>
                </a:cubicBezTo>
                <a:cubicBezTo>
                  <a:pt x="1277" y="237"/>
                  <a:pt x="1309" y="185"/>
                  <a:pt x="1338" y="139"/>
                </a:cubicBezTo>
                <a:cubicBezTo>
                  <a:pt x="1346" y="127"/>
                  <a:pt x="1353" y="115"/>
                  <a:pt x="1360" y="104"/>
                </a:cubicBezTo>
                <a:cubicBezTo>
                  <a:pt x="1389" y="57"/>
                  <a:pt x="1410" y="25"/>
                  <a:pt x="1427" y="0"/>
                </a:cubicBezTo>
                <a:cubicBezTo>
                  <a:pt x="1428" y="1"/>
                  <a:pt x="1428" y="1"/>
                  <a:pt x="1428" y="1"/>
                </a:cubicBezTo>
                <a:cubicBezTo>
                  <a:pt x="1411" y="26"/>
                  <a:pt x="1390" y="58"/>
                  <a:pt x="1361" y="104"/>
                </a:cubicBezTo>
                <a:cubicBezTo>
                  <a:pt x="1354" y="116"/>
                  <a:pt x="1346" y="127"/>
                  <a:pt x="1339" y="140"/>
                </a:cubicBezTo>
                <a:cubicBezTo>
                  <a:pt x="1310" y="185"/>
                  <a:pt x="1277" y="237"/>
                  <a:pt x="1240" y="296"/>
                </a:cubicBezTo>
                <a:cubicBezTo>
                  <a:pt x="1185" y="382"/>
                  <a:pt x="1123" y="476"/>
                  <a:pt x="1056" y="574"/>
                </a:cubicBezTo>
                <a:cubicBezTo>
                  <a:pt x="979" y="686"/>
                  <a:pt x="900" y="797"/>
                  <a:pt x="819" y="903"/>
                </a:cubicBezTo>
                <a:cubicBezTo>
                  <a:pt x="732" y="1019"/>
                  <a:pt x="646" y="1125"/>
                  <a:pt x="564" y="1220"/>
                </a:cubicBezTo>
                <a:cubicBezTo>
                  <a:pt x="476" y="1320"/>
                  <a:pt x="399" y="1400"/>
                  <a:pt x="328" y="1464"/>
                </a:cubicBezTo>
                <a:cubicBezTo>
                  <a:pt x="260" y="1527"/>
                  <a:pt x="196" y="1576"/>
                  <a:pt x="139" y="1611"/>
                </a:cubicBezTo>
                <a:cubicBezTo>
                  <a:pt x="87" y="1643"/>
                  <a:pt x="40" y="1662"/>
                  <a:pt x="0" y="1668"/>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49" name="Freeform 25"/>
          <p:cNvSpPr/>
          <p:nvPr/>
        </p:nvSpPr>
        <p:spPr bwMode="auto">
          <a:xfrm>
            <a:off x="-1225438" y="4995637"/>
            <a:ext cx="5490966" cy="1219200"/>
          </a:xfrm>
          <a:custGeom>
            <a:avLst/>
            <a:gdLst>
              <a:gd name="T0" fmla="*/ 517 w 2198"/>
              <a:gd name="T1" fmla="*/ 376 h 474"/>
              <a:gd name="T2" fmla="*/ 0 w 2198"/>
              <a:gd name="T3" fmla="*/ 170 h 474"/>
              <a:gd name="T4" fmla="*/ 1 w 2198"/>
              <a:gd name="T5" fmla="*/ 169 h 474"/>
              <a:gd name="T6" fmla="*/ 1259 w 2198"/>
              <a:gd name="T7" fmla="*/ 426 h 474"/>
              <a:gd name="T8" fmla="*/ 1819 w 2198"/>
              <a:gd name="T9" fmla="*/ 271 h 474"/>
              <a:gd name="T10" fmla="*/ 2197 w 2198"/>
              <a:gd name="T11" fmla="*/ 0 h 474"/>
              <a:gd name="T12" fmla="*/ 2198 w 2198"/>
              <a:gd name="T13" fmla="*/ 0 h 474"/>
              <a:gd name="T14" fmla="*/ 2029 w 2198"/>
              <a:gd name="T15" fmla="*/ 147 h 474"/>
              <a:gd name="T16" fmla="*/ 1819 w 2198"/>
              <a:gd name="T17" fmla="*/ 271 h 474"/>
              <a:gd name="T18" fmla="*/ 1554 w 2198"/>
              <a:gd name="T19" fmla="*/ 370 h 474"/>
              <a:gd name="T20" fmla="*/ 1259 w 2198"/>
              <a:gd name="T21" fmla="*/ 427 h 474"/>
              <a:gd name="T22" fmla="*/ 517 w 2198"/>
              <a:gd name="T23" fmla="*/ 376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8" h="474">
                <a:moveTo>
                  <a:pt x="517" y="376"/>
                </a:moveTo>
                <a:cubicBezTo>
                  <a:pt x="334" y="330"/>
                  <a:pt x="159" y="261"/>
                  <a:pt x="0" y="170"/>
                </a:cubicBezTo>
                <a:cubicBezTo>
                  <a:pt x="1" y="169"/>
                  <a:pt x="1" y="169"/>
                  <a:pt x="1" y="169"/>
                </a:cubicBezTo>
                <a:cubicBezTo>
                  <a:pt x="368" y="381"/>
                  <a:pt x="826" y="474"/>
                  <a:pt x="1259" y="426"/>
                </a:cubicBezTo>
                <a:cubicBezTo>
                  <a:pt x="1460" y="404"/>
                  <a:pt x="1653" y="350"/>
                  <a:pt x="1819" y="271"/>
                </a:cubicBezTo>
                <a:cubicBezTo>
                  <a:pt x="1966" y="200"/>
                  <a:pt x="2097" y="107"/>
                  <a:pt x="2197" y="0"/>
                </a:cubicBezTo>
                <a:cubicBezTo>
                  <a:pt x="2198" y="0"/>
                  <a:pt x="2198" y="0"/>
                  <a:pt x="2198" y="0"/>
                </a:cubicBezTo>
                <a:cubicBezTo>
                  <a:pt x="2148" y="53"/>
                  <a:pt x="2091" y="102"/>
                  <a:pt x="2029" y="147"/>
                </a:cubicBezTo>
                <a:cubicBezTo>
                  <a:pt x="1965" y="194"/>
                  <a:pt x="1894" y="236"/>
                  <a:pt x="1819" y="271"/>
                </a:cubicBezTo>
                <a:cubicBezTo>
                  <a:pt x="1737" y="311"/>
                  <a:pt x="1648" y="344"/>
                  <a:pt x="1554" y="370"/>
                </a:cubicBezTo>
                <a:cubicBezTo>
                  <a:pt x="1460" y="397"/>
                  <a:pt x="1360" y="416"/>
                  <a:pt x="1259" y="427"/>
                </a:cubicBezTo>
                <a:cubicBezTo>
                  <a:pt x="1013" y="455"/>
                  <a:pt x="758" y="436"/>
                  <a:pt x="517" y="37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52" name="Freeform 26"/>
          <p:cNvSpPr/>
          <p:nvPr/>
        </p:nvSpPr>
        <p:spPr bwMode="auto">
          <a:xfrm>
            <a:off x="-1225438" y="3928837"/>
            <a:ext cx="6362426" cy="2216150"/>
          </a:xfrm>
          <a:custGeom>
            <a:avLst/>
            <a:gdLst>
              <a:gd name="T0" fmla="*/ 490 w 2547"/>
              <a:gd name="T1" fmla="*/ 780 h 862"/>
              <a:gd name="T2" fmla="*/ 0 w 2547"/>
              <a:gd name="T3" fmla="*/ 585 h 862"/>
              <a:gd name="T4" fmla="*/ 1 w 2547"/>
              <a:gd name="T5" fmla="*/ 584 h 862"/>
              <a:gd name="T6" fmla="*/ 766 w 2547"/>
              <a:gd name="T7" fmla="*/ 829 h 862"/>
              <a:gd name="T8" fmla="*/ 1615 w 2547"/>
              <a:gd name="T9" fmla="*/ 758 h 862"/>
              <a:gd name="T10" fmla="*/ 1971 w 2547"/>
              <a:gd name="T11" fmla="*/ 613 h 862"/>
              <a:gd name="T12" fmla="*/ 2246 w 2547"/>
              <a:gd name="T13" fmla="*/ 423 h 862"/>
              <a:gd name="T14" fmla="*/ 2546 w 2547"/>
              <a:gd name="T15" fmla="*/ 0 h 862"/>
              <a:gd name="T16" fmla="*/ 2547 w 2547"/>
              <a:gd name="T17" fmla="*/ 0 h 862"/>
              <a:gd name="T18" fmla="*/ 2247 w 2547"/>
              <a:gd name="T19" fmla="*/ 424 h 862"/>
              <a:gd name="T20" fmla="*/ 1972 w 2547"/>
              <a:gd name="T21" fmla="*/ 614 h 862"/>
              <a:gd name="T22" fmla="*/ 1616 w 2547"/>
              <a:gd name="T23" fmla="*/ 759 h 862"/>
              <a:gd name="T24" fmla="*/ 766 w 2547"/>
              <a:gd name="T25" fmla="*/ 830 h 862"/>
              <a:gd name="T26" fmla="*/ 490 w 2547"/>
              <a:gd name="T27" fmla="*/ 78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47" h="862">
                <a:moveTo>
                  <a:pt x="490" y="780"/>
                </a:moveTo>
                <a:cubicBezTo>
                  <a:pt x="314" y="736"/>
                  <a:pt x="147" y="670"/>
                  <a:pt x="0" y="585"/>
                </a:cubicBezTo>
                <a:cubicBezTo>
                  <a:pt x="1" y="584"/>
                  <a:pt x="1" y="584"/>
                  <a:pt x="1" y="584"/>
                </a:cubicBezTo>
                <a:cubicBezTo>
                  <a:pt x="222" y="713"/>
                  <a:pt x="487" y="797"/>
                  <a:pt x="766" y="829"/>
                </a:cubicBezTo>
                <a:cubicBezTo>
                  <a:pt x="1052" y="861"/>
                  <a:pt x="1346" y="837"/>
                  <a:pt x="1615" y="758"/>
                </a:cubicBezTo>
                <a:cubicBezTo>
                  <a:pt x="1743" y="721"/>
                  <a:pt x="1863" y="672"/>
                  <a:pt x="1971" y="613"/>
                </a:cubicBezTo>
                <a:cubicBezTo>
                  <a:pt x="2074" y="558"/>
                  <a:pt x="2166" y="494"/>
                  <a:pt x="2246" y="423"/>
                </a:cubicBezTo>
                <a:cubicBezTo>
                  <a:pt x="2385" y="300"/>
                  <a:pt x="2489" y="154"/>
                  <a:pt x="2546" y="0"/>
                </a:cubicBezTo>
                <a:cubicBezTo>
                  <a:pt x="2547" y="0"/>
                  <a:pt x="2547" y="0"/>
                  <a:pt x="2547" y="0"/>
                </a:cubicBezTo>
                <a:cubicBezTo>
                  <a:pt x="2490" y="154"/>
                  <a:pt x="2386" y="301"/>
                  <a:pt x="2247" y="424"/>
                </a:cubicBezTo>
                <a:cubicBezTo>
                  <a:pt x="2167" y="494"/>
                  <a:pt x="2074" y="558"/>
                  <a:pt x="1972" y="614"/>
                </a:cubicBezTo>
                <a:cubicBezTo>
                  <a:pt x="1863" y="673"/>
                  <a:pt x="1744" y="722"/>
                  <a:pt x="1616" y="759"/>
                </a:cubicBezTo>
                <a:cubicBezTo>
                  <a:pt x="1346" y="838"/>
                  <a:pt x="1052" y="862"/>
                  <a:pt x="766" y="830"/>
                </a:cubicBezTo>
                <a:cubicBezTo>
                  <a:pt x="672" y="819"/>
                  <a:pt x="580" y="803"/>
                  <a:pt x="490" y="780"/>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53" name="Freeform 27"/>
          <p:cNvSpPr/>
          <p:nvPr/>
        </p:nvSpPr>
        <p:spPr bwMode="auto">
          <a:xfrm>
            <a:off x="-1225437" y="2577874"/>
            <a:ext cx="4101258" cy="2873375"/>
          </a:xfrm>
          <a:custGeom>
            <a:avLst/>
            <a:gdLst>
              <a:gd name="T0" fmla="*/ 11 w 1642"/>
              <a:gd name="T1" fmla="*/ 1116 h 1118"/>
              <a:gd name="T2" fmla="*/ 0 w 1642"/>
              <a:gd name="T3" fmla="*/ 1111 h 1118"/>
              <a:gd name="T4" fmla="*/ 1 w 1642"/>
              <a:gd name="T5" fmla="*/ 1110 h 1118"/>
              <a:gd name="T6" fmla="*/ 50 w 1642"/>
              <a:gd name="T7" fmla="*/ 1112 h 1118"/>
              <a:gd name="T8" fmla="*/ 154 w 1642"/>
              <a:gd name="T9" fmla="*/ 1062 h 1118"/>
              <a:gd name="T10" fmla="*/ 326 w 1642"/>
              <a:gd name="T11" fmla="*/ 949 h 1118"/>
              <a:gd name="T12" fmla="*/ 565 w 1642"/>
              <a:gd name="T13" fmla="*/ 776 h 1118"/>
              <a:gd name="T14" fmla="*/ 790 w 1642"/>
              <a:gd name="T15" fmla="*/ 607 h 1118"/>
              <a:gd name="T16" fmla="*/ 1148 w 1642"/>
              <a:gd name="T17" fmla="*/ 341 h 1118"/>
              <a:gd name="T18" fmla="*/ 1419 w 1642"/>
              <a:gd name="T19" fmla="*/ 147 h 1118"/>
              <a:gd name="T20" fmla="*/ 1642 w 1642"/>
              <a:gd name="T21" fmla="*/ 0 h 1118"/>
              <a:gd name="T22" fmla="*/ 1642 w 1642"/>
              <a:gd name="T23" fmla="*/ 1 h 1118"/>
              <a:gd name="T24" fmla="*/ 1419 w 1642"/>
              <a:gd name="T25" fmla="*/ 147 h 1118"/>
              <a:gd name="T26" fmla="*/ 1148 w 1642"/>
              <a:gd name="T27" fmla="*/ 341 h 1118"/>
              <a:gd name="T28" fmla="*/ 791 w 1642"/>
              <a:gd name="T29" fmla="*/ 608 h 1118"/>
              <a:gd name="T30" fmla="*/ 565 w 1642"/>
              <a:gd name="T31" fmla="*/ 776 h 1118"/>
              <a:gd name="T32" fmla="*/ 326 w 1642"/>
              <a:gd name="T33" fmla="*/ 950 h 1118"/>
              <a:gd name="T34" fmla="*/ 154 w 1642"/>
              <a:gd name="T35" fmla="*/ 1062 h 1118"/>
              <a:gd name="T36" fmla="*/ 50 w 1642"/>
              <a:gd name="T37" fmla="*/ 1113 h 1118"/>
              <a:gd name="T38" fmla="*/ 11 w 1642"/>
              <a:gd name="T39" fmla="*/ 1116 h 1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42" h="1118">
                <a:moveTo>
                  <a:pt x="11" y="1116"/>
                </a:moveTo>
                <a:cubicBezTo>
                  <a:pt x="6" y="1115"/>
                  <a:pt x="3" y="1113"/>
                  <a:pt x="0" y="1111"/>
                </a:cubicBezTo>
                <a:cubicBezTo>
                  <a:pt x="1" y="1110"/>
                  <a:pt x="1" y="1110"/>
                  <a:pt x="1" y="1110"/>
                </a:cubicBezTo>
                <a:cubicBezTo>
                  <a:pt x="10" y="1118"/>
                  <a:pt x="27" y="1118"/>
                  <a:pt x="50" y="1112"/>
                </a:cubicBezTo>
                <a:cubicBezTo>
                  <a:pt x="75" y="1104"/>
                  <a:pt x="108" y="1088"/>
                  <a:pt x="154" y="1062"/>
                </a:cubicBezTo>
                <a:cubicBezTo>
                  <a:pt x="200" y="1034"/>
                  <a:pt x="257" y="997"/>
                  <a:pt x="326" y="949"/>
                </a:cubicBezTo>
                <a:cubicBezTo>
                  <a:pt x="395" y="901"/>
                  <a:pt x="469" y="847"/>
                  <a:pt x="565" y="776"/>
                </a:cubicBezTo>
                <a:cubicBezTo>
                  <a:pt x="638" y="721"/>
                  <a:pt x="712" y="666"/>
                  <a:pt x="790" y="607"/>
                </a:cubicBezTo>
                <a:cubicBezTo>
                  <a:pt x="907" y="519"/>
                  <a:pt x="1027" y="429"/>
                  <a:pt x="1148" y="341"/>
                </a:cubicBezTo>
                <a:cubicBezTo>
                  <a:pt x="1248" y="267"/>
                  <a:pt x="1337" y="204"/>
                  <a:pt x="1419" y="147"/>
                </a:cubicBezTo>
                <a:cubicBezTo>
                  <a:pt x="1502" y="89"/>
                  <a:pt x="1575" y="41"/>
                  <a:pt x="1642" y="0"/>
                </a:cubicBezTo>
                <a:cubicBezTo>
                  <a:pt x="1642" y="1"/>
                  <a:pt x="1642" y="1"/>
                  <a:pt x="1642" y="1"/>
                </a:cubicBezTo>
                <a:cubicBezTo>
                  <a:pt x="1576" y="42"/>
                  <a:pt x="1503" y="90"/>
                  <a:pt x="1419" y="147"/>
                </a:cubicBezTo>
                <a:cubicBezTo>
                  <a:pt x="1337" y="204"/>
                  <a:pt x="1249" y="268"/>
                  <a:pt x="1148" y="341"/>
                </a:cubicBezTo>
                <a:cubicBezTo>
                  <a:pt x="1028" y="429"/>
                  <a:pt x="907" y="520"/>
                  <a:pt x="791" y="608"/>
                </a:cubicBezTo>
                <a:cubicBezTo>
                  <a:pt x="713" y="666"/>
                  <a:pt x="639" y="722"/>
                  <a:pt x="565" y="776"/>
                </a:cubicBezTo>
                <a:cubicBezTo>
                  <a:pt x="469" y="848"/>
                  <a:pt x="396" y="901"/>
                  <a:pt x="326" y="950"/>
                </a:cubicBezTo>
                <a:cubicBezTo>
                  <a:pt x="257" y="998"/>
                  <a:pt x="201" y="1035"/>
                  <a:pt x="154" y="1062"/>
                </a:cubicBezTo>
                <a:cubicBezTo>
                  <a:pt x="108" y="1089"/>
                  <a:pt x="76" y="1105"/>
                  <a:pt x="50" y="1113"/>
                </a:cubicBezTo>
                <a:cubicBezTo>
                  <a:pt x="34" y="1117"/>
                  <a:pt x="20" y="1118"/>
                  <a:pt x="11" y="111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57" name="Freeform 31"/>
          <p:cNvSpPr/>
          <p:nvPr/>
        </p:nvSpPr>
        <p:spPr bwMode="auto">
          <a:xfrm>
            <a:off x="4558978" y="-933"/>
            <a:ext cx="771203" cy="344488"/>
          </a:xfrm>
          <a:custGeom>
            <a:avLst/>
            <a:gdLst>
              <a:gd name="T0" fmla="*/ 1 w 309"/>
              <a:gd name="T1" fmla="*/ 134 h 134"/>
              <a:gd name="T2" fmla="*/ 0 w 309"/>
              <a:gd name="T3" fmla="*/ 134 h 134"/>
              <a:gd name="T4" fmla="*/ 145 w 309"/>
              <a:gd name="T5" fmla="*/ 43 h 134"/>
              <a:gd name="T6" fmla="*/ 309 w 309"/>
              <a:gd name="T7" fmla="*/ 22 h 134"/>
              <a:gd name="T8" fmla="*/ 309 w 309"/>
              <a:gd name="T9" fmla="*/ 23 h 134"/>
              <a:gd name="T10" fmla="*/ 1 w 309"/>
              <a:gd name="T11" fmla="*/ 134 h 134"/>
            </a:gdLst>
            <a:ahLst/>
            <a:cxnLst>
              <a:cxn ang="0">
                <a:pos x="T0" y="T1"/>
              </a:cxn>
              <a:cxn ang="0">
                <a:pos x="T2" y="T3"/>
              </a:cxn>
              <a:cxn ang="0">
                <a:pos x="T4" y="T5"/>
              </a:cxn>
              <a:cxn ang="0">
                <a:pos x="T6" y="T7"/>
              </a:cxn>
              <a:cxn ang="0">
                <a:pos x="T8" y="T9"/>
              </a:cxn>
              <a:cxn ang="0">
                <a:pos x="T10" y="T11"/>
              </a:cxn>
            </a:cxnLst>
            <a:rect l="0" t="0" r="r" b="b"/>
            <a:pathLst>
              <a:path w="309" h="134">
                <a:moveTo>
                  <a:pt x="1" y="134"/>
                </a:moveTo>
                <a:cubicBezTo>
                  <a:pt x="0" y="134"/>
                  <a:pt x="0" y="134"/>
                  <a:pt x="0" y="134"/>
                </a:cubicBezTo>
                <a:cubicBezTo>
                  <a:pt x="46" y="94"/>
                  <a:pt x="96" y="63"/>
                  <a:pt x="145" y="43"/>
                </a:cubicBezTo>
                <a:cubicBezTo>
                  <a:pt x="202" y="20"/>
                  <a:pt x="257" y="13"/>
                  <a:pt x="309" y="22"/>
                </a:cubicBezTo>
                <a:cubicBezTo>
                  <a:pt x="309" y="23"/>
                  <a:pt x="309" y="23"/>
                  <a:pt x="309" y="23"/>
                </a:cubicBezTo>
                <a:cubicBezTo>
                  <a:pt x="179" y="0"/>
                  <a:pt x="60" y="83"/>
                  <a:pt x="1" y="134"/>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58" name="Freeform 32"/>
          <p:cNvSpPr/>
          <p:nvPr/>
        </p:nvSpPr>
        <p:spPr bwMode="auto">
          <a:xfrm>
            <a:off x="4389314" y="-29507"/>
            <a:ext cx="940867" cy="509588"/>
          </a:xfrm>
          <a:custGeom>
            <a:avLst/>
            <a:gdLst>
              <a:gd name="T0" fmla="*/ 1 w 377"/>
              <a:gd name="T1" fmla="*/ 198 h 198"/>
              <a:gd name="T2" fmla="*/ 0 w 377"/>
              <a:gd name="T3" fmla="*/ 198 h 198"/>
              <a:gd name="T4" fmla="*/ 171 w 377"/>
              <a:gd name="T5" fmla="*/ 67 h 198"/>
              <a:gd name="T6" fmla="*/ 377 w 377"/>
              <a:gd name="T7" fmla="*/ 33 h 198"/>
              <a:gd name="T8" fmla="*/ 377 w 377"/>
              <a:gd name="T9" fmla="*/ 34 h 198"/>
              <a:gd name="T10" fmla="*/ 1 w 377"/>
              <a:gd name="T11" fmla="*/ 198 h 198"/>
            </a:gdLst>
            <a:ahLst/>
            <a:cxnLst>
              <a:cxn ang="0">
                <a:pos x="T0" y="T1"/>
              </a:cxn>
              <a:cxn ang="0">
                <a:pos x="T2" y="T3"/>
              </a:cxn>
              <a:cxn ang="0">
                <a:pos x="T4" y="T5"/>
              </a:cxn>
              <a:cxn ang="0">
                <a:pos x="T6" y="T7"/>
              </a:cxn>
              <a:cxn ang="0">
                <a:pos x="T8" y="T9"/>
              </a:cxn>
              <a:cxn ang="0">
                <a:pos x="T10" y="T11"/>
              </a:cxn>
            </a:cxnLst>
            <a:rect l="0" t="0" r="r" b="b"/>
            <a:pathLst>
              <a:path w="377" h="198">
                <a:moveTo>
                  <a:pt x="1" y="198"/>
                </a:moveTo>
                <a:cubicBezTo>
                  <a:pt x="0" y="198"/>
                  <a:pt x="0" y="198"/>
                  <a:pt x="0" y="198"/>
                </a:cubicBezTo>
                <a:cubicBezTo>
                  <a:pt x="38" y="159"/>
                  <a:pt x="98" y="104"/>
                  <a:pt x="171" y="67"/>
                </a:cubicBezTo>
                <a:cubicBezTo>
                  <a:pt x="243" y="31"/>
                  <a:pt x="312" y="20"/>
                  <a:pt x="377" y="33"/>
                </a:cubicBezTo>
                <a:cubicBezTo>
                  <a:pt x="377" y="34"/>
                  <a:pt x="377" y="34"/>
                  <a:pt x="377" y="34"/>
                </a:cubicBezTo>
                <a:cubicBezTo>
                  <a:pt x="211" y="0"/>
                  <a:pt x="59" y="138"/>
                  <a:pt x="1" y="198"/>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61" name="Freeform 35"/>
          <p:cNvSpPr/>
          <p:nvPr/>
        </p:nvSpPr>
        <p:spPr bwMode="auto">
          <a:xfrm>
            <a:off x="4048441" y="14943"/>
            <a:ext cx="1281740" cy="1046163"/>
          </a:xfrm>
          <a:custGeom>
            <a:avLst/>
            <a:gdLst>
              <a:gd name="T0" fmla="*/ 1 w 513"/>
              <a:gd name="T1" fmla="*/ 407 h 407"/>
              <a:gd name="T2" fmla="*/ 0 w 513"/>
              <a:gd name="T3" fmla="*/ 406 h 407"/>
              <a:gd name="T4" fmla="*/ 177 w 513"/>
              <a:gd name="T5" fmla="*/ 157 h 407"/>
              <a:gd name="T6" fmla="*/ 332 w 513"/>
              <a:gd name="T7" fmla="*/ 46 h 407"/>
              <a:gd name="T8" fmla="*/ 513 w 513"/>
              <a:gd name="T9" fmla="*/ 16 h 407"/>
              <a:gd name="T10" fmla="*/ 513 w 513"/>
              <a:gd name="T11" fmla="*/ 17 h 407"/>
              <a:gd name="T12" fmla="*/ 178 w 513"/>
              <a:gd name="T13" fmla="*/ 157 h 407"/>
              <a:gd name="T14" fmla="*/ 1 w 513"/>
              <a:gd name="T15" fmla="*/ 407 h 4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3" h="407">
                <a:moveTo>
                  <a:pt x="1" y="407"/>
                </a:moveTo>
                <a:cubicBezTo>
                  <a:pt x="0" y="406"/>
                  <a:pt x="0" y="406"/>
                  <a:pt x="0" y="406"/>
                </a:cubicBezTo>
                <a:cubicBezTo>
                  <a:pt x="49" y="307"/>
                  <a:pt x="107" y="225"/>
                  <a:pt x="177" y="157"/>
                </a:cubicBezTo>
                <a:cubicBezTo>
                  <a:pt x="226" y="109"/>
                  <a:pt x="279" y="71"/>
                  <a:pt x="332" y="46"/>
                </a:cubicBezTo>
                <a:cubicBezTo>
                  <a:pt x="395" y="17"/>
                  <a:pt x="455" y="7"/>
                  <a:pt x="513" y="16"/>
                </a:cubicBezTo>
                <a:cubicBezTo>
                  <a:pt x="513" y="17"/>
                  <a:pt x="513" y="17"/>
                  <a:pt x="513" y="17"/>
                </a:cubicBezTo>
                <a:cubicBezTo>
                  <a:pt x="408" y="0"/>
                  <a:pt x="286" y="51"/>
                  <a:pt x="178" y="157"/>
                </a:cubicBezTo>
                <a:cubicBezTo>
                  <a:pt x="108" y="226"/>
                  <a:pt x="50" y="307"/>
                  <a:pt x="1" y="407"/>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63" name="Freeform 37"/>
          <p:cNvSpPr/>
          <p:nvPr/>
        </p:nvSpPr>
        <p:spPr bwMode="auto">
          <a:xfrm>
            <a:off x="2672615" y="56218"/>
            <a:ext cx="2657566" cy="2595563"/>
          </a:xfrm>
          <a:custGeom>
            <a:avLst/>
            <a:gdLst>
              <a:gd name="T0" fmla="*/ 0 w 1064"/>
              <a:gd name="T1" fmla="*/ 1010 h 1010"/>
              <a:gd name="T2" fmla="*/ 0 w 1064"/>
              <a:gd name="T3" fmla="*/ 1010 h 1010"/>
              <a:gd name="T4" fmla="*/ 479 w 1064"/>
              <a:gd name="T5" fmla="*/ 742 h 1010"/>
              <a:gd name="T6" fmla="*/ 821 w 1064"/>
              <a:gd name="T7" fmla="*/ 460 h 1010"/>
              <a:gd name="T8" fmla="*/ 1009 w 1064"/>
              <a:gd name="T9" fmla="*/ 205 h 1010"/>
              <a:gd name="T10" fmla="*/ 1063 w 1064"/>
              <a:gd name="T11" fmla="*/ 0 h 1010"/>
              <a:gd name="T12" fmla="*/ 1064 w 1064"/>
              <a:gd name="T13" fmla="*/ 0 h 1010"/>
              <a:gd name="T14" fmla="*/ 1009 w 1064"/>
              <a:gd name="T15" fmla="*/ 206 h 1010"/>
              <a:gd name="T16" fmla="*/ 822 w 1064"/>
              <a:gd name="T17" fmla="*/ 460 h 1010"/>
              <a:gd name="T18" fmla="*/ 479 w 1064"/>
              <a:gd name="T19" fmla="*/ 743 h 1010"/>
              <a:gd name="T20" fmla="*/ 0 w 1064"/>
              <a:gd name="T21" fmla="*/ 1010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4" h="1010">
                <a:moveTo>
                  <a:pt x="0" y="1010"/>
                </a:moveTo>
                <a:cubicBezTo>
                  <a:pt x="0" y="1010"/>
                  <a:pt x="0" y="1010"/>
                  <a:pt x="0" y="1010"/>
                </a:cubicBezTo>
                <a:cubicBezTo>
                  <a:pt x="175" y="929"/>
                  <a:pt x="336" y="839"/>
                  <a:pt x="479" y="742"/>
                </a:cubicBezTo>
                <a:cubicBezTo>
                  <a:pt x="613" y="651"/>
                  <a:pt x="728" y="556"/>
                  <a:pt x="821" y="460"/>
                </a:cubicBezTo>
                <a:cubicBezTo>
                  <a:pt x="905" y="373"/>
                  <a:pt x="968" y="287"/>
                  <a:pt x="1009" y="205"/>
                </a:cubicBezTo>
                <a:cubicBezTo>
                  <a:pt x="1044" y="133"/>
                  <a:pt x="1063" y="63"/>
                  <a:pt x="1063" y="0"/>
                </a:cubicBezTo>
                <a:cubicBezTo>
                  <a:pt x="1064" y="0"/>
                  <a:pt x="1064" y="0"/>
                  <a:pt x="1064" y="0"/>
                </a:cubicBezTo>
                <a:cubicBezTo>
                  <a:pt x="1064" y="63"/>
                  <a:pt x="1045" y="134"/>
                  <a:pt x="1009" y="206"/>
                </a:cubicBezTo>
                <a:cubicBezTo>
                  <a:pt x="969" y="288"/>
                  <a:pt x="905" y="373"/>
                  <a:pt x="822" y="460"/>
                </a:cubicBezTo>
                <a:cubicBezTo>
                  <a:pt x="728" y="557"/>
                  <a:pt x="613" y="652"/>
                  <a:pt x="479" y="743"/>
                </a:cubicBezTo>
                <a:cubicBezTo>
                  <a:pt x="336" y="840"/>
                  <a:pt x="175" y="930"/>
                  <a:pt x="0" y="1010"/>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64" name="Freeform 38"/>
          <p:cNvSpPr/>
          <p:nvPr/>
        </p:nvSpPr>
        <p:spPr bwMode="auto">
          <a:xfrm>
            <a:off x="3934302" y="56218"/>
            <a:ext cx="1395878" cy="1782763"/>
          </a:xfrm>
          <a:custGeom>
            <a:avLst/>
            <a:gdLst>
              <a:gd name="T0" fmla="*/ 0 w 559"/>
              <a:gd name="T1" fmla="*/ 694 h 694"/>
              <a:gd name="T2" fmla="*/ 0 w 559"/>
              <a:gd name="T3" fmla="*/ 693 h 694"/>
              <a:gd name="T4" fmla="*/ 234 w 559"/>
              <a:gd name="T5" fmla="*/ 497 h 694"/>
              <a:gd name="T6" fmla="*/ 405 w 559"/>
              <a:gd name="T7" fmla="*/ 310 h 694"/>
              <a:gd name="T8" fmla="*/ 558 w 559"/>
              <a:gd name="T9" fmla="*/ 0 h 694"/>
              <a:gd name="T10" fmla="*/ 559 w 559"/>
              <a:gd name="T11" fmla="*/ 0 h 694"/>
              <a:gd name="T12" fmla="*/ 508 w 559"/>
              <a:gd name="T13" fmla="*/ 150 h 694"/>
              <a:gd name="T14" fmla="*/ 406 w 559"/>
              <a:gd name="T15" fmla="*/ 310 h 694"/>
              <a:gd name="T16" fmla="*/ 234 w 559"/>
              <a:gd name="T17" fmla="*/ 498 h 694"/>
              <a:gd name="T18" fmla="*/ 0 w 559"/>
              <a:gd name="T19" fmla="*/ 694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9" h="694">
                <a:moveTo>
                  <a:pt x="0" y="694"/>
                </a:moveTo>
                <a:cubicBezTo>
                  <a:pt x="0" y="693"/>
                  <a:pt x="0" y="693"/>
                  <a:pt x="0" y="693"/>
                </a:cubicBezTo>
                <a:cubicBezTo>
                  <a:pt x="87" y="629"/>
                  <a:pt x="165" y="563"/>
                  <a:pt x="234" y="497"/>
                </a:cubicBezTo>
                <a:cubicBezTo>
                  <a:pt x="301" y="434"/>
                  <a:pt x="358" y="371"/>
                  <a:pt x="405" y="310"/>
                </a:cubicBezTo>
                <a:cubicBezTo>
                  <a:pt x="491" y="200"/>
                  <a:pt x="544" y="93"/>
                  <a:pt x="558" y="0"/>
                </a:cubicBezTo>
                <a:cubicBezTo>
                  <a:pt x="559" y="0"/>
                  <a:pt x="559" y="0"/>
                  <a:pt x="559" y="0"/>
                </a:cubicBezTo>
                <a:cubicBezTo>
                  <a:pt x="552" y="47"/>
                  <a:pt x="535" y="97"/>
                  <a:pt x="508" y="150"/>
                </a:cubicBezTo>
                <a:cubicBezTo>
                  <a:pt x="483" y="202"/>
                  <a:pt x="448" y="256"/>
                  <a:pt x="406" y="310"/>
                </a:cubicBezTo>
                <a:cubicBezTo>
                  <a:pt x="359" y="371"/>
                  <a:pt x="301" y="434"/>
                  <a:pt x="234" y="498"/>
                </a:cubicBezTo>
                <a:cubicBezTo>
                  <a:pt x="166" y="563"/>
                  <a:pt x="87" y="629"/>
                  <a:pt x="0" y="694"/>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65" name="Freeform 39"/>
          <p:cNvSpPr/>
          <p:nvPr/>
        </p:nvSpPr>
        <p:spPr bwMode="auto">
          <a:xfrm>
            <a:off x="4765660" y="56219"/>
            <a:ext cx="564521" cy="549275"/>
          </a:xfrm>
          <a:custGeom>
            <a:avLst/>
            <a:gdLst>
              <a:gd name="T0" fmla="*/ 0 w 226"/>
              <a:gd name="T1" fmla="*/ 214 h 214"/>
              <a:gd name="T2" fmla="*/ 0 w 226"/>
              <a:gd name="T3" fmla="*/ 214 h 214"/>
              <a:gd name="T4" fmla="*/ 226 w 226"/>
              <a:gd name="T5" fmla="*/ 0 h 214"/>
              <a:gd name="T6" fmla="*/ 226 w 226"/>
              <a:gd name="T7" fmla="*/ 1 h 214"/>
              <a:gd name="T8" fmla="*/ 0 w 226"/>
              <a:gd name="T9" fmla="*/ 214 h 214"/>
            </a:gdLst>
            <a:ahLst/>
            <a:cxnLst>
              <a:cxn ang="0">
                <a:pos x="T0" y="T1"/>
              </a:cxn>
              <a:cxn ang="0">
                <a:pos x="T2" y="T3"/>
              </a:cxn>
              <a:cxn ang="0">
                <a:pos x="T4" y="T5"/>
              </a:cxn>
              <a:cxn ang="0">
                <a:pos x="T6" y="T7"/>
              </a:cxn>
              <a:cxn ang="0">
                <a:pos x="T8" y="T9"/>
              </a:cxn>
            </a:cxnLst>
            <a:rect l="0" t="0" r="r" b="b"/>
            <a:pathLst>
              <a:path w="226" h="214">
                <a:moveTo>
                  <a:pt x="0" y="214"/>
                </a:moveTo>
                <a:cubicBezTo>
                  <a:pt x="0" y="214"/>
                  <a:pt x="0" y="214"/>
                  <a:pt x="0" y="214"/>
                </a:cubicBezTo>
                <a:cubicBezTo>
                  <a:pt x="76" y="117"/>
                  <a:pt x="153" y="45"/>
                  <a:pt x="226" y="0"/>
                </a:cubicBezTo>
                <a:cubicBezTo>
                  <a:pt x="226" y="1"/>
                  <a:pt x="226" y="1"/>
                  <a:pt x="226" y="1"/>
                </a:cubicBezTo>
                <a:cubicBezTo>
                  <a:pt x="153" y="45"/>
                  <a:pt x="77" y="117"/>
                  <a:pt x="0" y="214"/>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0" name="Freeform 44"/>
          <p:cNvSpPr/>
          <p:nvPr/>
        </p:nvSpPr>
        <p:spPr bwMode="auto">
          <a:xfrm>
            <a:off x="5330180" y="56218"/>
            <a:ext cx="555266" cy="346075"/>
          </a:xfrm>
          <a:custGeom>
            <a:avLst/>
            <a:gdLst>
              <a:gd name="T0" fmla="*/ 222 w 222"/>
              <a:gd name="T1" fmla="*/ 135 h 135"/>
              <a:gd name="T2" fmla="*/ 0 w 222"/>
              <a:gd name="T3" fmla="*/ 1 h 135"/>
              <a:gd name="T4" fmla="*/ 0 w 222"/>
              <a:gd name="T5" fmla="*/ 0 h 135"/>
              <a:gd name="T6" fmla="*/ 122 w 222"/>
              <a:gd name="T7" fmla="*/ 35 h 135"/>
              <a:gd name="T8" fmla="*/ 222 w 222"/>
              <a:gd name="T9" fmla="*/ 135 h 135"/>
            </a:gdLst>
            <a:ahLst/>
            <a:cxnLst>
              <a:cxn ang="0">
                <a:pos x="T0" y="T1"/>
              </a:cxn>
              <a:cxn ang="0">
                <a:pos x="T2" y="T3"/>
              </a:cxn>
              <a:cxn ang="0">
                <a:pos x="T4" y="T5"/>
              </a:cxn>
              <a:cxn ang="0">
                <a:pos x="T6" y="T7"/>
              </a:cxn>
              <a:cxn ang="0">
                <a:pos x="T8" y="T9"/>
              </a:cxn>
            </a:cxnLst>
            <a:rect l="0" t="0" r="r" b="b"/>
            <a:pathLst>
              <a:path w="222" h="135">
                <a:moveTo>
                  <a:pt x="222" y="135"/>
                </a:moveTo>
                <a:cubicBezTo>
                  <a:pt x="170" y="51"/>
                  <a:pt x="85" y="0"/>
                  <a:pt x="0" y="1"/>
                </a:cubicBezTo>
                <a:cubicBezTo>
                  <a:pt x="0" y="0"/>
                  <a:pt x="0" y="0"/>
                  <a:pt x="0" y="0"/>
                </a:cubicBezTo>
                <a:cubicBezTo>
                  <a:pt x="41" y="0"/>
                  <a:pt x="83" y="12"/>
                  <a:pt x="122" y="35"/>
                </a:cubicBezTo>
                <a:cubicBezTo>
                  <a:pt x="162" y="59"/>
                  <a:pt x="196" y="93"/>
                  <a:pt x="222" y="135"/>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1" name="Freeform 45"/>
          <p:cNvSpPr/>
          <p:nvPr/>
        </p:nvSpPr>
        <p:spPr bwMode="auto">
          <a:xfrm>
            <a:off x="4558978" y="-34270"/>
            <a:ext cx="1326469" cy="436563"/>
          </a:xfrm>
          <a:custGeom>
            <a:avLst/>
            <a:gdLst>
              <a:gd name="T0" fmla="*/ 1 w 531"/>
              <a:gd name="T1" fmla="*/ 147 h 170"/>
              <a:gd name="T2" fmla="*/ 0 w 531"/>
              <a:gd name="T3" fmla="*/ 147 h 170"/>
              <a:gd name="T4" fmla="*/ 261 w 531"/>
              <a:gd name="T5" fmla="*/ 9 h 170"/>
              <a:gd name="T6" fmla="*/ 336 w 531"/>
              <a:gd name="T7" fmla="*/ 15 h 170"/>
              <a:gd name="T8" fmla="*/ 339 w 531"/>
              <a:gd name="T9" fmla="*/ 16 h 170"/>
              <a:gd name="T10" fmla="*/ 410 w 531"/>
              <a:gd name="T11" fmla="*/ 44 h 170"/>
              <a:gd name="T12" fmla="*/ 531 w 531"/>
              <a:gd name="T13" fmla="*/ 170 h 170"/>
              <a:gd name="T14" fmla="*/ 531 w 531"/>
              <a:gd name="T15" fmla="*/ 170 h 170"/>
              <a:gd name="T16" fmla="*/ 261 w 531"/>
              <a:gd name="T17" fmla="*/ 10 h 170"/>
              <a:gd name="T18" fmla="*/ 1 w 531"/>
              <a:gd name="T19" fmla="*/ 147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1" h="170">
                <a:moveTo>
                  <a:pt x="1" y="147"/>
                </a:moveTo>
                <a:cubicBezTo>
                  <a:pt x="0" y="147"/>
                  <a:pt x="0" y="147"/>
                  <a:pt x="0" y="147"/>
                </a:cubicBezTo>
                <a:cubicBezTo>
                  <a:pt x="59" y="90"/>
                  <a:pt x="152" y="20"/>
                  <a:pt x="261" y="9"/>
                </a:cubicBezTo>
                <a:cubicBezTo>
                  <a:pt x="285" y="7"/>
                  <a:pt x="311" y="9"/>
                  <a:pt x="336" y="15"/>
                </a:cubicBezTo>
                <a:cubicBezTo>
                  <a:pt x="337" y="15"/>
                  <a:pt x="338" y="15"/>
                  <a:pt x="339" y="16"/>
                </a:cubicBezTo>
                <a:cubicBezTo>
                  <a:pt x="363" y="22"/>
                  <a:pt x="387" y="31"/>
                  <a:pt x="410" y="44"/>
                </a:cubicBezTo>
                <a:cubicBezTo>
                  <a:pt x="460" y="73"/>
                  <a:pt x="502" y="117"/>
                  <a:pt x="531" y="170"/>
                </a:cubicBezTo>
                <a:cubicBezTo>
                  <a:pt x="531" y="170"/>
                  <a:pt x="531" y="170"/>
                  <a:pt x="531" y="170"/>
                </a:cubicBezTo>
                <a:cubicBezTo>
                  <a:pt x="472" y="65"/>
                  <a:pt x="364" y="0"/>
                  <a:pt x="261" y="10"/>
                </a:cubicBezTo>
                <a:cubicBezTo>
                  <a:pt x="152" y="20"/>
                  <a:pt x="59" y="90"/>
                  <a:pt x="1" y="147"/>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2" name="Freeform 46"/>
          <p:cNvSpPr/>
          <p:nvPr/>
        </p:nvSpPr>
        <p:spPr bwMode="auto">
          <a:xfrm>
            <a:off x="4389314" y="-50145"/>
            <a:ext cx="1496134" cy="530225"/>
          </a:xfrm>
          <a:custGeom>
            <a:avLst/>
            <a:gdLst>
              <a:gd name="T0" fmla="*/ 1 w 599"/>
              <a:gd name="T1" fmla="*/ 206 h 206"/>
              <a:gd name="T2" fmla="*/ 0 w 599"/>
              <a:gd name="T3" fmla="*/ 206 h 206"/>
              <a:gd name="T4" fmla="*/ 125 w 599"/>
              <a:gd name="T5" fmla="*/ 88 h 206"/>
              <a:gd name="T6" fmla="*/ 280 w 599"/>
              <a:gd name="T7" fmla="*/ 14 h 206"/>
              <a:gd name="T8" fmla="*/ 451 w 599"/>
              <a:gd name="T9" fmla="*/ 28 h 206"/>
              <a:gd name="T10" fmla="*/ 599 w 599"/>
              <a:gd name="T11" fmla="*/ 176 h 206"/>
              <a:gd name="T12" fmla="*/ 599 w 599"/>
              <a:gd name="T13" fmla="*/ 176 h 206"/>
              <a:gd name="T14" fmla="*/ 451 w 599"/>
              <a:gd name="T15" fmla="*/ 29 h 206"/>
              <a:gd name="T16" fmla="*/ 280 w 599"/>
              <a:gd name="T17" fmla="*/ 15 h 206"/>
              <a:gd name="T18" fmla="*/ 1 w 599"/>
              <a:gd name="T19" fmla="*/ 20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9" h="206">
                <a:moveTo>
                  <a:pt x="1" y="206"/>
                </a:moveTo>
                <a:cubicBezTo>
                  <a:pt x="0" y="206"/>
                  <a:pt x="0" y="206"/>
                  <a:pt x="0" y="206"/>
                </a:cubicBezTo>
                <a:cubicBezTo>
                  <a:pt x="40" y="159"/>
                  <a:pt x="82" y="119"/>
                  <a:pt x="125" y="88"/>
                </a:cubicBezTo>
                <a:cubicBezTo>
                  <a:pt x="175" y="51"/>
                  <a:pt x="228" y="26"/>
                  <a:pt x="280" y="14"/>
                </a:cubicBezTo>
                <a:cubicBezTo>
                  <a:pt x="339" y="0"/>
                  <a:pt x="400" y="5"/>
                  <a:pt x="451" y="28"/>
                </a:cubicBezTo>
                <a:cubicBezTo>
                  <a:pt x="509" y="54"/>
                  <a:pt x="562" y="106"/>
                  <a:pt x="599" y="176"/>
                </a:cubicBezTo>
                <a:cubicBezTo>
                  <a:pt x="599" y="176"/>
                  <a:pt x="599" y="176"/>
                  <a:pt x="599" y="176"/>
                </a:cubicBezTo>
                <a:cubicBezTo>
                  <a:pt x="561" y="107"/>
                  <a:pt x="509" y="55"/>
                  <a:pt x="451" y="29"/>
                </a:cubicBezTo>
                <a:cubicBezTo>
                  <a:pt x="400" y="6"/>
                  <a:pt x="339" y="1"/>
                  <a:pt x="280" y="15"/>
                </a:cubicBezTo>
                <a:cubicBezTo>
                  <a:pt x="183" y="37"/>
                  <a:pt x="89" y="102"/>
                  <a:pt x="1" y="20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3" name="Freeform 47"/>
          <p:cNvSpPr/>
          <p:nvPr/>
        </p:nvSpPr>
        <p:spPr bwMode="auto">
          <a:xfrm>
            <a:off x="2108094" y="402292"/>
            <a:ext cx="3886863" cy="5697538"/>
          </a:xfrm>
          <a:custGeom>
            <a:avLst/>
            <a:gdLst>
              <a:gd name="T0" fmla="*/ 0 w 1556"/>
              <a:gd name="T1" fmla="*/ 2217 h 2217"/>
              <a:gd name="T2" fmla="*/ 0 w 1556"/>
              <a:gd name="T3" fmla="*/ 2216 h 2217"/>
              <a:gd name="T4" fmla="*/ 299 w 1556"/>
              <a:gd name="T5" fmla="*/ 2104 h 2217"/>
              <a:gd name="T6" fmla="*/ 621 w 1556"/>
              <a:gd name="T7" fmla="*/ 1903 h 2217"/>
              <a:gd name="T8" fmla="*/ 1209 w 1556"/>
              <a:gd name="T9" fmla="*/ 1266 h 2217"/>
              <a:gd name="T10" fmla="*/ 1523 w 1556"/>
              <a:gd name="T11" fmla="*/ 536 h 2217"/>
              <a:gd name="T12" fmla="*/ 1551 w 1556"/>
              <a:gd name="T13" fmla="*/ 234 h 2217"/>
              <a:gd name="T14" fmla="*/ 1511 w 1556"/>
              <a:gd name="T15" fmla="*/ 0 h 2217"/>
              <a:gd name="T16" fmla="*/ 1512 w 1556"/>
              <a:gd name="T17" fmla="*/ 0 h 2217"/>
              <a:gd name="T18" fmla="*/ 1552 w 1556"/>
              <a:gd name="T19" fmla="*/ 233 h 2217"/>
              <a:gd name="T20" fmla="*/ 1524 w 1556"/>
              <a:gd name="T21" fmla="*/ 537 h 2217"/>
              <a:gd name="T22" fmla="*/ 1210 w 1556"/>
              <a:gd name="T23" fmla="*/ 1267 h 2217"/>
              <a:gd name="T24" fmla="*/ 621 w 1556"/>
              <a:gd name="T25" fmla="*/ 1904 h 2217"/>
              <a:gd name="T26" fmla="*/ 300 w 1556"/>
              <a:gd name="T27" fmla="*/ 2104 h 2217"/>
              <a:gd name="T28" fmla="*/ 0 w 1556"/>
              <a:gd name="T29" fmla="*/ 2217 h 2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56" h="2217">
                <a:moveTo>
                  <a:pt x="0" y="2217"/>
                </a:moveTo>
                <a:cubicBezTo>
                  <a:pt x="0" y="2216"/>
                  <a:pt x="0" y="2216"/>
                  <a:pt x="0" y="2216"/>
                </a:cubicBezTo>
                <a:cubicBezTo>
                  <a:pt x="97" y="2191"/>
                  <a:pt x="198" y="2154"/>
                  <a:pt x="299" y="2104"/>
                </a:cubicBezTo>
                <a:cubicBezTo>
                  <a:pt x="407" y="2051"/>
                  <a:pt x="515" y="1983"/>
                  <a:pt x="621" y="1903"/>
                </a:cubicBezTo>
                <a:cubicBezTo>
                  <a:pt x="844" y="1733"/>
                  <a:pt x="1048" y="1513"/>
                  <a:pt x="1209" y="1266"/>
                </a:cubicBezTo>
                <a:cubicBezTo>
                  <a:pt x="1365" y="1027"/>
                  <a:pt x="1474" y="775"/>
                  <a:pt x="1523" y="536"/>
                </a:cubicBezTo>
                <a:cubicBezTo>
                  <a:pt x="1545" y="430"/>
                  <a:pt x="1555" y="328"/>
                  <a:pt x="1551" y="234"/>
                </a:cubicBezTo>
                <a:cubicBezTo>
                  <a:pt x="1548" y="148"/>
                  <a:pt x="1535" y="70"/>
                  <a:pt x="1511" y="0"/>
                </a:cubicBezTo>
                <a:cubicBezTo>
                  <a:pt x="1512" y="0"/>
                  <a:pt x="1512" y="0"/>
                  <a:pt x="1512" y="0"/>
                </a:cubicBezTo>
                <a:cubicBezTo>
                  <a:pt x="1536" y="69"/>
                  <a:pt x="1549" y="148"/>
                  <a:pt x="1552" y="233"/>
                </a:cubicBezTo>
                <a:cubicBezTo>
                  <a:pt x="1556" y="328"/>
                  <a:pt x="1546" y="430"/>
                  <a:pt x="1524" y="537"/>
                </a:cubicBezTo>
                <a:cubicBezTo>
                  <a:pt x="1475" y="775"/>
                  <a:pt x="1366" y="1028"/>
                  <a:pt x="1210" y="1267"/>
                </a:cubicBezTo>
                <a:cubicBezTo>
                  <a:pt x="1048" y="1514"/>
                  <a:pt x="845" y="1734"/>
                  <a:pt x="621" y="1904"/>
                </a:cubicBezTo>
                <a:cubicBezTo>
                  <a:pt x="516" y="1984"/>
                  <a:pt x="407" y="2051"/>
                  <a:pt x="300" y="2104"/>
                </a:cubicBezTo>
                <a:cubicBezTo>
                  <a:pt x="198" y="2154"/>
                  <a:pt x="98" y="2192"/>
                  <a:pt x="0" y="2217"/>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4" name="Freeform 48"/>
          <p:cNvSpPr/>
          <p:nvPr/>
        </p:nvSpPr>
        <p:spPr bwMode="auto">
          <a:xfrm>
            <a:off x="4062323" y="402293"/>
            <a:ext cx="2029806" cy="4667251"/>
          </a:xfrm>
          <a:custGeom>
            <a:avLst/>
            <a:gdLst>
              <a:gd name="T0" fmla="*/ 0 w 813"/>
              <a:gd name="T1" fmla="*/ 1816 h 1816"/>
              <a:gd name="T2" fmla="*/ 0 w 813"/>
              <a:gd name="T3" fmla="*/ 1815 h 1816"/>
              <a:gd name="T4" fmla="*/ 345 w 813"/>
              <a:gd name="T5" fmla="*/ 1532 h 1816"/>
              <a:gd name="T6" fmla="*/ 651 w 813"/>
              <a:gd name="T7" fmla="*/ 1043 h 1816"/>
              <a:gd name="T8" fmla="*/ 800 w 813"/>
              <a:gd name="T9" fmla="*/ 456 h 1816"/>
              <a:gd name="T10" fmla="*/ 730 w 813"/>
              <a:gd name="T11" fmla="*/ 0 h 1816"/>
              <a:gd name="T12" fmla="*/ 730 w 813"/>
              <a:gd name="T13" fmla="*/ 0 h 1816"/>
              <a:gd name="T14" fmla="*/ 801 w 813"/>
              <a:gd name="T15" fmla="*/ 456 h 1816"/>
              <a:gd name="T16" fmla="*/ 652 w 813"/>
              <a:gd name="T17" fmla="*/ 1043 h 1816"/>
              <a:gd name="T18" fmla="*/ 513 w 813"/>
              <a:gd name="T19" fmla="*/ 1307 h 1816"/>
              <a:gd name="T20" fmla="*/ 346 w 813"/>
              <a:gd name="T21" fmla="*/ 1533 h 1816"/>
              <a:gd name="T22" fmla="*/ 176 w 813"/>
              <a:gd name="T23" fmla="*/ 1697 h 1816"/>
              <a:gd name="T24" fmla="*/ 0 w 813"/>
              <a:gd name="T25" fmla="*/ 1816 h 1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3" h="1816">
                <a:moveTo>
                  <a:pt x="0" y="1816"/>
                </a:moveTo>
                <a:cubicBezTo>
                  <a:pt x="0" y="1815"/>
                  <a:pt x="0" y="1815"/>
                  <a:pt x="0" y="1815"/>
                </a:cubicBezTo>
                <a:cubicBezTo>
                  <a:pt x="122" y="1749"/>
                  <a:pt x="238" y="1654"/>
                  <a:pt x="345" y="1532"/>
                </a:cubicBezTo>
                <a:cubicBezTo>
                  <a:pt x="467" y="1394"/>
                  <a:pt x="572" y="1225"/>
                  <a:pt x="651" y="1043"/>
                </a:cubicBezTo>
                <a:cubicBezTo>
                  <a:pt x="735" y="849"/>
                  <a:pt x="787" y="646"/>
                  <a:pt x="800" y="456"/>
                </a:cubicBezTo>
                <a:cubicBezTo>
                  <a:pt x="812" y="274"/>
                  <a:pt x="788" y="116"/>
                  <a:pt x="730" y="0"/>
                </a:cubicBezTo>
                <a:cubicBezTo>
                  <a:pt x="730" y="0"/>
                  <a:pt x="730" y="0"/>
                  <a:pt x="730" y="0"/>
                </a:cubicBezTo>
                <a:cubicBezTo>
                  <a:pt x="789" y="116"/>
                  <a:pt x="813" y="274"/>
                  <a:pt x="801" y="456"/>
                </a:cubicBezTo>
                <a:cubicBezTo>
                  <a:pt x="788" y="646"/>
                  <a:pt x="736" y="849"/>
                  <a:pt x="652" y="1043"/>
                </a:cubicBezTo>
                <a:cubicBezTo>
                  <a:pt x="612" y="1135"/>
                  <a:pt x="566" y="1224"/>
                  <a:pt x="513" y="1307"/>
                </a:cubicBezTo>
                <a:cubicBezTo>
                  <a:pt x="462" y="1389"/>
                  <a:pt x="406" y="1464"/>
                  <a:pt x="346" y="1533"/>
                </a:cubicBezTo>
                <a:cubicBezTo>
                  <a:pt x="292" y="1594"/>
                  <a:pt x="235" y="1649"/>
                  <a:pt x="176" y="1697"/>
                </a:cubicBezTo>
                <a:cubicBezTo>
                  <a:pt x="119" y="1744"/>
                  <a:pt x="60" y="1784"/>
                  <a:pt x="0" y="181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5" name="Freeform 49"/>
          <p:cNvSpPr/>
          <p:nvPr/>
        </p:nvSpPr>
        <p:spPr bwMode="auto">
          <a:xfrm>
            <a:off x="4676201" y="402292"/>
            <a:ext cx="1443692" cy="3271838"/>
          </a:xfrm>
          <a:custGeom>
            <a:avLst/>
            <a:gdLst>
              <a:gd name="T0" fmla="*/ 0 w 578"/>
              <a:gd name="T1" fmla="*/ 1273 h 1273"/>
              <a:gd name="T2" fmla="*/ 0 w 578"/>
              <a:gd name="T3" fmla="*/ 1272 h 1273"/>
              <a:gd name="T4" fmla="*/ 216 w 578"/>
              <a:gd name="T5" fmla="*/ 1134 h 1273"/>
              <a:gd name="T6" fmla="*/ 437 w 578"/>
              <a:gd name="T7" fmla="*/ 825 h 1273"/>
              <a:gd name="T8" fmla="*/ 565 w 578"/>
              <a:gd name="T9" fmla="*/ 379 h 1273"/>
              <a:gd name="T10" fmla="*/ 484 w 578"/>
              <a:gd name="T11" fmla="*/ 0 h 1273"/>
              <a:gd name="T12" fmla="*/ 484 w 578"/>
              <a:gd name="T13" fmla="*/ 0 h 1273"/>
              <a:gd name="T14" fmla="*/ 566 w 578"/>
              <a:gd name="T15" fmla="*/ 379 h 1273"/>
              <a:gd name="T16" fmla="*/ 438 w 578"/>
              <a:gd name="T17" fmla="*/ 825 h 1273"/>
              <a:gd name="T18" fmla="*/ 217 w 578"/>
              <a:gd name="T19" fmla="*/ 1134 h 1273"/>
              <a:gd name="T20" fmla="*/ 0 w 578"/>
              <a:gd name="T21" fmla="*/ 1273 h 1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8" h="1273">
                <a:moveTo>
                  <a:pt x="0" y="1273"/>
                </a:moveTo>
                <a:cubicBezTo>
                  <a:pt x="0" y="1272"/>
                  <a:pt x="0" y="1272"/>
                  <a:pt x="0" y="1272"/>
                </a:cubicBezTo>
                <a:cubicBezTo>
                  <a:pt x="71" y="1249"/>
                  <a:pt x="146" y="1201"/>
                  <a:pt x="216" y="1134"/>
                </a:cubicBezTo>
                <a:cubicBezTo>
                  <a:pt x="301" y="1053"/>
                  <a:pt x="377" y="946"/>
                  <a:pt x="437" y="825"/>
                </a:cubicBezTo>
                <a:cubicBezTo>
                  <a:pt x="509" y="680"/>
                  <a:pt x="553" y="525"/>
                  <a:pt x="565" y="379"/>
                </a:cubicBezTo>
                <a:cubicBezTo>
                  <a:pt x="577" y="219"/>
                  <a:pt x="548" y="85"/>
                  <a:pt x="484" y="0"/>
                </a:cubicBezTo>
                <a:cubicBezTo>
                  <a:pt x="484" y="0"/>
                  <a:pt x="484" y="0"/>
                  <a:pt x="484" y="0"/>
                </a:cubicBezTo>
                <a:cubicBezTo>
                  <a:pt x="549" y="84"/>
                  <a:pt x="578" y="219"/>
                  <a:pt x="566" y="379"/>
                </a:cubicBezTo>
                <a:cubicBezTo>
                  <a:pt x="554" y="526"/>
                  <a:pt x="510" y="680"/>
                  <a:pt x="438" y="825"/>
                </a:cubicBezTo>
                <a:cubicBezTo>
                  <a:pt x="378" y="947"/>
                  <a:pt x="301" y="1054"/>
                  <a:pt x="217" y="1134"/>
                </a:cubicBezTo>
                <a:cubicBezTo>
                  <a:pt x="146" y="1202"/>
                  <a:pt x="71" y="1250"/>
                  <a:pt x="0" y="1273"/>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8" name="Freeform 52"/>
          <p:cNvSpPr/>
          <p:nvPr/>
        </p:nvSpPr>
        <p:spPr bwMode="auto">
          <a:xfrm>
            <a:off x="4048441" y="-46969"/>
            <a:ext cx="1837006" cy="1108075"/>
          </a:xfrm>
          <a:custGeom>
            <a:avLst/>
            <a:gdLst>
              <a:gd name="T0" fmla="*/ 1 w 735"/>
              <a:gd name="T1" fmla="*/ 431 h 431"/>
              <a:gd name="T2" fmla="*/ 0 w 735"/>
              <a:gd name="T3" fmla="*/ 430 h 431"/>
              <a:gd name="T4" fmla="*/ 97 w 735"/>
              <a:gd name="T5" fmla="*/ 260 h 431"/>
              <a:gd name="T6" fmla="*/ 269 w 735"/>
              <a:gd name="T7" fmla="*/ 85 h 431"/>
              <a:gd name="T8" fmla="*/ 507 w 735"/>
              <a:gd name="T9" fmla="*/ 8 h 431"/>
              <a:gd name="T10" fmla="*/ 735 w 735"/>
              <a:gd name="T11" fmla="*/ 175 h 431"/>
              <a:gd name="T12" fmla="*/ 734 w 735"/>
              <a:gd name="T13" fmla="*/ 175 h 431"/>
              <a:gd name="T14" fmla="*/ 507 w 735"/>
              <a:gd name="T15" fmla="*/ 9 h 431"/>
              <a:gd name="T16" fmla="*/ 269 w 735"/>
              <a:gd name="T17" fmla="*/ 85 h 431"/>
              <a:gd name="T18" fmla="*/ 98 w 735"/>
              <a:gd name="T19" fmla="*/ 261 h 431"/>
              <a:gd name="T20" fmla="*/ 1 w 735"/>
              <a:gd name="T21" fmla="*/ 43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5" h="431">
                <a:moveTo>
                  <a:pt x="1" y="431"/>
                </a:moveTo>
                <a:cubicBezTo>
                  <a:pt x="0" y="430"/>
                  <a:pt x="0" y="430"/>
                  <a:pt x="0" y="430"/>
                </a:cubicBezTo>
                <a:cubicBezTo>
                  <a:pt x="27" y="370"/>
                  <a:pt x="60" y="313"/>
                  <a:pt x="97" y="260"/>
                </a:cubicBezTo>
                <a:cubicBezTo>
                  <a:pt x="149" y="188"/>
                  <a:pt x="207" y="129"/>
                  <a:pt x="269" y="85"/>
                </a:cubicBezTo>
                <a:cubicBezTo>
                  <a:pt x="325" y="45"/>
                  <a:pt x="411" y="0"/>
                  <a:pt x="507" y="8"/>
                </a:cubicBezTo>
                <a:cubicBezTo>
                  <a:pt x="596" y="15"/>
                  <a:pt x="684" y="79"/>
                  <a:pt x="735" y="175"/>
                </a:cubicBezTo>
                <a:cubicBezTo>
                  <a:pt x="734" y="175"/>
                  <a:pt x="734" y="175"/>
                  <a:pt x="734" y="175"/>
                </a:cubicBezTo>
                <a:cubicBezTo>
                  <a:pt x="683" y="80"/>
                  <a:pt x="596" y="16"/>
                  <a:pt x="507" y="9"/>
                </a:cubicBezTo>
                <a:cubicBezTo>
                  <a:pt x="412" y="1"/>
                  <a:pt x="325" y="46"/>
                  <a:pt x="269" y="85"/>
                </a:cubicBezTo>
                <a:cubicBezTo>
                  <a:pt x="207" y="129"/>
                  <a:pt x="150" y="188"/>
                  <a:pt x="98" y="261"/>
                </a:cubicBezTo>
                <a:cubicBezTo>
                  <a:pt x="61" y="313"/>
                  <a:pt x="28" y="370"/>
                  <a:pt x="1" y="431"/>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79" name="Freeform 53"/>
          <p:cNvSpPr/>
          <p:nvPr/>
        </p:nvSpPr>
        <p:spPr bwMode="auto">
          <a:xfrm>
            <a:off x="4930697" y="402292"/>
            <a:ext cx="1166059" cy="3603626"/>
          </a:xfrm>
          <a:custGeom>
            <a:avLst/>
            <a:gdLst>
              <a:gd name="T0" fmla="*/ 1 w 467"/>
              <a:gd name="T1" fmla="*/ 1402 h 1402"/>
              <a:gd name="T2" fmla="*/ 0 w 467"/>
              <a:gd name="T3" fmla="*/ 1401 h 1402"/>
              <a:gd name="T4" fmla="*/ 218 w 467"/>
              <a:gd name="T5" fmla="*/ 1146 h 1402"/>
              <a:gd name="T6" fmla="*/ 397 w 467"/>
              <a:gd name="T7" fmla="*/ 766 h 1402"/>
              <a:gd name="T8" fmla="*/ 465 w 467"/>
              <a:gd name="T9" fmla="*/ 335 h 1402"/>
              <a:gd name="T10" fmla="*/ 382 w 467"/>
              <a:gd name="T11" fmla="*/ 0 h 1402"/>
              <a:gd name="T12" fmla="*/ 382 w 467"/>
              <a:gd name="T13" fmla="*/ 0 h 1402"/>
              <a:gd name="T14" fmla="*/ 466 w 467"/>
              <a:gd name="T15" fmla="*/ 335 h 1402"/>
              <a:gd name="T16" fmla="*/ 449 w 467"/>
              <a:gd name="T17" fmla="*/ 550 h 1402"/>
              <a:gd name="T18" fmla="*/ 397 w 467"/>
              <a:gd name="T19" fmla="*/ 766 h 1402"/>
              <a:gd name="T20" fmla="*/ 219 w 467"/>
              <a:gd name="T21" fmla="*/ 1146 h 1402"/>
              <a:gd name="T22" fmla="*/ 1 w 467"/>
              <a:gd name="T23" fmla="*/ 1402 h 1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1402">
                <a:moveTo>
                  <a:pt x="1" y="1402"/>
                </a:moveTo>
                <a:cubicBezTo>
                  <a:pt x="0" y="1401"/>
                  <a:pt x="0" y="1401"/>
                  <a:pt x="0" y="1401"/>
                </a:cubicBezTo>
                <a:cubicBezTo>
                  <a:pt x="80" y="1333"/>
                  <a:pt x="153" y="1247"/>
                  <a:pt x="218" y="1146"/>
                </a:cubicBezTo>
                <a:cubicBezTo>
                  <a:pt x="294" y="1030"/>
                  <a:pt x="354" y="902"/>
                  <a:pt x="397" y="766"/>
                </a:cubicBezTo>
                <a:cubicBezTo>
                  <a:pt x="443" y="619"/>
                  <a:pt x="467" y="470"/>
                  <a:pt x="465" y="335"/>
                </a:cubicBezTo>
                <a:cubicBezTo>
                  <a:pt x="463" y="198"/>
                  <a:pt x="434" y="83"/>
                  <a:pt x="382" y="0"/>
                </a:cubicBezTo>
                <a:cubicBezTo>
                  <a:pt x="382" y="0"/>
                  <a:pt x="382" y="0"/>
                  <a:pt x="382" y="0"/>
                </a:cubicBezTo>
                <a:cubicBezTo>
                  <a:pt x="435" y="82"/>
                  <a:pt x="463" y="198"/>
                  <a:pt x="466" y="335"/>
                </a:cubicBezTo>
                <a:cubicBezTo>
                  <a:pt x="467" y="404"/>
                  <a:pt x="461" y="477"/>
                  <a:pt x="449" y="550"/>
                </a:cubicBezTo>
                <a:cubicBezTo>
                  <a:pt x="438" y="621"/>
                  <a:pt x="420" y="694"/>
                  <a:pt x="397" y="766"/>
                </a:cubicBezTo>
                <a:cubicBezTo>
                  <a:pt x="354" y="903"/>
                  <a:pt x="294" y="1030"/>
                  <a:pt x="219" y="1146"/>
                </a:cubicBezTo>
                <a:cubicBezTo>
                  <a:pt x="154" y="1247"/>
                  <a:pt x="80" y="1333"/>
                  <a:pt x="1" y="1402"/>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24" name="Freeform 54"/>
          <p:cNvSpPr/>
          <p:nvPr/>
        </p:nvSpPr>
        <p:spPr bwMode="auto">
          <a:xfrm>
            <a:off x="4651522" y="173692"/>
            <a:ext cx="1275570" cy="228600"/>
          </a:xfrm>
          <a:custGeom>
            <a:avLst/>
            <a:gdLst>
              <a:gd name="T0" fmla="*/ 1 w 511"/>
              <a:gd name="T1" fmla="*/ 70 h 89"/>
              <a:gd name="T2" fmla="*/ 0 w 511"/>
              <a:gd name="T3" fmla="*/ 70 h 89"/>
              <a:gd name="T4" fmla="*/ 35 w 511"/>
              <a:gd name="T5" fmla="*/ 62 h 89"/>
              <a:gd name="T6" fmla="*/ 364 w 511"/>
              <a:gd name="T7" fmla="*/ 7 h 89"/>
              <a:gd name="T8" fmla="*/ 489 w 511"/>
              <a:gd name="T9" fmla="*/ 14 h 89"/>
              <a:gd name="T10" fmla="*/ 507 w 511"/>
              <a:gd name="T11" fmla="*/ 35 h 89"/>
              <a:gd name="T12" fmla="*/ 494 w 511"/>
              <a:gd name="T13" fmla="*/ 89 h 89"/>
              <a:gd name="T14" fmla="*/ 494 w 511"/>
              <a:gd name="T15" fmla="*/ 89 h 89"/>
              <a:gd name="T16" fmla="*/ 506 w 511"/>
              <a:gd name="T17" fmla="*/ 35 h 89"/>
              <a:gd name="T18" fmla="*/ 488 w 511"/>
              <a:gd name="T19" fmla="*/ 15 h 89"/>
              <a:gd name="T20" fmla="*/ 364 w 511"/>
              <a:gd name="T21" fmla="*/ 8 h 89"/>
              <a:gd name="T22" fmla="*/ 35 w 511"/>
              <a:gd name="T23" fmla="*/ 63 h 89"/>
              <a:gd name="T24" fmla="*/ 1 w 511"/>
              <a:gd name="T25"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1" h="89">
                <a:moveTo>
                  <a:pt x="1" y="70"/>
                </a:moveTo>
                <a:cubicBezTo>
                  <a:pt x="0" y="70"/>
                  <a:pt x="0" y="70"/>
                  <a:pt x="0" y="70"/>
                </a:cubicBezTo>
                <a:cubicBezTo>
                  <a:pt x="12" y="67"/>
                  <a:pt x="23" y="65"/>
                  <a:pt x="35" y="62"/>
                </a:cubicBezTo>
                <a:cubicBezTo>
                  <a:pt x="150" y="38"/>
                  <a:pt x="259" y="16"/>
                  <a:pt x="364" y="7"/>
                </a:cubicBezTo>
                <a:cubicBezTo>
                  <a:pt x="408" y="3"/>
                  <a:pt x="457" y="0"/>
                  <a:pt x="489" y="14"/>
                </a:cubicBezTo>
                <a:cubicBezTo>
                  <a:pt x="498" y="18"/>
                  <a:pt x="504" y="25"/>
                  <a:pt x="507" y="35"/>
                </a:cubicBezTo>
                <a:cubicBezTo>
                  <a:pt x="511" y="51"/>
                  <a:pt x="507" y="71"/>
                  <a:pt x="494" y="89"/>
                </a:cubicBezTo>
                <a:cubicBezTo>
                  <a:pt x="494" y="89"/>
                  <a:pt x="494" y="89"/>
                  <a:pt x="494" y="89"/>
                </a:cubicBezTo>
                <a:cubicBezTo>
                  <a:pt x="506" y="70"/>
                  <a:pt x="510" y="51"/>
                  <a:pt x="506" y="35"/>
                </a:cubicBezTo>
                <a:cubicBezTo>
                  <a:pt x="503" y="26"/>
                  <a:pt x="497" y="19"/>
                  <a:pt x="488" y="15"/>
                </a:cubicBezTo>
                <a:cubicBezTo>
                  <a:pt x="457" y="1"/>
                  <a:pt x="408" y="4"/>
                  <a:pt x="364" y="8"/>
                </a:cubicBezTo>
                <a:cubicBezTo>
                  <a:pt x="259" y="17"/>
                  <a:pt x="150" y="39"/>
                  <a:pt x="35" y="63"/>
                </a:cubicBezTo>
                <a:cubicBezTo>
                  <a:pt x="24" y="66"/>
                  <a:pt x="12" y="68"/>
                  <a:pt x="1" y="70"/>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25" name="Freeform 55"/>
          <p:cNvSpPr/>
          <p:nvPr/>
        </p:nvSpPr>
        <p:spPr bwMode="auto">
          <a:xfrm>
            <a:off x="2672615" y="402292"/>
            <a:ext cx="3212832" cy="2249488"/>
          </a:xfrm>
          <a:custGeom>
            <a:avLst/>
            <a:gdLst>
              <a:gd name="T0" fmla="*/ 0 w 1286"/>
              <a:gd name="T1" fmla="*/ 875 h 875"/>
              <a:gd name="T2" fmla="*/ 0 w 1286"/>
              <a:gd name="T3" fmla="*/ 875 h 875"/>
              <a:gd name="T4" fmla="*/ 491 w 1286"/>
              <a:gd name="T5" fmla="*/ 640 h 875"/>
              <a:gd name="T6" fmla="*/ 713 w 1286"/>
              <a:gd name="T7" fmla="*/ 515 h 875"/>
              <a:gd name="T8" fmla="*/ 813 w 1286"/>
              <a:gd name="T9" fmla="*/ 452 h 875"/>
              <a:gd name="T10" fmla="*/ 842 w 1286"/>
              <a:gd name="T11" fmla="*/ 434 h 875"/>
              <a:gd name="T12" fmla="*/ 904 w 1286"/>
              <a:gd name="T13" fmla="*/ 391 h 875"/>
              <a:gd name="T14" fmla="*/ 999 w 1286"/>
              <a:gd name="T15" fmla="*/ 316 h 875"/>
              <a:gd name="T16" fmla="*/ 1058 w 1286"/>
              <a:gd name="T17" fmla="*/ 274 h 875"/>
              <a:gd name="T18" fmla="*/ 1173 w 1286"/>
              <a:gd name="T19" fmla="*/ 168 h 875"/>
              <a:gd name="T20" fmla="*/ 1286 w 1286"/>
              <a:gd name="T21" fmla="*/ 0 h 875"/>
              <a:gd name="T22" fmla="*/ 1286 w 1286"/>
              <a:gd name="T23" fmla="*/ 0 h 875"/>
              <a:gd name="T24" fmla="*/ 1173 w 1286"/>
              <a:gd name="T25" fmla="*/ 169 h 875"/>
              <a:gd name="T26" fmla="*/ 1059 w 1286"/>
              <a:gd name="T27" fmla="*/ 274 h 875"/>
              <a:gd name="T28" fmla="*/ 999 w 1286"/>
              <a:gd name="T29" fmla="*/ 317 h 875"/>
              <a:gd name="T30" fmla="*/ 904 w 1286"/>
              <a:gd name="T31" fmla="*/ 391 h 875"/>
              <a:gd name="T32" fmla="*/ 843 w 1286"/>
              <a:gd name="T33" fmla="*/ 435 h 875"/>
              <a:gd name="T34" fmla="*/ 813 w 1286"/>
              <a:gd name="T35" fmla="*/ 453 h 875"/>
              <a:gd name="T36" fmla="*/ 713 w 1286"/>
              <a:gd name="T37" fmla="*/ 515 h 875"/>
              <a:gd name="T38" fmla="*/ 491 w 1286"/>
              <a:gd name="T39" fmla="*/ 641 h 875"/>
              <a:gd name="T40" fmla="*/ 0 w 1286"/>
              <a:gd name="T41" fmla="*/ 875 h 875"/>
              <a:gd name="connsiteX0" fmla="*/ 0 w 10000"/>
              <a:gd name="connsiteY0" fmla="*/ 10000 h 10000"/>
              <a:gd name="connsiteX1" fmla="*/ 0 w 10000"/>
              <a:gd name="connsiteY1" fmla="*/ 10000 h 10000"/>
              <a:gd name="connsiteX2" fmla="*/ 3818 w 10000"/>
              <a:gd name="connsiteY2" fmla="*/ 7314 h 10000"/>
              <a:gd name="connsiteX3" fmla="*/ 5544 w 10000"/>
              <a:gd name="connsiteY3" fmla="*/ 5886 h 10000"/>
              <a:gd name="connsiteX4" fmla="*/ 6322 w 10000"/>
              <a:gd name="connsiteY4" fmla="*/ 5166 h 10000"/>
              <a:gd name="connsiteX5" fmla="*/ 6547 w 10000"/>
              <a:gd name="connsiteY5" fmla="*/ 4960 h 10000"/>
              <a:gd name="connsiteX6" fmla="*/ 7030 w 10000"/>
              <a:gd name="connsiteY6" fmla="*/ 4469 h 10000"/>
              <a:gd name="connsiteX7" fmla="*/ 7768 w 10000"/>
              <a:gd name="connsiteY7" fmla="*/ 3611 h 10000"/>
              <a:gd name="connsiteX8" fmla="*/ 8227 w 10000"/>
              <a:gd name="connsiteY8" fmla="*/ 3131 h 10000"/>
              <a:gd name="connsiteX9" fmla="*/ 9121 w 10000"/>
              <a:gd name="connsiteY9" fmla="*/ 1920 h 10000"/>
              <a:gd name="connsiteX10" fmla="*/ 10000 w 10000"/>
              <a:gd name="connsiteY10" fmla="*/ 0 h 10000"/>
              <a:gd name="connsiteX11" fmla="*/ 10000 w 10000"/>
              <a:gd name="connsiteY11" fmla="*/ 0 h 10000"/>
              <a:gd name="connsiteX12" fmla="*/ 9121 w 10000"/>
              <a:gd name="connsiteY12" fmla="*/ 1931 h 10000"/>
              <a:gd name="connsiteX13" fmla="*/ 8235 w 10000"/>
              <a:gd name="connsiteY13" fmla="*/ 3131 h 10000"/>
              <a:gd name="connsiteX14" fmla="*/ 7030 w 10000"/>
              <a:gd name="connsiteY14" fmla="*/ 4469 h 10000"/>
              <a:gd name="connsiteX15" fmla="*/ 6555 w 10000"/>
              <a:gd name="connsiteY15" fmla="*/ 4971 h 10000"/>
              <a:gd name="connsiteX16" fmla="*/ 6322 w 10000"/>
              <a:gd name="connsiteY16" fmla="*/ 5177 h 10000"/>
              <a:gd name="connsiteX17" fmla="*/ 5544 w 10000"/>
              <a:gd name="connsiteY17" fmla="*/ 5886 h 10000"/>
              <a:gd name="connsiteX18" fmla="*/ 3818 w 10000"/>
              <a:gd name="connsiteY18" fmla="*/ 7326 h 10000"/>
              <a:gd name="connsiteX19" fmla="*/ 0 w 10000"/>
              <a:gd name="connsiteY19" fmla="*/ 10000 h 10000"/>
              <a:gd name="connsiteX0-1" fmla="*/ 0 w 10000"/>
              <a:gd name="connsiteY0-2" fmla="*/ 10000 h 10000"/>
              <a:gd name="connsiteX1-3" fmla="*/ 0 w 10000"/>
              <a:gd name="connsiteY1-4" fmla="*/ 10000 h 10000"/>
              <a:gd name="connsiteX2-5" fmla="*/ 3818 w 10000"/>
              <a:gd name="connsiteY2-6" fmla="*/ 7314 h 10000"/>
              <a:gd name="connsiteX3-7" fmla="*/ 5544 w 10000"/>
              <a:gd name="connsiteY3-8" fmla="*/ 5886 h 10000"/>
              <a:gd name="connsiteX4-9" fmla="*/ 6322 w 10000"/>
              <a:gd name="connsiteY4-10" fmla="*/ 5166 h 10000"/>
              <a:gd name="connsiteX5-11" fmla="*/ 6547 w 10000"/>
              <a:gd name="connsiteY5-12" fmla="*/ 4960 h 10000"/>
              <a:gd name="connsiteX6-13" fmla="*/ 7030 w 10000"/>
              <a:gd name="connsiteY6-14" fmla="*/ 4469 h 10000"/>
              <a:gd name="connsiteX7-15" fmla="*/ 8227 w 10000"/>
              <a:gd name="connsiteY7-16" fmla="*/ 3131 h 10000"/>
              <a:gd name="connsiteX8-17" fmla="*/ 9121 w 10000"/>
              <a:gd name="connsiteY8-18" fmla="*/ 1920 h 10000"/>
              <a:gd name="connsiteX9-19" fmla="*/ 10000 w 10000"/>
              <a:gd name="connsiteY9-20" fmla="*/ 0 h 10000"/>
              <a:gd name="connsiteX10-21" fmla="*/ 10000 w 10000"/>
              <a:gd name="connsiteY10-22" fmla="*/ 0 h 10000"/>
              <a:gd name="connsiteX11-23" fmla="*/ 9121 w 10000"/>
              <a:gd name="connsiteY11-24" fmla="*/ 1931 h 10000"/>
              <a:gd name="connsiteX12-25" fmla="*/ 8235 w 10000"/>
              <a:gd name="connsiteY12-26" fmla="*/ 3131 h 10000"/>
              <a:gd name="connsiteX13-27" fmla="*/ 7030 w 10000"/>
              <a:gd name="connsiteY13-28" fmla="*/ 4469 h 10000"/>
              <a:gd name="connsiteX14-29" fmla="*/ 6555 w 10000"/>
              <a:gd name="connsiteY14-30" fmla="*/ 4971 h 10000"/>
              <a:gd name="connsiteX15-31" fmla="*/ 6322 w 10000"/>
              <a:gd name="connsiteY15-32" fmla="*/ 5177 h 10000"/>
              <a:gd name="connsiteX16-33" fmla="*/ 5544 w 10000"/>
              <a:gd name="connsiteY16-34" fmla="*/ 5886 h 10000"/>
              <a:gd name="connsiteX17-35" fmla="*/ 3818 w 10000"/>
              <a:gd name="connsiteY17-36" fmla="*/ 7326 h 10000"/>
              <a:gd name="connsiteX18-37" fmla="*/ 0 w 10000"/>
              <a:gd name="connsiteY18-38" fmla="*/ 10000 h 10000"/>
              <a:gd name="connsiteX0-39" fmla="*/ 0 w 10000"/>
              <a:gd name="connsiteY0-40" fmla="*/ 10000 h 10000"/>
              <a:gd name="connsiteX1-41" fmla="*/ 0 w 10000"/>
              <a:gd name="connsiteY1-42" fmla="*/ 10000 h 10000"/>
              <a:gd name="connsiteX2-43" fmla="*/ 3818 w 10000"/>
              <a:gd name="connsiteY2-44" fmla="*/ 7314 h 10000"/>
              <a:gd name="connsiteX3-45" fmla="*/ 5544 w 10000"/>
              <a:gd name="connsiteY3-46" fmla="*/ 5886 h 10000"/>
              <a:gd name="connsiteX4-47" fmla="*/ 6322 w 10000"/>
              <a:gd name="connsiteY4-48" fmla="*/ 5166 h 10000"/>
              <a:gd name="connsiteX5-49" fmla="*/ 6547 w 10000"/>
              <a:gd name="connsiteY5-50" fmla="*/ 4960 h 10000"/>
              <a:gd name="connsiteX6-51" fmla="*/ 7030 w 10000"/>
              <a:gd name="connsiteY6-52" fmla="*/ 4469 h 10000"/>
              <a:gd name="connsiteX7-53" fmla="*/ 8227 w 10000"/>
              <a:gd name="connsiteY7-54" fmla="*/ 3131 h 10000"/>
              <a:gd name="connsiteX8-55" fmla="*/ 9121 w 10000"/>
              <a:gd name="connsiteY8-56" fmla="*/ 1920 h 10000"/>
              <a:gd name="connsiteX9-57" fmla="*/ 10000 w 10000"/>
              <a:gd name="connsiteY9-58" fmla="*/ 0 h 10000"/>
              <a:gd name="connsiteX10-59" fmla="*/ 10000 w 10000"/>
              <a:gd name="connsiteY10-60" fmla="*/ 0 h 10000"/>
              <a:gd name="connsiteX11-61" fmla="*/ 9121 w 10000"/>
              <a:gd name="connsiteY11-62" fmla="*/ 1931 h 10000"/>
              <a:gd name="connsiteX12-63" fmla="*/ 8235 w 10000"/>
              <a:gd name="connsiteY12-64" fmla="*/ 3131 h 10000"/>
              <a:gd name="connsiteX13-65" fmla="*/ 7030 w 10000"/>
              <a:gd name="connsiteY13-66" fmla="*/ 4469 h 10000"/>
              <a:gd name="connsiteX14-67" fmla="*/ 6322 w 10000"/>
              <a:gd name="connsiteY14-68" fmla="*/ 5177 h 10000"/>
              <a:gd name="connsiteX15-69" fmla="*/ 5544 w 10000"/>
              <a:gd name="connsiteY15-70" fmla="*/ 5886 h 10000"/>
              <a:gd name="connsiteX16-71" fmla="*/ 3818 w 10000"/>
              <a:gd name="connsiteY16-72" fmla="*/ 7326 h 10000"/>
              <a:gd name="connsiteX17-73" fmla="*/ 0 w 10000"/>
              <a:gd name="connsiteY17-74" fmla="*/ 10000 h 10000"/>
              <a:gd name="connsiteX0-75" fmla="*/ 0 w 10000"/>
              <a:gd name="connsiteY0-76" fmla="*/ 10000 h 10000"/>
              <a:gd name="connsiteX1-77" fmla="*/ 0 w 10000"/>
              <a:gd name="connsiteY1-78" fmla="*/ 10000 h 10000"/>
              <a:gd name="connsiteX2-79" fmla="*/ 3818 w 10000"/>
              <a:gd name="connsiteY2-80" fmla="*/ 7314 h 10000"/>
              <a:gd name="connsiteX3-81" fmla="*/ 5544 w 10000"/>
              <a:gd name="connsiteY3-82" fmla="*/ 5886 h 10000"/>
              <a:gd name="connsiteX4-83" fmla="*/ 6322 w 10000"/>
              <a:gd name="connsiteY4-84" fmla="*/ 5166 h 10000"/>
              <a:gd name="connsiteX5-85" fmla="*/ 7030 w 10000"/>
              <a:gd name="connsiteY5-86" fmla="*/ 4469 h 10000"/>
              <a:gd name="connsiteX6-87" fmla="*/ 8227 w 10000"/>
              <a:gd name="connsiteY6-88" fmla="*/ 3131 h 10000"/>
              <a:gd name="connsiteX7-89" fmla="*/ 9121 w 10000"/>
              <a:gd name="connsiteY7-90" fmla="*/ 1920 h 10000"/>
              <a:gd name="connsiteX8-91" fmla="*/ 10000 w 10000"/>
              <a:gd name="connsiteY8-92" fmla="*/ 0 h 10000"/>
              <a:gd name="connsiteX9-93" fmla="*/ 10000 w 10000"/>
              <a:gd name="connsiteY9-94" fmla="*/ 0 h 10000"/>
              <a:gd name="connsiteX10-95" fmla="*/ 9121 w 10000"/>
              <a:gd name="connsiteY10-96" fmla="*/ 1931 h 10000"/>
              <a:gd name="connsiteX11-97" fmla="*/ 8235 w 10000"/>
              <a:gd name="connsiteY11-98" fmla="*/ 3131 h 10000"/>
              <a:gd name="connsiteX12-99" fmla="*/ 7030 w 10000"/>
              <a:gd name="connsiteY12-100" fmla="*/ 4469 h 10000"/>
              <a:gd name="connsiteX13-101" fmla="*/ 6322 w 10000"/>
              <a:gd name="connsiteY13-102" fmla="*/ 5177 h 10000"/>
              <a:gd name="connsiteX14-103" fmla="*/ 5544 w 10000"/>
              <a:gd name="connsiteY14-104" fmla="*/ 5886 h 10000"/>
              <a:gd name="connsiteX15-105" fmla="*/ 3818 w 10000"/>
              <a:gd name="connsiteY15-106" fmla="*/ 7326 h 10000"/>
              <a:gd name="connsiteX16-107" fmla="*/ 0 w 10000"/>
              <a:gd name="connsiteY16-108"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Lst>
            <a:rect l="l" t="t" r="r" b="b"/>
            <a:pathLst>
              <a:path w="10000" h="10000">
                <a:moveTo>
                  <a:pt x="0" y="10000"/>
                </a:moveTo>
                <a:lnTo>
                  <a:pt x="0" y="10000"/>
                </a:lnTo>
                <a:cubicBezTo>
                  <a:pt x="1337" y="9166"/>
                  <a:pt x="2621" y="8263"/>
                  <a:pt x="3818" y="7314"/>
                </a:cubicBezTo>
                <a:cubicBezTo>
                  <a:pt x="4417" y="6846"/>
                  <a:pt x="5000" y="6366"/>
                  <a:pt x="5544" y="5886"/>
                </a:cubicBezTo>
                <a:cubicBezTo>
                  <a:pt x="5801" y="5657"/>
                  <a:pt x="6074" y="5402"/>
                  <a:pt x="6322" y="5166"/>
                </a:cubicBezTo>
                <a:cubicBezTo>
                  <a:pt x="6570" y="4930"/>
                  <a:pt x="6713" y="4808"/>
                  <a:pt x="7030" y="4469"/>
                </a:cubicBezTo>
                <a:cubicBezTo>
                  <a:pt x="7347" y="4130"/>
                  <a:pt x="7879" y="3556"/>
                  <a:pt x="8227" y="3131"/>
                </a:cubicBezTo>
                <a:cubicBezTo>
                  <a:pt x="8576" y="2706"/>
                  <a:pt x="8872" y="2309"/>
                  <a:pt x="9121" y="1920"/>
                </a:cubicBezTo>
                <a:cubicBezTo>
                  <a:pt x="9580" y="1211"/>
                  <a:pt x="9876" y="560"/>
                  <a:pt x="10000" y="0"/>
                </a:cubicBezTo>
                <a:lnTo>
                  <a:pt x="10000" y="0"/>
                </a:lnTo>
                <a:cubicBezTo>
                  <a:pt x="9883" y="560"/>
                  <a:pt x="9588" y="1211"/>
                  <a:pt x="9121" y="1931"/>
                </a:cubicBezTo>
                <a:cubicBezTo>
                  <a:pt x="8872" y="2320"/>
                  <a:pt x="8577" y="2720"/>
                  <a:pt x="8235" y="3131"/>
                </a:cubicBezTo>
                <a:cubicBezTo>
                  <a:pt x="7887" y="3554"/>
                  <a:pt x="7310" y="4162"/>
                  <a:pt x="7030" y="4469"/>
                </a:cubicBezTo>
                <a:cubicBezTo>
                  <a:pt x="6711" y="4810"/>
                  <a:pt x="6570" y="4941"/>
                  <a:pt x="6322" y="5177"/>
                </a:cubicBezTo>
                <a:cubicBezTo>
                  <a:pt x="6065" y="5417"/>
                  <a:pt x="5801" y="5657"/>
                  <a:pt x="5544" y="5886"/>
                </a:cubicBezTo>
                <a:cubicBezTo>
                  <a:pt x="5000" y="6366"/>
                  <a:pt x="4425" y="6857"/>
                  <a:pt x="3818" y="7326"/>
                </a:cubicBezTo>
                <a:cubicBezTo>
                  <a:pt x="2621" y="8263"/>
                  <a:pt x="1337" y="9166"/>
                  <a:pt x="0" y="10000"/>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26" name="Freeform 56"/>
          <p:cNvSpPr/>
          <p:nvPr/>
        </p:nvSpPr>
        <p:spPr bwMode="auto">
          <a:xfrm>
            <a:off x="3934302" y="402292"/>
            <a:ext cx="1951144" cy="1436688"/>
          </a:xfrm>
          <a:custGeom>
            <a:avLst/>
            <a:gdLst>
              <a:gd name="T0" fmla="*/ 0 w 781"/>
              <a:gd name="T1" fmla="*/ 559 h 559"/>
              <a:gd name="T2" fmla="*/ 0 w 781"/>
              <a:gd name="T3" fmla="*/ 558 h 559"/>
              <a:gd name="T4" fmla="*/ 163 w 781"/>
              <a:gd name="T5" fmla="*/ 446 h 559"/>
              <a:gd name="T6" fmla="*/ 273 w 781"/>
              <a:gd name="T7" fmla="*/ 369 h 559"/>
              <a:gd name="T8" fmla="*/ 511 w 781"/>
              <a:gd name="T9" fmla="*/ 205 h 559"/>
              <a:gd name="T10" fmla="*/ 685 w 781"/>
              <a:gd name="T11" fmla="*/ 79 h 559"/>
              <a:gd name="T12" fmla="*/ 781 w 781"/>
              <a:gd name="T13" fmla="*/ 0 h 559"/>
              <a:gd name="T14" fmla="*/ 781 w 781"/>
              <a:gd name="T15" fmla="*/ 0 h 559"/>
              <a:gd name="T16" fmla="*/ 685 w 781"/>
              <a:gd name="T17" fmla="*/ 80 h 559"/>
              <a:gd name="T18" fmla="*/ 511 w 781"/>
              <a:gd name="T19" fmla="*/ 205 h 559"/>
              <a:gd name="T20" fmla="*/ 274 w 781"/>
              <a:gd name="T21" fmla="*/ 370 h 559"/>
              <a:gd name="T22" fmla="*/ 163 w 781"/>
              <a:gd name="T23" fmla="*/ 446 h 559"/>
              <a:gd name="T24" fmla="*/ 0 w 781"/>
              <a:gd name="T25" fmla="*/ 559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1" h="559">
                <a:moveTo>
                  <a:pt x="0" y="559"/>
                </a:moveTo>
                <a:cubicBezTo>
                  <a:pt x="0" y="558"/>
                  <a:pt x="0" y="558"/>
                  <a:pt x="0" y="558"/>
                </a:cubicBezTo>
                <a:cubicBezTo>
                  <a:pt x="55" y="520"/>
                  <a:pt x="110" y="482"/>
                  <a:pt x="163" y="446"/>
                </a:cubicBezTo>
                <a:cubicBezTo>
                  <a:pt x="199" y="420"/>
                  <a:pt x="237" y="395"/>
                  <a:pt x="273" y="369"/>
                </a:cubicBezTo>
                <a:cubicBezTo>
                  <a:pt x="347" y="319"/>
                  <a:pt x="433" y="260"/>
                  <a:pt x="511" y="205"/>
                </a:cubicBezTo>
                <a:cubicBezTo>
                  <a:pt x="582" y="155"/>
                  <a:pt x="639" y="114"/>
                  <a:pt x="685" y="79"/>
                </a:cubicBezTo>
                <a:cubicBezTo>
                  <a:pt x="720" y="52"/>
                  <a:pt x="757" y="24"/>
                  <a:pt x="781" y="0"/>
                </a:cubicBezTo>
                <a:cubicBezTo>
                  <a:pt x="781" y="0"/>
                  <a:pt x="781" y="0"/>
                  <a:pt x="781" y="0"/>
                </a:cubicBezTo>
                <a:cubicBezTo>
                  <a:pt x="757" y="24"/>
                  <a:pt x="721" y="53"/>
                  <a:pt x="685" y="80"/>
                </a:cubicBezTo>
                <a:cubicBezTo>
                  <a:pt x="639" y="114"/>
                  <a:pt x="582" y="155"/>
                  <a:pt x="511" y="205"/>
                </a:cubicBezTo>
                <a:cubicBezTo>
                  <a:pt x="433" y="260"/>
                  <a:pt x="347" y="319"/>
                  <a:pt x="274" y="370"/>
                </a:cubicBezTo>
                <a:cubicBezTo>
                  <a:pt x="237" y="395"/>
                  <a:pt x="200" y="421"/>
                  <a:pt x="163" y="446"/>
                </a:cubicBezTo>
                <a:cubicBezTo>
                  <a:pt x="110" y="483"/>
                  <a:pt x="55" y="521"/>
                  <a:pt x="0" y="559"/>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27" name="Freeform 57"/>
          <p:cNvSpPr/>
          <p:nvPr/>
        </p:nvSpPr>
        <p:spPr bwMode="auto">
          <a:xfrm>
            <a:off x="4765662" y="189568"/>
            <a:ext cx="1119786" cy="415925"/>
          </a:xfrm>
          <a:custGeom>
            <a:avLst/>
            <a:gdLst>
              <a:gd name="T0" fmla="*/ 0 w 448"/>
              <a:gd name="T1" fmla="*/ 162 h 162"/>
              <a:gd name="T2" fmla="*/ 0 w 448"/>
              <a:gd name="T3" fmla="*/ 162 h 162"/>
              <a:gd name="T4" fmla="*/ 111 w 448"/>
              <a:gd name="T5" fmla="*/ 70 h 162"/>
              <a:gd name="T6" fmla="*/ 235 w 448"/>
              <a:gd name="T7" fmla="*/ 17 h 162"/>
              <a:gd name="T8" fmla="*/ 341 w 448"/>
              <a:gd name="T9" fmla="*/ 18 h 162"/>
              <a:gd name="T10" fmla="*/ 351 w 448"/>
              <a:gd name="T11" fmla="*/ 21 h 162"/>
              <a:gd name="T12" fmla="*/ 448 w 448"/>
              <a:gd name="T13" fmla="*/ 83 h 162"/>
              <a:gd name="T14" fmla="*/ 448 w 448"/>
              <a:gd name="T15" fmla="*/ 83 h 162"/>
              <a:gd name="T16" fmla="*/ 235 w 448"/>
              <a:gd name="T17" fmla="*/ 18 h 162"/>
              <a:gd name="T18" fmla="*/ 0 w 448"/>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162">
                <a:moveTo>
                  <a:pt x="0" y="162"/>
                </a:moveTo>
                <a:cubicBezTo>
                  <a:pt x="0" y="162"/>
                  <a:pt x="0" y="162"/>
                  <a:pt x="0" y="162"/>
                </a:cubicBezTo>
                <a:cubicBezTo>
                  <a:pt x="36" y="125"/>
                  <a:pt x="74" y="94"/>
                  <a:pt x="111" y="70"/>
                </a:cubicBezTo>
                <a:cubicBezTo>
                  <a:pt x="153" y="44"/>
                  <a:pt x="194" y="26"/>
                  <a:pt x="235" y="17"/>
                </a:cubicBezTo>
                <a:cubicBezTo>
                  <a:pt x="270" y="9"/>
                  <a:pt x="306" y="10"/>
                  <a:pt x="341" y="18"/>
                </a:cubicBezTo>
                <a:cubicBezTo>
                  <a:pt x="344" y="19"/>
                  <a:pt x="348" y="20"/>
                  <a:pt x="351" y="21"/>
                </a:cubicBezTo>
                <a:cubicBezTo>
                  <a:pt x="390" y="33"/>
                  <a:pt x="423" y="54"/>
                  <a:pt x="448" y="83"/>
                </a:cubicBezTo>
                <a:cubicBezTo>
                  <a:pt x="448" y="83"/>
                  <a:pt x="448" y="83"/>
                  <a:pt x="448" y="83"/>
                </a:cubicBezTo>
                <a:cubicBezTo>
                  <a:pt x="398" y="26"/>
                  <a:pt x="315" y="0"/>
                  <a:pt x="235" y="18"/>
                </a:cubicBezTo>
                <a:cubicBezTo>
                  <a:pt x="158" y="35"/>
                  <a:pt x="76" y="85"/>
                  <a:pt x="0" y="162"/>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1" name="Freeform 61"/>
          <p:cNvSpPr/>
          <p:nvPr/>
        </p:nvSpPr>
        <p:spPr bwMode="auto">
          <a:xfrm>
            <a:off x="5885446" y="402293"/>
            <a:ext cx="223650" cy="925513"/>
          </a:xfrm>
          <a:custGeom>
            <a:avLst/>
            <a:gdLst>
              <a:gd name="T0" fmla="*/ 83 w 90"/>
              <a:gd name="T1" fmla="*/ 360 h 360"/>
              <a:gd name="T2" fmla="*/ 0 w 90"/>
              <a:gd name="T3" fmla="*/ 0 h 360"/>
              <a:gd name="T4" fmla="*/ 0 w 90"/>
              <a:gd name="T5" fmla="*/ 0 h 360"/>
              <a:gd name="T6" fmla="*/ 68 w 90"/>
              <a:gd name="T7" fmla="*/ 160 h 360"/>
              <a:gd name="T8" fmla="*/ 83 w 90"/>
              <a:gd name="T9" fmla="*/ 360 h 360"/>
            </a:gdLst>
            <a:ahLst/>
            <a:cxnLst>
              <a:cxn ang="0">
                <a:pos x="T0" y="T1"/>
              </a:cxn>
              <a:cxn ang="0">
                <a:pos x="T2" y="T3"/>
              </a:cxn>
              <a:cxn ang="0">
                <a:pos x="T4" y="T5"/>
              </a:cxn>
              <a:cxn ang="0">
                <a:pos x="T6" y="T7"/>
              </a:cxn>
              <a:cxn ang="0">
                <a:pos x="T8" y="T9"/>
              </a:cxn>
            </a:cxnLst>
            <a:rect l="0" t="0" r="r" b="b"/>
            <a:pathLst>
              <a:path w="90" h="360">
                <a:moveTo>
                  <a:pt x="83" y="360"/>
                </a:moveTo>
                <a:cubicBezTo>
                  <a:pt x="90" y="210"/>
                  <a:pt x="60" y="82"/>
                  <a:pt x="0" y="0"/>
                </a:cubicBezTo>
                <a:cubicBezTo>
                  <a:pt x="0" y="0"/>
                  <a:pt x="0" y="0"/>
                  <a:pt x="0" y="0"/>
                </a:cubicBezTo>
                <a:cubicBezTo>
                  <a:pt x="31" y="42"/>
                  <a:pt x="54" y="96"/>
                  <a:pt x="68" y="160"/>
                </a:cubicBezTo>
                <a:cubicBezTo>
                  <a:pt x="82" y="220"/>
                  <a:pt x="87" y="288"/>
                  <a:pt x="83" y="360"/>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2" name="Freeform 62"/>
          <p:cNvSpPr/>
          <p:nvPr/>
        </p:nvSpPr>
        <p:spPr bwMode="auto">
          <a:xfrm>
            <a:off x="5330182" y="35580"/>
            <a:ext cx="777372" cy="1292225"/>
          </a:xfrm>
          <a:custGeom>
            <a:avLst/>
            <a:gdLst>
              <a:gd name="T0" fmla="*/ 305 w 311"/>
              <a:gd name="T1" fmla="*/ 503 h 503"/>
              <a:gd name="T2" fmla="*/ 224 w 311"/>
              <a:gd name="T3" fmla="*/ 125 h 503"/>
              <a:gd name="T4" fmla="*/ 0 w 311"/>
              <a:gd name="T5" fmla="*/ 9 h 503"/>
              <a:gd name="T6" fmla="*/ 0 w 311"/>
              <a:gd name="T7" fmla="*/ 8 h 503"/>
              <a:gd name="T8" fmla="*/ 225 w 311"/>
              <a:gd name="T9" fmla="*/ 124 h 503"/>
              <a:gd name="T10" fmla="*/ 291 w 311"/>
              <a:gd name="T11" fmla="*/ 294 h 503"/>
              <a:gd name="T12" fmla="*/ 305 w 311"/>
              <a:gd name="T13" fmla="*/ 503 h 503"/>
            </a:gdLst>
            <a:ahLst/>
            <a:cxnLst>
              <a:cxn ang="0">
                <a:pos x="T0" y="T1"/>
              </a:cxn>
              <a:cxn ang="0">
                <a:pos x="T2" y="T3"/>
              </a:cxn>
              <a:cxn ang="0">
                <a:pos x="T4" y="T5"/>
              </a:cxn>
              <a:cxn ang="0">
                <a:pos x="T6" y="T7"/>
              </a:cxn>
              <a:cxn ang="0">
                <a:pos x="T8" y="T9"/>
              </a:cxn>
              <a:cxn ang="0">
                <a:pos x="T10" y="T11"/>
              </a:cxn>
              <a:cxn ang="0">
                <a:pos x="T12" y="T13"/>
              </a:cxn>
            </a:cxnLst>
            <a:rect l="0" t="0" r="r" b="b"/>
            <a:pathLst>
              <a:path w="311" h="503">
                <a:moveTo>
                  <a:pt x="305" y="503"/>
                </a:moveTo>
                <a:cubicBezTo>
                  <a:pt x="311" y="346"/>
                  <a:pt x="284" y="215"/>
                  <a:pt x="224" y="125"/>
                </a:cubicBezTo>
                <a:cubicBezTo>
                  <a:pt x="173" y="46"/>
                  <a:pt x="85" y="1"/>
                  <a:pt x="0" y="9"/>
                </a:cubicBezTo>
                <a:cubicBezTo>
                  <a:pt x="0" y="8"/>
                  <a:pt x="0" y="8"/>
                  <a:pt x="0" y="8"/>
                </a:cubicBezTo>
                <a:cubicBezTo>
                  <a:pt x="85" y="0"/>
                  <a:pt x="173" y="46"/>
                  <a:pt x="225" y="124"/>
                </a:cubicBezTo>
                <a:cubicBezTo>
                  <a:pt x="255" y="170"/>
                  <a:pt x="277" y="227"/>
                  <a:pt x="291" y="294"/>
                </a:cubicBezTo>
                <a:cubicBezTo>
                  <a:pt x="304" y="357"/>
                  <a:pt x="309" y="428"/>
                  <a:pt x="305" y="503"/>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3" name="Freeform 63"/>
          <p:cNvSpPr/>
          <p:nvPr/>
        </p:nvSpPr>
        <p:spPr bwMode="auto">
          <a:xfrm>
            <a:off x="4558978" y="-142220"/>
            <a:ext cx="1548575" cy="1470025"/>
          </a:xfrm>
          <a:custGeom>
            <a:avLst/>
            <a:gdLst>
              <a:gd name="T0" fmla="*/ 614 w 620"/>
              <a:gd name="T1" fmla="*/ 572 h 572"/>
              <a:gd name="T2" fmla="*/ 556 w 620"/>
              <a:gd name="T3" fmla="*/ 214 h 572"/>
              <a:gd name="T4" fmla="*/ 385 w 620"/>
              <a:gd name="T5" fmla="*/ 39 h 572"/>
              <a:gd name="T6" fmla="*/ 366 w 620"/>
              <a:gd name="T7" fmla="*/ 33 h 572"/>
              <a:gd name="T8" fmla="*/ 1 w 620"/>
              <a:gd name="T9" fmla="*/ 189 h 572"/>
              <a:gd name="T10" fmla="*/ 0 w 620"/>
              <a:gd name="T11" fmla="*/ 189 h 572"/>
              <a:gd name="T12" fmla="*/ 182 w 620"/>
              <a:gd name="T13" fmla="*/ 55 h 572"/>
              <a:gd name="T14" fmla="*/ 284 w 620"/>
              <a:gd name="T15" fmla="*/ 27 h 572"/>
              <a:gd name="T16" fmla="*/ 386 w 620"/>
              <a:gd name="T17" fmla="*/ 38 h 572"/>
              <a:gd name="T18" fmla="*/ 557 w 620"/>
              <a:gd name="T19" fmla="*/ 213 h 572"/>
              <a:gd name="T20" fmla="*/ 615 w 620"/>
              <a:gd name="T21" fmla="*/ 572 h 572"/>
              <a:gd name="T22" fmla="*/ 614 w 620"/>
              <a:gd name="T23" fmla="*/ 572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20" h="572">
                <a:moveTo>
                  <a:pt x="614" y="572"/>
                </a:moveTo>
                <a:cubicBezTo>
                  <a:pt x="619" y="433"/>
                  <a:pt x="599" y="309"/>
                  <a:pt x="556" y="214"/>
                </a:cubicBezTo>
                <a:cubicBezTo>
                  <a:pt x="518" y="127"/>
                  <a:pt x="455" y="63"/>
                  <a:pt x="385" y="39"/>
                </a:cubicBezTo>
                <a:cubicBezTo>
                  <a:pt x="379" y="36"/>
                  <a:pt x="372" y="35"/>
                  <a:pt x="366" y="33"/>
                </a:cubicBezTo>
                <a:cubicBezTo>
                  <a:pt x="234" y="0"/>
                  <a:pt x="88" y="95"/>
                  <a:pt x="1" y="189"/>
                </a:cubicBezTo>
                <a:cubicBezTo>
                  <a:pt x="0" y="189"/>
                  <a:pt x="0" y="189"/>
                  <a:pt x="0" y="189"/>
                </a:cubicBezTo>
                <a:cubicBezTo>
                  <a:pt x="54" y="130"/>
                  <a:pt x="119" y="83"/>
                  <a:pt x="182" y="55"/>
                </a:cubicBezTo>
                <a:cubicBezTo>
                  <a:pt x="217" y="39"/>
                  <a:pt x="251" y="30"/>
                  <a:pt x="284" y="27"/>
                </a:cubicBezTo>
                <a:cubicBezTo>
                  <a:pt x="320" y="23"/>
                  <a:pt x="354" y="27"/>
                  <a:pt x="386" y="38"/>
                </a:cubicBezTo>
                <a:cubicBezTo>
                  <a:pt x="456" y="63"/>
                  <a:pt x="518" y="127"/>
                  <a:pt x="557" y="213"/>
                </a:cubicBezTo>
                <a:cubicBezTo>
                  <a:pt x="600" y="308"/>
                  <a:pt x="620" y="433"/>
                  <a:pt x="615" y="572"/>
                </a:cubicBezTo>
                <a:lnTo>
                  <a:pt x="614" y="572"/>
                </a:ln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4" name="Freeform 64"/>
          <p:cNvSpPr/>
          <p:nvPr/>
        </p:nvSpPr>
        <p:spPr bwMode="auto">
          <a:xfrm>
            <a:off x="4389314" y="-180320"/>
            <a:ext cx="1718241" cy="1508125"/>
          </a:xfrm>
          <a:custGeom>
            <a:avLst/>
            <a:gdLst>
              <a:gd name="T0" fmla="*/ 682 w 688"/>
              <a:gd name="T1" fmla="*/ 587 h 587"/>
              <a:gd name="T2" fmla="*/ 608 w 688"/>
              <a:gd name="T3" fmla="*/ 190 h 587"/>
              <a:gd name="T4" fmla="*/ 423 w 688"/>
              <a:gd name="T5" fmla="*/ 33 h 587"/>
              <a:gd name="T6" fmla="*/ 404 w 688"/>
              <a:gd name="T7" fmla="*/ 29 h 587"/>
              <a:gd name="T8" fmla="*/ 1 w 688"/>
              <a:gd name="T9" fmla="*/ 258 h 587"/>
              <a:gd name="T10" fmla="*/ 0 w 688"/>
              <a:gd name="T11" fmla="*/ 257 h 587"/>
              <a:gd name="T12" fmla="*/ 180 w 688"/>
              <a:gd name="T13" fmla="*/ 85 h 587"/>
              <a:gd name="T14" fmla="*/ 404 w 688"/>
              <a:gd name="T15" fmla="*/ 29 h 587"/>
              <a:gd name="T16" fmla="*/ 518 w 688"/>
              <a:gd name="T17" fmla="*/ 80 h 587"/>
              <a:gd name="T18" fmla="*/ 609 w 688"/>
              <a:gd name="T19" fmla="*/ 190 h 587"/>
              <a:gd name="T20" fmla="*/ 683 w 688"/>
              <a:gd name="T21" fmla="*/ 587 h 587"/>
              <a:gd name="T22" fmla="*/ 682 w 688"/>
              <a:gd name="T23" fmla="*/ 587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88" h="587">
                <a:moveTo>
                  <a:pt x="682" y="587"/>
                </a:moveTo>
                <a:cubicBezTo>
                  <a:pt x="688" y="429"/>
                  <a:pt x="662" y="291"/>
                  <a:pt x="608" y="190"/>
                </a:cubicBezTo>
                <a:cubicBezTo>
                  <a:pt x="564" y="109"/>
                  <a:pt x="496" y="51"/>
                  <a:pt x="423" y="33"/>
                </a:cubicBezTo>
                <a:cubicBezTo>
                  <a:pt x="416" y="32"/>
                  <a:pt x="410" y="30"/>
                  <a:pt x="404" y="29"/>
                </a:cubicBezTo>
                <a:cubicBezTo>
                  <a:pt x="211" y="0"/>
                  <a:pt x="47" y="197"/>
                  <a:pt x="1" y="258"/>
                </a:cubicBezTo>
                <a:cubicBezTo>
                  <a:pt x="0" y="257"/>
                  <a:pt x="0" y="257"/>
                  <a:pt x="0" y="257"/>
                </a:cubicBezTo>
                <a:cubicBezTo>
                  <a:pt x="38" y="207"/>
                  <a:pt x="100" y="136"/>
                  <a:pt x="180" y="85"/>
                </a:cubicBezTo>
                <a:cubicBezTo>
                  <a:pt x="257" y="37"/>
                  <a:pt x="332" y="18"/>
                  <a:pt x="404" y="29"/>
                </a:cubicBezTo>
                <a:cubicBezTo>
                  <a:pt x="443" y="35"/>
                  <a:pt x="482" y="52"/>
                  <a:pt x="518" y="80"/>
                </a:cubicBezTo>
                <a:cubicBezTo>
                  <a:pt x="554" y="108"/>
                  <a:pt x="585" y="146"/>
                  <a:pt x="609" y="190"/>
                </a:cubicBezTo>
                <a:cubicBezTo>
                  <a:pt x="663" y="291"/>
                  <a:pt x="688" y="428"/>
                  <a:pt x="683" y="587"/>
                </a:cubicBezTo>
                <a:lnTo>
                  <a:pt x="682" y="587"/>
                </a:ln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5" name="Freeform 65"/>
          <p:cNvSpPr/>
          <p:nvPr/>
        </p:nvSpPr>
        <p:spPr bwMode="auto">
          <a:xfrm>
            <a:off x="368260" y="1327804"/>
            <a:ext cx="5726955" cy="4816476"/>
          </a:xfrm>
          <a:custGeom>
            <a:avLst/>
            <a:gdLst>
              <a:gd name="T0" fmla="*/ 0 w 2293"/>
              <a:gd name="T1" fmla="*/ 1866 h 1874"/>
              <a:gd name="T2" fmla="*/ 0 w 2293"/>
              <a:gd name="T3" fmla="*/ 1865 h 1874"/>
              <a:gd name="T4" fmla="*/ 360 w 2293"/>
              <a:gd name="T5" fmla="*/ 1851 h 1874"/>
              <a:gd name="T6" fmla="*/ 770 w 2293"/>
              <a:gd name="T7" fmla="*/ 1748 h 1874"/>
              <a:gd name="T8" fmla="*/ 1586 w 2293"/>
              <a:gd name="T9" fmla="*/ 1274 h 1874"/>
              <a:gd name="T10" fmla="*/ 2129 w 2293"/>
              <a:gd name="T11" fmla="*/ 607 h 1874"/>
              <a:gd name="T12" fmla="*/ 2292 w 2293"/>
              <a:gd name="T13" fmla="*/ 0 h 1874"/>
              <a:gd name="T14" fmla="*/ 2293 w 2293"/>
              <a:gd name="T15" fmla="*/ 0 h 1874"/>
              <a:gd name="T16" fmla="*/ 2130 w 2293"/>
              <a:gd name="T17" fmla="*/ 607 h 1874"/>
              <a:gd name="T18" fmla="*/ 1586 w 2293"/>
              <a:gd name="T19" fmla="*/ 1275 h 1874"/>
              <a:gd name="T20" fmla="*/ 770 w 2293"/>
              <a:gd name="T21" fmla="*/ 1748 h 1874"/>
              <a:gd name="T22" fmla="*/ 360 w 2293"/>
              <a:gd name="T23" fmla="*/ 1852 h 1874"/>
              <a:gd name="T24" fmla="*/ 0 w 2293"/>
              <a:gd name="T25" fmla="*/ 1866 h 18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3" h="1874">
                <a:moveTo>
                  <a:pt x="0" y="1866"/>
                </a:moveTo>
                <a:cubicBezTo>
                  <a:pt x="0" y="1865"/>
                  <a:pt x="0" y="1865"/>
                  <a:pt x="0" y="1865"/>
                </a:cubicBezTo>
                <a:cubicBezTo>
                  <a:pt x="113" y="1873"/>
                  <a:pt x="235" y="1869"/>
                  <a:pt x="360" y="1851"/>
                </a:cubicBezTo>
                <a:cubicBezTo>
                  <a:pt x="496" y="1831"/>
                  <a:pt x="634" y="1796"/>
                  <a:pt x="770" y="1748"/>
                </a:cubicBezTo>
                <a:cubicBezTo>
                  <a:pt x="1061" y="1644"/>
                  <a:pt x="1343" y="1481"/>
                  <a:pt x="1586" y="1274"/>
                </a:cubicBezTo>
                <a:cubicBezTo>
                  <a:pt x="1818" y="1076"/>
                  <a:pt x="2006" y="845"/>
                  <a:pt x="2129" y="607"/>
                </a:cubicBezTo>
                <a:cubicBezTo>
                  <a:pt x="2235" y="402"/>
                  <a:pt x="2291" y="192"/>
                  <a:pt x="2292" y="0"/>
                </a:cubicBezTo>
                <a:cubicBezTo>
                  <a:pt x="2293" y="0"/>
                  <a:pt x="2293" y="0"/>
                  <a:pt x="2293" y="0"/>
                </a:cubicBezTo>
                <a:cubicBezTo>
                  <a:pt x="2292" y="192"/>
                  <a:pt x="2236" y="402"/>
                  <a:pt x="2130" y="607"/>
                </a:cubicBezTo>
                <a:cubicBezTo>
                  <a:pt x="2007" y="846"/>
                  <a:pt x="1819" y="1077"/>
                  <a:pt x="1586" y="1275"/>
                </a:cubicBezTo>
                <a:cubicBezTo>
                  <a:pt x="1343" y="1481"/>
                  <a:pt x="1061" y="1645"/>
                  <a:pt x="770" y="1748"/>
                </a:cubicBezTo>
                <a:cubicBezTo>
                  <a:pt x="634" y="1797"/>
                  <a:pt x="496" y="1832"/>
                  <a:pt x="360" y="1852"/>
                </a:cubicBezTo>
                <a:cubicBezTo>
                  <a:pt x="235" y="1870"/>
                  <a:pt x="113" y="1874"/>
                  <a:pt x="0" y="186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6" name="Freeform 66"/>
          <p:cNvSpPr/>
          <p:nvPr/>
        </p:nvSpPr>
        <p:spPr bwMode="auto">
          <a:xfrm>
            <a:off x="2108094" y="1327804"/>
            <a:ext cx="3987120" cy="4770438"/>
          </a:xfrm>
          <a:custGeom>
            <a:avLst/>
            <a:gdLst>
              <a:gd name="T0" fmla="*/ 0 w 1596"/>
              <a:gd name="T1" fmla="*/ 1856 h 1856"/>
              <a:gd name="T2" fmla="*/ 0 w 1596"/>
              <a:gd name="T3" fmla="*/ 1856 h 1856"/>
              <a:gd name="T4" fmla="*/ 584 w 1596"/>
              <a:gd name="T5" fmla="*/ 1603 h 1856"/>
              <a:gd name="T6" fmla="*/ 1127 w 1596"/>
              <a:gd name="T7" fmla="*/ 1127 h 1856"/>
              <a:gd name="T8" fmla="*/ 1481 w 1596"/>
              <a:gd name="T9" fmla="*/ 541 h 1856"/>
              <a:gd name="T10" fmla="*/ 1595 w 1596"/>
              <a:gd name="T11" fmla="*/ 0 h 1856"/>
              <a:gd name="T12" fmla="*/ 1596 w 1596"/>
              <a:gd name="T13" fmla="*/ 0 h 1856"/>
              <a:gd name="T14" fmla="*/ 1566 w 1596"/>
              <a:gd name="T15" fmla="*/ 264 h 1856"/>
              <a:gd name="T16" fmla="*/ 1482 w 1596"/>
              <a:gd name="T17" fmla="*/ 542 h 1856"/>
              <a:gd name="T18" fmla="*/ 1332 w 1596"/>
              <a:gd name="T19" fmla="*/ 842 h 1856"/>
              <a:gd name="T20" fmla="*/ 1127 w 1596"/>
              <a:gd name="T21" fmla="*/ 1128 h 1856"/>
              <a:gd name="T22" fmla="*/ 872 w 1596"/>
              <a:gd name="T23" fmla="*/ 1388 h 1856"/>
              <a:gd name="T24" fmla="*/ 585 w 1596"/>
              <a:gd name="T25" fmla="*/ 1604 h 1856"/>
              <a:gd name="T26" fmla="*/ 293 w 1596"/>
              <a:gd name="T27" fmla="*/ 1759 h 1856"/>
              <a:gd name="T28" fmla="*/ 0 w 1596"/>
              <a:gd name="T29" fmla="*/ 1856 h 1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6" h="1856">
                <a:moveTo>
                  <a:pt x="0" y="1856"/>
                </a:moveTo>
                <a:cubicBezTo>
                  <a:pt x="0" y="1856"/>
                  <a:pt x="0" y="1856"/>
                  <a:pt x="0" y="1856"/>
                </a:cubicBezTo>
                <a:cubicBezTo>
                  <a:pt x="193" y="1810"/>
                  <a:pt x="395" y="1723"/>
                  <a:pt x="584" y="1603"/>
                </a:cubicBezTo>
                <a:cubicBezTo>
                  <a:pt x="784" y="1477"/>
                  <a:pt x="971" y="1312"/>
                  <a:pt x="1127" y="1127"/>
                </a:cubicBezTo>
                <a:cubicBezTo>
                  <a:pt x="1278" y="946"/>
                  <a:pt x="1401" y="744"/>
                  <a:pt x="1481" y="541"/>
                </a:cubicBezTo>
                <a:cubicBezTo>
                  <a:pt x="1554" y="358"/>
                  <a:pt x="1593" y="171"/>
                  <a:pt x="1595" y="0"/>
                </a:cubicBezTo>
                <a:cubicBezTo>
                  <a:pt x="1596" y="0"/>
                  <a:pt x="1596" y="0"/>
                  <a:pt x="1596" y="0"/>
                </a:cubicBezTo>
                <a:cubicBezTo>
                  <a:pt x="1595" y="85"/>
                  <a:pt x="1585" y="174"/>
                  <a:pt x="1566" y="264"/>
                </a:cubicBezTo>
                <a:cubicBezTo>
                  <a:pt x="1547" y="355"/>
                  <a:pt x="1519" y="449"/>
                  <a:pt x="1482" y="542"/>
                </a:cubicBezTo>
                <a:cubicBezTo>
                  <a:pt x="1442" y="643"/>
                  <a:pt x="1391" y="744"/>
                  <a:pt x="1332" y="842"/>
                </a:cubicBezTo>
                <a:cubicBezTo>
                  <a:pt x="1272" y="940"/>
                  <a:pt x="1203" y="1037"/>
                  <a:pt x="1127" y="1128"/>
                </a:cubicBezTo>
                <a:cubicBezTo>
                  <a:pt x="1049" y="1221"/>
                  <a:pt x="963" y="1308"/>
                  <a:pt x="872" y="1388"/>
                </a:cubicBezTo>
                <a:cubicBezTo>
                  <a:pt x="781" y="1468"/>
                  <a:pt x="684" y="1541"/>
                  <a:pt x="585" y="1604"/>
                </a:cubicBezTo>
                <a:cubicBezTo>
                  <a:pt x="489" y="1664"/>
                  <a:pt x="391" y="1716"/>
                  <a:pt x="293" y="1759"/>
                </a:cubicBezTo>
                <a:cubicBezTo>
                  <a:pt x="195" y="1801"/>
                  <a:pt x="97" y="1834"/>
                  <a:pt x="0" y="185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7" name="Freeform 67"/>
          <p:cNvSpPr/>
          <p:nvPr/>
        </p:nvSpPr>
        <p:spPr bwMode="auto">
          <a:xfrm>
            <a:off x="4062323" y="1327804"/>
            <a:ext cx="2032892" cy="3741738"/>
          </a:xfrm>
          <a:custGeom>
            <a:avLst/>
            <a:gdLst>
              <a:gd name="T0" fmla="*/ 0 w 814"/>
              <a:gd name="T1" fmla="*/ 1456 h 1456"/>
              <a:gd name="T2" fmla="*/ 0 w 814"/>
              <a:gd name="T3" fmla="*/ 1456 h 1456"/>
              <a:gd name="T4" fmla="*/ 285 w 814"/>
              <a:gd name="T5" fmla="*/ 1228 h 1456"/>
              <a:gd name="T6" fmla="*/ 547 w 814"/>
              <a:gd name="T7" fmla="*/ 881 h 1456"/>
              <a:gd name="T8" fmla="*/ 813 w 814"/>
              <a:gd name="T9" fmla="*/ 0 h 1456"/>
              <a:gd name="T10" fmla="*/ 814 w 814"/>
              <a:gd name="T11" fmla="*/ 0 h 1456"/>
              <a:gd name="T12" fmla="*/ 548 w 814"/>
              <a:gd name="T13" fmla="*/ 881 h 1456"/>
              <a:gd name="T14" fmla="*/ 286 w 814"/>
              <a:gd name="T15" fmla="*/ 1228 h 1456"/>
              <a:gd name="T16" fmla="*/ 0 w 814"/>
              <a:gd name="T17" fmla="*/ 1456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4" h="1456">
                <a:moveTo>
                  <a:pt x="0" y="1456"/>
                </a:moveTo>
                <a:cubicBezTo>
                  <a:pt x="0" y="1456"/>
                  <a:pt x="0" y="1456"/>
                  <a:pt x="0" y="1456"/>
                </a:cubicBezTo>
                <a:cubicBezTo>
                  <a:pt x="100" y="1396"/>
                  <a:pt x="196" y="1320"/>
                  <a:pt x="285" y="1228"/>
                </a:cubicBezTo>
                <a:cubicBezTo>
                  <a:pt x="384" y="1126"/>
                  <a:pt x="472" y="1009"/>
                  <a:pt x="547" y="881"/>
                </a:cubicBezTo>
                <a:cubicBezTo>
                  <a:pt x="711" y="602"/>
                  <a:pt x="805" y="289"/>
                  <a:pt x="813" y="0"/>
                </a:cubicBezTo>
                <a:cubicBezTo>
                  <a:pt x="814" y="0"/>
                  <a:pt x="814" y="0"/>
                  <a:pt x="814" y="0"/>
                </a:cubicBezTo>
                <a:cubicBezTo>
                  <a:pt x="806" y="290"/>
                  <a:pt x="712" y="602"/>
                  <a:pt x="548" y="881"/>
                </a:cubicBezTo>
                <a:cubicBezTo>
                  <a:pt x="473" y="1010"/>
                  <a:pt x="384" y="1127"/>
                  <a:pt x="286" y="1228"/>
                </a:cubicBezTo>
                <a:cubicBezTo>
                  <a:pt x="196" y="1320"/>
                  <a:pt x="100" y="1397"/>
                  <a:pt x="0" y="145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38" name="Freeform 68"/>
          <p:cNvSpPr/>
          <p:nvPr/>
        </p:nvSpPr>
        <p:spPr bwMode="auto">
          <a:xfrm>
            <a:off x="4676200" y="1327805"/>
            <a:ext cx="1419014" cy="2346325"/>
          </a:xfrm>
          <a:custGeom>
            <a:avLst/>
            <a:gdLst>
              <a:gd name="T0" fmla="*/ 0 w 568"/>
              <a:gd name="T1" fmla="*/ 913 h 913"/>
              <a:gd name="T2" fmla="*/ 0 w 568"/>
              <a:gd name="T3" fmla="*/ 912 h 913"/>
              <a:gd name="T4" fmla="*/ 163 w 568"/>
              <a:gd name="T5" fmla="*/ 823 h 913"/>
              <a:gd name="T6" fmla="*/ 337 w 568"/>
              <a:gd name="T7" fmla="*/ 638 h 913"/>
              <a:gd name="T8" fmla="*/ 567 w 568"/>
              <a:gd name="T9" fmla="*/ 0 h 913"/>
              <a:gd name="T10" fmla="*/ 568 w 568"/>
              <a:gd name="T11" fmla="*/ 0 h 913"/>
              <a:gd name="T12" fmla="*/ 495 w 568"/>
              <a:gd name="T13" fmla="*/ 345 h 913"/>
              <a:gd name="T14" fmla="*/ 338 w 568"/>
              <a:gd name="T15" fmla="*/ 639 h 913"/>
              <a:gd name="T16" fmla="*/ 163 w 568"/>
              <a:gd name="T17" fmla="*/ 824 h 913"/>
              <a:gd name="T18" fmla="*/ 0 w 568"/>
              <a:gd name="T19" fmla="*/ 913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8" h="913">
                <a:moveTo>
                  <a:pt x="0" y="913"/>
                </a:moveTo>
                <a:cubicBezTo>
                  <a:pt x="0" y="912"/>
                  <a:pt x="0" y="912"/>
                  <a:pt x="0" y="912"/>
                </a:cubicBezTo>
                <a:cubicBezTo>
                  <a:pt x="53" y="895"/>
                  <a:pt x="108" y="866"/>
                  <a:pt x="163" y="823"/>
                </a:cubicBezTo>
                <a:cubicBezTo>
                  <a:pt x="225" y="775"/>
                  <a:pt x="284" y="712"/>
                  <a:pt x="337" y="638"/>
                </a:cubicBezTo>
                <a:cubicBezTo>
                  <a:pt x="473" y="451"/>
                  <a:pt x="557" y="218"/>
                  <a:pt x="567" y="0"/>
                </a:cubicBezTo>
                <a:cubicBezTo>
                  <a:pt x="568" y="0"/>
                  <a:pt x="568" y="0"/>
                  <a:pt x="568" y="0"/>
                </a:cubicBezTo>
                <a:cubicBezTo>
                  <a:pt x="562" y="115"/>
                  <a:pt x="538" y="231"/>
                  <a:pt x="495" y="345"/>
                </a:cubicBezTo>
                <a:cubicBezTo>
                  <a:pt x="456" y="449"/>
                  <a:pt x="402" y="550"/>
                  <a:pt x="338" y="639"/>
                </a:cubicBezTo>
                <a:cubicBezTo>
                  <a:pt x="285" y="713"/>
                  <a:pt x="226" y="775"/>
                  <a:pt x="163" y="824"/>
                </a:cubicBezTo>
                <a:cubicBezTo>
                  <a:pt x="109" y="866"/>
                  <a:pt x="54" y="896"/>
                  <a:pt x="0" y="913"/>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54" name="Freeform 69"/>
          <p:cNvSpPr/>
          <p:nvPr/>
        </p:nvSpPr>
        <p:spPr bwMode="auto">
          <a:xfrm>
            <a:off x="4930697" y="1327805"/>
            <a:ext cx="1164517" cy="2674938"/>
          </a:xfrm>
          <a:custGeom>
            <a:avLst/>
            <a:gdLst>
              <a:gd name="T0" fmla="*/ 1 w 466"/>
              <a:gd name="T1" fmla="*/ 1041 h 1041"/>
              <a:gd name="T2" fmla="*/ 0 w 466"/>
              <a:gd name="T3" fmla="*/ 1041 h 1041"/>
              <a:gd name="T4" fmla="*/ 307 w 466"/>
              <a:gd name="T5" fmla="*/ 613 h 1041"/>
              <a:gd name="T6" fmla="*/ 465 w 466"/>
              <a:gd name="T7" fmla="*/ 0 h 1041"/>
              <a:gd name="T8" fmla="*/ 466 w 466"/>
              <a:gd name="T9" fmla="*/ 0 h 1041"/>
              <a:gd name="T10" fmla="*/ 308 w 466"/>
              <a:gd name="T11" fmla="*/ 613 h 1041"/>
              <a:gd name="T12" fmla="*/ 1 w 466"/>
              <a:gd name="T13" fmla="*/ 1041 h 1041"/>
            </a:gdLst>
            <a:ahLst/>
            <a:cxnLst>
              <a:cxn ang="0">
                <a:pos x="T0" y="T1"/>
              </a:cxn>
              <a:cxn ang="0">
                <a:pos x="T2" y="T3"/>
              </a:cxn>
              <a:cxn ang="0">
                <a:pos x="T4" y="T5"/>
              </a:cxn>
              <a:cxn ang="0">
                <a:pos x="T6" y="T7"/>
              </a:cxn>
              <a:cxn ang="0">
                <a:pos x="T8" y="T9"/>
              </a:cxn>
              <a:cxn ang="0">
                <a:pos x="T10" y="T11"/>
              </a:cxn>
              <a:cxn ang="0">
                <a:pos x="T12" y="T13"/>
              </a:cxn>
            </a:cxnLst>
            <a:rect l="0" t="0" r="r" b="b"/>
            <a:pathLst>
              <a:path w="466" h="1041">
                <a:moveTo>
                  <a:pt x="1" y="1041"/>
                </a:moveTo>
                <a:cubicBezTo>
                  <a:pt x="0" y="1041"/>
                  <a:pt x="0" y="1041"/>
                  <a:pt x="0" y="1041"/>
                </a:cubicBezTo>
                <a:cubicBezTo>
                  <a:pt x="120" y="932"/>
                  <a:pt x="226" y="784"/>
                  <a:pt x="307" y="613"/>
                </a:cubicBezTo>
                <a:cubicBezTo>
                  <a:pt x="403" y="412"/>
                  <a:pt x="458" y="200"/>
                  <a:pt x="465" y="0"/>
                </a:cubicBezTo>
                <a:cubicBezTo>
                  <a:pt x="466" y="0"/>
                  <a:pt x="466" y="0"/>
                  <a:pt x="466" y="0"/>
                </a:cubicBezTo>
                <a:cubicBezTo>
                  <a:pt x="458" y="200"/>
                  <a:pt x="404" y="412"/>
                  <a:pt x="308" y="613"/>
                </a:cubicBezTo>
                <a:cubicBezTo>
                  <a:pt x="226" y="784"/>
                  <a:pt x="120" y="932"/>
                  <a:pt x="1" y="1041"/>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1055" name="Freeform 70"/>
          <p:cNvSpPr/>
          <p:nvPr/>
        </p:nvSpPr>
        <p:spPr bwMode="auto">
          <a:xfrm>
            <a:off x="4651522" y="353080"/>
            <a:ext cx="1443692" cy="974725"/>
          </a:xfrm>
          <a:custGeom>
            <a:avLst/>
            <a:gdLst>
              <a:gd name="T0" fmla="*/ 577 w 578"/>
              <a:gd name="T1" fmla="*/ 379 h 379"/>
              <a:gd name="T2" fmla="*/ 359 w 578"/>
              <a:gd name="T3" fmla="*/ 108 h 379"/>
              <a:gd name="T4" fmla="*/ 0 w 578"/>
              <a:gd name="T5" fmla="*/ 0 h 379"/>
              <a:gd name="T6" fmla="*/ 1 w 578"/>
              <a:gd name="T7" fmla="*/ 0 h 379"/>
              <a:gd name="T8" fmla="*/ 360 w 578"/>
              <a:gd name="T9" fmla="*/ 107 h 379"/>
              <a:gd name="T10" fmla="*/ 508 w 578"/>
              <a:gd name="T11" fmla="*/ 219 h 379"/>
              <a:gd name="T12" fmla="*/ 578 w 578"/>
              <a:gd name="T13" fmla="*/ 379 h 379"/>
              <a:gd name="T14" fmla="*/ 577 w 578"/>
              <a:gd name="T15" fmla="*/ 379 h 3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8" h="379">
                <a:moveTo>
                  <a:pt x="577" y="379"/>
                </a:moveTo>
                <a:cubicBezTo>
                  <a:pt x="570" y="231"/>
                  <a:pt x="422" y="140"/>
                  <a:pt x="359" y="108"/>
                </a:cubicBezTo>
                <a:cubicBezTo>
                  <a:pt x="262" y="58"/>
                  <a:pt x="148" y="24"/>
                  <a:pt x="0" y="0"/>
                </a:cubicBezTo>
                <a:cubicBezTo>
                  <a:pt x="1" y="0"/>
                  <a:pt x="1" y="0"/>
                  <a:pt x="1" y="0"/>
                </a:cubicBezTo>
                <a:cubicBezTo>
                  <a:pt x="148" y="23"/>
                  <a:pt x="262" y="57"/>
                  <a:pt x="360" y="107"/>
                </a:cubicBezTo>
                <a:cubicBezTo>
                  <a:pt x="419" y="138"/>
                  <a:pt x="470" y="176"/>
                  <a:pt x="508" y="219"/>
                </a:cubicBezTo>
                <a:cubicBezTo>
                  <a:pt x="551" y="269"/>
                  <a:pt x="575" y="323"/>
                  <a:pt x="578" y="379"/>
                </a:cubicBezTo>
                <a:lnTo>
                  <a:pt x="577" y="379"/>
                </a:ln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80" name="Freeform 71"/>
          <p:cNvSpPr/>
          <p:nvPr/>
        </p:nvSpPr>
        <p:spPr bwMode="auto">
          <a:xfrm>
            <a:off x="2672615" y="1327805"/>
            <a:ext cx="3422600" cy="1325563"/>
          </a:xfrm>
          <a:custGeom>
            <a:avLst/>
            <a:gdLst>
              <a:gd name="T0" fmla="*/ 0 w 1370"/>
              <a:gd name="T1" fmla="*/ 516 h 516"/>
              <a:gd name="T2" fmla="*/ 0 w 1370"/>
              <a:gd name="T3" fmla="*/ 515 h 516"/>
              <a:gd name="T4" fmla="*/ 529 w 1370"/>
              <a:gd name="T5" fmla="*/ 319 h 516"/>
              <a:gd name="T6" fmla="*/ 860 w 1370"/>
              <a:gd name="T7" fmla="*/ 204 h 516"/>
              <a:gd name="T8" fmla="*/ 1008 w 1370"/>
              <a:gd name="T9" fmla="*/ 153 h 516"/>
              <a:gd name="T10" fmla="*/ 1034 w 1370"/>
              <a:gd name="T11" fmla="*/ 144 h 516"/>
              <a:gd name="T12" fmla="*/ 1180 w 1370"/>
              <a:gd name="T13" fmla="*/ 92 h 516"/>
              <a:gd name="T14" fmla="*/ 1296 w 1370"/>
              <a:gd name="T15" fmla="*/ 48 h 516"/>
              <a:gd name="T16" fmla="*/ 1369 w 1370"/>
              <a:gd name="T17" fmla="*/ 5 h 516"/>
              <a:gd name="T18" fmla="*/ 1369 w 1370"/>
              <a:gd name="T19" fmla="*/ 1 h 516"/>
              <a:gd name="T20" fmla="*/ 1370 w 1370"/>
              <a:gd name="T21" fmla="*/ 0 h 516"/>
              <a:gd name="T22" fmla="*/ 1370 w 1370"/>
              <a:gd name="T23" fmla="*/ 5 h 516"/>
              <a:gd name="T24" fmla="*/ 1296 w 1370"/>
              <a:gd name="T25" fmla="*/ 48 h 516"/>
              <a:gd name="T26" fmla="*/ 1180 w 1370"/>
              <a:gd name="T27" fmla="*/ 93 h 516"/>
              <a:gd name="T28" fmla="*/ 1035 w 1370"/>
              <a:gd name="T29" fmla="*/ 144 h 516"/>
              <a:gd name="T30" fmla="*/ 1008 w 1370"/>
              <a:gd name="T31" fmla="*/ 154 h 516"/>
              <a:gd name="T32" fmla="*/ 860 w 1370"/>
              <a:gd name="T33" fmla="*/ 205 h 516"/>
              <a:gd name="T34" fmla="*/ 530 w 1370"/>
              <a:gd name="T35" fmla="*/ 320 h 516"/>
              <a:gd name="T36" fmla="*/ 0 w 1370"/>
              <a:gd name="T37" fmla="*/ 516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0" h="516">
                <a:moveTo>
                  <a:pt x="0" y="516"/>
                </a:moveTo>
                <a:cubicBezTo>
                  <a:pt x="0" y="515"/>
                  <a:pt x="0" y="515"/>
                  <a:pt x="0" y="515"/>
                </a:cubicBezTo>
                <a:cubicBezTo>
                  <a:pt x="161" y="452"/>
                  <a:pt x="334" y="388"/>
                  <a:pt x="529" y="319"/>
                </a:cubicBezTo>
                <a:cubicBezTo>
                  <a:pt x="645" y="278"/>
                  <a:pt x="754" y="240"/>
                  <a:pt x="860" y="204"/>
                </a:cubicBezTo>
                <a:cubicBezTo>
                  <a:pt x="912" y="186"/>
                  <a:pt x="960" y="169"/>
                  <a:pt x="1008" y="153"/>
                </a:cubicBezTo>
                <a:cubicBezTo>
                  <a:pt x="1017" y="150"/>
                  <a:pt x="1026" y="147"/>
                  <a:pt x="1034" y="144"/>
                </a:cubicBezTo>
                <a:cubicBezTo>
                  <a:pt x="1087" y="125"/>
                  <a:pt x="1136" y="108"/>
                  <a:pt x="1180" y="92"/>
                </a:cubicBezTo>
                <a:cubicBezTo>
                  <a:pt x="1230" y="74"/>
                  <a:pt x="1267" y="60"/>
                  <a:pt x="1296" y="48"/>
                </a:cubicBezTo>
                <a:cubicBezTo>
                  <a:pt x="1341" y="29"/>
                  <a:pt x="1366" y="14"/>
                  <a:pt x="1369" y="5"/>
                </a:cubicBezTo>
                <a:cubicBezTo>
                  <a:pt x="1370" y="3"/>
                  <a:pt x="1370" y="2"/>
                  <a:pt x="1369" y="1"/>
                </a:cubicBezTo>
                <a:cubicBezTo>
                  <a:pt x="1370" y="0"/>
                  <a:pt x="1370" y="0"/>
                  <a:pt x="1370" y="0"/>
                </a:cubicBezTo>
                <a:cubicBezTo>
                  <a:pt x="1370" y="2"/>
                  <a:pt x="1370" y="3"/>
                  <a:pt x="1370" y="5"/>
                </a:cubicBezTo>
                <a:cubicBezTo>
                  <a:pt x="1366" y="15"/>
                  <a:pt x="1342" y="29"/>
                  <a:pt x="1296" y="48"/>
                </a:cubicBezTo>
                <a:cubicBezTo>
                  <a:pt x="1267" y="60"/>
                  <a:pt x="1230" y="74"/>
                  <a:pt x="1180" y="93"/>
                </a:cubicBezTo>
                <a:cubicBezTo>
                  <a:pt x="1137" y="109"/>
                  <a:pt x="1087" y="126"/>
                  <a:pt x="1035" y="144"/>
                </a:cubicBezTo>
                <a:cubicBezTo>
                  <a:pt x="1026" y="147"/>
                  <a:pt x="1017" y="150"/>
                  <a:pt x="1008" y="154"/>
                </a:cubicBezTo>
                <a:cubicBezTo>
                  <a:pt x="961" y="170"/>
                  <a:pt x="912" y="187"/>
                  <a:pt x="860" y="205"/>
                </a:cubicBezTo>
                <a:cubicBezTo>
                  <a:pt x="755" y="241"/>
                  <a:pt x="646" y="279"/>
                  <a:pt x="530" y="320"/>
                </a:cubicBezTo>
                <a:cubicBezTo>
                  <a:pt x="335" y="389"/>
                  <a:pt x="161" y="453"/>
                  <a:pt x="0" y="51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81" name="Freeform 72"/>
          <p:cNvSpPr/>
          <p:nvPr/>
        </p:nvSpPr>
        <p:spPr bwMode="auto">
          <a:xfrm>
            <a:off x="3934303" y="1103968"/>
            <a:ext cx="2170166" cy="735013"/>
          </a:xfrm>
          <a:custGeom>
            <a:avLst/>
            <a:gdLst>
              <a:gd name="T0" fmla="*/ 0 w 869"/>
              <a:gd name="T1" fmla="*/ 286 h 286"/>
              <a:gd name="T2" fmla="*/ 0 w 869"/>
              <a:gd name="T3" fmla="*/ 285 h 286"/>
              <a:gd name="T4" fmla="*/ 332 w 869"/>
              <a:gd name="T5" fmla="*/ 106 h 286"/>
              <a:gd name="T6" fmla="*/ 631 w 869"/>
              <a:gd name="T7" fmla="*/ 14 h 286"/>
              <a:gd name="T8" fmla="*/ 817 w 869"/>
              <a:gd name="T9" fmla="*/ 18 h 286"/>
              <a:gd name="T10" fmla="*/ 865 w 869"/>
              <a:gd name="T11" fmla="*/ 88 h 286"/>
              <a:gd name="T12" fmla="*/ 864 w 869"/>
              <a:gd name="T13" fmla="*/ 87 h 286"/>
              <a:gd name="T14" fmla="*/ 817 w 869"/>
              <a:gd name="T15" fmla="*/ 19 h 286"/>
              <a:gd name="T16" fmla="*/ 631 w 869"/>
              <a:gd name="T17" fmla="*/ 14 h 286"/>
              <a:gd name="T18" fmla="*/ 332 w 869"/>
              <a:gd name="T19" fmla="*/ 107 h 286"/>
              <a:gd name="T20" fmla="*/ 0 w 869"/>
              <a:gd name="T21" fmla="*/ 286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9" h="286">
                <a:moveTo>
                  <a:pt x="0" y="286"/>
                </a:moveTo>
                <a:cubicBezTo>
                  <a:pt x="0" y="285"/>
                  <a:pt x="0" y="285"/>
                  <a:pt x="0" y="285"/>
                </a:cubicBezTo>
                <a:cubicBezTo>
                  <a:pt x="110" y="213"/>
                  <a:pt x="221" y="153"/>
                  <a:pt x="332" y="106"/>
                </a:cubicBezTo>
                <a:cubicBezTo>
                  <a:pt x="441" y="59"/>
                  <a:pt x="542" y="28"/>
                  <a:pt x="631" y="14"/>
                </a:cubicBezTo>
                <a:cubicBezTo>
                  <a:pt x="712" y="0"/>
                  <a:pt x="775" y="2"/>
                  <a:pt x="817" y="18"/>
                </a:cubicBezTo>
                <a:cubicBezTo>
                  <a:pt x="850" y="31"/>
                  <a:pt x="869" y="60"/>
                  <a:pt x="865" y="88"/>
                </a:cubicBezTo>
                <a:cubicBezTo>
                  <a:pt x="864" y="87"/>
                  <a:pt x="864" y="87"/>
                  <a:pt x="864" y="87"/>
                </a:cubicBezTo>
                <a:cubicBezTo>
                  <a:pt x="869" y="60"/>
                  <a:pt x="849" y="31"/>
                  <a:pt x="817" y="19"/>
                </a:cubicBezTo>
                <a:cubicBezTo>
                  <a:pt x="775" y="3"/>
                  <a:pt x="712" y="1"/>
                  <a:pt x="631" y="14"/>
                </a:cubicBezTo>
                <a:cubicBezTo>
                  <a:pt x="542" y="29"/>
                  <a:pt x="441" y="60"/>
                  <a:pt x="332" y="107"/>
                </a:cubicBezTo>
                <a:cubicBezTo>
                  <a:pt x="222" y="154"/>
                  <a:pt x="110" y="214"/>
                  <a:pt x="0" y="286"/>
                </a:cubicBez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sp>
        <p:nvSpPr>
          <p:cNvPr id="2082" name="Freeform 73"/>
          <p:cNvSpPr/>
          <p:nvPr/>
        </p:nvSpPr>
        <p:spPr bwMode="auto">
          <a:xfrm>
            <a:off x="4764117" y="235604"/>
            <a:ext cx="1340351" cy="1092200"/>
          </a:xfrm>
          <a:custGeom>
            <a:avLst/>
            <a:gdLst>
              <a:gd name="T0" fmla="*/ 532 w 537"/>
              <a:gd name="T1" fmla="*/ 425 h 425"/>
              <a:gd name="T2" fmla="*/ 494 w 537"/>
              <a:gd name="T3" fmla="*/ 175 h 425"/>
              <a:gd name="T4" fmla="*/ 363 w 537"/>
              <a:gd name="T5" fmla="*/ 23 h 425"/>
              <a:gd name="T6" fmla="*/ 180 w 537"/>
              <a:gd name="T7" fmla="*/ 28 h 425"/>
              <a:gd name="T8" fmla="*/ 1 w 537"/>
              <a:gd name="T9" fmla="*/ 144 h 425"/>
              <a:gd name="T10" fmla="*/ 0 w 537"/>
              <a:gd name="T11" fmla="*/ 144 h 425"/>
              <a:gd name="T12" fmla="*/ 179 w 537"/>
              <a:gd name="T13" fmla="*/ 27 h 425"/>
              <a:gd name="T14" fmla="*/ 363 w 537"/>
              <a:gd name="T15" fmla="*/ 23 h 425"/>
              <a:gd name="T16" fmla="*/ 495 w 537"/>
              <a:gd name="T17" fmla="*/ 175 h 425"/>
              <a:gd name="T18" fmla="*/ 533 w 537"/>
              <a:gd name="T19" fmla="*/ 425 h 425"/>
              <a:gd name="T20" fmla="*/ 532 w 537"/>
              <a:gd name="T21"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7" h="425">
                <a:moveTo>
                  <a:pt x="532" y="425"/>
                </a:moveTo>
                <a:cubicBezTo>
                  <a:pt x="536" y="335"/>
                  <a:pt x="523" y="246"/>
                  <a:pt x="494" y="175"/>
                </a:cubicBezTo>
                <a:cubicBezTo>
                  <a:pt x="464" y="99"/>
                  <a:pt x="418" y="47"/>
                  <a:pt x="363" y="23"/>
                </a:cubicBezTo>
                <a:cubicBezTo>
                  <a:pt x="311" y="1"/>
                  <a:pt x="247" y="3"/>
                  <a:pt x="180" y="28"/>
                </a:cubicBezTo>
                <a:cubicBezTo>
                  <a:pt x="119" y="50"/>
                  <a:pt x="55" y="91"/>
                  <a:pt x="1" y="144"/>
                </a:cubicBezTo>
                <a:cubicBezTo>
                  <a:pt x="0" y="144"/>
                  <a:pt x="0" y="144"/>
                  <a:pt x="0" y="144"/>
                </a:cubicBezTo>
                <a:cubicBezTo>
                  <a:pt x="55" y="91"/>
                  <a:pt x="118" y="49"/>
                  <a:pt x="179" y="27"/>
                </a:cubicBezTo>
                <a:cubicBezTo>
                  <a:pt x="247" y="2"/>
                  <a:pt x="311" y="0"/>
                  <a:pt x="363" y="23"/>
                </a:cubicBezTo>
                <a:cubicBezTo>
                  <a:pt x="419" y="46"/>
                  <a:pt x="464" y="99"/>
                  <a:pt x="495" y="175"/>
                </a:cubicBezTo>
                <a:cubicBezTo>
                  <a:pt x="524" y="246"/>
                  <a:pt x="537" y="335"/>
                  <a:pt x="533" y="425"/>
                </a:cubicBezTo>
                <a:lnTo>
                  <a:pt x="532" y="425"/>
                </a:lnTo>
                <a:close/>
              </a:path>
            </a:pathLst>
          </a:custGeom>
          <a:solidFill>
            <a:srgbClr val="000000"/>
          </a:solidFill>
          <a:ln w="3175">
            <a:solidFill>
              <a:schemeClr val="bg1">
                <a:lumMod val="75000"/>
              </a:schemeClr>
            </a:solidFill>
            <a:round/>
          </a:ln>
        </p:spPr>
        <p:txBody>
          <a:bodyPr vert="horz" wrap="square" lIns="89770" tIns="44885" rIns="89770" bIns="44885" numCol="1" anchor="t" anchorCtr="0" compatLnSpc="1"/>
          <a:lstStyle/>
          <a:p>
            <a:endParaRPr lang="zh-CN" altLang="en-US" sz="1560"/>
          </a:p>
        </p:txBody>
      </p:sp>
      <p:grpSp>
        <p:nvGrpSpPr>
          <p:cNvPr id="2" name="组合 1"/>
          <p:cNvGrpSpPr/>
          <p:nvPr/>
        </p:nvGrpSpPr>
        <p:grpSpPr>
          <a:xfrm>
            <a:off x="1456054" y="1431887"/>
            <a:ext cx="2238554" cy="2304000"/>
            <a:chOff x="1479136" y="1653961"/>
            <a:chExt cx="2585737" cy="2661333"/>
          </a:xfrm>
        </p:grpSpPr>
        <p:grpSp>
          <p:nvGrpSpPr>
            <p:cNvPr id="2087" name="组合 2086"/>
            <p:cNvGrpSpPr/>
            <p:nvPr/>
          </p:nvGrpSpPr>
          <p:grpSpPr>
            <a:xfrm>
              <a:off x="1479136" y="1653961"/>
              <a:ext cx="2585737" cy="2661333"/>
              <a:chOff x="1827622" y="1343919"/>
              <a:chExt cx="2304000" cy="2304000"/>
            </a:xfrm>
          </p:grpSpPr>
          <p:sp>
            <p:nvSpPr>
              <p:cNvPr id="25" name="椭圆 24"/>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635000" dist="762000" dir="7800000" sx="88000" sy="88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22" name="椭圆 21"/>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sp>
          <p:nvSpPr>
            <p:cNvPr id="23" name="椭圆 22"/>
            <p:cNvSpPr/>
            <p:nvPr/>
          </p:nvSpPr>
          <p:spPr>
            <a:xfrm>
              <a:off x="1848139" y="2083438"/>
              <a:ext cx="1824046" cy="187737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4885" rIns="0" bIns="44885" rtlCol="0" anchor="ctr"/>
            <a:lstStyle/>
            <a:p>
              <a:pPr algn="ctr"/>
              <a:r>
                <a:rPr lang="en-US" altLang="zh-CN" sz="3465" dirty="0">
                  <a:solidFill>
                    <a:schemeClr val="bg1"/>
                  </a:solidFill>
                  <a:latin typeface="DIN Mittelschrift Std" pitchFamily="50" charset="0"/>
                  <a:ea typeface="微软雅黑" panose="020B0503020204020204" pitchFamily="34" charset="-122"/>
                </a:rPr>
                <a:t>LOGO</a:t>
              </a:r>
              <a:endParaRPr lang="zh-CN" altLang="en-US" sz="3465" dirty="0">
                <a:solidFill>
                  <a:schemeClr val="bg1"/>
                </a:solidFill>
                <a:latin typeface="DIN Mittelschrift Std" pitchFamily="50" charset="0"/>
                <a:ea typeface="微软雅黑" panose="020B0503020204020204" pitchFamily="34" charset="-122"/>
              </a:endParaRPr>
            </a:p>
          </p:txBody>
        </p:sp>
      </p:grpSp>
      <p:sp>
        <p:nvSpPr>
          <p:cNvPr id="106" name="椭圆 105"/>
          <p:cNvSpPr/>
          <p:nvPr/>
        </p:nvSpPr>
        <p:spPr>
          <a:xfrm>
            <a:off x="4413094" y="3384840"/>
            <a:ext cx="468542" cy="482240"/>
          </a:xfrm>
          <a:prstGeom prst="ellipse">
            <a:avLst/>
          </a:prstGeom>
          <a:solidFill>
            <a:srgbClr val="C00000"/>
          </a:solidFill>
          <a:ln w="12700">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2088" name="同心圆 2087"/>
          <p:cNvSpPr/>
          <p:nvPr/>
        </p:nvSpPr>
        <p:spPr>
          <a:xfrm>
            <a:off x="4012761" y="1832739"/>
            <a:ext cx="338106" cy="347990"/>
          </a:xfrm>
          <a:prstGeom prst="donu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9770" tIns="44885" rIns="89770" bIns="44885" rtlCol="0" anchor="ctr"/>
          <a:lstStyle/>
          <a:p>
            <a:pPr algn="ctr"/>
            <a:endParaRPr lang="zh-CN" altLang="en-US" sz="1560">
              <a:solidFill>
                <a:schemeClr val="tx1"/>
              </a:solidFill>
            </a:endParaRPr>
          </a:p>
        </p:txBody>
      </p:sp>
      <p:sp>
        <p:nvSpPr>
          <p:cNvPr id="108" name="同心圆 107"/>
          <p:cNvSpPr/>
          <p:nvPr/>
        </p:nvSpPr>
        <p:spPr>
          <a:xfrm>
            <a:off x="5026313" y="1669900"/>
            <a:ext cx="174009" cy="179096"/>
          </a:xfrm>
          <a:prstGeom prst="donu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44885" rIns="0" bIns="44885" rtlCol="0" anchor="ctr"/>
          <a:lstStyle/>
          <a:p>
            <a:pPr algn="ctr"/>
            <a:endParaRPr lang="zh-CN" altLang="en-US" sz="3550">
              <a:solidFill>
                <a:schemeClr val="bg1"/>
              </a:solidFill>
              <a:latin typeface="微软雅黑" panose="020B0503020204020204" pitchFamily="34" charset="-122"/>
              <a:ea typeface="微软雅黑" panose="020B0503020204020204" pitchFamily="34" charset="-122"/>
            </a:endParaRPr>
          </a:p>
        </p:txBody>
      </p:sp>
      <p:sp>
        <p:nvSpPr>
          <p:cNvPr id="109" name="同心圆 108"/>
          <p:cNvSpPr/>
          <p:nvPr/>
        </p:nvSpPr>
        <p:spPr>
          <a:xfrm>
            <a:off x="4592281" y="287993"/>
            <a:ext cx="174009" cy="179096"/>
          </a:xfrm>
          <a:prstGeom prst="donu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89770" tIns="44885" rIns="89770" bIns="44885" rtlCol="0" anchor="ctr"/>
          <a:lstStyle/>
          <a:p>
            <a:pPr algn="ctr"/>
            <a:endParaRPr lang="zh-CN" altLang="en-US" sz="1560">
              <a:solidFill>
                <a:schemeClr val="tx1"/>
              </a:solidFill>
            </a:endParaRPr>
          </a:p>
        </p:txBody>
      </p:sp>
      <p:sp>
        <p:nvSpPr>
          <p:cNvPr id="110" name="同心圆 109"/>
          <p:cNvSpPr/>
          <p:nvPr/>
        </p:nvSpPr>
        <p:spPr>
          <a:xfrm>
            <a:off x="5480873" y="573741"/>
            <a:ext cx="174009" cy="179096"/>
          </a:xfrm>
          <a:prstGeom prst="donu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89770" tIns="44885" rIns="89770" bIns="44885" rtlCol="0" anchor="ctr"/>
          <a:lstStyle/>
          <a:p>
            <a:pPr algn="ctr"/>
            <a:endParaRPr lang="zh-CN" altLang="en-US" sz="1560">
              <a:solidFill>
                <a:schemeClr val="tx1"/>
              </a:solidFill>
            </a:endParaRPr>
          </a:p>
        </p:txBody>
      </p:sp>
      <p:sp>
        <p:nvSpPr>
          <p:cNvPr id="111" name="同心圆 110"/>
          <p:cNvSpPr/>
          <p:nvPr/>
        </p:nvSpPr>
        <p:spPr>
          <a:xfrm>
            <a:off x="4866200" y="3909371"/>
            <a:ext cx="174009" cy="179096"/>
          </a:xfrm>
          <a:prstGeom prst="donu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44885" rIns="0" bIns="44885" rtlCol="0" anchor="ctr"/>
          <a:lstStyle/>
          <a:p>
            <a:pPr algn="ctr"/>
            <a:endParaRPr lang="zh-CN" altLang="en-US" sz="3550">
              <a:solidFill>
                <a:schemeClr val="bg1"/>
              </a:solidFill>
              <a:latin typeface="微软雅黑" panose="020B0503020204020204" pitchFamily="34" charset="-122"/>
              <a:ea typeface="微软雅黑" panose="020B0503020204020204" pitchFamily="34" charset="-122"/>
            </a:endParaRPr>
          </a:p>
        </p:txBody>
      </p:sp>
      <p:grpSp>
        <p:nvGrpSpPr>
          <p:cNvPr id="114" name="组合 113"/>
          <p:cNvGrpSpPr/>
          <p:nvPr/>
        </p:nvGrpSpPr>
        <p:grpSpPr>
          <a:xfrm>
            <a:off x="5847260" y="1022981"/>
            <a:ext cx="489738" cy="504056"/>
            <a:chOff x="1827622" y="1343919"/>
            <a:chExt cx="2304000" cy="2304000"/>
          </a:xfrm>
          <a:solidFill>
            <a:srgbClr val="C00000"/>
          </a:solidFill>
        </p:grpSpPr>
        <p:sp>
          <p:nvSpPr>
            <p:cNvPr id="115" name="椭圆 114"/>
            <p:cNvSpPr/>
            <p:nvPr/>
          </p:nvSpPr>
          <p:spPr>
            <a:xfrm>
              <a:off x="1827622" y="1343919"/>
              <a:ext cx="2304000" cy="2304000"/>
            </a:xfrm>
            <a:prstGeom prst="ellipse">
              <a:avLst/>
            </a:prstGeom>
            <a:grp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16" name="椭圆 115"/>
            <p:cNvSpPr/>
            <p:nvPr/>
          </p:nvSpPr>
          <p:spPr>
            <a:xfrm>
              <a:off x="1877481" y="1393778"/>
              <a:ext cx="2204282" cy="2204282"/>
            </a:xfrm>
            <a:prstGeom prst="ellipse">
              <a:avLst/>
            </a:prstGeom>
            <a:grp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117" name="组合 116"/>
          <p:cNvGrpSpPr/>
          <p:nvPr/>
        </p:nvGrpSpPr>
        <p:grpSpPr>
          <a:xfrm>
            <a:off x="5236005" y="2747006"/>
            <a:ext cx="489738" cy="504056"/>
            <a:chOff x="1827622" y="1343919"/>
            <a:chExt cx="2304000" cy="2304000"/>
          </a:xfrm>
          <a:solidFill>
            <a:srgbClr val="C00000"/>
          </a:solidFill>
        </p:grpSpPr>
        <p:sp>
          <p:nvSpPr>
            <p:cNvPr id="118" name="椭圆 117"/>
            <p:cNvSpPr/>
            <p:nvPr/>
          </p:nvSpPr>
          <p:spPr>
            <a:xfrm>
              <a:off x="1827622" y="1343919"/>
              <a:ext cx="2304000" cy="2304000"/>
            </a:xfrm>
            <a:prstGeom prst="ellipse">
              <a:avLst/>
            </a:prstGeom>
            <a:grp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19" name="椭圆 118"/>
            <p:cNvSpPr/>
            <p:nvPr/>
          </p:nvSpPr>
          <p:spPr>
            <a:xfrm>
              <a:off x="1877481" y="1393778"/>
              <a:ext cx="2204282" cy="2204282"/>
            </a:xfrm>
            <a:prstGeom prst="ellipse">
              <a:avLst/>
            </a:prstGeom>
            <a:grp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120" name="组合 119"/>
          <p:cNvGrpSpPr/>
          <p:nvPr/>
        </p:nvGrpSpPr>
        <p:grpSpPr>
          <a:xfrm>
            <a:off x="4246950" y="4375011"/>
            <a:ext cx="489738" cy="504056"/>
            <a:chOff x="1827622" y="1343919"/>
            <a:chExt cx="2304000" cy="2304000"/>
          </a:xfrm>
          <a:solidFill>
            <a:srgbClr val="C00000"/>
          </a:solidFill>
        </p:grpSpPr>
        <p:sp>
          <p:nvSpPr>
            <p:cNvPr id="121" name="椭圆 120"/>
            <p:cNvSpPr/>
            <p:nvPr/>
          </p:nvSpPr>
          <p:spPr>
            <a:xfrm>
              <a:off x="1827622" y="1343919"/>
              <a:ext cx="2304000" cy="2304000"/>
            </a:xfrm>
            <a:prstGeom prst="ellipse">
              <a:avLst/>
            </a:prstGeom>
            <a:grp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22" name="椭圆 121"/>
            <p:cNvSpPr/>
            <p:nvPr/>
          </p:nvSpPr>
          <p:spPr>
            <a:xfrm>
              <a:off x="1877481" y="1393778"/>
              <a:ext cx="2204282" cy="2204282"/>
            </a:xfrm>
            <a:prstGeom prst="ellipse">
              <a:avLst/>
            </a:prstGeom>
            <a:grp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123" name="组合 122"/>
          <p:cNvGrpSpPr/>
          <p:nvPr/>
        </p:nvGrpSpPr>
        <p:grpSpPr>
          <a:xfrm>
            <a:off x="3620818" y="826746"/>
            <a:ext cx="724889" cy="746082"/>
            <a:chOff x="1827622" y="1343919"/>
            <a:chExt cx="2304000" cy="2304000"/>
          </a:xfrm>
          <a:solidFill>
            <a:srgbClr val="C00000"/>
          </a:solidFill>
        </p:grpSpPr>
        <p:sp>
          <p:nvSpPr>
            <p:cNvPr id="124" name="椭圆 123"/>
            <p:cNvSpPr/>
            <p:nvPr/>
          </p:nvSpPr>
          <p:spPr>
            <a:xfrm>
              <a:off x="1827622" y="1343919"/>
              <a:ext cx="2304000" cy="2304000"/>
            </a:xfrm>
            <a:prstGeom prst="ellipse">
              <a:avLst/>
            </a:prstGeom>
            <a:grp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25" name="椭圆 124"/>
            <p:cNvSpPr/>
            <p:nvPr/>
          </p:nvSpPr>
          <p:spPr>
            <a:xfrm>
              <a:off x="1877481" y="1393778"/>
              <a:ext cx="2204282" cy="2204282"/>
            </a:xfrm>
            <a:prstGeom prst="ellipse">
              <a:avLst/>
            </a:prstGeom>
            <a:grp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81" name="组合 80"/>
          <p:cNvGrpSpPr/>
          <p:nvPr/>
        </p:nvGrpSpPr>
        <p:grpSpPr>
          <a:xfrm>
            <a:off x="10722914" y="122472"/>
            <a:ext cx="544440" cy="540817"/>
            <a:chOff x="5196486" y="5946187"/>
            <a:chExt cx="305647" cy="305644"/>
          </a:xfrm>
        </p:grpSpPr>
        <p:grpSp>
          <p:nvGrpSpPr>
            <p:cNvPr id="82" name="组合 81"/>
            <p:cNvGrpSpPr/>
            <p:nvPr/>
          </p:nvGrpSpPr>
          <p:grpSpPr>
            <a:xfrm>
              <a:off x="5196486" y="5946187"/>
              <a:ext cx="305647" cy="305644"/>
              <a:chOff x="1517330" y="1125257"/>
              <a:chExt cx="2204282" cy="2204282"/>
            </a:xfrm>
          </p:grpSpPr>
          <p:sp>
            <p:nvSpPr>
              <p:cNvPr id="84" name="椭圆 83"/>
              <p:cNvSpPr/>
              <p:nvPr/>
            </p:nvSpPr>
            <p:spPr>
              <a:xfrm>
                <a:off x="1517330" y="1125257"/>
                <a:ext cx="2204282" cy="2204282"/>
              </a:xfrm>
              <a:prstGeom prst="ellipse">
                <a:avLst/>
              </a:prstGeom>
              <a:solidFill>
                <a:schemeClr val="bg1">
                  <a:lumMod val="50000"/>
                </a:schemeClr>
              </a:soli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85" name="椭圆 84"/>
              <p:cNvSpPr/>
              <p:nvPr/>
            </p:nvSpPr>
            <p:spPr>
              <a:xfrm>
                <a:off x="1719372" y="1327298"/>
                <a:ext cx="1800200" cy="18002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solidFill>
                    <a:schemeClr val="tx1"/>
                  </a:solidFill>
                </a:endParaRPr>
              </a:p>
            </p:txBody>
          </p:sp>
        </p:grpSp>
        <p:sp>
          <p:nvSpPr>
            <p:cNvPr id="83" name="Freeform 44"/>
            <p:cNvSpPr>
              <a:spLocks noEditPoints="1"/>
            </p:cNvSpPr>
            <p:nvPr/>
          </p:nvSpPr>
          <p:spPr bwMode="auto">
            <a:xfrm>
              <a:off x="5276888" y="6030324"/>
              <a:ext cx="170620" cy="137369"/>
            </a:xfrm>
            <a:custGeom>
              <a:avLst/>
              <a:gdLst>
                <a:gd name="T0" fmla="*/ 41 w 62"/>
                <a:gd name="T1" fmla="*/ 31 h 54"/>
                <a:gd name="T2" fmla="*/ 34 w 62"/>
                <a:gd name="T3" fmla="*/ 23 h 54"/>
                <a:gd name="T4" fmla="*/ 33 w 62"/>
                <a:gd name="T5" fmla="*/ 17 h 54"/>
                <a:gd name="T6" fmla="*/ 30 w 62"/>
                <a:gd name="T7" fmla="*/ 20 h 54"/>
                <a:gd name="T8" fmla="*/ 23 w 62"/>
                <a:gd name="T9" fmla="*/ 13 h 54"/>
                <a:gd name="T10" fmla="*/ 18 w 62"/>
                <a:gd name="T11" fmla="*/ 17 h 54"/>
                <a:gd name="T12" fmla="*/ 7 w 62"/>
                <a:gd name="T13" fmla="*/ 17 h 54"/>
                <a:gd name="T14" fmla="*/ 7 w 62"/>
                <a:gd name="T15" fmla="*/ 23 h 54"/>
                <a:gd name="T16" fmla="*/ 0 w 62"/>
                <a:gd name="T17" fmla="*/ 31 h 54"/>
                <a:gd name="T18" fmla="*/ 4 w 62"/>
                <a:gd name="T19" fmla="*/ 36 h 54"/>
                <a:gd name="T20" fmla="*/ 4 w 62"/>
                <a:gd name="T21" fmla="*/ 46 h 54"/>
                <a:gd name="T22" fmla="*/ 10 w 62"/>
                <a:gd name="T23" fmla="*/ 47 h 54"/>
                <a:gd name="T24" fmla="*/ 18 w 62"/>
                <a:gd name="T25" fmla="*/ 54 h 54"/>
                <a:gd name="T26" fmla="*/ 23 w 62"/>
                <a:gd name="T27" fmla="*/ 50 h 54"/>
                <a:gd name="T28" fmla="*/ 32 w 62"/>
                <a:gd name="T29" fmla="*/ 48 h 54"/>
                <a:gd name="T30" fmla="*/ 37 w 62"/>
                <a:gd name="T31" fmla="*/ 46 h 54"/>
                <a:gd name="T32" fmla="*/ 37 w 62"/>
                <a:gd name="T33" fmla="*/ 36 h 54"/>
                <a:gd name="T34" fmla="*/ 32 w 62"/>
                <a:gd name="T35" fmla="*/ 38 h 54"/>
                <a:gd name="T36" fmla="*/ 20 w 62"/>
                <a:gd name="T37" fmla="*/ 46 h 54"/>
                <a:gd name="T38" fmla="*/ 20 w 62"/>
                <a:gd name="T39" fmla="*/ 21 h 54"/>
                <a:gd name="T40" fmla="*/ 33 w 62"/>
                <a:gd name="T41" fmla="*/ 33 h 54"/>
                <a:gd name="T42" fmla="*/ 58 w 62"/>
                <a:gd name="T43" fmla="*/ 35 h 54"/>
                <a:gd name="T44" fmla="*/ 62 w 62"/>
                <a:gd name="T45" fmla="*/ 38 h 54"/>
                <a:gd name="T46" fmla="*/ 60 w 62"/>
                <a:gd name="T47" fmla="*/ 41 h 54"/>
                <a:gd name="T48" fmla="*/ 59 w 62"/>
                <a:gd name="T49" fmla="*/ 46 h 54"/>
                <a:gd name="T50" fmla="*/ 56 w 62"/>
                <a:gd name="T51" fmla="*/ 47 h 54"/>
                <a:gd name="T52" fmla="*/ 52 w 62"/>
                <a:gd name="T53" fmla="*/ 50 h 54"/>
                <a:gd name="T54" fmla="*/ 50 w 62"/>
                <a:gd name="T55" fmla="*/ 48 h 54"/>
                <a:gd name="T56" fmla="*/ 45 w 62"/>
                <a:gd name="T57" fmla="*/ 48 h 54"/>
                <a:gd name="T58" fmla="*/ 44 w 62"/>
                <a:gd name="T59" fmla="*/ 45 h 54"/>
                <a:gd name="T60" fmla="*/ 41 w 62"/>
                <a:gd name="T61" fmla="*/ 41 h 54"/>
                <a:gd name="T62" fmla="*/ 43 w 62"/>
                <a:gd name="T63" fmla="*/ 39 h 54"/>
                <a:gd name="T64" fmla="*/ 43 w 62"/>
                <a:gd name="T65" fmla="*/ 33 h 54"/>
                <a:gd name="T66" fmla="*/ 46 w 62"/>
                <a:gd name="T67" fmla="*/ 33 h 54"/>
                <a:gd name="T68" fmla="*/ 50 w 62"/>
                <a:gd name="T69" fmla="*/ 29 h 54"/>
                <a:gd name="T70" fmla="*/ 52 w 62"/>
                <a:gd name="T71" fmla="*/ 31 h 54"/>
                <a:gd name="T72" fmla="*/ 58 w 62"/>
                <a:gd name="T73" fmla="*/ 31 h 54"/>
                <a:gd name="T74" fmla="*/ 58 w 62"/>
                <a:gd name="T75" fmla="*/ 35 h 54"/>
                <a:gd name="T76" fmla="*/ 57 w 62"/>
                <a:gd name="T77" fmla="*/ 40 h 54"/>
                <a:gd name="T78" fmla="*/ 45 w 62"/>
                <a:gd name="T79" fmla="*/ 40 h 54"/>
                <a:gd name="T80" fmla="*/ 51 w 62"/>
                <a:gd name="T81" fmla="*/ 46 h 54"/>
                <a:gd name="T82" fmla="*/ 62 w 62"/>
                <a:gd name="T83" fmla="*/ 12 h 54"/>
                <a:gd name="T84" fmla="*/ 59 w 62"/>
                <a:gd name="T85" fmla="*/ 15 h 54"/>
                <a:gd name="T86" fmla="*/ 59 w 62"/>
                <a:gd name="T87" fmla="*/ 22 h 54"/>
                <a:gd name="T88" fmla="*/ 55 w 62"/>
                <a:gd name="T89" fmla="*/ 23 h 54"/>
                <a:gd name="T90" fmla="*/ 50 w 62"/>
                <a:gd name="T91" fmla="*/ 28 h 54"/>
                <a:gd name="T92" fmla="*/ 46 w 62"/>
                <a:gd name="T93" fmla="*/ 25 h 54"/>
                <a:gd name="T94" fmla="*/ 39 w 62"/>
                <a:gd name="T95" fmla="*/ 25 h 54"/>
                <a:gd name="T96" fmla="*/ 39 w 62"/>
                <a:gd name="T97" fmla="*/ 20 h 54"/>
                <a:gd name="T98" fmla="*/ 34 w 62"/>
                <a:gd name="T99" fmla="*/ 15 h 54"/>
                <a:gd name="T100" fmla="*/ 37 w 62"/>
                <a:gd name="T101" fmla="*/ 12 h 54"/>
                <a:gd name="T102" fmla="*/ 37 w 62"/>
                <a:gd name="T103" fmla="*/ 5 h 54"/>
                <a:gd name="T104" fmla="*/ 41 w 62"/>
                <a:gd name="T105" fmla="*/ 5 h 54"/>
                <a:gd name="T106" fmla="*/ 46 w 62"/>
                <a:gd name="T107" fmla="*/ 0 h 54"/>
                <a:gd name="T108" fmla="*/ 49 w 62"/>
                <a:gd name="T109" fmla="*/ 3 h 54"/>
                <a:gd name="T110" fmla="*/ 56 w 62"/>
                <a:gd name="T111" fmla="*/ 3 h 54"/>
                <a:gd name="T112" fmla="*/ 57 w 62"/>
                <a:gd name="T113" fmla="*/ 7 h 54"/>
                <a:gd name="T114" fmla="*/ 48 w 62"/>
                <a:gd name="T115" fmla="*/ 22 h 54"/>
                <a:gd name="T116" fmla="*/ 40 w 62"/>
                <a:gd name="T117" fmla="*/ 14 h 54"/>
                <a:gd name="T118" fmla="*/ 56 w 62"/>
                <a:gd name="T119" fmla="*/ 1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2" h="54">
                  <a:moveTo>
                    <a:pt x="41" y="36"/>
                  </a:moveTo>
                  <a:cubicBezTo>
                    <a:pt x="41" y="31"/>
                    <a:pt x="41" y="31"/>
                    <a:pt x="41" y="31"/>
                  </a:cubicBezTo>
                  <a:cubicBezTo>
                    <a:pt x="37" y="31"/>
                    <a:pt x="37" y="31"/>
                    <a:pt x="37" y="31"/>
                  </a:cubicBezTo>
                  <a:cubicBezTo>
                    <a:pt x="37" y="28"/>
                    <a:pt x="36" y="25"/>
                    <a:pt x="34" y="23"/>
                  </a:cubicBezTo>
                  <a:cubicBezTo>
                    <a:pt x="37" y="20"/>
                    <a:pt x="37" y="20"/>
                    <a:pt x="37" y="20"/>
                  </a:cubicBezTo>
                  <a:cubicBezTo>
                    <a:pt x="33" y="17"/>
                    <a:pt x="33" y="17"/>
                    <a:pt x="33" y="17"/>
                  </a:cubicBezTo>
                  <a:cubicBezTo>
                    <a:pt x="32" y="18"/>
                    <a:pt x="32" y="18"/>
                    <a:pt x="32" y="18"/>
                  </a:cubicBezTo>
                  <a:cubicBezTo>
                    <a:pt x="30" y="20"/>
                    <a:pt x="30" y="20"/>
                    <a:pt x="30" y="20"/>
                  </a:cubicBezTo>
                  <a:cubicBezTo>
                    <a:pt x="28" y="18"/>
                    <a:pt x="26" y="17"/>
                    <a:pt x="23" y="17"/>
                  </a:cubicBezTo>
                  <a:cubicBezTo>
                    <a:pt x="23" y="13"/>
                    <a:pt x="23" y="13"/>
                    <a:pt x="23" y="13"/>
                  </a:cubicBezTo>
                  <a:cubicBezTo>
                    <a:pt x="18" y="13"/>
                    <a:pt x="18" y="13"/>
                    <a:pt x="18" y="13"/>
                  </a:cubicBezTo>
                  <a:cubicBezTo>
                    <a:pt x="18" y="17"/>
                    <a:pt x="18" y="17"/>
                    <a:pt x="18" y="17"/>
                  </a:cubicBezTo>
                  <a:cubicBezTo>
                    <a:pt x="15" y="17"/>
                    <a:pt x="12" y="18"/>
                    <a:pt x="10" y="20"/>
                  </a:cubicBezTo>
                  <a:cubicBezTo>
                    <a:pt x="7" y="17"/>
                    <a:pt x="7" y="17"/>
                    <a:pt x="7" y="17"/>
                  </a:cubicBezTo>
                  <a:cubicBezTo>
                    <a:pt x="4" y="20"/>
                    <a:pt x="4" y="20"/>
                    <a:pt x="4" y="20"/>
                  </a:cubicBezTo>
                  <a:cubicBezTo>
                    <a:pt x="7" y="23"/>
                    <a:pt x="7" y="23"/>
                    <a:pt x="7" y="23"/>
                  </a:cubicBezTo>
                  <a:cubicBezTo>
                    <a:pt x="5" y="26"/>
                    <a:pt x="4" y="28"/>
                    <a:pt x="4" y="31"/>
                  </a:cubicBezTo>
                  <a:cubicBezTo>
                    <a:pt x="0" y="31"/>
                    <a:pt x="0" y="31"/>
                    <a:pt x="0" y="31"/>
                  </a:cubicBezTo>
                  <a:cubicBezTo>
                    <a:pt x="0" y="36"/>
                    <a:pt x="0" y="36"/>
                    <a:pt x="0" y="36"/>
                  </a:cubicBezTo>
                  <a:cubicBezTo>
                    <a:pt x="4" y="36"/>
                    <a:pt x="4" y="36"/>
                    <a:pt x="4" y="36"/>
                  </a:cubicBezTo>
                  <a:cubicBezTo>
                    <a:pt x="4" y="39"/>
                    <a:pt x="5" y="41"/>
                    <a:pt x="7" y="44"/>
                  </a:cubicBezTo>
                  <a:cubicBezTo>
                    <a:pt x="4" y="46"/>
                    <a:pt x="4" y="46"/>
                    <a:pt x="4" y="46"/>
                  </a:cubicBezTo>
                  <a:cubicBezTo>
                    <a:pt x="7" y="50"/>
                    <a:pt x="7" y="50"/>
                    <a:pt x="7" y="50"/>
                  </a:cubicBezTo>
                  <a:cubicBezTo>
                    <a:pt x="10" y="47"/>
                    <a:pt x="10" y="47"/>
                    <a:pt x="10" y="47"/>
                  </a:cubicBezTo>
                  <a:cubicBezTo>
                    <a:pt x="12" y="49"/>
                    <a:pt x="15" y="50"/>
                    <a:pt x="18" y="50"/>
                  </a:cubicBezTo>
                  <a:cubicBezTo>
                    <a:pt x="18" y="54"/>
                    <a:pt x="18" y="54"/>
                    <a:pt x="18" y="54"/>
                  </a:cubicBezTo>
                  <a:cubicBezTo>
                    <a:pt x="23" y="54"/>
                    <a:pt x="23" y="54"/>
                    <a:pt x="23" y="54"/>
                  </a:cubicBezTo>
                  <a:cubicBezTo>
                    <a:pt x="23" y="50"/>
                    <a:pt x="23" y="50"/>
                    <a:pt x="23" y="50"/>
                  </a:cubicBezTo>
                  <a:cubicBezTo>
                    <a:pt x="26" y="50"/>
                    <a:pt x="28" y="49"/>
                    <a:pt x="31" y="47"/>
                  </a:cubicBezTo>
                  <a:cubicBezTo>
                    <a:pt x="32" y="48"/>
                    <a:pt x="32" y="48"/>
                    <a:pt x="32" y="48"/>
                  </a:cubicBezTo>
                  <a:cubicBezTo>
                    <a:pt x="33" y="50"/>
                    <a:pt x="33" y="50"/>
                    <a:pt x="33" y="50"/>
                  </a:cubicBezTo>
                  <a:cubicBezTo>
                    <a:pt x="37" y="46"/>
                    <a:pt x="37" y="46"/>
                    <a:pt x="37" y="46"/>
                  </a:cubicBezTo>
                  <a:cubicBezTo>
                    <a:pt x="34" y="43"/>
                    <a:pt x="34" y="43"/>
                    <a:pt x="34" y="43"/>
                  </a:cubicBezTo>
                  <a:cubicBezTo>
                    <a:pt x="36" y="41"/>
                    <a:pt x="37" y="39"/>
                    <a:pt x="37" y="36"/>
                  </a:cubicBezTo>
                  <a:cubicBezTo>
                    <a:pt x="41" y="36"/>
                    <a:pt x="41" y="36"/>
                    <a:pt x="41" y="36"/>
                  </a:cubicBezTo>
                  <a:close/>
                  <a:moveTo>
                    <a:pt x="32" y="38"/>
                  </a:moveTo>
                  <a:cubicBezTo>
                    <a:pt x="32" y="38"/>
                    <a:pt x="32" y="38"/>
                    <a:pt x="32" y="38"/>
                  </a:cubicBezTo>
                  <a:cubicBezTo>
                    <a:pt x="30" y="43"/>
                    <a:pt x="26" y="46"/>
                    <a:pt x="20" y="46"/>
                  </a:cubicBezTo>
                  <a:cubicBezTo>
                    <a:pt x="14" y="46"/>
                    <a:pt x="8" y="40"/>
                    <a:pt x="8" y="33"/>
                  </a:cubicBezTo>
                  <a:cubicBezTo>
                    <a:pt x="8" y="27"/>
                    <a:pt x="14" y="21"/>
                    <a:pt x="20" y="21"/>
                  </a:cubicBezTo>
                  <a:cubicBezTo>
                    <a:pt x="26" y="21"/>
                    <a:pt x="30" y="24"/>
                    <a:pt x="32" y="29"/>
                  </a:cubicBezTo>
                  <a:cubicBezTo>
                    <a:pt x="32" y="30"/>
                    <a:pt x="33" y="32"/>
                    <a:pt x="33" y="33"/>
                  </a:cubicBezTo>
                  <a:cubicBezTo>
                    <a:pt x="33" y="35"/>
                    <a:pt x="32" y="37"/>
                    <a:pt x="32" y="38"/>
                  </a:cubicBezTo>
                  <a:close/>
                  <a:moveTo>
                    <a:pt x="58" y="35"/>
                  </a:moveTo>
                  <a:cubicBezTo>
                    <a:pt x="59" y="36"/>
                    <a:pt x="59" y="37"/>
                    <a:pt x="60" y="38"/>
                  </a:cubicBezTo>
                  <a:cubicBezTo>
                    <a:pt x="62" y="38"/>
                    <a:pt x="62" y="38"/>
                    <a:pt x="62" y="38"/>
                  </a:cubicBezTo>
                  <a:cubicBezTo>
                    <a:pt x="62" y="41"/>
                    <a:pt x="62" y="41"/>
                    <a:pt x="62" y="41"/>
                  </a:cubicBezTo>
                  <a:cubicBezTo>
                    <a:pt x="60" y="41"/>
                    <a:pt x="60" y="41"/>
                    <a:pt x="60" y="41"/>
                  </a:cubicBezTo>
                  <a:cubicBezTo>
                    <a:pt x="59" y="42"/>
                    <a:pt x="59" y="44"/>
                    <a:pt x="58" y="45"/>
                  </a:cubicBezTo>
                  <a:cubicBezTo>
                    <a:pt x="59" y="46"/>
                    <a:pt x="59" y="46"/>
                    <a:pt x="59" y="46"/>
                  </a:cubicBezTo>
                  <a:cubicBezTo>
                    <a:pt x="58" y="48"/>
                    <a:pt x="58" y="48"/>
                    <a:pt x="58" y="48"/>
                  </a:cubicBezTo>
                  <a:cubicBezTo>
                    <a:pt x="56" y="47"/>
                    <a:pt x="56" y="47"/>
                    <a:pt x="56" y="47"/>
                  </a:cubicBezTo>
                  <a:cubicBezTo>
                    <a:pt x="55" y="47"/>
                    <a:pt x="54" y="48"/>
                    <a:pt x="52" y="48"/>
                  </a:cubicBezTo>
                  <a:cubicBezTo>
                    <a:pt x="52" y="50"/>
                    <a:pt x="52" y="50"/>
                    <a:pt x="52" y="50"/>
                  </a:cubicBezTo>
                  <a:cubicBezTo>
                    <a:pt x="50" y="50"/>
                    <a:pt x="50" y="50"/>
                    <a:pt x="50" y="50"/>
                  </a:cubicBezTo>
                  <a:cubicBezTo>
                    <a:pt x="50" y="48"/>
                    <a:pt x="50" y="48"/>
                    <a:pt x="50" y="48"/>
                  </a:cubicBezTo>
                  <a:cubicBezTo>
                    <a:pt x="49" y="48"/>
                    <a:pt x="47" y="47"/>
                    <a:pt x="46" y="47"/>
                  </a:cubicBezTo>
                  <a:cubicBezTo>
                    <a:pt x="45" y="48"/>
                    <a:pt x="45" y="48"/>
                    <a:pt x="45" y="48"/>
                  </a:cubicBezTo>
                  <a:cubicBezTo>
                    <a:pt x="43" y="46"/>
                    <a:pt x="43" y="46"/>
                    <a:pt x="43" y="46"/>
                  </a:cubicBezTo>
                  <a:cubicBezTo>
                    <a:pt x="44" y="45"/>
                    <a:pt x="44" y="45"/>
                    <a:pt x="44" y="45"/>
                  </a:cubicBezTo>
                  <a:cubicBezTo>
                    <a:pt x="43" y="44"/>
                    <a:pt x="43" y="42"/>
                    <a:pt x="43" y="41"/>
                  </a:cubicBezTo>
                  <a:cubicBezTo>
                    <a:pt x="41" y="41"/>
                    <a:pt x="41" y="41"/>
                    <a:pt x="41" y="41"/>
                  </a:cubicBezTo>
                  <a:cubicBezTo>
                    <a:pt x="41" y="39"/>
                    <a:pt x="41" y="39"/>
                    <a:pt x="41" y="39"/>
                  </a:cubicBezTo>
                  <a:cubicBezTo>
                    <a:pt x="43" y="39"/>
                    <a:pt x="43" y="39"/>
                    <a:pt x="43" y="39"/>
                  </a:cubicBezTo>
                  <a:cubicBezTo>
                    <a:pt x="43" y="37"/>
                    <a:pt x="43" y="36"/>
                    <a:pt x="44" y="35"/>
                  </a:cubicBezTo>
                  <a:cubicBezTo>
                    <a:pt x="43" y="33"/>
                    <a:pt x="43" y="33"/>
                    <a:pt x="43" y="33"/>
                  </a:cubicBezTo>
                  <a:cubicBezTo>
                    <a:pt x="45" y="32"/>
                    <a:pt x="45" y="32"/>
                    <a:pt x="45" y="32"/>
                  </a:cubicBezTo>
                  <a:cubicBezTo>
                    <a:pt x="46" y="33"/>
                    <a:pt x="46" y="33"/>
                    <a:pt x="46" y="33"/>
                  </a:cubicBezTo>
                  <a:cubicBezTo>
                    <a:pt x="47" y="32"/>
                    <a:pt x="48" y="32"/>
                    <a:pt x="50" y="31"/>
                  </a:cubicBezTo>
                  <a:cubicBezTo>
                    <a:pt x="50" y="29"/>
                    <a:pt x="50" y="29"/>
                    <a:pt x="50" y="29"/>
                  </a:cubicBezTo>
                  <a:cubicBezTo>
                    <a:pt x="52" y="29"/>
                    <a:pt x="52" y="29"/>
                    <a:pt x="52" y="29"/>
                  </a:cubicBezTo>
                  <a:cubicBezTo>
                    <a:pt x="52" y="31"/>
                    <a:pt x="52" y="31"/>
                    <a:pt x="52" y="31"/>
                  </a:cubicBezTo>
                  <a:cubicBezTo>
                    <a:pt x="54" y="32"/>
                    <a:pt x="55" y="32"/>
                    <a:pt x="56" y="33"/>
                  </a:cubicBezTo>
                  <a:cubicBezTo>
                    <a:pt x="58" y="31"/>
                    <a:pt x="58" y="31"/>
                    <a:pt x="58" y="31"/>
                  </a:cubicBezTo>
                  <a:cubicBezTo>
                    <a:pt x="59" y="33"/>
                    <a:pt x="59" y="33"/>
                    <a:pt x="59" y="33"/>
                  </a:cubicBezTo>
                  <a:cubicBezTo>
                    <a:pt x="58" y="35"/>
                    <a:pt x="58" y="35"/>
                    <a:pt x="58" y="35"/>
                  </a:cubicBezTo>
                  <a:close/>
                  <a:moveTo>
                    <a:pt x="51" y="46"/>
                  </a:moveTo>
                  <a:cubicBezTo>
                    <a:pt x="55" y="46"/>
                    <a:pt x="57" y="43"/>
                    <a:pt x="57" y="40"/>
                  </a:cubicBezTo>
                  <a:cubicBezTo>
                    <a:pt x="57" y="36"/>
                    <a:pt x="55" y="34"/>
                    <a:pt x="51" y="34"/>
                  </a:cubicBezTo>
                  <a:cubicBezTo>
                    <a:pt x="48" y="34"/>
                    <a:pt x="45" y="36"/>
                    <a:pt x="45" y="40"/>
                  </a:cubicBezTo>
                  <a:cubicBezTo>
                    <a:pt x="45" y="43"/>
                    <a:pt x="48" y="46"/>
                    <a:pt x="51" y="46"/>
                  </a:cubicBezTo>
                  <a:cubicBezTo>
                    <a:pt x="51" y="46"/>
                    <a:pt x="51" y="46"/>
                    <a:pt x="51" y="46"/>
                  </a:cubicBezTo>
                  <a:close/>
                  <a:moveTo>
                    <a:pt x="59" y="12"/>
                  </a:moveTo>
                  <a:cubicBezTo>
                    <a:pt x="62" y="12"/>
                    <a:pt x="62" y="12"/>
                    <a:pt x="62" y="12"/>
                  </a:cubicBezTo>
                  <a:cubicBezTo>
                    <a:pt x="62" y="15"/>
                    <a:pt x="62" y="15"/>
                    <a:pt x="62" y="15"/>
                  </a:cubicBezTo>
                  <a:cubicBezTo>
                    <a:pt x="59" y="15"/>
                    <a:pt x="59" y="15"/>
                    <a:pt x="59" y="15"/>
                  </a:cubicBezTo>
                  <a:cubicBezTo>
                    <a:pt x="59" y="17"/>
                    <a:pt x="58" y="19"/>
                    <a:pt x="57" y="20"/>
                  </a:cubicBezTo>
                  <a:cubicBezTo>
                    <a:pt x="59" y="22"/>
                    <a:pt x="59" y="22"/>
                    <a:pt x="59" y="22"/>
                  </a:cubicBezTo>
                  <a:cubicBezTo>
                    <a:pt x="56" y="25"/>
                    <a:pt x="56" y="25"/>
                    <a:pt x="56" y="25"/>
                  </a:cubicBezTo>
                  <a:cubicBezTo>
                    <a:pt x="55" y="23"/>
                    <a:pt x="55" y="23"/>
                    <a:pt x="55" y="23"/>
                  </a:cubicBezTo>
                  <a:cubicBezTo>
                    <a:pt x="53" y="24"/>
                    <a:pt x="51" y="25"/>
                    <a:pt x="50" y="25"/>
                  </a:cubicBezTo>
                  <a:cubicBezTo>
                    <a:pt x="50" y="28"/>
                    <a:pt x="50" y="28"/>
                    <a:pt x="50" y="28"/>
                  </a:cubicBezTo>
                  <a:cubicBezTo>
                    <a:pt x="46" y="28"/>
                    <a:pt x="46" y="28"/>
                    <a:pt x="46" y="28"/>
                  </a:cubicBezTo>
                  <a:cubicBezTo>
                    <a:pt x="46" y="25"/>
                    <a:pt x="46" y="25"/>
                    <a:pt x="46" y="25"/>
                  </a:cubicBezTo>
                  <a:cubicBezTo>
                    <a:pt x="44" y="25"/>
                    <a:pt x="43" y="24"/>
                    <a:pt x="41" y="23"/>
                  </a:cubicBezTo>
                  <a:cubicBezTo>
                    <a:pt x="39" y="25"/>
                    <a:pt x="39" y="25"/>
                    <a:pt x="39" y="25"/>
                  </a:cubicBezTo>
                  <a:cubicBezTo>
                    <a:pt x="37" y="22"/>
                    <a:pt x="37" y="22"/>
                    <a:pt x="37" y="22"/>
                  </a:cubicBezTo>
                  <a:cubicBezTo>
                    <a:pt x="39" y="20"/>
                    <a:pt x="39" y="20"/>
                    <a:pt x="39" y="20"/>
                  </a:cubicBezTo>
                  <a:cubicBezTo>
                    <a:pt x="38" y="19"/>
                    <a:pt x="37" y="17"/>
                    <a:pt x="37" y="15"/>
                  </a:cubicBezTo>
                  <a:cubicBezTo>
                    <a:pt x="34" y="15"/>
                    <a:pt x="34" y="15"/>
                    <a:pt x="34" y="15"/>
                  </a:cubicBezTo>
                  <a:cubicBezTo>
                    <a:pt x="34" y="12"/>
                    <a:pt x="34" y="12"/>
                    <a:pt x="34" y="12"/>
                  </a:cubicBezTo>
                  <a:cubicBezTo>
                    <a:pt x="37" y="12"/>
                    <a:pt x="37" y="12"/>
                    <a:pt x="37" y="12"/>
                  </a:cubicBezTo>
                  <a:cubicBezTo>
                    <a:pt x="37" y="10"/>
                    <a:pt x="38" y="9"/>
                    <a:pt x="39" y="7"/>
                  </a:cubicBezTo>
                  <a:cubicBezTo>
                    <a:pt x="37" y="5"/>
                    <a:pt x="37" y="5"/>
                    <a:pt x="37" y="5"/>
                  </a:cubicBezTo>
                  <a:cubicBezTo>
                    <a:pt x="39" y="3"/>
                    <a:pt x="39" y="3"/>
                    <a:pt x="39" y="3"/>
                  </a:cubicBezTo>
                  <a:cubicBezTo>
                    <a:pt x="41" y="5"/>
                    <a:pt x="41" y="5"/>
                    <a:pt x="41" y="5"/>
                  </a:cubicBezTo>
                  <a:cubicBezTo>
                    <a:pt x="43" y="4"/>
                    <a:pt x="44" y="3"/>
                    <a:pt x="46" y="3"/>
                  </a:cubicBezTo>
                  <a:cubicBezTo>
                    <a:pt x="46" y="0"/>
                    <a:pt x="46" y="0"/>
                    <a:pt x="46" y="0"/>
                  </a:cubicBezTo>
                  <a:cubicBezTo>
                    <a:pt x="49" y="0"/>
                    <a:pt x="49" y="0"/>
                    <a:pt x="49" y="0"/>
                  </a:cubicBezTo>
                  <a:cubicBezTo>
                    <a:pt x="49" y="3"/>
                    <a:pt x="49" y="3"/>
                    <a:pt x="49" y="3"/>
                  </a:cubicBezTo>
                  <a:cubicBezTo>
                    <a:pt x="51" y="3"/>
                    <a:pt x="53" y="4"/>
                    <a:pt x="54" y="5"/>
                  </a:cubicBezTo>
                  <a:cubicBezTo>
                    <a:pt x="56" y="3"/>
                    <a:pt x="56" y="3"/>
                    <a:pt x="56" y="3"/>
                  </a:cubicBezTo>
                  <a:cubicBezTo>
                    <a:pt x="59" y="5"/>
                    <a:pt x="59" y="5"/>
                    <a:pt x="59" y="5"/>
                  </a:cubicBezTo>
                  <a:cubicBezTo>
                    <a:pt x="57" y="7"/>
                    <a:pt x="57" y="7"/>
                    <a:pt x="57" y="7"/>
                  </a:cubicBezTo>
                  <a:cubicBezTo>
                    <a:pt x="58" y="8"/>
                    <a:pt x="59" y="10"/>
                    <a:pt x="59" y="12"/>
                  </a:cubicBezTo>
                  <a:close/>
                  <a:moveTo>
                    <a:pt x="48" y="22"/>
                  </a:moveTo>
                  <a:cubicBezTo>
                    <a:pt x="48" y="22"/>
                    <a:pt x="48" y="22"/>
                    <a:pt x="48" y="22"/>
                  </a:cubicBezTo>
                  <a:cubicBezTo>
                    <a:pt x="43" y="22"/>
                    <a:pt x="40" y="18"/>
                    <a:pt x="40" y="14"/>
                  </a:cubicBezTo>
                  <a:cubicBezTo>
                    <a:pt x="40" y="9"/>
                    <a:pt x="43" y="6"/>
                    <a:pt x="48" y="6"/>
                  </a:cubicBezTo>
                  <a:cubicBezTo>
                    <a:pt x="52" y="6"/>
                    <a:pt x="56" y="9"/>
                    <a:pt x="56" y="14"/>
                  </a:cubicBezTo>
                  <a:cubicBezTo>
                    <a:pt x="56" y="18"/>
                    <a:pt x="52" y="22"/>
                    <a:pt x="48" y="22"/>
                  </a:cubicBezTo>
                  <a:close/>
                </a:path>
              </a:pathLst>
            </a:custGeom>
            <a:solidFill>
              <a:schemeClr val="bg1">
                <a:lumMod val="95000"/>
              </a:schemeClr>
            </a:solidFill>
            <a:ln>
              <a:noFill/>
            </a:ln>
          </p:spPr>
          <p:txBody>
            <a:bodyPr vert="horz" wrap="square" lIns="70137" tIns="35068" rIns="70137" bIns="35068" numCol="1" anchor="t" anchorCtr="0" compatLnSpc="1"/>
            <a:lstStyle/>
            <a:p>
              <a:endParaRPr lang="zh-CN" altLang="en-US" sz="1560"/>
            </a:p>
          </p:txBody>
        </p:sp>
      </p:grpSp>
      <p:grpSp>
        <p:nvGrpSpPr>
          <p:cNvPr id="86" name="组合 85"/>
          <p:cNvGrpSpPr/>
          <p:nvPr/>
        </p:nvGrpSpPr>
        <p:grpSpPr>
          <a:xfrm>
            <a:off x="11379952" y="100654"/>
            <a:ext cx="544440" cy="540817"/>
            <a:chOff x="5638883" y="5946187"/>
            <a:chExt cx="305647" cy="305644"/>
          </a:xfrm>
        </p:grpSpPr>
        <p:grpSp>
          <p:nvGrpSpPr>
            <p:cNvPr id="87" name="组合 86"/>
            <p:cNvGrpSpPr/>
            <p:nvPr/>
          </p:nvGrpSpPr>
          <p:grpSpPr>
            <a:xfrm>
              <a:off x="5638883" y="5946187"/>
              <a:ext cx="305647" cy="305644"/>
              <a:chOff x="1517330" y="1125257"/>
              <a:chExt cx="2204282" cy="2204282"/>
            </a:xfrm>
          </p:grpSpPr>
          <p:sp>
            <p:nvSpPr>
              <p:cNvPr id="89" name="椭圆 88"/>
              <p:cNvSpPr/>
              <p:nvPr/>
            </p:nvSpPr>
            <p:spPr>
              <a:xfrm>
                <a:off x="1517330" y="1125257"/>
                <a:ext cx="2204282" cy="2204282"/>
              </a:xfrm>
              <a:prstGeom prst="ellipse">
                <a:avLst/>
              </a:prstGeom>
              <a:solidFill>
                <a:schemeClr val="bg1">
                  <a:lumMod val="50000"/>
                </a:schemeClr>
              </a:soli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90" name="椭圆 89"/>
              <p:cNvSpPr/>
              <p:nvPr/>
            </p:nvSpPr>
            <p:spPr>
              <a:xfrm>
                <a:off x="1719372" y="1327298"/>
                <a:ext cx="1800200" cy="18002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solidFill>
                    <a:schemeClr val="tx1"/>
                  </a:solidFill>
                </a:endParaRPr>
              </a:p>
            </p:txBody>
          </p:sp>
        </p:grpSp>
        <p:sp>
          <p:nvSpPr>
            <p:cNvPr id="88" name="Freeform 6"/>
            <p:cNvSpPr>
              <a:spLocks noEditPoints="1"/>
            </p:cNvSpPr>
            <p:nvPr/>
          </p:nvSpPr>
          <p:spPr bwMode="auto">
            <a:xfrm>
              <a:off x="5694390" y="6035130"/>
              <a:ext cx="194632" cy="113061"/>
            </a:xfrm>
            <a:custGeom>
              <a:avLst/>
              <a:gdLst>
                <a:gd name="T0" fmla="*/ 107 w 165"/>
                <a:gd name="T1" fmla="*/ 104 h 104"/>
                <a:gd name="T2" fmla="*/ 124 w 165"/>
                <a:gd name="T3" fmla="*/ 104 h 104"/>
                <a:gd name="T4" fmla="*/ 124 w 165"/>
                <a:gd name="T5" fmla="*/ 45 h 104"/>
                <a:gd name="T6" fmla="*/ 107 w 165"/>
                <a:gd name="T7" fmla="*/ 61 h 104"/>
                <a:gd name="T8" fmla="*/ 107 w 165"/>
                <a:gd name="T9" fmla="*/ 104 h 104"/>
                <a:gd name="T10" fmla="*/ 132 w 165"/>
                <a:gd name="T11" fmla="*/ 104 h 104"/>
                <a:gd name="T12" fmla="*/ 149 w 165"/>
                <a:gd name="T13" fmla="*/ 104 h 104"/>
                <a:gd name="T14" fmla="*/ 149 w 165"/>
                <a:gd name="T15" fmla="*/ 22 h 104"/>
                <a:gd name="T16" fmla="*/ 132 w 165"/>
                <a:gd name="T17" fmla="*/ 38 h 104"/>
                <a:gd name="T18" fmla="*/ 132 w 165"/>
                <a:gd name="T19" fmla="*/ 104 h 104"/>
                <a:gd name="T20" fmla="*/ 161 w 165"/>
                <a:gd name="T21" fmla="*/ 0 h 104"/>
                <a:gd name="T22" fmla="*/ 164 w 165"/>
                <a:gd name="T23" fmla="*/ 4 h 104"/>
                <a:gd name="T24" fmla="*/ 164 w 165"/>
                <a:gd name="T25" fmla="*/ 5 h 104"/>
                <a:gd name="T26" fmla="*/ 161 w 165"/>
                <a:gd name="T27" fmla="*/ 15 h 104"/>
                <a:gd name="T28" fmla="*/ 161 w 165"/>
                <a:gd name="T29" fmla="*/ 16 h 104"/>
                <a:gd name="T30" fmla="*/ 156 w 165"/>
                <a:gd name="T31" fmla="*/ 17 h 104"/>
                <a:gd name="T32" fmla="*/ 155 w 165"/>
                <a:gd name="T33" fmla="*/ 17 h 104"/>
                <a:gd name="T34" fmla="*/ 153 w 165"/>
                <a:gd name="T35" fmla="*/ 14 h 104"/>
                <a:gd name="T36" fmla="*/ 103 w 165"/>
                <a:gd name="T37" fmla="*/ 61 h 104"/>
                <a:gd name="T38" fmla="*/ 87 w 165"/>
                <a:gd name="T39" fmla="*/ 44 h 104"/>
                <a:gd name="T40" fmla="*/ 74 w 165"/>
                <a:gd name="T41" fmla="*/ 30 h 104"/>
                <a:gd name="T42" fmla="*/ 3 w 165"/>
                <a:gd name="T43" fmla="*/ 96 h 104"/>
                <a:gd name="T44" fmla="*/ 0 w 165"/>
                <a:gd name="T45" fmla="*/ 93 h 104"/>
                <a:gd name="T46" fmla="*/ 74 w 165"/>
                <a:gd name="T47" fmla="*/ 24 h 104"/>
                <a:gd name="T48" fmla="*/ 87 w 165"/>
                <a:gd name="T49" fmla="*/ 37 h 104"/>
                <a:gd name="T50" fmla="*/ 103 w 165"/>
                <a:gd name="T51" fmla="*/ 55 h 104"/>
                <a:gd name="T52" fmla="*/ 150 w 165"/>
                <a:gd name="T53" fmla="*/ 11 h 104"/>
                <a:gd name="T54" fmla="*/ 148 w 165"/>
                <a:gd name="T55" fmla="*/ 9 h 104"/>
                <a:gd name="T56" fmla="*/ 147 w 165"/>
                <a:gd name="T57" fmla="*/ 8 h 104"/>
                <a:gd name="T58" fmla="*/ 149 w 165"/>
                <a:gd name="T59" fmla="*/ 3 h 104"/>
                <a:gd name="T60" fmla="*/ 150 w 165"/>
                <a:gd name="T61" fmla="*/ 3 h 104"/>
                <a:gd name="T62" fmla="*/ 160 w 165"/>
                <a:gd name="T63" fmla="*/ 1 h 104"/>
                <a:gd name="T64" fmla="*/ 161 w 165"/>
                <a:gd name="T65" fmla="*/ 0 h 104"/>
                <a:gd name="T66" fmla="*/ 7 w 165"/>
                <a:gd name="T67" fmla="*/ 104 h 104"/>
                <a:gd name="T68" fmla="*/ 24 w 165"/>
                <a:gd name="T69" fmla="*/ 104 h 104"/>
                <a:gd name="T70" fmla="*/ 24 w 165"/>
                <a:gd name="T71" fmla="*/ 81 h 104"/>
                <a:gd name="T72" fmla="*/ 7 w 165"/>
                <a:gd name="T73" fmla="*/ 97 h 104"/>
                <a:gd name="T74" fmla="*/ 7 w 165"/>
                <a:gd name="T75" fmla="*/ 104 h 104"/>
                <a:gd name="T76" fmla="*/ 32 w 165"/>
                <a:gd name="T77" fmla="*/ 104 h 104"/>
                <a:gd name="T78" fmla="*/ 49 w 165"/>
                <a:gd name="T79" fmla="*/ 104 h 104"/>
                <a:gd name="T80" fmla="*/ 49 w 165"/>
                <a:gd name="T81" fmla="*/ 58 h 104"/>
                <a:gd name="T82" fmla="*/ 32 w 165"/>
                <a:gd name="T83" fmla="*/ 74 h 104"/>
                <a:gd name="T84" fmla="*/ 32 w 165"/>
                <a:gd name="T85" fmla="*/ 104 h 104"/>
                <a:gd name="T86" fmla="*/ 57 w 165"/>
                <a:gd name="T87" fmla="*/ 50 h 104"/>
                <a:gd name="T88" fmla="*/ 57 w 165"/>
                <a:gd name="T89" fmla="*/ 104 h 104"/>
                <a:gd name="T90" fmla="*/ 74 w 165"/>
                <a:gd name="T91" fmla="*/ 104 h 104"/>
                <a:gd name="T92" fmla="*/ 74 w 165"/>
                <a:gd name="T93" fmla="*/ 34 h 104"/>
                <a:gd name="T94" fmla="*/ 74 w 165"/>
                <a:gd name="T95" fmla="*/ 34 h 104"/>
                <a:gd name="T96" fmla="*/ 57 w 165"/>
                <a:gd name="T97" fmla="*/ 50 h 104"/>
                <a:gd name="T98" fmla="*/ 82 w 165"/>
                <a:gd name="T99" fmla="*/ 43 h 104"/>
                <a:gd name="T100" fmla="*/ 82 w 165"/>
                <a:gd name="T101" fmla="*/ 104 h 104"/>
                <a:gd name="T102" fmla="*/ 87 w 165"/>
                <a:gd name="T103" fmla="*/ 104 h 104"/>
                <a:gd name="T104" fmla="*/ 99 w 165"/>
                <a:gd name="T105" fmla="*/ 104 h 104"/>
                <a:gd name="T106" fmla="*/ 99 w 165"/>
                <a:gd name="T107" fmla="*/ 61 h 104"/>
                <a:gd name="T108" fmla="*/ 87 w 165"/>
                <a:gd name="T109" fmla="*/ 48 h 104"/>
                <a:gd name="T110" fmla="*/ 82 w 165"/>
                <a:gd name="T111" fmla="*/ 4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5" h="104">
                  <a:moveTo>
                    <a:pt x="107" y="104"/>
                  </a:moveTo>
                  <a:cubicBezTo>
                    <a:pt x="124" y="104"/>
                    <a:pt x="124" y="104"/>
                    <a:pt x="124" y="104"/>
                  </a:cubicBezTo>
                  <a:cubicBezTo>
                    <a:pt x="124" y="45"/>
                    <a:pt x="124" y="45"/>
                    <a:pt x="124" y="45"/>
                  </a:cubicBezTo>
                  <a:cubicBezTo>
                    <a:pt x="107" y="61"/>
                    <a:pt x="107" y="61"/>
                    <a:pt x="107" y="61"/>
                  </a:cubicBezTo>
                  <a:cubicBezTo>
                    <a:pt x="107" y="104"/>
                    <a:pt x="107" y="104"/>
                    <a:pt x="107" y="104"/>
                  </a:cubicBezTo>
                  <a:close/>
                  <a:moveTo>
                    <a:pt x="132" y="104"/>
                  </a:moveTo>
                  <a:cubicBezTo>
                    <a:pt x="149" y="104"/>
                    <a:pt x="149" y="104"/>
                    <a:pt x="149" y="104"/>
                  </a:cubicBezTo>
                  <a:cubicBezTo>
                    <a:pt x="149" y="22"/>
                    <a:pt x="149" y="22"/>
                    <a:pt x="149" y="22"/>
                  </a:cubicBezTo>
                  <a:cubicBezTo>
                    <a:pt x="132" y="38"/>
                    <a:pt x="132" y="38"/>
                    <a:pt x="132" y="38"/>
                  </a:cubicBezTo>
                  <a:cubicBezTo>
                    <a:pt x="132" y="104"/>
                    <a:pt x="132" y="104"/>
                    <a:pt x="132" y="104"/>
                  </a:cubicBezTo>
                  <a:close/>
                  <a:moveTo>
                    <a:pt x="161" y="0"/>
                  </a:moveTo>
                  <a:cubicBezTo>
                    <a:pt x="164" y="0"/>
                    <a:pt x="165" y="2"/>
                    <a:pt x="164" y="4"/>
                  </a:cubicBezTo>
                  <a:cubicBezTo>
                    <a:pt x="164" y="5"/>
                    <a:pt x="164" y="5"/>
                    <a:pt x="164" y="5"/>
                  </a:cubicBezTo>
                  <a:cubicBezTo>
                    <a:pt x="163" y="8"/>
                    <a:pt x="162" y="12"/>
                    <a:pt x="161" y="15"/>
                  </a:cubicBezTo>
                  <a:cubicBezTo>
                    <a:pt x="161" y="16"/>
                    <a:pt x="161" y="16"/>
                    <a:pt x="161" y="16"/>
                  </a:cubicBezTo>
                  <a:cubicBezTo>
                    <a:pt x="160" y="19"/>
                    <a:pt x="158" y="19"/>
                    <a:pt x="156" y="17"/>
                  </a:cubicBezTo>
                  <a:cubicBezTo>
                    <a:pt x="155" y="17"/>
                    <a:pt x="155" y="17"/>
                    <a:pt x="155" y="17"/>
                  </a:cubicBezTo>
                  <a:cubicBezTo>
                    <a:pt x="154" y="16"/>
                    <a:pt x="154" y="15"/>
                    <a:pt x="153" y="14"/>
                  </a:cubicBezTo>
                  <a:cubicBezTo>
                    <a:pt x="103" y="61"/>
                    <a:pt x="103" y="61"/>
                    <a:pt x="103" y="61"/>
                  </a:cubicBezTo>
                  <a:cubicBezTo>
                    <a:pt x="87" y="44"/>
                    <a:pt x="87" y="44"/>
                    <a:pt x="87" y="44"/>
                  </a:cubicBezTo>
                  <a:cubicBezTo>
                    <a:pt x="74" y="30"/>
                    <a:pt x="74" y="30"/>
                    <a:pt x="74" y="30"/>
                  </a:cubicBezTo>
                  <a:cubicBezTo>
                    <a:pt x="3" y="96"/>
                    <a:pt x="3" y="96"/>
                    <a:pt x="3" y="96"/>
                  </a:cubicBezTo>
                  <a:cubicBezTo>
                    <a:pt x="0" y="93"/>
                    <a:pt x="0" y="93"/>
                    <a:pt x="0" y="93"/>
                  </a:cubicBezTo>
                  <a:cubicBezTo>
                    <a:pt x="74" y="24"/>
                    <a:pt x="74" y="24"/>
                    <a:pt x="74" y="24"/>
                  </a:cubicBezTo>
                  <a:cubicBezTo>
                    <a:pt x="87" y="37"/>
                    <a:pt x="87" y="37"/>
                    <a:pt x="87" y="37"/>
                  </a:cubicBezTo>
                  <a:cubicBezTo>
                    <a:pt x="103" y="55"/>
                    <a:pt x="103" y="55"/>
                    <a:pt x="103" y="55"/>
                  </a:cubicBezTo>
                  <a:cubicBezTo>
                    <a:pt x="150" y="11"/>
                    <a:pt x="150" y="11"/>
                    <a:pt x="150" y="11"/>
                  </a:cubicBezTo>
                  <a:cubicBezTo>
                    <a:pt x="149" y="10"/>
                    <a:pt x="148" y="9"/>
                    <a:pt x="148" y="9"/>
                  </a:cubicBezTo>
                  <a:cubicBezTo>
                    <a:pt x="147" y="8"/>
                    <a:pt x="147" y="8"/>
                    <a:pt x="147" y="8"/>
                  </a:cubicBezTo>
                  <a:cubicBezTo>
                    <a:pt x="145" y="6"/>
                    <a:pt x="146" y="4"/>
                    <a:pt x="149" y="3"/>
                  </a:cubicBezTo>
                  <a:cubicBezTo>
                    <a:pt x="150" y="3"/>
                    <a:pt x="150" y="3"/>
                    <a:pt x="150" y="3"/>
                  </a:cubicBezTo>
                  <a:cubicBezTo>
                    <a:pt x="152" y="2"/>
                    <a:pt x="157" y="1"/>
                    <a:pt x="160" y="1"/>
                  </a:cubicBezTo>
                  <a:cubicBezTo>
                    <a:pt x="161" y="0"/>
                    <a:pt x="161" y="0"/>
                    <a:pt x="161" y="0"/>
                  </a:cubicBezTo>
                  <a:close/>
                  <a:moveTo>
                    <a:pt x="7" y="104"/>
                  </a:moveTo>
                  <a:cubicBezTo>
                    <a:pt x="24" y="104"/>
                    <a:pt x="24" y="104"/>
                    <a:pt x="24" y="104"/>
                  </a:cubicBezTo>
                  <a:cubicBezTo>
                    <a:pt x="24" y="81"/>
                    <a:pt x="24" y="81"/>
                    <a:pt x="24" y="81"/>
                  </a:cubicBezTo>
                  <a:cubicBezTo>
                    <a:pt x="7" y="97"/>
                    <a:pt x="7" y="97"/>
                    <a:pt x="7" y="97"/>
                  </a:cubicBezTo>
                  <a:cubicBezTo>
                    <a:pt x="7" y="104"/>
                    <a:pt x="7" y="104"/>
                    <a:pt x="7" y="104"/>
                  </a:cubicBezTo>
                  <a:close/>
                  <a:moveTo>
                    <a:pt x="32" y="104"/>
                  </a:moveTo>
                  <a:cubicBezTo>
                    <a:pt x="49" y="104"/>
                    <a:pt x="49" y="104"/>
                    <a:pt x="49" y="104"/>
                  </a:cubicBezTo>
                  <a:cubicBezTo>
                    <a:pt x="49" y="58"/>
                    <a:pt x="49" y="58"/>
                    <a:pt x="49" y="58"/>
                  </a:cubicBezTo>
                  <a:cubicBezTo>
                    <a:pt x="32" y="74"/>
                    <a:pt x="32" y="74"/>
                    <a:pt x="32" y="74"/>
                  </a:cubicBezTo>
                  <a:cubicBezTo>
                    <a:pt x="32" y="104"/>
                    <a:pt x="32" y="104"/>
                    <a:pt x="32" y="104"/>
                  </a:cubicBezTo>
                  <a:close/>
                  <a:moveTo>
                    <a:pt x="57" y="50"/>
                  </a:moveTo>
                  <a:cubicBezTo>
                    <a:pt x="57" y="104"/>
                    <a:pt x="57" y="104"/>
                    <a:pt x="57" y="104"/>
                  </a:cubicBezTo>
                  <a:cubicBezTo>
                    <a:pt x="74" y="104"/>
                    <a:pt x="74" y="104"/>
                    <a:pt x="74" y="104"/>
                  </a:cubicBezTo>
                  <a:cubicBezTo>
                    <a:pt x="74" y="34"/>
                    <a:pt x="74" y="34"/>
                    <a:pt x="74" y="34"/>
                  </a:cubicBezTo>
                  <a:cubicBezTo>
                    <a:pt x="74" y="34"/>
                    <a:pt x="74" y="34"/>
                    <a:pt x="74" y="34"/>
                  </a:cubicBezTo>
                  <a:cubicBezTo>
                    <a:pt x="57" y="50"/>
                    <a:pt x="57" y="50"/>
                    <a:pt x="57" y="50"/>
                  </a:cubicBezTo>
                  <a:close/>
                  <a:moveTo>
                    <a:pt x="82" y="43"/>
                  </a:moveTo>
                  <a:cubicBezTo>
                    <a:pt x="82" y="104"/>
                    <a:pt x="82" y="104"/>
                    <a:pt x="82" y="104"/>
                  </a:cubicBezTo>
                  <a:cubicBezTo>
                    <a:pt x="87" y="104"/>
                    <a:pt x="87" y="104"/>
                    <a:pt x="87" y="104"/>
                  </a:cubicBezTo>
                  <a:cubicBezTo>
                    <a:pt x="99" y="104"/>
                    <a:pt x="99" y="104"/>
                    <a:pt x="99" y="104"/>
                  </a:cubicBezTo>
                  <a:cubicBezTo>
                    <a:pt x="99" y="61"/>
                    <a:pt x="99" y="61"/>
                    <a:pt x="99" y="61"/>
                  </a:cubicBezTo>
                  <a:cubicBezTo>
                    <a:pt x="87" y="48"/>
                    <a:pt x="87" y="48"/>
                    <a:pt x="87" y="48"/>
                  </a:cubicBezTo>
                  <a:lnTo>
                    <a:pt x="82" y="43"/>
                  </a:lnTo>
                  <a:close/>
                </a:path>
              </a:pathLst>
            </a:custGeom>
            <a:solidFill>
              <a:schemeClr val="bg1">
                <a:lumMod val="95000"/>
              </a:schemeClr>
            </a:solidFill>
            <a:ln>
              <a:noFill/>
            </a:ln>
          </p:spPr>
          <p:txBody>
            <a:bodyPr vert="horz" wrap="square" lIns="79162" tIns="39581" rIns="79162" bIns="39581" numCol="1" anchor="t" anchorCtr="0" compatLnSpc="1"/>
            <a:lstStyle/>
            <a:p>
              <a:endParaRPr lang="zh-CN" altLang="en-US" sz="1560"/>
            </a:p>
          </p:txBody>
        </p:sp>
      </p:grpSp>
      <p:grpSp>
        <p:nvGrpSpPr>
          <p:cNvPr id="91" name="组合 90"/>
          <p:cNvGrpSpPr/>
          <p:nvPr/>
        </p:nvGrpSpPr>
        <p:grpSpPr>
          <a:xfrm>
            <a:off x="9270200" y="107132"/>
            <a:ext cx="544440" cy="540817"/>
            <a:chOff x="4299766" y="5946187"/>
            <a:chExt cx="305647" cy="305644"/>
          </a:xfrm>
        </p:grpSpPr>
        <p:grpSp>
          <p:nvGrpSpPr>
            <p:cNvPr id="92" name="组合 91"/>
            <p:cNvGrpSpPr/>
            <p:nvPr/>
          </p:nvGrpSpPr>
          <p:grpSpPr>
            <a:xfrm>
              <a:off x="4299766" y="5946187"/>
              <a:ext cx="305647" cy="305644"/>
              <a:chOff x="1517330" y="1125257"/>
              <a:chExt cx="2204282" cy="2204282"/>
            </a:xfrm>
          </p:grpSpPr>
          <p:sp>
            <p:nvSpPr>
              <p:cNvPr id="94" name="椭圆 93"/>
              <p:cNvSpPr/>
              <p:nvPr/>
            </p:nvSpPr>
            <p:spPr>
              <a:xfrm>
                <a:off x="1517330" y="1125257"/>
                <a:ext cx="2204282" cy="2204282"/>
              </a:xfrm>
              <a:prstGeom prst="ellipse">
                <a:avLst/>
              </a:prstGeom>
              <a:solidFill>
                <a:schemeClr val="bg1">
                  <a:lumMod val="50000"/>
                </a:schemeClr>
              </a:soli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95" name="椭圆 94"/>
              <p:cNvSpPr/>
              <p:nvPr/>
            </p:nvSpPr>
            <p:spPr>
              <a:xfrm>
                <a:off x="1762893" y="1327296"/>
                <a:ext cx="1800200" cy="1800199"/>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solidFill>
                    <a:schemeClr val="tx1"/>
                  </a:solidFill>
                </a:endParaRPr>
              </a:p>
            </p:txBody>
          </p:sp>
        </p:grpSp>
        <p:sp>
          <p:nvSpPr>
            <p:cNvPr id="93" name="Freeform 45"/>
            <p:cNvSpPr>
              <a:spLocks noEditPoints="1"/>
            </p:cNvSpPr>
            <p:nvPr/>
          </p:nvSpPr>
          <p:spPr bwMode="auto">
            <a:xfrm>
              <a:off x="4381353" y="6022165"/>
              <a:ext cx="142472" cy="146367"/>
            </a:xfrm>
            <a:custGeom>
              <a:avLst/>
              <a:gdLst>
                <a:gd name="T0" fmla="*/ 40 w 46"/>
                <a:gd name="T1" fmla="*/ 28 h 51"/>
                <a:gd name="T2" fmla="*/ 35 w 46"/>
                <a:gd name="T3" fmla="*/ 41 h 51"/>
                <a:gd name="T4" fmla="*/ 34 w 46"/>
                <a:gd name="T5" fmla="*/ 34 h 51"/>
                <a:gd name="T6" fmla="*/ 29 w 46"/>
                <a:gd name="T7" fmla="*/ 30 h 51"/>
                <a:gd name="T8" fmla="*/ 29 w 46"/>
                <a:gd name="T9" fmla="*/ 30 h 51"/>
                <a:gd name="T10" fmla="*/ 27 w 46"/>
                <a:gd name="T11" fmla="*/ 30 h 51"/>
                <a:gd name="T12" fmla="*/ 25 w 46"/>
                <a:gd name="T13" fmla="*/ 35 h 51"/>
                <a:gd name="T14" fmla="*/ 24 w 46"/>
                <a:gd name="T15" fmla="*/ 38 h 51"/>
                <a:gd name="T16" fmla="*/ 24 w 46"/>
                <a:gd name="T17" fmla="*/ 32 h 51"/>
                <a:gd name="T18" fmla="*/ 24 w 46"/>
                <a:gd name="T19" fmla="*/ 31 h 51"/>
                <a:gd name="T20" fmla="*/ 23 w 46"/>
                <a:gd name="T21" fmla="*/ 30 h 51"/>
                <a:gd name="T22" fmla="*/ 22 w 46"/>
                <a:gd name="T23" fmla="*/ 31 h 51"/>
                <a:gd name="T24" fmla="*/ 22 w 46"/>
                <a:gd name="T25" fmla="*/ 32 h 51"/>
                <a:gd name="T26" fmla="*/ 21 w 46"/>
                <a:gd name="T27" fmla="*/ 38 h 51"/>
                <a:gd name="T28" fmla="*/ 20 w 46"/>
                <a:gd name="T29" fmla="*/ 35 h 51"/>
                <a:gd name="T30" fmla="*/ 19 w 46"/>
                <a:gd name="T31" fmla="*/ 30 h 51"/>
                <a:gd name="T32" fmla="*/ 15 w 46"/>
                <a:gd name="T33" fmla="*/ 30 h 51"/>
                <a:gd name="T34" fmla="*/ 15 w 46"/>
                <a:gd name="T35" fmla="*/ 30 h 51"/>
                <a:gd name="T36" fmla="*/ 11 w 46"/>
                <a:gd name="T37" fmla="*/ 34 h 51"/>
                <a:gd name="T38" fmla="*/ 10 w 46"/>
                <a:gd name="T39" fmla="*/ 41 h 51"/>
                <a:gd name="T40" fmla="*/ 5 w 46"/>
                <a:gd name="T41" fmla="*/ 28 h 51"/>
                <a:gd name="T42" fmla="*/ 23 w 46"/>
                <a:gd name="T43" fmla="*/ 11 h 51"/>
                <a:gd name="T44" fmla="*/ 23 w 46"/>
                <a:gd name="T45" fmla="*/ 14 h 51"/>
                <a:gd name="T46" fmla="*/ 25 w 46"/>
                <a:gd name="T47" fmla="*/ 15 h 51"/>
                <a:gd name="T48" fmla="*/ 28 w 46"/>
                <a:gd name="T49" fmla="*/ 13 h 51"/>
                <a:gd name="T50" fmla="*/ 32 w 46"/>
                <a:gd name="T51" fmla="*/ 11 h 51"/>
                <a:gd name="T52" fmla="*/ 34 w 46"/>
                <a:gd name="T53" fmla="*/ 9 h 51"/>
                <a:gd name="T54" fmla="*/ 34 w 46"/>
                <a:gd name="T55" fmla="*/ 7 h 51"/>
                <a:gd name="T56" fmla="*/ 32 w 46"/>
                <a:gd name="T57" fmla="*/ 5 h 51"/>
                <a:gd name="T58" fmla="*/ 28 w 46"/>
                <a:gd name="T59" fmla="*/ 3 h 51"/>
                <a:gd name="T60" fmla="*/ 25 w 46"/>
                <a:gd name="T61" fmla="*/ 1 h 51"/>
                <a:gd name="T62" fmla="*/ 23 w 46"/>
                <a:gd name="T63" fmla="*/ 2 h 51"/>
                <a:gd name="T64" fmla="*/ 23 w 46"/>
                <a:gd name="T65" fmla="*/ 5 h 51"/>
                <a:gd name="T66" fmla="*/ 0 w 46"/>
                <a:gd name="T67" fmla="*/ 28 h 51"/>
                <a:gd name="T68" fmla="*/ 23 w 46"/>
                <a:gd name="T69" fmla="*/ 51 h 51"/>
                <a:gd name="T70" fmla="*/ 46 w 46"/>
                <a:gd name="T71" fmla="*/ 28 h 51"/>
                <a:gd name="T72" fmla="*/ 40 w 46"/>
                <a:gd name="T73" fmla="*/ 28 h 51"/>
                <a:gd name="T74" fmla="*/ 23 w 46"/>
                <a:gd name="T75" fmla="*/ 19 h 51"/>
                <a:gd name="T76" fmla="*/ 28 w 46"/>
                <a:gd name="T77" fmla="*/ 24 h 51"/>
                <a:gd name="T78" fmla="*/ 23 w 46"/>
                <a:gd name="T79" fmla="*/ 29 h 51"/>
                <a:gd name="T80" fmla="*/ 17 w 46"/>
                <a:gd name="T81" fmla="*/ 24 h 51"/>
                <a:gd name="T82" fmla="*/ 23 w 46"/>
                <a:gd name="T83" fmla="*/ 19 h 51"/>
                <a:gd name="T84" fmla="*/ 30 w 46"/>
                <a:gd name="T85" fmla="*/ 37 h 51"/>
                <a:gd name="T86" fmla="*/ 30 w 46"/>
                <a:gd name="T87" fmla="*/ 37 h 51"/>
                <a:gd name="T88" fmla="*/ 30 w 46"/>
                <a:gd name="T89" fmla="*/ 37 h 51"/>
                <a:gd name="T90" fmla="*/ 30 w 46"/>
                <a:gd name="T91" fmla="*/ 44 h 51"/>
                <a:gd name="T92" fmla="*/ 30 w 46"/>
                <a:gd name="T93" fmla="*/ 44 h 51"/>
                <a:gd name="T94" fmla="*/ 29 w 46"/>
                <a:gd name="T95" fmla="*/ 37 h 51"/>
                <a:gd name="T96" fmla="*/ 30 w 46"/>
                <a:gd name="T97" fmla="*/ 37 h 51"/>
                <a:gd name="T98" fmla="*/ 15 w 46"/>
                <a:gd name="T99" fmla="*/ 37 h 51"/>
                <a:gd name="T100" fmla="*/ 15 w 46"/>
                <a:gd name="T101" fmla="*/ 37 h 51"/>
                <a:gd name="T102" fmla="*/ 15 w 46"/>
                <a:gd name="T103" fmla="*/ 44 h 51"/>
                <a:gd name="T104" fmla="*/ 14 w 46"/>
                <a:gd name="T105" fmla="*/ 44 h 51"/>
                <a:gd name="T106" fmla="*/ 14 w 46"/>
                <a:gd name="T107" fmla="*/ 37 h 51"/>
                <a:gd name="T108" fmla="*/ 15 w 46"/>
                <a:gd name="T109" fmla="*/ 3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 h="51">
                  <a:moveTo>
                    <a:pt x="40" y="28"/>
                  </a:moveTo>
                  <a:cubicBezTo>
                    <a:pt x="40" y="33"/>
                    <a:pt x="38" y="38"/>
                    <a:pt x="35" y="41"/>
                  </a:cubicBezTo>
                  <a:cubicBezTo>
                    <a:pt x="34" y="38"/>
                    <a:pt x="34" y="35"/>
                    <a:pt x="34" y="34"/>
                  </a:cubicBezTo>
                  <a:cubicBezTo>
                    <a:pt x="33" y="31"/>
                    <a:pt x="30" y="30"/>
                    <a:pt x="29" y="30"/>
                  </a:cubicBezTo>
                  <a:cubicBezTo>
                    <a:pt x="29" y="30"/>
                    <a:pt x="29" y="30"/>
                    <a:pt x="29" y="30"/>
                  </a:cubicBezTo>
                  <a:cubicBezTo>
                    <a:pt x="27" y="30"/>
                    <a:pt x="27" y="30"/>
                    <a:pt x="27" y="30"/>
                  </a:cubicBezTo>
                  <a:cubicBezTo>
                    <a:pt x="25" y="35"/>
                    <a:pt x="25" y="35"/>
                    <a:pt x="25" y="35"/>
                  </a:cubicBezTo>
                  <a:cubicBezTo>
                    <a:pt x="24" y="38"/>
                    <a:pt x="24" y="38"/>
                    <a:pt x="24" y="38"/>
                  </a:cubicBezTo>
                  <a:cubicBezTo>
                    <a:pt x="24" y="32"/>
                    <a:pt x="24" y="32"/>
                    <a:pt x="24" y="32"/>
                  </a:cubicBezTo>
                  <a:cubicBezTo>
                    <a:pt x="24" y="32"/>
                    <a:pt x="24" y="31"/>
                    <a:pt x="24" y="31"/>
                  </a:cubicBezTo>
                  <a:cubicBezTo>
                    <a:pt x="24" y="31"/>
                    <a:pt x="23" y="30"/>
                    <a:pt x="23" y="30"/>
                  </a:cubicBezTo>
                  <a:cubicBezTo>
                    <a:pt x="22" y="30"/>
                    <a:pt x="22" y="31"/>
                    <a:pt x="22" y="31"/>
                  </a:cubicBezTo>
                  <a:cubicBezTo>
                    <a:pt x="22" y="31"/>
                    <a:pt x="22" y="32"/>
                    <a:pt x="22" y="32"/>
                  </a:cubicBezTo>
                  <a:cubicBezTo>
                    <a:pt x="21" y="38"/>
                    <a:pt x="21" y="38"/>
                    <a:pt x="21" y="38"/>
                  </a:cubicBezTo>
                  <a:cubicBezTo>
                    <a:pt x="20" y="35"/>
                    <a:pt x="20" y="35"/>
                    <a:pt x="20" y="35"/>
                  </a:cubicBezTo>
                  <a:cubicBezTo>
                    <a:pt x="19" y="30"/>
                    <a:pt x="19" y="30"/>
                    <a:pt x="19" y="30"/>
                  </a:cubicBezTo>
                  <a:cubicBezTo>
                    <a:pt x="15" y="30"/>
                    <a:pt x="15" y="30"/>
                    <a:pt x="15" y="30"/>
                  </a:cubicBezTo>
                  <a:cubicBezTo>
                    <a:pt x="15" y="30"/>
                    <a:pt x="15" y="30"/>
                    <a:pt x="15" y="30"/>
                  </a:cubicBezTo>
                  <a:cubicBezTo>
                    <a:pt x="13" y="31"/>
                    <a:pt x="11" y="31"/>
                    <a:pt x="11" y="34"/>
                  </a:cubicBezTo>
                  <a:cubicBezTo>
                    <a:pt x="10" y="35"/>
                    <a:pt x="10" y="37"/>
                    <a:pt x="10" y="41"/>
                  </a:cubicBezTo>
                  <a:cubicBezTo>
                    <a:pt x="7" y="37"/>
                    <a:pt x="5" y="33"/>
                    <a:pt x="5" y="28"/>
                  </a:cubicBezTo>
                  <a:cubicBezTo>
                    <a:pt x="5" y="19"/>
                    <a:pt x="13" y="11"/>
                    <a:pt x="23" y="11"/>
                  </a:cubicBezTo>
                  <a:cubicBezTo>
                    <a:pt x="23" y="14"/>
                    <a:pt x="23" y="14"/>
                    <a:pt x="23" y="14"/>
                  </a:cubicBezTo>
                  <a:cubicBezTo>
                    <a:pt x="23" y="15"/>
                    <a:pt x="24" y="15"/>
                    <a:pt x="25" y="15"/>
                  </a:cubicBezTo>
                  <a:cubicBezTo>
                    <a:pt x="28" y="13"/>
                    <a:pt x="28" y="13"/>
                    <a:pt x="28" y="13"/>
                  </a:cubicBezTo>
                  <a:cubicBezTo>
                    <a:pt x="29" y="12"/>
                    <a:pt x="30" y="11"/>
                    <a:pt x="32" y="11"/>
                  </a:cubicBezTo>
                  <a:cubicBezTo>
                    <a:pt x="34" y="9"/>
                    <a:pt x="34" y="9"/>
                    <a:pt x="34" y="9"/>
                  </a:cubicBezTo>
                  <a:cubicBezTo>
                    <a:pt x="36" y="8"/>
                    <a:pt x="36" y="7"/>
                    <a:pt x="34" y="7"/>
                  </a:cubicBezTo>
                  <a:cubicBezTo>
                    <a:pt x="32" y="5"/>
                    <a:pt x="32" y="5"/>
                    <a:pt x="32" y="5"/>
                  </a:cubicBezTo>
                  <a:cubicBezTo>
                    <a:pt x="30" y="4"/>
                    <a:pt x="29" y="3"/>
                    <a:pt x="28" y="3"/>
                  </a:cubicBezTo>
                  <a:cubicBezTo>
                    <a:pt x="25" y="1"/>
                    <a:pt x="25" y="1"/>
                    <a:pt x="25" y="1"/>
                  </a:cubicBezTo>
                  <a:cubicBezTo>
                    <a:pt x="24" y="0"/>
                    <a:pt x="23" y="1"/>
                    <a:pt x="23" y="2"/>
                  </a:cubicBezTo>
                  <a:cubicBezTo>
                    <a:pt x="23" y="5"/>
                    <a:pt x="23" y="5"/>
                    <a:pt x="23" y="5"/>
                  </a:cubicBezTo>
                  <a:cubicBezTo>
                    <a:pt x="10" y="5"/>
                    <a:pt x="0" y="16"/>
                    <a:pt x="0" y="28"/>
                  </a:cubicBezTo>
                  <a:cubicBezTo>
                    <a:pt x="0" y="41"/>
                    <a:pt x="10" y="51"/>
                    <a:pt x="23" y="51"/>
                  </a:cubicBezTo>
                  <a:cubicBezTo>
                    <a:pt x="35" y="51"/>
                    <a:pt x="46" y="41"/>
                    <a:pt x="46" y="28"/>
                  </a:cubicBezTo>
                  <a:cubicBezTo>
                    <a:pt x="40" y="28"/>
                    <a:pt x="40" y="28"/>
                    <a:pt x="40" y="28"/>
                  </a:cubicBezTo>
                  <a:close/>
                  <a:moveTo>
                    <a:pt x="23" y="19"/>
                  </a:moveTo>
                  <a:cubicBezTo>
                    <a:pt x="26" y="19"/>
                    <a:pt x="28" y="21"/>
                    <a:pt x="28" y="24"/>
                  </a:cubicBezTo>
                  <a:cubicBezTo>
                    <a:pt x="28" y="27"/>
                    <a:pt x="26" y="29"/>
                    <a:pt x="23" y="29"/>
                  </a:cubicBezTo>
                  <a:cubicBezTo>
                    <a:pt x="20" y="29"/>
                    <a:pt x="17" y="27"/>
                    <a:pt x="17" y="24"/>
                  </a:cubicBezTo>
                  <a:cubicBezTo>
                    <a:pt x="17" y="21"/>
                    <a:pt x="20" y="19"/>
                    <a:pt x="23" y="19"/>
                  </a:cubicBezTo>
                  <a:close/>
                  <a:moveTo>
                    <a:pt x="30" y="37"/>
                  </a:moveTo>
                  <a:cubicBezTo>
                    <a:pt x="30" y="37"/>
                    <a:pt x="30" y="37"/>
                    <a:pt x="30" y="37"/>
                  </a:cubicBezTo>
                  <a:cubicBezTo>
                    <a:pt x="30" y="37"/>
                    <a:pt x="30" y="37"/>
                    <a:pt x="30" y="37"/>
                  </a:cubicBezTo>
                  <a:cubicBezTo>
                    <a:pt x="30" y="44"/>
                    <a:pt x="30" y="44"/>
                    <a:pt x="30" y="44"/>
                  </a:cubicBezTo>
                  <a:cubicBezTo>
                    <a:pt x="30" y="44"/>
                    <a:pt x="30" y="44"/>
                    <a:pt x="30" y="44"/>
                  </a:cubicBezTo>
                  <a:cubicBezTo>
                    <a:pt x="29" y="37"/>
                    <a:pt x="29" y="37"/>
                    <a:pt x="29" y="37"/>
                  </a:cubicBezTo>
                  <a:cubicBezTo>
                    <a:pt x="30" y="37"/>
                    <a:pt x="30" y="37"/>
                    <a:pt x="30" y="37"/>
                  </a:cubicBezTo>
                  <a:close/>
                  <a:moveTo>
                    <a:pt x="15" y="37"/>
                  </a:moveTo>
                  <a:cubicBezTo>
                    <a:pt x="15" y="37"/>
                    <a:pt x="15" y="37"/>
                    <a:pt x="15" y="37"/>
                  </a:cubicBezTo>
                  <a:cubicBezTo>
                    <a:pt x="15" y="44"/>
                    <a:pt x="15" y="44"/>
                    <a:pt x="15" y="44"/>
                  </a:cubicBezTo>
                  <a:cubicBezTo>
                    <a:pt x="15" y="44"/>
                    <a:pt x="14" y="44"/>
                    <a:pt x="14" y="44"/>
                  </a:cubicBezTo>
                  <a:cubicBezTo>
                    <a:pt x="14" y="37"/>
                    <a:pt x="14" y="37"/>
                    <a:pt x="14" y="37"/>
                  </a:cubicBezTo>
                  <a:cubicBezTo>
                    <a:pt x="14" y="37"/>
                    <a:pt x="14" y="37"/>
                    <a:pt x="15" y="37"/>
                  </a:cubicBezTo>
                  <a:close/>
                </a:path>
              </a:pathLst>
            </a:custGeom>
            <a:solidFill>
              <a:schemeClr val="bg1">
                <a:lumMod val="95000"/>
              </a:schemeClr>
            </a:solidFill>
            <a:ln>
              <a:noFill/>
            </a:ln>
          </p:spPr>
          <p:txBody>
            <a:bodyPr vert="horz" wrap="square" lIns="70137" tIns="35068" rIns="70137" bIns="35068" numCol="1" anchor="t" anchorCtr="0" compatLnSpc="1"/>
            <a:lstStyle/>
            <a:p>
              <a:endParaRPr lang="zh-CN" altLang="en-US" sz="1560"/>
            </a:p>
          </p:txBody>
        </p:sp>
      </p:grpSp>
      <p:grpSp>
        <p:nvGrpSpPr>
          <p:cNvPr id="96" name="组合 95"/>
          <p:cNvGrpSpPr/>
          <p:nvPr/>
        </p:nvGrpSpPr>
        <p:grpSpPr>
          <a:xfrm>
            <a:off x="10029639" y="109823"/>
            <a:ext cx="544440" cy="540817"/>
            <a:chOff x="4740390" y="5946187"/>
            <a:chExt cx="305647" cy="305644"/>
          </a:xfrm>
        </p:grpSpPr>
        <p:grpSp>
          <p:nvGrpSpPr>
            <p:cNvPr id="97" name="组合 96"/>
            <p:cNvGrpSpPr/>
            <p:nvPr/>
          </p:nvGrpSpPr>
          <p:grpSpPr>
            <a:xfrm>
              <a:off x="4740390" y="5946187"/>
              <a:ext cx="305647" cy="305644"/>
              <a:chOff x="1517330" y="1125257"/>
              <a:chExt cx="2204282" cy="2204282"/>
            </a:xfrm>
          </p:grpSpPr>
          <p:sp>
            <p:nvSpPr>
              <p:cNvPr id="99" name="椭圆 98"/>
              <p:cNvSpPr/>
              <p:nvPr/>
            </p:nvSpPr>
            <p:spPr>
              <a:xfrm>
                <a:off x="1517330" y="1125257"/>
                <a:ext cx="2204282" cy="2204282"/>
              </a:xfrm>
              <a:prstGeom prst="ellipse">
                <a:avLst/>
              </a:prstGeom>
              <a:solidFill>
                <a:schemeClr val="bg1">
                  <a:lumMod val="50000"/>
                </a:schemeClr>
              </a:soli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00" name="椭圆 99"/>
              <p:cNvSpPr/>
              <p:nvPr/>
            </p:nvSpPr>
            <p:spPr>
              <a:xfrm>
                <a:off x="1757884" y="1359104"/>
                <a:ext cx="1800200" cy="1800199"/>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solidFill>
                    <a:schemeClr val="tx1"/>
                  </a:solidFill>
                </a:endParaRPr>
              </a:p>
            </p:txBody>
          </p:sp>
        </p:grpSp>
        <p:sp>
          <p:nvSpPr>
            <p:cNvPr id="98" name="Freeform 39"/>
            <p:cNvSpPr>
              <a:spLocks noEditPoints="1"/>
            </p:cNvSpPr>
            <p:nvPr/>
          </p:nvSpPr>
          <p:spPr bwMode="auto">
            <a:xfrm>
              <a:off x="4814511" y="6022165"/>
              <a:ext cx="157403" cy="145529"/>
            </a:xfrm>
            <a:custGeom>
              <a:avLst/>
              <a:gdLst>
                <a:gd name="T0" fmla="*/ 43 w 57"/>
                <a:gd name="T1" fmla="*/ 9 h 58"/>
                <a:gd name="T2" fmla="*/ 4 w 57"/>
                <a:gd name="T3" fmla="*/ 22 h 58"/>
                <a:gd name="T4" fmla="*/ 5 w 57"/>
                <a:gd name="T5" fmla="*/ 25 h 58"/>
                <a:gd name="T6" fmla="*/ 6 w 57"/>
                <a:gd name="T7" fmla="*/ 30 h 58"/>
                <a:gd name="T8" fmla="*/ 7 w 57"/>
                <a:gd name="T9" fmla="*/ 35 h 58"/>
                <a:gd name="T10" fmla="*/ 10 w 57"/>
                <a:gd name="T11" fmla="*/ 39 h 58"/>
                <a:gd name="T12" fmla="*/ 12 w 57"/>
                <a:gd name="T13" fmla="*/ 41 h 58"/>
                <a:gd name="T14" fmla="*/ 13 w 57"/>
                <a:gd name="T15" fmla="*/ 49 h 58"/>
                <a:gd name="T16" fmla="*/ 16 w 57"/>
                <a:gd name="T17" fmla="*/ 52 h 58"/>
                <a:gd name="T18" fmla="*/ 17 w 57"/>
                <a:gd name="T19" fmla="*/ 51 h 58"/>
                <a:gd name="T20" fmla="*/ 18 w 57"/>
                <a:gd name="T21" fmla="*/ 47 h 58"/>
                <a:gd name="T22" fmla="*/ 20 w 57"/>
                <a:gd name="T23" fmla="*/ 41 h 58"/>
                <a:gd name="T24" fmla="*/ 24 w 57"/>
                <a:gd name="T25" fmla="*/ 36 h 58"/>
                <a:gd name="T26" fmla="*/ 26 w 57"/>
                <a:gd name="T27" fmla="*/ 33 h 58"/>
                <a:gd name="T28" fmla="*/ 22 w 57"/>
                <a:gd name="T29" fmla="*/ 30 h 58"/>
                <a:gd name="T30" fmla="*/ 19 w 57"/>
                <a:gd name="T31" fmla="*/ 29 h 58"/>
                <a:gd name="T32" fmla="*/ 16 w 57"/>
                <a:gd name="T33" fmla="*/ 26 h 58"/>
                <a:gd name="T34" fmla="*/ 12 w 57"/>
                <a:gd name="T35" fmla="*/ 24 h 58"/>
                <a:gd name="T36" fmla="*/ 8 w 57"/>
                <a:gd name="T37" fmla="*/ 24 h 58"/>
                <a:gd name="T38" fmla="*/ 6 w 57"/>
                <a:gd name="T39" fmla="*/ 22 h 58"/>
                <a:gd name="T40" fmla="*/ 6 w 57"/>
                <a:gd name="T41" fmla="*/ 18 h 58"/>
                <a:gd name="T42" fmla="*/ 4 w 57"/>
                <a:gd name="T43" fmla="*/ 19 h 58"/>
                <a:gd name="T44" fmla="*/ 6 w 57"/>
                <a:gd name="T45" fmla="*/ 15 h 58"/>
                <a:gd name="T46" fmla="*/ 9 w 57"/>
                <a:gd name="T47" fmla="*/ 15 h 58"/>
                <a:gd name="T48" fmla="*/ 11 w 57"/>
                <a:gd name="T49" fmla="*/ 13 h 58"/>
                <a:gd name="T50" fmla="*/ 15 w 57"/>
                <a:gd name="T51" fmla="*/ 9 h 58"/>
                <a:gd name="T52" fmla="*/ 16 w 57"/>
                <a:gd name="T53" fmla="*/ 8 h 58"/>
                <a:gd name="T54" fmla="*/ 21 w 57"/>
                <a:gd name="T55" fmla="*/ 6 h 58"/>
                <a:gd name="T56" fmla="*/ 17 w 57"/>
                <a:gd name="T57" fmla="*/ 4 h 58"/>
                <a:gd name="T58" fmla="*/ 16 w 57"/>
                <a:gd name="T59" fmla="*/ 4 h 58"/>
                <a:gd name="T60" fmla="*/ 24 w 57"/>
                <a:gd name="T61" fmla="*/ 1 h 58"/>
                <a:gd name="T62" fmla="*/ 27 w 57"/>
                <a:gd name="T63" fmla="*/ 3 h 58"/>
                <a:gd name="T64" fmla="*/ 41 w 57"/>
                <a:gd name="T65" fmla="*/ 3 h 58"/>
                <a:gd name="T66" fmla="*/ 39 w 57"/>
                <a:gd name="T67" fmla="*/ 6 h 58"/>
                <a:gd name="T68" fmla="*/ 42 w 57"/>
                <a:gd name="T69" fmla="*/ 10 h 58"/>
                <a:gd name="T70" fmla="*/ 44 w 57"/>
                <a:gd name="T71" fmla="*/ 10 h 58"/>
                <a:gd name="T72" fmla="*/ 46 w 57"/>
                <a:gd name="T73" fmla="*/ 9 h 58"/>
                <a:gd name="T74" fmla="*/ 48 w 57"/>
                <a:gd name="T75" fmla="*/ 12 h 58"/>
                <a:gd name="T76" fmla="*/ 50 w 57"/>
                <a:gd name="T77" fmla="*/ 13 h 58"/>
                <a:gd name="T78" fmla="*/ 47 w 57"/>
                <a:gd name="T79" fmla="*/ 14 h 58"/>
                <a:gd name="T80" fmla="*/ 44 w 57"/>
                <a:gd name="T81" fmla="*/ 12 h 58"/>
                <a:gd name="T82" fmla="*/ 40 w 57"/>
                <a:gd name="T83" fmla="*/ 12 h 58"/>
                <a:gd name="T84" fmla="*/ 36 w 57"/>
                <a:gd name="T85" fmla="*/ 15 h 58"/>
                <a:gd name="T86" fmla="*/ 34 w 57"/>
                <a:gd name="T87" fmla="*/ 20 h 58"/>
                <a:gd name="T88" fmla="*/ 36 w 57"/>
                <a:gd name="T89" fmla="*/ 25 h 58"/>
                <a:gd name="T90" fmla="*/ 40 w 57"/>
                <a:gd name="T91" fmla="*/ 27 h 58"/>
                <a:gd name="T92" fmla="*/ 45 w 57"/>
                <a:gd name="T93" fmla="*/ 27 h 58"/>
                <a:gd name="T94" fmla="*/ 47 w 57"/>
                <a:gd name="T95" fmla="*/ 30 h 58"/>
                <a:gd name="T96" fmla="*/ 47 w 57"/>
                <a:gd name="T97" fmla="*/ 35 h 58"/>
                <a:gd name="T98" fmla="*/ 47 w 57"/>
                <a:gd name="T99" fmla="*/ 40 h 58"/>
                <a:gd name="T100" fmla="*/ 50 w 57"/>
                <a:gd name="T101" fmla="*/ 45 h 58"/>
                <a:gd name="T102" fmla="*/ 53 w 57"/>
                <a:gd name="T103" fmla="*/ 41 h 58"/>
                <a:gd name="T104" fmla="*/ 56 w 57"/>
                <a:gd name="T105" fmla="*/ 34 h 58"/>
                <a:gd name="T106" fmla="*/ 56 w 57"/>
                <a:gd name="T107" fmla="*/ 26 h 58"/>
                <a:gd name="T108" fmla="*/ 54 w 57"/>
                <a:gd name="T109" fmla="*/ 19 h 58"/>
                <a:gd name="T110" fmla="*/ 52 w 57"/>
                <a:gd name="T111" fmla="*/ 16 h 58"/>
                <a:gd name="T112" fmla="*/ 55 w 57"/>
                <a:gd name="T113" fmla="*/ 20 h 58"/>
                <a:gd name="T114" fmla="*/ 39 w 57"/>
                <a:gd name="T115" fmla="*/ 5 h 58"/>
                <a:gd name="T116" fmla="*/ 37 w 57"/>
                <a:gd name="T117" fmla="*/ 3 h 58"/>
                <a:gd name="T118" fmla="*/ 38 w 57"/>
                <a:gd name="T119" fmla="*/ 5 h 58"/>
                <a:gd name="T120" fmla="*/ 36 w 57"/>
                <a:gd name="T121" fmla="*/ 2 h 58"/>
                <a:gd name="T122" fmla="*/ 54 w 57"/>
                <a:gd name="T123" fmla="*/ 4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 h="58">
                  <a:moveTo>
                    <a:pt x="3" y="17"/>
                  </a:moveTo>
                  <a:cubicBezTo>
                    <a:pt x="3" y="17"/>
                    <a:pt x="3" y="17"/>
                    <a:pt x="3" y="17"/>
                  </a:cubicBezTo>
                  <a:cubicBezTo>
                    <a:pt x="3" y="17"/>
                    <a:pt x="2" y="17"/>
                    <a:pt x="2" y="17"/>
                  </a:cubicBezTo>
                  <a:cubicBezTo>
                    <a:pt x="3" y="17"/>
                    <a:pt x="3" y="17"/>
                    <a:pt x="3" y="17"/>
                  </a:cubicBezTo>
                  <a:cubicBezTo>
                    <a:pt x="3" y="17"/>
                    <a:pt x="3" y="17"/>
                    <a:pt x="3" y="17"/>
                  </a:cubicBezTo>
                  <a:cubicBezTo>
                    <a:pt x="3" y="17"/>
                    <a:pt x="3" y="17"/>
                    <a:pt x="3" y="17"/>
                  </a:cubicBezTo>
                  <a:close/>
                  <a:moveTo>
                    <a:pt x="2" y="17"/>
                  </a:moveTo>
                  <a:cubicBezTo>
                    <a:pt x="2" y="17"/>
                    <a:pt x="2" y="17"/>
                    <a:pt x="2" y="17"/>
                  </a:cubicBezTo>
                  <a:cubicBezTo>
                    <a:pt x="2" y="17"/>
                    <a:pt x="2" y="17"/>
                    <a:pt x="2" y="17"/>
                  </a:cubicBezTo>
                  <a:cubicBezTo>
                    <a:pt x="2" y="17"/>
                    <a:pt x="2" y="17"/>
                    <a:pt x="2" y="17"/>
                  </a:cubicBezTo>
                  <a:cubicBezTo>
                    <a:pt x="2" y="17"/>
                    <a:pt x="2" y="17"/>
                    <a:pt x="2" y="17"/>
                  </a:cubicBezTo>
                  <a:cubicBezTo>
                    <a:pt x="2" y="17"/>
                    <a:pt x="2" y="17"/>
                    <a:pt x="2" y="17"/>
                  </a:cubicBezTo>
                  <a:close/>
                  <a:moveTo>
                    <a:pt x="43" y="9"/>
                  </a:move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2" y="9"/>
                    <a:pt x="42" y="9"/>
                    <a:pt x="42" y="9"/>
                  </a:cubicBezTo>
                  <a:cubicBezTo>
                    <a:pt x="42" y="8"/>
                    <a:pt x="42" y="8"/>
                    <a:pt x="42" y="8"/>
                  </a:cubicBezTo>
                  <a:cubicBezTo>
                    <a:pt x="42" y="8"/>
                    <a:pt x="42" y="8"/>
                    <a:pt x="42" y="8"/>
                  </a:cubicBezTo>
                  <a:cubicBezTo>
                    <a:pt x="42" y="8"/>
                    <a:pt x="42" y="8"/>
                    <a:pt x="42" y="8"/>
                  </a:cubicBezTo>
                  <a:cubicBezTo>
                    <a:pt x="42" y="8"/>
                    <a:pt x="42" y="8"/>
                    <a:pt x="42" y="8"/>
                  </a:cubicBezTo>
                  <a:cubicBezTo>
                    <a:pt x="42" y="8"/>
                    <a:pt x="42" y="8"/>
                    <a:pt x="42" y="8"/>
                  </a:cubicBezTo>
                  <a:cubicBezTo>
                    <a:pt x="42" y="9"/>
                    <a:pt x="42"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lose/>
                  <a:moveTo>
                    <a:pt x="55" y="19"/>
                  </a:moveTo>
                  <a:cubicBezTo>
                    <a:pt x="56" y="22"/>
                    <a:pt x="57" y="25"/>
                    <a:pt x="57" y="29"/>
                  </a:cubicBezTo>
                  <a:cubicBezTo>
                    <a:pt x="57" y="45"/>
                    <a:pt x="44" y="58"/>
                    <a:pt x="28" y="58"/>
                  </a:cubicBezTo>
                  <a:cubicBezTo>
                    <a:pt x="13" y="58"/>
                    <a:pt x="0" y="45"/>
                    <a:pt x="0" y="29"/>
                  </a:cubicBezTo>
                  <a:cubicBezTo>
                    <a:pt x="0" y="25"/>
                    <a:pt x="1" y="21"/>
                    <a:pt x="2" y="18"/>
                  </a:cubicBezTo>
                  <a:cubicBezTo>
                    <a:pt x="2" y="21"/>
                    <a:pt x="2" y="21"/>
                    <a:pt x="2" y="21"/>
                  </a:cubicBezTo>
                  <a:cubicBezTo>
                    <a:pt x="2" y="21"/>
                    <a:pt x="2" y="21"/>
                    <a:pt x="2" y="21"/>
                  </a:cubicBezTo>
                  <a:cubicBezTo>
                    <a:pt x="2" y="21"/>
                    <a:pt x="2" y="21"/>
                    <a:pt x="2" y="21"/>
                  </a:cubicBezTo>
                  <a:cubicBezTo>
                    <a:pt x="2" y="21"/>
                    <a:pt x="2" y="21"/>
                    <a:pt x="2" y="21"/>
                  </a:cubicBezTo>
                  <a:cubicBezTo>
                    <a:pt x="2" y="21"/>
                    <a:pt x="2" y="21"/>
                    <a:pt x="3" y="21"/>
                  </a:cubicBezTo>
                  <a:cubicBezTo>
                    <a:pt x="3" y="21"/>
                    <a:pt x="3" y="21"/>
                    <a:pt x="3" y="21"/>
                  </a:cubicBezTo>
                  <a:cubicBezTo>
                    <a:pt x="3" y="21"/>
                    <a:pt x="3" y="21"/>
                    <a:pt x="3" y="21"/>
                  </a:cubicBezTo>
                  <a:cubicBezTo>
                    <a:pt x="3" y="21"/>
                    <a:pt x="3" y="21"/>
                    <a:pt x="3" y="21"/>
                  </a:cubicBezTo>
                  <a:cubicBezTo>
                    <a:pt x="3" y="22"/>
                    <a:pt x="3" y="22"/>
                    <a:pt x="3" y="22"/>
                  </a:cubicBezTo>
                  <a:cubicBezTo>
                    <a:pt x="3" y="22"/>
                    <a:pt x="3" y="22"/>
                    <a:pt x="3" y="22"/>
                  </a:cubicBezTo>
                  <a:cubicBezTo>
                    <a:pt x="3" y="22"/>
                    <a:pt x="3" y="22"/>
                    <a:pt x="3" y="22"/>
                  </a:cubicBezTo>
                  <a:cubicBezTo>
                    <a:pt x="3" y="22"/>
                    <a:pt x="3" y="22"/>
                    <a:pt x="3" y="22"/>
                  </a:cubicBezTo>
                  <a:cubicBezTo>
                    <a:pt x="3"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3"/>
                    <a:pt x="4" y="23"/>
                    <a:pt x="4" y="23"/>
                  </a:cubicBezTo>
                  <a:cubicBezTo>
                    <a:pt x="4" y="23"/>
                    <a:pt x="4" y="23"/>
                    <a:pt x="4" y="23"/>
                  </a:cubicBezTo>
                  <a:cubicBezTo>
                    <a:pt x="4" y="23"/>
                    <a:pt x="4" y="23"/>
                    <a:pt x="4" y="23"/>
                  </a:cubicBezTo>
                  <a:cubicBezTo>
                    <a:pt x="4" y="23"/>
                    <a:pt x="4" y="23"/>
                    <a:pt x="4" y="23"/>
                  </a:cubicBezTo>
                  <a:cubicBezTo>
                    <a:pt x="4" y="23"/>
                    <a:pt x="4" y="23"/>
                    <a:pt x="4" y="23"/>
                  </a:cubicBezTo>
                  <a:cubicBezTo>
                    <a:pt x="5" y="23"/>
                    <a:pt x="5" y="23"/>
                    <a:pt x="5" y="23"/>
                  </a:cubicBezTo>
                  <a:cubicBezTo>
                    <a:pt x="5" y="23"/>
                    <a:pt x="5" y="23"/>
                    <a:pt x="5" y="23"/>
                  </a:cubicBezTo>
                  <a:cubicBezTo>
                    <a:pt x="5" y="23"/>
                    <a:pt x="5" y="23"/>
                    <a:pt x="5" y="23"/>
                  </a:cubicBezTo>
                  <a:cubicBezTo>
                    <a:pt x="5" y="23"/>
                    <a:pt x="5" y="23"/>
                    <a:pt x="5" y="23"/>
                  </a:cubicBezTo>
                  <a:cubicBezTo>
                    <a:pt x="5" y="23"/>
                    <a:pt x="5" y="23"/>
                    <a:pt x="5" y="23"/>
                  </a:cubicBezTo>
                  <a:cubicBezTo>
                    <a:pt x="5" y="23"/>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6" y="25"/>
                    <a:pt x="6" y="25"/>
                    <a:pt x="6" y="25"/>
                  </a:cubicBezTo>
                  <a:cubicBezTo>
                    <a:pt x="6" y="25"/>
                    <a:pt x="6" y="25"/>
                    <a:pt x="6" y="25"/>
                  </a:cubicBezTo>
                  <a:cubicBezTo>
                    <a:pt x="6" y="25"/>
                    <a:pt x="6" y="25"/>
                    <a:pt x="6" y="25"/>
                  </a:cubicBezTo>
                  <a:cubicBezTo>
                    <a:pt x="6" y="25"/>
                    <a:pt x="6" y="25"/>
                    <a:pt x="6" y="25"/>
                  </a:cubicBezTo>
                  <a:cubicBezTo>
                    <a:pt x="6" y="25"/>
                    <a:pt x="6" y="25"/>
                    <a:pt x="6" y="25"/>
                  </a:cubicBezTo>
                  <a:cubicBezTo>
                    <a:pt x="6" y="26"/>
                    <a:pt x="7" y="26"/>
                    <a:pt x="7" y="26"/>
                  </a:cubicBezTo>
                  <a:cubicBezTo>
                    <a:pt x="7" y="26"/>
                    <a:pt x="7" y="26"/>
                    <a:pt x="7" y="26"/>
                  </a:cubicBezTo>
                  <a:cubicBezTo>
                    <a:pt x="7" y="26"/>
                    <a:pt x="7" y="26"/>
                    <a:pt x="7" y="26"/>
                  </a:cubicBezTo>
                  <a:cubicBezTo>
                    <a:pt x="7" y="26"/>
                    <a:pt x="7" y="26"/>
                    <a:pt x="7" y="26"/>
                  </a:cubicBezTo>
                  <a:cubicBezTo>
                    <a:pt x="7" y="27"/>
                    <a:pt x="7" y="27"/>
                    <a:pt x="7" y="27"/>
                  </a:cubicBezTo>
                  <a:cubicBezTo>
                    <a:pt x="7" y="26"/>
                    <a:pt x="7" y="26"/>
                    <a:pt x="7" y="26"/>
                  </a:cubicBezTo>
                  <a:cubicBezTo>
                    <a:pt x="7" y="26"/>
                    <a:pt x="7" y="27"/>
                    <a:pt x="7" y="27"/>
                  </a:cubicBezTo>
                  <a:cubicBezTo>
                    <a:pt x="7" y="27"/>
                    <a:pt x="7" y="27"/>
                    <a:pt x="7" y="27"/>
                  </a:cubicBezTo>
                  <a:cubicBezTo>
                    <a:pt x="7" y="27"/>
                    <a:pt x="7" y="27"/>
                    <a:pt x="7" y="27"/>
                  </a:cubicBezTo>
                  <a:cubicBezTo>
                    <a:pt x="7" y="28"/>
                    <a:pt x="7" y="28"/>
                    <a:pt x="7" y="28"/>
                  </a:cubicBezTo>
                  <a:cubicBezTo>
                    <a:pt x="7" y="28"/>
                    <a:pt x="7" y="28"/>
                    <a:pt x="7" y="28"/>
                  </a:cubicBezTo>
                  <a:cubicBezTo>
                    <a:pt x="7" y="28"/>
                    <a:pt x="7" y="28"/>
                    <a:pt x="7" y="28"/>
                  </a:cubicBezTo>
                  <a:cubicBezTo>
                    <a:pt x="6" y="28"/>
                    <a:pt x="6" y="28"/>
                    <a:pt x="6" y="28"/>
                  </a:cubicBezTo>
                  <a:cubicBezTo>
                    <a:pt x="6" y="28"/>
                    <a:pt x="6" y="28"/>
                    <a:pt x="6" y="28"/>
                  </a:cubicBezTo>
                  <a:cubicBezTo>
                    <a:pt x="6" y="28"/>
                    <a:pt x="6" y="28"/>
                    <a:pt x="6" y="29"/>
                  </a:cubicBezTo>
                  <a:cubicBezTo>
                    <a:pt x="6" y="29"/>
                    <a:pt x="6" y="29"/>
                    <a:pt x="6" y="29"/>
                  </a:cubicBezTo>
                  <a:cubicBezTo>
                    <a:pt x="6" y="29"/>
                    <a:pt x="6" y="29"/>
                    <a:pt x="6" y="29"/>
                  </a:cubicBezTo>
                  <a:cubicBezTo>
                    <a:pt x="6" y="29"/>
                    <a:pt x="6" y="29"/>
                    <a:pt x="6" y="29"/>
                  </a:cubicBezTo>
                  <a:cubicBezTo>
                    <a:pt x="6" y="29"/>
                    <a:pt x="6" y="29"/>
                    <a:pt x="6" y="29"/>
                  </a:cubicBezTo>
                  <a:cubicBezTo>
                    <a:pt x="6" y="29"/>
                    <a:pt x="6" y="29"/>
                    <a:pt x="6" y="29"/>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1"/>
                  </a:cubicBezTo>
                  <a:cubicBezTo>
                    <a:pt x="6" y="31"/>
                    <a:pt x="6" y="31"/>
                    <a:pt x="6" y="31"/>
                  </a:cubicBezTo>
                  <a:cubicBezTo>
                    <a:pt x="6" y="31"/>
                    <a:pt x="6" y="31"/>
                    <a:pt x="6" y="31"/>
                  </a:cubicBezTo>
                  <a:cubicBezTo>
                    <a:pt x="6" y="31"/>
                    <a:pt x="6" y="31"/>
                    <a:pt x="6" y="31"/>
                  </a:cubicBezTo>
                  <a:cubicBezTo>
                    <a:pt x="6" y="31"/>
                    <a:pt x="6" y="31"/>
                    <a:pt x="6" y="31"/>
                  </a:cubicBezTo>
                  <a:cubicBezTo>
                    <a:pt x="6" y="32"/>
                    <a:pt x="6" y="32"/>
                    <a:pt x="6" y="32"/>
                  </a:cubicBezTo>
                  <a:cubicBezTo>
                    <a:pt x="6" y="32"/>
                    <a:pt x="6" y="32"/>
                    <a:pt x="6" y="32"/>
                  </a:cubicBezTo>
                  <a:cubicBezTo>
                    <a:pt x="6" y="32"/>
                    <a:pt x="6" y="32"/>
                    <a:pt x="6" y="32"/>
                  </a:cubicBezTo>
                  <a:cubicBezTo>
                    <a:pt x="6" y="32"/>
                    <a:pt x="6" y="32"/>
                    <a:pt x="6" y="32"/>
                  </a:cubicBezTo>
                  <a:cubicBezTo>
                    <a:pt x="6" y="32"/>
                    <a:pt x="6" y="33"/>
                    <a:pt x="6" y="33"/>
                  </a:cubicBezTo>
                  <a:cubicBezTo>
                    <a:pt x="7" y="33"/>
                    <a:pt x="7" y="33"/>
                    <a:pt x="7" y="33"/>
                  </a:cubicBezTo>
                  <a:cubicBezTo>
                    <a:pt x="7" y="33"/>
                    <a:pt x="7" y="33"/>
                    <a:pt x="7" y="33"/>
                  </a:cubicBezTo>
                  <a:cubicBezTo>
                    <a:pt x="7" y="33"/>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5"/>
                    <a:pt x="7" y="35"/>
                    <a:pt x="7" y="35"/>
                  </a:cubicBezTo>
                  <a:cubicBezTo>
                    <a:pt x="7" y="35"/>
                    <a:pt x="7" y="35"/>
                    <a:pt x="7" y="35"/>
                  </a:cubicBezTo>
                  <a:cubicBezTo>
                    <a:pt x="7" y="35"/>
                    <a:pt x="7" y="35"/>
                    <a:pt x="7" y="35"/>
                  </a:cubicBezTo>
                  <a:cubicBezTo>
                    <a:pt x="8" y="35"/>
                    <a:pt x="8" y="35"/>
                    <a:pt x="8" y="35"/>
                  </a:cubicBezTo>
                  <a:cubicBezTo>
                    <a:pt x="8" y="35"/>
                    <a:pt x="8" y="35"/>
                    <a:pt x="8" y="35"/>
                  </a:cubicBezTo>
                  <a:cubicBezTo>
                    <a:pt x="8" y="35"/>
                    <a:pt x="8" y="35"/>
                    <a:pt x="8" y="35"/>
                  </a:cubicBezTo>
                  <a:cubicBezTo>
                    <a:pt x="8" y="35"/>
                    <a:pt x="8" y="35"/>
                    <a:pt x="8" y="36"/>
                  </a:cubicBezTo>
                  <a:cubicBezTo>
                    <a:pt x="8" y="36"/>
                    <a:pt x="8" y="36"/>
                    <a:pt x="8" y="36"/>
                  </a:cubicBezTo>
                  <a:cubicBezTo>
                    <a:pt x="8" y="36"/>
                    <a:pt x="8" y="36"/>
                    <a:pt x="8" y="36"/>
                  </a:cubicBezTo>
                  <a:cubicBezTo>
                    <a:pt x="8" y="36"/>
                    <a:pt x="8" y="36"/>
                    <a:pt x="8" y="36"/>
                  </a:cubicBezTo>
                  <a:cubicBezTo>
                    <a:pt x="8" y="36"/>
                    <a:pt x="8" y="36"/>
                    <a:pt x="8" y="36"/>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9" y="37"/>
                    <a:pt x="9" y="38"/>
                    <a:pt x="9" y="38"/>
                  </a:cubicBezTo>
                  <a:cubicBezTo>
                    <a:pt x="8" y="38"/>
                    <a:pt x="8" y="38"/>
                    <a:pt x="8" y="38"/>
                  </a:cubicBezTo>
                  <a:cubicBezTo>
                    <a:pt x="9" y="38"/>
                    <a:pt x="9" y="38"/>
                    <a:pt x="9" y="38"/>
                  </a:cubicBezTo>
                  <a:cubicBezTo>
                    <a:pt x="9" y="38"/>
                    <a:pt x="10" y="38"/>
                    <a:pt x="10" y="38"/>
                  </a:cubicBezTo>
                  <a:cubicBezTo>
                    <a:pt x="10" y="38"/>
                    <a:pt x="10" y="38"/>
                    <a:pt x="10" y="38"/>
                  </a:cubicBezTo>
                  <a:cubicBezTo>
                    <a:pt x="10" y="38"/>
                    <a:pt x="10" y="38"/>
                    <a:pt x="10" y="38"/>
                  </a:cubicBezTo>
                  <a:cubicBezTo>
                    <a:pt x="10" y="38"/>
                    <a:pt x="10" y="38"/>
                    <a:pt x="10" y="38"/>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40"/>
                    <a:pt x="11" y="40"/>
                  </a:cubicBezTo>
                  <a:cubicBezTo>
                    <a:pt x="11" y="40"/>
                    <a:pt x="11" y="40"/>
                    <a:pt x="11" y="40"/>
                  </a:cubicBezTo>
                  <a:cubicBezTo>
                    <a:pt x="11" y="40"/>
                    <a:pt x="11" y="40"/>
                    <a:pt x="11" y="40"/>
                  </a:cubicBezTo>
                  <a:cubicBezTo>
                    <a:pt x="11" y="40"/>
                    <a:pt x="11" y="40"/>
                    <a:pt x="11" y="40"/>
                  </a:cubicBezTo>
                  <a:cubicBezTo>
                    <a:pt x="11" y="40"/>
                    <a:pt x="11" y="40"/>
                    <a:pt x="11" y="40"/>
                  </a:cubicBezTo>
                  <a:cubicBezTo>
                    <a:pt x="11" y="40"/>
                    <a:pt x="11" y="40"/>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2" y="41"/>
                    <a:pt x="12" y="41"/>
                    <a:pt x="12" y="41"/>
                  </a:cubicBezTo>
                  <a:cubicBezTo>
                    <a:pt x="12" y="41"/>
                    <a:pt x="12" y="42"/>
                    <a:pt x="12" y="42"/>
                  </a:cubicBezTo>
                  <a:cubicBezTo>
                    <a:pt x="12" y="42"/>
                    <a:pt x="12" y="42"/>
                    <a:pt x="12" y="42"/>
                  </a:cubicBezTo>
                  <a:cubicBezTo>
                    <a:pt x="12" y="42"/>
                    <a:pt x="12" y="42"/>
                    <a:pt x="12" y="42"/>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7"/>
                  </a:cubicBezTo>
                  <a:cubicBezTo>
                    <a:pt x="12" y="47"/>
                    <a:pt x="12" y="47"/>
                    <a:pt x="12" y="47"/>
                  </a:cubicBezTo>
                  <a:cubicBezTo>
                    <a:pt x="12" y="47"/>
                    <a:pt x="12" y="47"/>
                    <a:pt x="12" y="47"/>
                  </a:cubicBezTo>
                  <a:cubicBezTo>
                    <a:pt x="12" y="47"/>
                    <a:pt x="12" y="47"/>
                    <a:pt x="12" y="47"/>
                  </a:cubicBezTo>
                  <a:cubicBezTo>
                    <a:pt x="12" y="47"/>
                    <a:pt x="12" y="47"/>
                    <a:pt x="12" y="47"/>
                  </a:cubicBezTo>
                  <a:cubicBezTo>
                    <a:pt x="12" y="48"/>
                    <a:pt x="12" y="48"/>
                    <a:pt x="13" y="48"/>
                  </a:cubicBezTo>
                  <a:cubicBezTo>
                    <a:pt x="13" y="48"/>
                    <a:pt x="13" y="48"/>
                    <a:pt x="13" y="48"/>
                  </a:cubicBezTo>
                  <a:cubicBezTo>
                    <a:pt x="13" y="48"/>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4" y="49"/>
                  </a:cubicBezTo>
                  <a:cubicBezTo>
                    <a:pt x="14" y="49"/>
                    <a:pt x="14" y="49"/>
                    <a:pt x="14" y="49"/>
                  </a:cubicBezTo>
                  <a:cubicBezTo>
                    <a:pt x="14" y="50"/>
                    <a:pt x="14" y="50"/>
                    <a:pt x="14" y="50"/>
                  </a:cubicBezTo>
                  <a:cubicBezTo>
                    <a:pt x="14" y="50"/>
                    <a:pt x="14" y="50"/>
                    <a:pt x="14" y="50"/>
                  </a:cubicBezTo>
                  <a:cubicBezTo>
                    <a:pt x="14" y="50"/>
                    <a:pt x="14" y="50"/>
                    <a:pt x="14" y="50"/>
                  </a:cubicBezTo>
                  <a:cubicBezTo>
                    <a:pt x="14" y="50"/>
                    <a:pt x="14" y="50"/>
                    <a:pt x="14" y="50"/>
                  </a:cubicBezTo>
                  <a:cubicBezTo>
                    <a:pt x="14" y="50"/>
                    <a:pt x="14" y="50"/>
                    <a:pt x="14" y="50"/>
                  </a:cubicBezTo>
                  <a:cubicBezTo>
                    <a:pt x="15" y="50"/>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2"/>
                    <a:pt x="15" y="52"/>
                    <a:pt x="15" y="52"/>
                  </a:cubicBezTo>
                  <a:cubicBezTo>
                    <a:pt x="15" y="52"/>
                    <a:pt x="15" y="52"/>
                    <a:pt x="15" y="52"/>
                  </a:cubicBezTo>
                  <a:cubicBezTo>
                    <a:pt x="15" y="52"/>
                    <a:pt x="15" y="52"/>
                    <a:pt x="15" y="52"/>
                  </a:cubicBezTo>
                  <a:cubicBezTo>
                    <a:pt x="15" y="52"/>
                    <a:pt x="15" y="52"/>
                    <a:pt x="15"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3"/>
                    <a:pt x="16" y="53"/>
                    <a:pt x="16" y="53"/>
                  </a:cubicBezTo>
                  <a:cubicBezTo>
                    <a:pt x="17" y="53"/>
                    <a:pt x="17" y="53"/>
                    <a:pt x="17" y="53"/>
                  </a:cubicBezTo>
                  <a:cubicBezTo>
                    <a:pt x="17" y="53"/>
                    <a:pt x="17" y="53"/>
                    <a:pt x="17" y="53"/>
                  </a:cubicBezTo>
                  <a:cubicBezTo>
                    <a:pt x="17" y="53"/>
                    <a:pt x="17" y="53"/>
                    <a:pt x="17" y="53"/>
                  </a:cubicBezTo>
                  <a:cubicBezTo>
                    <a:pt x="17" y="53"/>
                    <a:pt x="17" y="53"/>
                    <a:pt x="17" y="53"/>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0"/>
                    <a:pt x="17" y="50"/>
                  </a:cubicBezTo>
                  <a:cubicBezTo>
                    <a:pt x="17" y="50"/>
                    <a:pt x="17" y="50"/>
                    <a:pt x="17" y="50"/>
                  </a:cubicBezTo>
                  <a:cubicBezTo>
                    <a:pt x="17" y="50"/>
                    <a:pt x="17" y="50"/>
                    <a:pt x="17" y="50"/>
                  </a:cubicBezTo>
                  <a:cubicBezTo>
                    <a:pt x="17" y="50"/>
                    <a:pt x="17" y="50"/>
                    <a:pt x="17" y="50"/>
                  </a:cubicBezTo>
                  <a:cubicBezTo>
                    <a:pt x="17" y="50"/>
                    <a:pt x="17" y="50"/>
                    <a:pt x="17" y="49"/>
                  </a:cubicBezTo>
                  <a:cubicBezTo>
                    <a:pt x="17"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8" y="48"/>
                  </a:cubicBezTo>
                  <a:cubicBezTo>
                    <a:pt x="18" y="48"/>
                    <a:pt x="18" y="47"/>
                    <a:pt x="18" y="47"/>
                  </a:cubicBezTo>
                  <a:cubicBezTo>
                    <a:pt x="18" y="47"/>
                    <a:pt x="18" y="47"/>
                    <a:pt x="18" y="47"/>
                  </a:cubicBezTo>
                  <a:cubicBezTo>
                    <a:pt x="18" y="47"/>
                    <a:pt x="18" y="46"/>
                    <a:pt x="18" y="46"/>
                  </a:cubicBezTo>
                  <a:cubicBezTo>
                    <a:pt x="18" y="46"/>
                    <a:pt x="18" y="46"/>
                    <a:pt x="18" y="46"/>
                  </a:cubicBezTo>
                  <a:cubicBezTo>
                    <a:pt x="18" y="46"/>
                    <a:pt x="18" y="46"/>
                    <a:pt x="18" y="46"/>
                  </a:cubicBezTo>
                  <a:cubicBezTo>
                    <a:pt x="18" y="46"/>
                    <a:pt x="18" y="46"/>
                    <a:pt x="18" y="46"/>
                  </a:cubicBezTo>
                  <a:cubicBezTo>
                    <a:pt x="17" y="46"/>
                    <a:pt x="17" y="46"/>
                    <a:pt x="17" y="46"/>
                  </a:cubicBezTo>
                  <a:cubicBezTo>
                    <a:pt x="17" y="46"/>
                    <a:pt x="17" y="46"/>
                    <a:pt x="17" y="46"/>
                  </a:cubicBezTo>
                  <a:cubicBezTo>
                    <a:pt x="18" y="46"/>
                    <a:pt x="18" y="46"/>
                    <a:pt x="18" y="46"/>
                  </a:cubicBezTo>
                  <a:cubicBezTo>
                    <a:pt x="18" y="46"/>
                    <a:pt x="18" y="46"/>
                    <a:pt x="18" y="46"/>
                  </a:cubicBezTo>
                  <a:cubicBezTo>
                    <a:pt x="18" y="46"/>
                    <a:pt x="18" y="46"/>
                    <a:pt x="18" y="46"/>
                  </a:cubicBezTo>
                  <a:cubicBezTo>
                    <a:pt x="18" y="46"/>
                    <a:pt x="18" y="46"/>
                    <a:pt x="18" y="46"/>
                  </a:cubicBezTo>
                  <a:cubicBezTo>
                    <a:pt x="19" y="46"/>
                    <a:pt x="19" y="46"/>
                    <a:pt x="19" y="46"/>
                  </a:cubicBezTo>
                  <a:cubicBezTo>
                    <a:pt x="19" y="46"/>
                    <a:pt x="19" y="46"/>
                    <a:pt x="19" y="46"/>
                  </a:cubicBezTo>
                  <a:cubicBezTo>
                    <a:pt x="19" y="46"/>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20" y="44"/>
                  </a:cubicBezTo>
                  <a:cubicBezTo>
                    <a:pt x="20" y="44"/>
                    <a:pt x="20" y="44"/>
                    <a:pt x="20" y="44"/>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1"/>
                  </a:cubicBezTo>
                  <a:cubicBezTo>
                    <a:pt x="20" y="41"/>
                    <a:pt x="20" y="41"/>
                    <a:pt x="20" y="41"/>
                  </a:cubicBezTo>
                  <a:cubicBezTo>
                    <a:pt x="20" y="41"/>
                    <a:pt x="20" y="41"/>
                    <a:pt x="20" y="41"/>
                  </a:cubicBezTo>
                  <a:cubicBezTo>
                    <a:pt x="21" y="41"/>
                    <a:pt x="21" y="41"/>
                    <a:pt x="21" y="41"/>
                  </a:cubicBezTo>
                  <a:cubicBezTo>
                    <a:pt x="21" y="41"/>
                    <a:pt x="21" y="41"/>
                    <a:pt x="21" y="41"/>
                  </a:cubicBezTo>
                  <a:cubicBezTo>
                    <a:pt x="21" y="41"/>
                    <a:pt x="21" y="41"/>
                    <a:pt x="21"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0"/>
                    <a:pt x="22" y="40"/>
                  </a:cubicBezTo>
                  <a:cubicBezTo>
                    <a:pt x="22" y="40"/>
                    <a:pt x="22" y="40"/>
                    <a:pt x="22" y="40"/>
                  </a:cubicBezTo>
                  <a:cubicBezTo>
                    <a:pt x="22" y="40"/>
                    <a:pt x="22"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39"/>
                    <a:pt x="24" y="39"/>
                    <a:pt x="24" y="39"/>
                  </a:cubicBezTo>
                  <a:cubicBezTo>
                    <a:pt x="24" y="39"/>
                    <a:pt x="24" y="39"/>
                    <a:pt x="24" y="39"/>
                  </a:cubicBezTo>
                  <a:cubicBezTo>
                    <a:pt x="24" y="39"/>
                    <a:pt x="24" y="39"/>
                    <a:pt x="24" y="39"/>
                  </a:cubicBezTo>
                  <a:cubicBezTo>
                    <a:pt x="24" y="38"/>
                    <a:pt x="24" y="38"/>
                    <a:pt x="24" y="38"/>
                  </a:cubicBezTo>
                  <a:cubicBezTo>
                    <a:pt x="24" y="38"/>
                    <a:pt x="24" y="38"/>
                    <a:pt x="24" y="37"/>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5" y="36"/>
                    <a:pt x="25" y="36"/>
                    <a:pt x="25" y="36"/>
                  </a:cubicBezTo>
                  <a:cubicBezTo>
                    <a:pt x="25" y="36"/>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6" y="34"/>
                    <a:pt x="26" y="34"/>
                    <a:pt x="26" y="34"/>
                  </a:cubicBezTo>
                  <a:cubicBezTo>
                    <a:pt x="26" y="34"/>
                    <a:pt x="26" y="34"/>
                    <a:pt x="26" y="34"/>
                  </a:cubicBezTo>
                  <a:cubicBezTo>
                    <a:pt x="26" y="34"/>
                    <a:pt x="26" y="34"/>
                    <a:pt x="26" y="34"/>
                  </a:cubicBezTo>
                  <a:cubicBezTo>
                    <a:pt x="26" y="34"/>
                    <a:pt x="26" y="34"/>
                    <a:pt x="26" y="34"/>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5" y="32"/>
                  </a:cubicBezTo>
                  <a:cubicBezTo>
                    <a:pt x="25" y="32"/>
                    <a:pt x="25" y="32"/>
                    <a:pt x="25" y="31"/>
                  </a:cubicBezTo>
                  <a:cubicBezTo>
                    <a:pt x="25" y="31"/>
                    <a:pt x="25" y="31"/>
                    <a:pt x="25" y="31"/>
                  </a:cubicBezTo>
                  <a:cubicBezTo>
                    <a:pt x="25" y="31"/>
                    <a:pt x="25" y="31"/>
                    <a:pt x="25" y="31"/>
                  </a:cubicBezTo>
                  <a:cubicBezTo>
                    <a:pt x="25" y="31"/>
                    <a:pt x="25" y="31"/>
                    <a:pt x="25"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3" y="31"/>
                    <a:pt x="23" y="31"/>
                    <a:pt x="23" y="31"/>
                  </a:cubicBezTo>
                  <a:cubicBezTo>
                    <a:pt x="23" y="31"/>
                    <a:pt x="23" y="31"/>
                    <a:pt x="23" y="31"/>
                  </a:cubicBezTo>
                  <a:cubicBezTo>
                    <a:pt x="23" y="31"/>
                    <a:pt x="23" y="31"/>
                    <a:pt x="23" y="31"/>
                  </a:cubicBezTo>
                  <a:cubicBezTo>
                    <a:pt x="23" y="31"/>
                    <a:pt x="23" y="31"/>
                    <a:pt x="23" y="31"/>
                  </a:cubicBezTo>
                  <a:cubicBezTo>
                    <a:pt x="23" y="30"/>
                    <a:pt x="23" y="30"/>
                    <a:pt x="23" y="30"/>
                  </a:cubicBezTo>
                  <a:cubicBezTo>
                    <a:pt x="23" y="30"/>
                    <a:pt x="22" y="30"/>
                    <a:pt x="22" y="30"/>
                  </a:cubicBezTo>
                  <a:cubicBezTo>
                    <a:pt x="22" y="30"/>
                    <a:pt x="22" y="30"/>
                    <a:pt x="22" y="30"/>
                  </a:cubicBezTo>
                  <a:cubicBezTo>
                    <a:pt x="22" y="30"/>
                    <a:pt x="22" y="30"/>
                    <a:pt x="22" y="30"/>
                  </a:cubicBezTo>
                  <a:cubicBezTo>
                    <a:pt x="22" y="30"/>
                    <a:pt x="22" y="30"/>
                    <a:pt x="22"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0" y="30"/>
                  </a:cubicBezTo>
                  <a:cubicBezTo>
                    <a:pt x="20" y="30"/>
                    <a:pt x="20" y="30"/>
                    <a:pt x="20" y="30"/>
                  </a:cubicBezTo>
                  <a:cubicBezTo>
                    <a:pt x="20" y="30"/>
                    <a:pt x="20" y="30"/>
                    <a:pt x="20" y="30"/>
                  </a:cubicBezTo>
                  <a:cubicBezTo>
                    <a:pt x="20" y="30"/>
                    <a:pt x="20" y="30"/>
                    <a:pt x="20" y="30"/>
                  </a:cubicBezTo>
                  <a:cubicBezTo>
                    <a:pt x="20" y="30"/>
                    <a:pt x="20" y="29"/>
                    <a:pt x="20" y="29"/>
                  </a:cubicBezTo>
                  <a:cubicBezTo>
                    <a:pt x="20" y="29"/>
                    <a:pt x="20" y="29"/>
                    <a:pt x="20" y="29"/>
                  </a:cubicBezTo>
                  <a:cubicBezTo>
                    <a:pt x="20" y="29"/>
                    <a:pt x="20" y="29"/>
                    <a:pt x="20" y="29"/>
                  </a:cubicBezTo>
                  <a:cubicBezTo>
                    <a:pt x="19" y="29"/>
                    <a:pt x="19" y="29"/>
                    <a:pt x="19" y="29"/>
                  </a:cubicBezTo>
                  <a:cubicBezTo>
                    <a:pt x="19" y="29"/>
                    <a:pt x="19" y="29"/>
                    <a:pt x="19" y="29"/>
                  </a:cubicBezTo>
                  <a:cubicBezTo>
                    <a:pt x="19" y="29"/>
                    <a:pt x="19" y="29"/>
                    <a:pt x="19" y="30"/>
                  </a:cubicBezTo>
                  <a:cubicBezTo>
                    <a:pt x="19" y="30"/>
                    <a:pt x="19" y="30"/>
                    <a:pt x="19" y="30"/>
                  </a:cubicBezTo>
                  <a:cubicBezTo>
                    <a:pt x="19" y="30"/>
                    <a:pt x="18" y="30"/>
                    <a:pt x="18" y="30"/>
                  </a:cubicBezTo>
                  <a:cubicBezTo>
                    <a:pt x="18" y="30"/>
                    <a:pt x="18" y="30"/>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8"/>
                    <a:pt x="19" y="28"/>
                  </a:cubicBezTo>
                  <a:cubicBezTo>
                    <a:pt x="19" y="28"/>
                    <a:pt x="19" y="28"/>
                    <a:pt x="19" y="28"/>
                  </a:cubicBezTo>
                  <a:cubicBezTo>
                    <a:pt x="19" y="28"/>
                    <a:pt x="19" y="28"/>
                    <a:pt x="19" y="28"/>
                  </a:cubicBezTo>
                  <a:cubicBezTo>
                    <a:pt x="18" y="28"/>
                    <a:pt x="18" y="28"/>
                    <a:pt x="18" y="28"/>
                  </a:cubicBezTo>
                  <a:cubicBezTo>
                    <a:pt x="18" y="28"/>
                    <a:pt x="18" y="28"/>
                    <a:pt x="18" y="28"/>
                  </a:cubicBezTo>
                  <a:cubicBezTo>
                    <a:pt x="18" y="28"/>
                    <a:pt x="18" y="28"/>
                    <a:pt x="18" y="28"/>
                  </a:cubicBezTo>
                  <a:cubicBezTo>
                    <a:pt x="18" y="28"/>
                    <a:pt x="18" y="28"/>
                    <a:pt x="18" y="28"/>
                  </a:cubicBezTo>
                  <a:cubicBezTo>
                    <a:pt x="18" y="28"/>
                    <a:pt x="18" y="28"/>
                    <a:pt x="18" y="28"/>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7" y="27"/>
                    <a:pt x="17" y="26"/>
                  </a:cubicBezTo>
                  <a:cubicBezTo>
                    <a:pt x="17" y="26"/>
                    <a:pt x="17" y="26"/>
                    <a:pt x="17" y="26"/>
                  </a:cubicBezTo>
                  <a:cubicBezTo>
                    <a:pt x="17" y="26"/>
                    <a:pt x="17" y="26"/>
                    <a:pt x="17" y="26"/>
                  </a:cubicBezTo>
                  <a:cubicBezTo>
                    <a:pt x="17" y="26"/>
                    <a:pt x="17" y="26"/>
                    <a:pt x="17" y="26"/>
                  </a:cubicBezTo>
                  <a:cubicBezTo>
                    <a:pt x="17" y="26"/>
                    <a:pt x="17" y="26"/>
                    <a:pt x="17" y="26"/>
                  </a:cubicBezTo>
                  <a:cubicBezTo>
                    <a:pt x="16" y="26"/>
                    <a:pt x="16" y="26"/>
                    <a:pt x="16" y="26"/>
                  </a:cubicBezTo>
                  <a:cubicBezTo>
                    <a:pt x="16" y="26"/>
                    <a:pt x="16" y="26"/>
                    <a:pt x="16" y="26"/>
                  </a:cubicBezTo>
                  <a:cubicBezTo>
                    <a:pt x="16" y="26"/>
                    <a:pt x="16" y="26"/>
                    <a:pt x="16" y="26"/>
                  </a:cubicBezTo>
                  <a:cubicBezTo>
                    <a:pt x="16" y="26"/>
                    <a:pt x="16" y="26"/>
                    <a:pt x="16" y="26"/>
                  </a:cubicBezTo>
                  <a:cubicBezTo>
                    <a:pt x="16" y="26"/>
                    <a:pt x="16" y="26"/>
                    <a:pt x="16" y="26"/>
                  </a:cubicBezTo>
                  <a:cubicBezTo>
                    <a:pt x="15" y="26"/>
                    <a:pt x="15" y="26"/>
                    <a:pt x="15" y="26"/>
                  </a:cubicBezTo>
                  <a:cubicBezTo>
                    <a:pt x="15" y="26"/>
                    <a:pt x="15" y="26"/>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4" y="25"/>
                    <a:pt x="14" y="25"/>
                  </a:cubicBezTo>
                  <a:cubicBezTo>
                    <a:pt x="14" y="25"/>
                    <a:pt x="14" y="25"/>
                    <a:pt x="14" y="25"/>
                  </a:cubicBezTo>
                  <a:cubicBezTo>
                    <a:pt x="14" y="25"/>
                    <a:pt x="14" y="25"/>
                    <a:pt x="14" y="25"/>
                  </a:cubicBezTo>
                  <a:cubicBezTo>
                    <a:pt x="14" y="25"/>
                    <a:pt x="14" y="25"/>
                    <a:pt x="13" y="25"/>
                  </a:cubicBezTo>
                  <a:cubicBezTo>
                    <a:pt x="14" y="25"/>
                    <a:pt x="14" y="24"/>
                    <a:pt x="14" y="24"/>
                  </a:cubicBezTo>
                  <a:cubicBezTo>
                    <a:pt x="14" y="24"/>
                    <a:pt x="14" y="24"/>
                    <a:pt x="14" y="24"/>
                  </a:cubicBezTo>
                  <a:cubicBezTo>
                    <a:pt x="14" y="24"/>
                    <a:pt x="14" y="24"/>
                    <a:pt x="14"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2" y="24"/>
                    <a:pt x="12" y="24"/>
                  </a:cubicBezTo>
                  <a:cubicBezTo>
                    <a:pt x="12" y="24"/>
                    <a:pt x="12" y="24"/>
                    <a:pt x="12" y="24"/>
                  </a:cubicBezTo>
                  <a:cubicBezTo>
                    <a:pt x="12" y="24"/>
                    <a:pt x="12" y="24"/>
                    <a:pt x="12" y="24"/>
                  </a:cubicBezTo>
                  <a:cubicBezTo>
                    <a:pt x="12" y="24"/>
                    <a:pt x="12" y="24"/>
                    <a:pt x="12" y="24"/>
                  </a:cubicBezTo>
                  <a:cubicBezTo>
                    <a:pt x="12" y="24"/>
                    <a:pt x="11" y="24"/>
                    <a:pt x="11" y="24"/>
                  </a:cubicBezTo>
                  <a:cubicBezTo>
                    <a:pt x="11" y="24"/>
                    <a:pt x="11" y="23"/>
                    <a:pt x="11" y="23"/>
                  </a:cubicBezTo>
                  <a:cubicBezTo>
                    <a:pt x="11" y="23"/>
                    <a:pt x="11" y="23"/>
                    <a:pt x="11" y="23"/>
                  </a:cubicBezTo>
                  <a:cubicBezTo>
                    <a:pt x="11"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7" y="25"/>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3"/>
                  </a:cubicBezTo>
                  <a:cubicBezTo>
                    <a:pt x="6" y="23"/>
                    <a:pt x="6" y="23"/>
                    <a:pt x="6" y="23"/>
                  </a:cubicBezTo>
                  <a:cubicBezTo>
                    <a:pt x="6" y="23"/>
                    <a:pt x="6" y="23"/>
                    <a:pt x="5" y="23"/>
                  </a:cubicBezTo>
                  <a:cubicBezTo>
                    <a:pt x="6" y="23"/>
                    <a:pt x="6" y="23"/>
                    <a:pt x="6" y="23"/>
                  </a:cubicBezTo>
                  <a:cubicBezTo>
                    <a:pt x="6" y="23"/>
                    <a:pt x="6" y="23"/>
                    <a:pt x="6" y="23"/>
                  </a:cubicBezTo>
                  <a:cubicBezTo>
                    <a:pt x="6" y="23"/>
                    <a:pt x="6" y="23"/>
                    <a:pt x="6" y="23"/>
                  </a:cubicBezTo>
                  <a:cubicBezTo>
                    <a:pt x="6" y="23"/>
                    <a:pt x="6" y="22"/>
                    <a:pt x="6" y="22"/>
                  </a:cubicBezTo>
                  <a:cubicBezTo>
                    <a:pt x="6" y="22"/>
                    <a:pt x="6" y="22"/>
                    <a:pt x="6" y="22"/>
                  </a:cubicBezTo>
                  <a:cubicBezTo>
                    <a:pt x="6" y="22"/>
                    <a:pt x="6" y="22"/>
                    <a:pt x="6" y="22"/>
                  </a:cubicBezTo>
                  <a:cubicBezTo>
                    <a:pt x="6" y="22"/>
                    <a:pt x="6" y="22"/>
                    <a:pt x="6" y="22"/>
                  </a:cubicBezTo>
                  <a:cubicBezTo>
                    <a:pt x="6" y="22"/>
                    <a:pt x="6" y="22"/>
                    <a:pt x="6" y="22"/>
                  </a:cubicBezTo>
                  <a:cubicBezTo>
                    <a:pt x="6" y="21"/>
                    <a:pt x="6" y="21"/>
                    <a:pt x="6" y="21"/>
                  </a:cubicBezTo>
                  <a:cubicBezTo>
                    <a:pt x="6" y="21"/>
                    <a:pt x="6" y="21"/>
                    <a:pt x="6" y="21"/>
                  </a:cubicBezTo>
                  <a:cubicBezTo>
                    <a:pt x="6" y="21"/>
                    <a:pt x="6" y="21"/>
                    <a:pt x="6" y="21"/>
                  </a:cubicBezTo>
                  <a:cubicBezTo>
                    <a:pt x="6" y="21"/>
                    <a:pt x="6" y="21"/>
                    <a:pt x="6" y="21"/>
                  </a:cubicBezTo>
                  <a:cubicBezTo>
                    <a:pt x="6" y="21"/>
                    <a:pt x="6" y="21"/>
                    <a:pt x="6"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6" y="20"/>
                    <a:pt x="6" y="20"/>
                    <a:pt x="6" y="19"/>
                  </a:cubicBezTo>
                  <a:cubicBezTo>
                    <a:pt x="6" y="19"/>
                    <a:pt x="6" y="19"/>
                    <a:pt x="6" y="19"/>
                  </a:cubicBezTo>
                  <a:cubicBezTo>
                    <a:pt x="6" y="19"/>
                    <a:pt x="6" y="19"/>
                    <a:pt x="6" y="19"/>
                  </a:cubicBezTo>
                  <a:cubicBezTo>
                    <a:pt x="6" y="18"/>
                    <a:pt x="6" y="18"/>
                    <a:pt x="6" y="18"/>
                  </a:cubicBezTo>
                  <a:cubicBezTo>
                    <a:pt x="6" y="18"/>
                    <a:pt x="6" y="18"/>
                    <a:pt x="6" y="18"/>
                  </a:cubicBezTo>
                  <a:cubicBezTo>
                    <a:pt x="6" y="18"/>
                    <a:pt x="6" y="18"/>
                    <a:pt x="6" y="18"/>
                  </a:cubicBezTo>
                  <a:cubicBezTo>
                    <a:pt x="5" y="18"/>
                    <a:pt x="5" y="18"/>
                    <a:pt x="5" y="18"/>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4" y="19"/>
                    <a:pt x="4" y="19"/>
                    <a:pt x="4" y="19"/>
                  </a:cubicBezTo>
                  <a:cubicBezTo>
                    <a:pt x="4" y="19"/>
                    <a:pt x="4" y="19"/>
                    <a:pt x="4" y="19"/>
                  </a:cubicBezTo>
                  <a:cubicBezTo>
                    <a:pt x="4" y="19"/>
                    <a:pt x="4" y="19"/>
                    <a:pt x="4" y="19"/>
                  </a:cubicBezTo>
                  <a:cubicBezTo>
                    <a:pt x="4" y="20"/>
                    <a:pt x="4" y="20"/>
                    <a:pt x="4" y="20"/>
                  </a:cubicBezTo>
                  <a:cubicBezTo>
                    <a:pt x="4" y="20"/>
                    <a:pt x="4" y="20"/>
                    <a:pt x="4" y="20"/>
                  </a:cubicBezTo>
                  <a:cubicBezTo>
                    <a:pt x="4" y="20"/>
                    <a:pt x="4" y="20"/>
                    <a:pt x="4" y="20"/>
                  </a:cubicBezTo>
                  <a:cubicBezTo>
                    <a:pt x="4" y="20"/>
                    <a:pt x="4" y="20"/>
                    <a:pt x="4" y="20"/>
                  </a:cubicBezTo>
                  <a:cubicBezTo>
                    <a:pt x="4" y="19"/>
                    <a:pt x="4" y="19"/>
                    <a:pt x="4" y="19"/>
                  </a:cubicBezTo>
                  <a:cubicBezTo>
                    <a:pt x="4" y="19"/>
                    <a:pt x="4"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5" y="17"/>
                    <a:pt x="5" y="17"/>
                  </a:cubicBezTo>
                  <a:cubicBezTo>
                    <a:pt x="5" y="17"/>
                    <a:pt x="5" y="17"/>
                    <a:pt x="5" y="17"/>
                  </a:cubicBezTo>
                  <a:cubicBezTo>
                    <a:pt x="5" y="17"/>
                    <a:pt x="5" y="17"/>
                    <a:pt x="5" y="17"/>
                  </a:cubicBezTo>
                  <a:cubicBezTo>
                    <a:pt x="5" y="17"/>
                    <a:pt x="5" y="17"/>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7" y="15"/>
                    <a:pt x="7" y="15"/>
                    <a:pt x="7" y="15"/>
                  </a:cubicBezTo>
                  <a:cubicBezTo>
                    <a:pt x="7" y="15"/>
                    <a:pt x="7" y="15"/>
                    <a:pt x="7" y="15"/>
                  </a:cubicBezTo>
                  <a:cubicBezTo>
                    <a:pt x="7" y="15"/>
                    <a:pt x="7" y="15"/>
                    <a:pt x="7" y="15"/>
                  </a:cubicBezTo>
                  <a:cubicBezTo>
                    <a:pt x="7" y="15"/>
                    <a:pt x="8" y="15"/>
                    <a:pt x="8" y="15"/>
                  </a:cubicBezTo>
                  <a:cubicBezTo>
                    <a:pt x="8" y="15"/>
                    <a:pt x="8" y="15"/>
                    <a:pt x="8" y="15"/>
                  </a:cubicBezTo>
                  <a:cubicBezTo>
                    <a:pt x="8" y="15"/>
                    <a:pt x="8" y="15"/>
                    <a:pt x="8" y="15"/>
                  </a:cubicBezTo>
                  <a:cubicBezTo>
                    <a:pt x="8" y="15"/>
                    <a:pt x="8" y="15"/>
                    <a:pt x="8" y="15"/>
                  </a:cubicBezTo>
                  <a:cubicBezTo>
                    <a:pt x="8" y="15"/>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7"/>
                    <a:pt x="8" y="17"/>
                  </a:cubicBezTo>
                  <a:cubicBezTo>
                    <a:pt x="8" y="17"/>
                    <a:pt x="8" y="17"/>
                    <a:pt x="8" y="17"/>
                  </a:cubicBezTo>
                  <a:cubicBezTo>
                    <a:pt x="8" y="17"/>
                    <a:pt x="8" y="17"/>
                    <a:pt x="8" y="17"/>
                  </a:cubicBezTo>
                  <a:cubicBezTo>
                    <a:pt x="8" y="17"/>
                    <a:pt x="8" y="17"/>
                    <a:pt x="8" y="17"/>
                  </a:cubicBezTo>
                  <a:cubicBezTo>
                    <a:pt x="9" y="17"/>
                    <a:pt x="9" y="16"/>
                    <a:pt x="9" y="16"/>
                  </a:cubicBezTo>
                  <a:cubicBezTo>
                    <a:pt x="9" y="16"/>
                    <a:pt x="9" y="16"/>
                    <a:pt x="9" y="16"/>
                  </a:cubicBezTo>
                  <a:cubicBezTo>
                    <a:pt x="9" y="16"/>
                    <a:pt x="9" y="16"/>
                    <a:pt x="9" y="16"/>
                  </a:cubicBezTo>
                  <a:cubicBezTo>
                    <a:pt x="9" y="16"/>
                    <a:pt x="9" y="16"/>
                    <a:pt x="9" y="16"/>
                  </a:cubicBezTo>
                  <a:cubicBezTo>
                    <a:pt x="9" y="16"/>
                    <a:pt x="9" y="16"/>
                    <a:pt x="9" y="16"/>
                  </a:cubicBezTo>
                  <a:cubicBezTo>
                    <a:pt x="9" y="16"/>
                    <a:pt x="9" y="16"/>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1" y="13"/>
                    <a:pt x="11" y="13"/>
                  </a:cubicBezTo>
                  <a:cubicBezTo>
                    <a:pt x="11" y="13"/>
                    <a:pt x="11" y="13"/>
                    <a:pt x="11" y="13"/>
                  </a:cubicBezTo>
                  <a:cubicBezTo>
                    <a:pt x="11" y="13"/>
                    <a:pt x="11" y="13"/>
                    <a:pt x="11" y="13"/>
                  </a:cubicBezTo>
                  <a:cubicBezTo>
                    <a:pt x="11" y="13"/>
                    <a:pt x="11" y="13"/>
                    <a:pt x="11" y="13"/>
                  </a:cubicBezTo>
                  <a:cubicBezTo>
                    <a:pt x="12" y="13"/>
                    <a:pt x="12" y="13"/>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1"/>
                    <a:pt x="12" y="11"/>
                    <a:pt x="12" y="11"/>
                  </a:cubicBezTo>
                  <a:cubicBezTo>
                    <a:pt x="12" y="11"/>
                    <a:pt x="12" y="11"/>
                    <a:pt x="12" y="11"/>
                  </a:cubicBezTo>
                  <a:cubicBezTo>
                    <a:pt x="12" y="11"/>
                    <a:pt x="13" y="11"/>
                    <a:pt x="13" y="11"/>
                  </a:cubicBezTo>
                  <a:cubicBezTo>
                    <a:pt x="13" y="11"/>
                    <a:pt x="13" y="11"/>
                    <a:pt x="13" y="11"/>
                  </a:cubicBezTo>
                  <a:cubicBezTo>
                    <a:pt x="13" y="11"/>
                    <a:pt x="13" y="10"/>
                    <a:pt x="13" y="10"/>
                  </a:cubicBezTo>
                  <a:cubicBezTo>
                    <a:pt x="13" y="10"/>
                    <a:pt x="13" y="10"/>
                    <a:pt x="13" y="10"/>
                  </a:cubicBezTo>
                  <a:cubicBezTo>
                    <a:pt x="13"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5" y="10"/>
                    <a:pt x="15" y="10"/>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7" y="8"/>
                    <a:pt x="17" y="8"/>
                    <a:pt x="17" y="8"/>
                  </a:cubicBezTo>
                  <a:cubicBezTo>
                    <a:pt x="17" y="8"/>
                    <a:pt x="17" y="8"/>
                    <a:pt x="17" y="8"/>
                  </a:cubicBezTo>
                  <a:cubicBezTo>
                    <a:pt x="17" y="8"/>
                    <a:pt x="17" y="8"/>
                    <a:pt x="17" y="8"/>
                  </a:cubicBezTo>
                  <a:cubicBezTo>
                    <a:pt x="17" y="8"/>
                    <a:pt x="17" y="8"/>
                    <a:pt x="17" y="8"/>
                  </a:cubicBezTo>
                  <a:cubicBezTo>
                    <a:pt x="17" y="7"/>
                    <a:pt x="17" y="7"/>
                    <a:pt x="17" y="7"/>
                  </a:cubicBezTo>
                  <a:cubicBezTo>
                    <a:pt x="16" y="7"/>
                    <a:pt x="16" y="7"/>
                    <a:pt x="16" y="7"/>
                  </a:cubicBezTo>
                  <a:cubicBezTo>
                    <a:pt x="16" y="7"/>
                    <a:pt x="16" y="7"/>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7"/>
                    <a:pt x="16" y="7"/>
                    <a:pt x="16" y="7"/>
                  </a:cubicBezTo>
                  <a:cubicBezTo>
                    <a:pt x="16" y="7"/>
                    <a:pt x="16" y="7"/>
                    <a:pt x="16" y="7"/>
                  </a:cubicBezTo>
                  <a:cubicBezTo>
                    <a:pt x="16" y="7"/>
                    <a:pt x="16" y="7"/>
                    <a:pt x="16" y="7"/>
                  </a:cubicBezTo>
                  <a:cubicBezTo>
                    <a:pt x="16" y="7"/>
                    <a:pt x="16" y="7"/>
                    <a:pt x="16" y="7"/>
                  </a:cubicBezTo>
                  <a:cubicBezTo>
                    <a:pt x="16" y="7"/>
                    <a:pt x="16" y="7"/>
                    <a:pt x="16"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6"/>
                    <a:pt x="19" y="6"/>
                  </a:cubicBezTo>
                  <a:cubicBezTo>
                    <a:pt x="19" y="6"/>
                    <a:pt x="19" y="6"/>
                    <a:pt x="19" y="6"/>
                  </a:cubicBezTo>
                  <a:cubicBezTo>
                    <a:pt x="19" y="6"/>
                    <a:pt x="19" y="6"/>
                    <a:pt x="19" y="6"/>
                  </a:cubicBezTo>
                  <a:cubicBezTo>
                    <a:pt x="19" y="6"/>
                    <a:pt x="19" y="6"/>
                    <a:pt x="19" y="6"/>
                  </a:cubicBezTo>
                  <a:cubicBezTo>
                    <a:pt x="19" y="6"/>
                    <a:pt x="19" y="6"/>
                    <a:pt x="19" y="6"/>
                  </a:cubicBezTo>
                  <a:cubicBezTo>
                    <a:pt x="19"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1" y="6"/>
                    <a:pt x="21" y="6"/>
                    <a:pt x="21" y="6"/>
                  </a:cubicBezTo>
                  <a:cubicBezTo>
                    <a:pt x="21" y="6"/>
                    <a:pt x="21" y="6"/>
                    <a:pt x="21" y="6"/>
                  </a:cubicBezTo>
                  <a:cubicBezTo>
                    <a:pt x="21" y="6"/>
                    <a:pt x="21" y="5"/>
                    <a:pt x="21" y="5"/>
                  </a:cubicBezTo>
                  <a:cubicBezTo>
                    <a:pt x="20" y="5"/>
                    <a:pt x="20" y="5"/>
                    <a:pt x="20" y="5"/>
                  </a:cubicBezTo>
                  <a:cubicBezTo>
                    <a:pt x="20" y="5"/>
                    <a:pt x="20" y="5"/>
                    <a:pt x="20" y="5"/>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9" y="4"/>
                    <a:pt x="19" y="4"/>
                    <a:pt x="19"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8" y="4"/>
                    <a:pt x="18" y="4"/>
                    <a:pt x="18" y="4"/>
                  </a:cubicBezTo>
                  <a:cubicBezTo>
                    <a:pt x="18" y="4"/>
                    <a:pt x="18" y="4"/>
                    <a:pt x="18" y="4"/>
                  </a:cubicBezTo>
                  <a:cubicBezTo>
                    <a:pt x="18" y="4"/>
                    <a:pt x="18" y="4"/>
                    <a:pt x="18" y="4"/>
                  </a:cubicBezTo>
                  <a:cubicBezTo>
                    <a:pt x="18" y="4"/>
                    <a:pt x="18" y="4"/>
                    <a:pt x="18"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5"/>
                    <a:pt x="17" y="5"/>
                    <a:pt x="17" y="5"/>
                  </a:cubicBezTo>
                  <a:cubicBezTo>
                    <a:pt x="17" y="5"/>
                    <a:pt x="17" y="5"/>
                    <a:pt x="17"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6"/>
                  </a:cubicBezTo>
                  <a:cubicBezTo>
                    <a:pt x="16" y="6"/>
                    <a:pt x="16" y="6"/>
                    <a:pt x="16" y="6"/>
                  </a:cubicBezTo>
                  <a:cubicBezTo>
                    <a:pt x="16"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6" y="5"/>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7" y="4"/>
                    <a:pt x="17" y="4"/>
                  </a:cubicBezTo>
                  <a:cubicBezTo>
                    <a:pt x="17" y="4"/>
                    <a:pt x="17" y="4"/>
                    <a:pt x="17" y="3"/>
                  </a:cubicBezTo>
                  <a:cubicBezTo>
                    <a:pt x="17" y="3"/>
                    <a:pt x="17" y="3"/>
                    <a:pt x="17" y="3"/>
                  </a:cubicBezTo>
                  <a:cubicBezTo>
                    <a:pt x="17" y="3"/>
                    <a:pt x="17" y="3"/>
                    <a:pt x="17" y="3"/>
                  </a:cubicBezTo>
                  <a:cubicBezTo>
                    <a:pt x="17" y="3"/>
                    <a:pt x="17" y="3"/>
                    <a:pt x="17" y="3"/>
                  </a:cubicBezTo>
                  <a:cubicBezTo>
                    <a:pt x="17"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2"/>
                  </a:cubicBezTo>
                  <a:cubicBezTo>
                    <a:pt x="18" y="2"/>
                    <a:pt x="18" y="2"/>
                    <a:pt x="18" y="2"/>
                  </a:cubicBezTo>
                  <a:cubicBezTo>
                    <a:pt x="20" y="2"/>
                    <a:pt x="22"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2"/>
                    <a:pt x="24" y="2"/>
                  </a:cubicBezTo>
                  <a:cubicBezTo>
                    <a:pt x="24" y="2"/>
                    <a:pt x="24" y="2"/>
                    <a:pt x="24" y="2"/>
                  </a:cubicBezTo>
                  <a:cubicBezTo>
                    <a:pt x="24" y="2"/>
                    <a:pt x="24" y="2"/>
                    <a:pt x="24" y="2"/>
                  </a:cubicBezTo>
                  <a:cubicBezTo>
                    <a:pt x="24" y="2"/>
                    <a:pt x="24" y="2"/>
                    <a:pt x="24" y="2"/>
                  </a:cubicBezTo>
                  <a:cubicBezTo>
                    <a:pt x="24" y="2"/>
                    <a:pt x="24" y="2"/>
                    <a:pt x="24" y="2"/>
                  </a:cubicBezTo>
                  <a:cubicBezTo>
                    <a:pt x="24" y="2"/>
                    <a:pt x="24" y="3"/>
                    <a:pt x="24" y="3"/>
                  </a:cubicBezTo>
                  <a:cubicBezTo>
                    <a:pt x="24" y="3"/>
                    <a:pt x="24" y="3"/>
                    <a:pt x="24" y="3"/>
                  </a:cubicBezTo>
                  <a:cubicBezTo>
                    <a:pt x="24" y="3"/>
                    <a:pt x="24" y="3"/>
                    <a:pt x="24" y="3"/>
                  </a:cubicBezTo>
                  <a:cubicBezTo>
                    <a:pt x="24" y="3"/>
                    <a:pt x="24" y="3"/>
                    <a:pt x="24" y="3"/>
                  </a:cubicBezTo>
                  <a:cubicBezTo>
                    <a:pt x="24" y="3"/>
                    <a:pt x="24" y="3"/>
                    <a:pt x="24" y="3"/>
                  </a:cubicBezTo>
                  <a:cubicBezTo>
                    <a:pt x="24" y="3"/>
                    <a:pt x="24" y="4"/>
                    <a:pt x="24" y="4"/>
                  </a:cubicBezTo>
                  <a:cubicBezTo>
                    <a:pt x="24" y="4"/>
                    <a:pt x="24" y="4"/>
                    <a:pt x="24" y="4"/>
                  </a:cubicBezTo>
                  <a:cubicBezTo>
                    <a:pt x="25" y="4"/>
                    <a:pt x="25" y="4"/>
                    <a:pt x="25" y="4"/>
                  </a:cubicBezTo>
                  <a:cubicBezTo>
                    <a:pt x="25" y="4"/>
                    <a:pt x="25" y="4"/>
                    <a:pt x="25" y="4"/>
                  </a:cubicBezTo>
                  <a:cubicBezTo>
                    <a:pt x="25" y="4"/>
                    <a:pt x="25" y="4"/>
                    <a:pt x="26" y="4"/>
                  </a:cubicBezTo>
                  <a:cubicBezTo>
                    <a:pt x="26" y="4"/>
                    <a:pt x="26" y="4"/>
                    <a:pt x="26" y="4"/>
                  </a:cubicBezTo>
                  <a:cubicBezTo>
                    <a:pt x="26" y="4"/>
                    <a:pt x="26" y="4"/>
                    <a:pt x="26" y="4"/>
                  </a:cubicBezTo>
                  <a:cubicBezTo>
                    <a:pt x="26" y="4"/>
                    <a:pt x="26" y="4"/>
                    <a:pt x="26" y="4"/>
                  </a:cubicBezTo>
                  <a:cubicBezTo>
                    <a:pt x="26" y="4"/>
                    <a:pt x="26" y="4"/>
                    <a:pt x="26" y="3"/>
                  </a:cubicBezTo>
                  <a:cubicBezTo>
                    <a:pt x="26" y="3"/>
                    <a:pt x="26" y="3"/>
                    <a:pt x="26" y="3"/>
                  </a:cubicBezTo>
                  <a:cubicBezTo>
                    <a:pt x="26" y="3"/>
                    <a:pt x="26" y="3"/>
                    <a:pt x="26" y="3"/>
                  </a:cubicBezTo>
                  <a:cubicBezTo>
                    <a:pt x="26" y="3"/>
                    <a:pt x="26" y="3"/>
                    <a:pt x="26" y="3"/>
                  </a:cubicBezTo>
                  <a:cubicBezTo>
                    <a:pt x="26" y="3"/>
                    <a:pt x="26" y="3"/>
                    <a:pt x="26" y="3"/>
                  </a:cubicBezTo>
                  <a:cubicBezTo>
                    <a:pt x="26"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8" y="3"/>
                  </a:cubicBezTo>
                  <a:cubicBezTo>
                    <a:pt x="28" y="3"/>
                    <a:pt x="28" y="3"/>
                    <a:pt x="28" y="3"/>
                  </a:cubicBezTo>
                  <a:cubicBezTo>
                    <a:pt x="28" y="3"/>
                    <a:pt x="28" y="3"/>
                    <a:pt x="28" y="3"/>
                  </a:cubicBezTo>
                  <a:cubicBezTo>
                    <a:pt x="28" y="3"/>
                    <a:pt x="28" y="2"/>
                    <a:pt x="28" y="2"/>
                  </a:cubicBezTo>
                  <a:cubicBezTo>
                    <a:pt x="28" y="2"/>
                    <a:pt x="28" y="2"/>
                    <a:pt x="28"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1"/>
                    <a:pt x="29" y="1"/>
                    <a:pt x="29" y="1"/>
                  </a:cubicBezTo>
                  <a:cubicBezTo>
                    <a:pt x="29" y="1"/>
                    <a:pt x="29" y="1"/>
                    <a:pt x="29" y="1"/>
                  </a:cubicBezTo>
                  <a:cubicBezTo>
                    <a:pt x="29" y="1"/>
                    <a:pt x="29" y="1"/>
                    <a:pt x="29" y="1"/>
                  </a:cubicBezTo>
                  <a:cubicBezTo>
                    <a:pt x="30" y="1"/>
                    <a:pt x="30" y="1"/>
                    <a:pt x="30" y="0"/>
                  </a:cubicBezTo>
                  <a:cubicBezTo>
                    <a:pt x="30" y="0"/>
                    <a:pt x="30" y="0"/>
                    <a:pt x="30" y="0"/>
                  </a:cubicBezTo>
                  <a:cubicBezTo>
                    <a:pt x="33" y="1"/>
                    <a:pt x="37" y="1"/>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1" y="3"/>
                  </a:cubicBezTo>
                  <a:cubicBezTo>
                    <a:pt x="41" y="3"/>
                    <a:pt x="41" y="3"/>
                    <a:pt x="41" y="3"/>
                  </a:cubicBezTo>
                  <a:cubicBezTo>
                    <a:pt x="41" y="3"/>
                    <a:pt x="41" y="4"/>
                    <a:pt x="41" y="4"/>
                  </a:cubicBezTo>
                  <a:cubicBezTo>
                    <a:pt x="41" y="4"/>
                    <a:pt x="41" y="4"/>
                    <a:pt x="41" y="4"/>
                  </a:cubicBezTo>
                  <a:cubicBezTo>
                    <a:pt x="41" y="4"/>
                    <a:pt x="41" y="4"/>
                    <a:pt x="41" y="4"/>
                  </a:cubicBezTo>
                  <a:cubicBezTo>
                    <a:pt x="41" y="4"/>
                    <a:pt x="41" y="4"/>
                    <a:pt x="41" y="4"/>
                  </a:cubicBezTo>
                  <a:cubicBezTo>
                    <a:pt x="40" y="4"/>
                    <a:pt x="40" y="4"/>
                    <a:pt x="40" y="4"/>
                  </a:cubicBezTo>
                  <a:cubicBezTo>
                    <a:pt x="40" y="4"/>
                    <a:pt x="40" y="4"/>
                    <a:pt x="40" y="4"/>
                  </a:cubicBezTo>
                  <a:cubicBezTo>
                    <a:pt x="40" y="4"/>
                    <a:pt x="40" y="4"/>
                    <a:pt x="40" y="4"/>
                  </a:cubicBezTo>
                  <a:cubicBezTo>
                    <a:pt x="40" y="4"/>
                    <a:pt x="40"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0" y="5"/>
                    <a:pt x="40" y="5"/>
                    <a:pt x="40" y="5"/>
                  </a:cubicBezTo>
                  <a:cubicBezTo>
                    <a:pt x="40" y="5"/>
                    <a:pt x="40" y="5"/>
                    <a:pt x="40" y="5"/>
                  </a:cubicBezTo>
                  <a:cubicBezTo>
                    <a:pt x="40" y="5"/>
                    <a:pt x="40" y="5"/>
                    <a:pt x="40" y="5"/>
                  </a:cubicBezTo>
                  <a:cubicBezTo>
                    <a:pt x="40" y="5"/>
                    <a:pt x="40" y="5"/>
                    <a:pt x="40" y="6"/>
                  </a:cubicBezTo>
                  <a:cubicBezTo>
                    <a:pt x="40" y="6"/>
                    <a:pt x="40" y="6"/>
                    <a:pt x="40" y="6"/>
                  </a:cubicBezTo>
                  <a:cubicBezTo>
                    <a:pt x="40" y="6"/>
                    <a:pt x="40" y="6"/>
                    <a:pt x="40" y="6"/>
                  </a:cubicBezTo>
                  <a:cubicBezTo>
                    <a:pt x="40" y="6"/>
                    <a:pt x="40" y="6"/>
                    <a:pt x="40" y="6"/>
                  </a:cubicBezTo>
                  <a:cubicBezTo>
                    <a:pt x="40" y="6"/>
                    <a:pt x="40" y="6"/>
                    <a:pt x="40"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8" y="6"/>
                  </a:cubicBezTo>
                  <a:cubicBezTo>
                    <a:pt x="38" y="6"/>
                    <a:pt x="38" y="6"/>
                    <a:pt x="38" y="6"/>
                  </a:cubicBezTo>
                  <a:cubicBezTo>
                    <a:pt x="38" y="6"/>
                    <a:pt x="38" y="7"/>
                    <a:pt x="38" y="7"/>
                  </a:cubicBezTo>
                  <a:cubicBezTo>
                    <a:pt x="38" y="7"/>
                    <a:pt x="38" y="7"/>
                    <a:pt x="38" y="7"/>
                  </a:cubicBezTo>
                  <a:cubicBezTo>
                    <a:pt x="38" y="7"/>
                    <a:pt x="38" y="7"/>
                    <a:pt x="38" y="7"/>
                  </a:cubicBezTo>
                  <a:cubicBezTo>
                    <a:pt x="37" y="7"/>
                    <a:pt x="37" y="7"/>
                    <a:pt x="37" y="7"/>
                  </a:cubicBezTo>
                  <a:cubicBezTo>
                    <a:pt x="38" y="7"/>
                    <a:pt x="38" y="7"/>
                    <a:pt x="38" y="7"/>
                  </a:cubicBezTo>
                  <a:cubicBezTo>
                    <a:pt x="38" y="8"/>
                    <a:pt x="38" y="8"/>
                    <a:pt x="38" y="8"/>
                  </a:cubicBezTo>
                  <a:cubicBezTo>
                    <a:pt x="39" y="8"/>
                    <a:pt x="39" y="8"/>
                    <a:pt x="39" y="9"/>
                  </a:cubicBezTo>
                  <a:cubicBezTo>
                    <a:pt x="39" y="9"/>
                    <a:pt x="39"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1" y="10"/>
                    <a:pt x="41" y="10"/>
                  </a:cubicBezTo>
                  <a:cubicBezTo>
                    <a:pt x="41" y="10"/>
                    <a:pt x="41" y="10"/>
                    <a:pt x="41" y="9"/>
                  </a:cubicBezTo>
                  <a:cubicBezTo>
                    <a:pt x="41" y="9"/>
                    <a:pt x="41" y="9"/>
                    <a:pt x="41" y="9"/>
                  </a:cubicBezTo>
                  <a:cubicBezTo>
                    <a:pt x="41" y="9"/>
                    <a:pt x="41" y="9"/>
                    <a:pt x="41" y="9"/>
                  </a:cubicBezTo>
                  <a:cubicBezTo>
                    <a:pt x="41" y="9"/>
                    <a:pt x="42" y="9"/>
                    <a:pt x="42" y="9"/>
                  </a:cubicBezTo>
                  <a:cubicBezTo>
                    <a:pt x="42" y="9"/>
                    <a:pt x="42" y="9"/>
                    <a:pt x="42" y="9"/>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4" y="11"/>
                    <a:pt x="44" y="11"/>
                    <a:pt x="44" y="11"/>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5" y="12"/>
                    <a:pt x="45" y="12"/>
                    <a:pt x="45" y="12"/>
                  </a:cubicBezTo>
                  <a:cubicBezTo>
                    <a:pt x="45" y="12"/>
                    <a:pt x="45" y="12"/>
                    <a:pt x="45" y="12"/>
                  </a:cubicBezTo>
                  <a:cubicBezTo>
                    <a:pt x="45" y="12"/>
                    <a:pt x="45" y="12"/>
                    <a:pt x="45" y="12"/>
                  </a:cubicBezTo>
                  <a:cubicBezTo>
                    <a:pt x="45" y="12"/>
                    <a:pt x="45" y="12"/>
                    <a:pt x="45" y="11"/>
                  </a:cubicBezTo>
                  <a:cubicBezTo>
                    <a:pt x="45" y="11"/>
                    <a:pt x="45" y="11"/>
                    <a:pt x="45" y="11"/>
                  </a:cubicBezTo>
                  <a:cubicBezTo>
                    <a:pt x="45" y="11"/>
                    <a:pt x="45" y="11"/>
                    <a:pt x="45" y="11"/>
                  </a:cubicBezTo>
                  <a:cubicBezTo>
                    <a:pt x="45" y="10"/>
                    <a:pt x="45" y="10"/>
                    <a:pt x="45" y="10"/>
                  </a:cubicBezTo>
                  <a:cubicBezTo>
                    <a:pt x="45" y="10"/>
                    <a:pt x="45" y="10"/>
                    <a:pt x="45" y="10"/>
                  </a:cubicBezTo>
                  <a:cubicBezTo>
                    <a:pt x="45" y="10"/>
                    <a:pt x="45" y="10"/>
                    <a:pt x="45"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1"/>
                    <a:pt x="45" y="11"/>
                    <a:pt x="45" y="11"/>
                  </a:cubicBezTo>
                  <a:cubicBezTo>
                    <a:pt x="45" y="11"/>
                    <a:pt x="45" y="11"/>
                    <a:pt x="45" y="11"/>
                  </a:cubicBezTo>
                  <a:cubicBezTo>
                    <a:pt x="45" y="11"/>
                    <a:pt x="45"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0"/>
                    <a:pt x="47" y="10"/>
                    <a:pt x="47" y="10"/>
                  </a:cubicBezTo>
                  <a:cubicBezTo>
                    <a:pt x="47" y="10"/>
                    <a:pt x="46" y="9"/>
                    <a:pt x="46" y="9"/>
                  </a:cubicBezTo>
                  <a:cubicBezTo>
                    <a:pt x="46" y="9"/>
                    <a:pt x="46" y="9"/>
                    <a:pt x="46" y="9"/>
                  </a:cubicBezTo>
                  <a:cubicBezTo>
                    <a:pt x="46" y="9"/>
                    <a:pt x="46" y="9"/>
                    <a:pt x="46" y="9"/>
                  </a:cubicBezTo>
                  <a:cubicBezTo>
                    <a:pt x="46" y="9"/>
                    <a:pt x="46" y="9"/>
                    <a:pt x="46" y="9"/>
                  </a:cubicBezTo>
                  <a:cubicBezTo>
                    <a:pt x="46" y="8"/>
                    <a:pt x="46" y="8"/>
                    <a:pt x="46" y="8"/>
                  </a:cubicBezTo>
                  <a:cubicBezTo>
                    <a:pt x="46" y="8"/>
                    <a:pt x="46" y="8"/>
                    <a:pt x="46" y="8"/>
                  </a:cubicBezTo>
                  <a:cubicBezTo>
                    <a:pt x="46" y="8"/>
                    <a:pt x="46" y="8"/>
                    <a:pt x="46" y="8"/>
                  </a:cubicBezTo>
                  <a:cubicBezTo>
                    <a:pt x="46" y="8"/>
                    <a:pt x="46" y="8"/>
                    <a:pt x="47" y="8"/>
                  </a:cubicBezTo>
                  <a:cubicBezTo>
                    <a:pt x="47" y="8"/>
                    <a:pt x="47" y="9"/>
                    <a:pt x="47" y="9"/>
                  </a:cubicBezTo>
                  <a:cubicBezTo>
                    <a:pt x="47" y="9"/>
                    <a:pt x="47" y="9"/>
                    <a:pt x="47" y="9"/>
                  </a:cubicBezTo>
                  <a:cubicBezTo>
                    <a:pt x="47" y="9"/>
                    <a:pt x="47" y="9"/>
                    <a:pt x="47" y="9"/>
                  </a:cubicBezTo>
                  <a:cubicBezTo>
                    <a:pt x="47" y="9"/>
                    <a:pt x="47" y="9"/>
                    <a:pt x="47" y="9"/>
                  </a:cubicBezTo>
                  <a:cubicBezTo>
                    <a:pt x="47" y="9"/>
                    <a:pt x="47" y="9"/>
                    <a:pt x="47" y="9"/>
                  </a:cubicBezTo>
                  <a:cubicBezTo>
                    <a:pt x="47" y="9"/>
                    <a:pt x="47" y="9"/>
                    <a:pt x="48" y="9"/>
                  </a:cubicBezTo>
                  <a:cubicBezTo>
                    <a:pt x="48" y="9"/>
                    <a:pt x="48" y="9"/>
                    <a:pt x="48" y="9"/>
                  </a:cubicBezTo>
                  <a:cubicBezTo>
                    <a:pt x="48" y="9"/>
                    <a:pt x="48" y="9"/>
                    <a:pt x="48" y="10"/>
                  </a:cubicBezTo>
                  <a:cubicBezTo>
                    <a:pt x="48" y="10"/>
                    <a:pt x="48" y="10"/>
                    <a:pt x="48" y="10"/>
                  </a:cubicBezTo>
                  <a:cubicBezTo>
                    <a:pt x="48" y="10"/>
                    <a:pt x="48" y="10"/>
                    <a:pt x="48"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1"/>
                    <a:pt x="47" y="11"/>
                  </a:cubicBezTo>
                  <a:cubicBezTo>
                    <a:pt x="47" y="11"/>
                    <a:pt x="47" y="11"/>
                    <a:pt x="47" y="11"/>
                  </a:cubicBezTo>
                  <a:cubicBezTo>
                    <a:pt x="47" y="11"/>
                    <a:pt x="47" y="11"/>
                    <a:pt x="47" y="11"/>
                  </a:cubicBezTo>
                  <a:cubicBezTo>
                    <a:pt x="48" y="11"/>
                    <a:pt x="48" y="11"/>
                    <a:pt x="48" y="11"/>
                  </a:cubicBezTo>
                  <a:cubicBezTo>
                    <a:pt x="48" y="11"/>
                    <a:pt x="48" y="11"/>
                    <a:pt x="48" y="11"/>
                  </a:cubicBezTo>
                  <a:cubicBezTo>
                    <a:pt x="48" y="11"/>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50" y="12"/>
                    <a:pt x="50" y="12"/>
                  </a:cubicBezTo>
                  <a:cubicBezTo>
                    <a:pt x="50" y="12"/>
                    <a:pt x="50" y="12"/>
                    <a:pt x="50" y="12"/>
                  </a:cubicBezTo>
                  <a:cubicBezTo>
                    <a:pt x="50" y="12"/>
                    <a:pt x="50" y="12"/>
                    <a:pt x="50" y="12"/>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8" y="14"/>
                    <a:pt x="48" y="14"/>
                  </a:cubicBezTo>
                  <a:cubicBezTo>
                    <a:pt x="48" y="14"/>
                    <a:pt x="48" y="14"/>
                    <a:pt x="48" y="14"/>
                  </a:cubicBezTo>
                  <a:cubicBezTo>
                    <a:pt x="48" y="14"/>
                    <a:pt x="48" y="14"/>
                    <a:pt x="48" y="14"/>
                  </a:cubicBezTo>
                  <a:cubicBezTo>
                    <a:pt x="48" y="14"/>
                    <a:pt x="48" y="14"/>
                    <a:pt x="48" y="14"/>
                  </a:cubicBezTo>
                  <a:cubicBezTo>
                    <a:pt x="48" y="14"/>
                    <a:pt x="48" y="14"/>
                    <a:pt x="48" y="13"/>
                  </a:cubicBezTo>
                  <a:cubicBezTo>
                    <a:pt x="48" y="13"/>
                    <a:pt x="48" y="13"/>
                    <a:pt x="48" y="13"/>
                  </a:cubicBezTo>
                  <a:cubicBezTo>
                    <a:pt x="48" y="13"/>
                    <a:pt x="48" y="13"/>
                    <a:pt x="48" y="13"/>
                  </a:cubicBezTo>
                  <a:cubicBezTo>
                    <a:pt x="48" y="14"/>
                    <a:pt x="48" y="14"/>
                    <a:pt x="48" y="14"/>
                  </a:cubicBezTo>
                  <a:cubicBezTo>
                    <a:pt x="48" y="14"/>
                    <a:pt x="48"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3"/>
                    <a:pt x="46" y="13"/>
                    <a:pt x="46" y="13"/>
                  </a:cubicBezTo>
                  <a:cubicBezTo>
                    <a:pt x="46" y="13"/>
                    <a:pt x="46" y="13"/>
                    <a:pt x="46" y="13"/>
                  </a:cubicBezTo>
                  <a:cubicBezTo>
                    <a:pt x="46" y="13"/>
                    <a:pt x="46" y="13"/>
                    <a:pt x="46" y="13"/>
                  </a:cubicBezTo>
                  <a:cubicBezTo>
                    <a:pt x="46" y="13"/>
                    <a:pt x="46" y="13"/>
                    <a:pt x="46"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3" y="12"/>
                    <a:pt x="43" y="12"/>
                  </a:cubicBezTo>
                  <a:cubicBezTo>
                    <a:pt x="43" y="12"/>
                    <a:pt x="43" y="12"/>
                    <a:pt x="43" y="12"/>
                  </a:cubicBezTo>
                  <a:cubicBezTo>
                    <a:pt x="43" y="12"/>
                    <a:pt x="43" y="12"/>
                    <a:pt x="43" y="11"/>
                  </a:cubicBezTo>
                  <a:cubicBezTo>
                    <a:pt x="43" y="11"/>
                    <a:pt x="43" y="11"/>
                    <a:pt x="43" y="11"/>
                  </a:cubicBezTo>
                  <a:cubicBezTo>
                    <a:pt x="43" y="11"/>
                    <a:pt x="43" y="11"/>
                    <a:pt x="43" y="11"/>
                  </a:cubicBezTo>
                  <a:cubicBezTo>
                    <a:pt x="43" y="11"/>
                    <a:pt x="43" y="11"/>
                    <a:pt x="43" y="12"/>
                  </a:cubicBezTo>
                  <a:cubicBezTo>
                    <a:pt x="42" y="12"/>
                    <a:pt x="42" y="12"/>
                    <a:pt x="42" y="12"/>
                  </a:cubicBezTo>
                  <a:cubicBezTo>
                    <a:pt x="42" y="12"/>
                    <a:pt x="42" y="12"/>
                    <a:pt x="42" y="12"/>
                  </a:cubicBezTo>
                  <a:cubicBezTo>
                    <a:pt x="42" y="12"/>
                    <a:pt x="42" y="12"/>
                    <a:pt x="42" y="12"/>
                  </a:cubicBezTo>
                  <a:cubicBezTo>
                    <a:pt x="42" y="12"/>
                    <a:pt x="42" y="12"/>
                    <a:pt x="42" y="12"/>
                  </a:cubicBezTo>
                  <a:cubicBezTo>
                    <a:pt x="41" y="12"/>
                    <a:pt x="41" y="12"/>
                    <a:pt x="41" y="12"/>
                  </a:cubicBezTo>
                  <a:cubicBezTo>
                    <a:pt x="41" y="12"/>
                    <a:pt x="41" y="12"/>
                    <a:pt x="41" y="12"/>
                  </a:cubicBezTo>
                  <a:cubicBezTo>
                    <a:pt x="41" y="12"/>
                    <a:pt x="41"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8" y="12"/>
                    <a:pt x="38" y="12"/>
                  </a:cubicBezTo>
                  <a:cubicBezTo>
                    <a:pt x="38" y="12"/>
                    <a:pt x="38" y="12"/>
                    <a:pt x="38" y="12"/>
                  </a:cubicBezTo>
                  <a:cubicBezTo>
                    <a:pt x="38" y="12"/>
                    <a:pt x="38" y="12"/>
                    <a:pt x="38" y="13"/>
                  </a:cubicBezTo>
                  <a:cubicBezTo>
                    <a:pt x="38" y="13"/>
                    <a:pt x="38" y="13"/>
                    <a:pt x="38" y="13"/>
                  </a:cubicBezTo>
                  <a:cubicBezTo>
                    <a:pt x="38" y="13"/>
                    <a:pt x="38" y="13"/>
                    <a:pt x="38" y="13"/>
                  </a:cubicBezTo>
                  <a:cubicBezTo>
                    <a:pt x="38" y="13"/>
                    <a:pt x="38"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4"/>
                    <a:pt x="37" y="14"/>
                  </a:cubicBezTo>
                  <a:cubicBezTo>
                    <a:pt x="37" y="14"/>
                    <a:pt x="37" y="14"/>
                    <a:pt x="37" y="14"/>
                  </a:cubicBezTo>
                  <a:cubicBezTo>
                    <a:pt x="37" y="14"/>
                    <a:pt x="37" y="14"/>
                    <a:pt x="37" y="14"/>
                  </a:cubicBezTo>
                  <a:cubicBezTo>
                    <a:pt x="37" y="14"/>
                    <a:pt x="37" y="14"/>
                    <a:pt x="37" y="14"/>
                  </a:cubicBezTo>
                  <a:cubicBezTo>
                    <a:pt x="37" y="14"/>
                    <a:pt x="37" y="14"/>
                    <a:pt x="37" y="14"/>
                  </a:cubicBezTo>
                  <a:cubicBezTo>
                    <a:pt x="37" y="15"/>
                    <a:pt x="37" y="15"/>
                    <a:pt x="37" y="15"/>
                  </a:cubicBezTo>
                  <a:cubicBezTo>
                    <a:pt x="37" y="15"/>
                    <a:pt x="37"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5" y="15"/>
                  </a:cubicBezTo>
                  <a:cubicBezTo>
                    <a:pt x="35" y="15"/>
                    <a:pt x="35" y="15"/>
                    <a:pt x="35" y="15"/>
                  </a:cubicBezTo>
                  <a:cubicBezTo>
                    <a:pt x="35" y="16"/>
                    <a:pt x="35" y="16"/>
                    <a:pt x="35" y="16"/>
                  </a:cubicBezTo>
                  <a:cubicBezTo>
                    <a:pt x="35" y="16"/>
                    <a:pt x="35" y="16"/>
                    <a:pt x="35" y="16"/>
                  </a:cubicBezTo>
                  <a:cubicBezTo>
                    <a:pt x="35" y="16"/>
                    <a:pt x="35" y="16"/>
                    <a:pt x="35" y="16"/>
                  </a:cubicBezTo>
                  <a:cubicBezTo>
                    <a:pt x="35" y="16"/>
                    <a:pt x="35" y="16"/>
                    <a:pt x="35" y="16"/>
                  </a:cubicBezTo>
                  <a:cubicBezTo>
                    <a:pt x="35" y="16"/>
                    <a:pt x="35" y="16"/>
                    <a:pt x="35" y="16"/>
                  </a:cubicBezTo>
                  <a:cubicBezTo>
                    <a:pt x="35" y="17"/>
                    <a:pt x="35" y="17"/>
                    <a:pt x="35" y="17"/>
                  </a:cubicBezTo>
                  <a:cubicBezTo>
                    <a:pt x="35" y="17"/>
                    <a:pt x="35" y="17"/>
                    <a:pt x="35" y="17"/>
                  </a:cubicBezTo>
                  <a:cubicBezTo>
                    <a:pt x="35" y="17"/>
                    <a:pt x="35" y="17"/>
                    <a:pt x="35" y="17"/>
                  </a:cubicBezTo>
                  <a:cubicBezTo>
                    <a:pt x="34" y="17"/>
                    <a:pt x="34" y="17"/>
                    <a:pt x="34" y="17"/>
                  </a:cubicBezTo>
                  <a:cubicBezTo>
                    <a:pt x="34" y="18"/>
                    <a:pt x="34" y="18"/>
                    <a:pt x="34" y="18"/>
                  </a:cubicBezTo>
                  <a:cubicBezTo>
                    <a:pt x="34" y="18"/>
                    <a:pt x="34" y="18"/>
                    <a:pt x="34" y="18"/>
                  </a:cubicBezTo>
                  <a:cubicBezTo>
                    <a:pt x="34" y="18"/>
                    <a:pt x="34" y="18"/>
                    <a:pt x="34" y="18"/>
                  </a:cubicBezTo>
                  <a:cubicBezTo>
                    <a:pt x="34" y="18"/>
                    <a:pt x="34" y="18"/>
                    <a:pt x="34" y="18"/>
                  </a:cubicBezTo>
                  <a:cubicBezTo>
                    <a:pt x="34" y="18"/>
                    <a:pt x="34" y="18"/>
                    <a:pt x="34" y="18"/>
                  </a:cubicBezTo>
                  <a:cubicBezTo>
                    <a:pt x="34" y="19"/>
                    <a:pt x="34" y="19"/>
                    <a:pt x="34" y="19"/>
                  </a:cubicBezTo>
                  <a:cubicBezTo>
                    <a:pt x="34" y="19"/>
                    <a:pt x="34" y="19"/>
                    <a:pt x="34" y="19"/>
                  </a:cubicBezTo>
                  <a:cubicBezTo>
                    <a:pt x="34" y="19"/>
                    <a:pt x="34" y="19"/>
                    <a:pt x="34" y="19"/>
                  </a:cubicBezTo>
                  <a:cubicBezTo>
                    <a:pt x="34" y="19"/>
                    <a:pt x="34" y="19"/>
                    <a:pt x="34" y="19"/>
                  </a:cubicBezTo>
                  <a:cubicBezTo>
                    <a:pt x="34" y="19"/>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5" y="20"/>
                  </a:cubicBezTo>
                  <a:cubicBezTo>
                    <a:pt x="35" y="20"/>
                    <a:pt x="35" y="20"/>
                    <a:pt x="35" y="20"/>
                  </a:cubicBezTo>
                  <a:cubicBezTo>
                    <a:pt x="35" y="20"/>
                    <a:pt x="35" y="20"/>
                    <a:pt x="35" y="20"/>
                  </a:cubicBezTo>
                  <a:cubicBezTo>
                    <a:pt x="35" y="20"/>
                    <a:pt x="35" y="20"/>
                    <a:pt x="35" y="20"/>
                  </a:cubicBezTo>
                  <a:cubicBezTo>
                    <a:pt x="35" y="21"/>
                    <a:pt x="35" y="21"/>
                    <a:pt x="35" y="21"/>
                  </a:cubicBezTo>
                  <a:cubicBezTo>
                    <a:pt x="35" y="21"/>
                    <a:pt x="34" y="21"/>
                    <a:pt x="34" y="21"/>
                  </a:cubicBezTo>
                  <a:cubicBezTo>
                    <a:pt x="34" y="21"/>
                    <a:pt x="34" y="21"/>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5" y="22"/>
                  </a:cubicBezTo>
                  <a:cubicBezTo>
                    <a:pt x="35" y="22"/>
                    <a:pt x="35" y="22"/>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6" y="23"/>
                    <a:pt x="36" y="24"/>
                  </a:cubicBezTo>
                  <a:cubicBezTo>
                    <a:pt x="36" y="24"/>
                    <a:pt x="36" y="24"/>
                    <a:pt x="36" y="24"/>
                  </a:cubicBezTo>
                  <a:cubicBezTo>
                    <a:pt x="36" y="24"/>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7" y="25"/>
                    <a:pt x="37" y="25"/>
                    <a:pt x="37" y="25"/>
                  </a:cubicBezTo>
                  <a:cubicBezTo>
                    <a:pt x="37" y="25"/>
                    <a:pt x="37" y="25"/>
                    <a:pt x="37" y="25"/>
                  </a:cubicBezTo>
                  <a:cubicBezTo>
                    <a:pt x="37" y="25"/>
                    <a:pt x="37" y="26"/>
                    <a:pt x="37" y="26"/>
                  </a:cubicBezTo>
                  <a:cubicBezTo>
                    <a:pt x="37" y="26"/>
                    <a:pt x="37"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6"/>
                    <a:pt x="42" y="26"/>
                    <a:pt x="43" y="26"/>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6"/>
                  </a:cubicBezTo>
                  <a:cubicBezTo>
                    <a:pt x="44" y="26"/>
                    <a:pt x="44" y="26"/>
                    <a:pt x="44" y="26"/>
                  </a:cubicBezTo>
                  <a:cubicBezTo>
                    <a:pt x="44" y="26"/>
                    <a:pt x="44" y="26"/>
                    <a:pt x="44" y="26"/>
                  </a:cubicBezTo>
                  <a:cubicBezTo>
                    <a:pt x="45" y="26"/>
                    <a:pt x="45" y="26"/>
                    <a:pt x="45" y="26"/>
                  </a:cubicBezTo>
                  <a:cubicBezTo>
                    <a:pt x="45" y="26"/>
                    <a:pt x="45" y="26"/>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6" y="27"/>
                    <a:pt x="46" y="27"/>
                    <a:pt x="46" y="27"/>
                  </a:cubicBezTo>
                  <a:cubicBezTo>
                    <a:pt x="46" y="27"/>
                    <a:pt x="46" y="27"/>
                    <a:pt x="46" y="27"/>
                  </a:cubicBezTo>
                  <a:cubicBezTo>
                    <a:pt x="46" y="27"/>
                    <a:pt x="46" y="27"/>
                    <a:pt x="46" y="27"/>
                  </a:cubicBezTo>
                  <a:cubicBezTo>
                    <a:pt x="46" y="27"/>
                    <a:pt x="47" y="28"/>
                    <a:pt x="47" y="28"/>
                  </a:cubicBezTo>
                  <a:cubicBezTo>
                    <a:pt x="47" y="28"/>
                    <a:pt x="46" y="28"/>
                    <a:pt x="46" y="28"/>
                  </a:cubicBezTo>
                  <a:cubicBezTo>
                    <a:pt x="46" y="28"/>
                    <a:pt x="46" y="28"/>
                    <a:pt x="46" y="28"/>
                  </a:cubicBezTo>
                  <a:cubicBezTo>
                    <a:pt x="46" y="28"/>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30"/>
                    <a:pt x="46" y="30"/>
                  </a:cubicBezTo>
                  <a:cubicBezTo>
                    <a:pt x="46" y="30"/>
                    <a:pt x="46" y="30"/>
                    <a:pt x="46" y="30"/>
                  </a:cubicBezTo>
                  <a:cubicBezTo>
                    <a:pt x="46" y="30"/>
                    <a:pt x="46" y="30"/>
                    <a:pt x="46" y="30"/>
                  </a:cubicBezTo>
                  <a:cubicBezTo>
                    <a:pt x="46" y="30"/>
                    <a:pt x="47" y="30"/>
                    <a:pt x="47" y="30"/>
                  </a:cubicBezTo>
                  <a:cubicBezTo>
                    <a:pt x="47" y="30"/>
                    <a:pt x="47" y="30"/>
                    <a:pt x="47" y="30"/>
                  </a:cubicBezTo>
                  <a:cubicBezTo>
                    <a:pt x="47" y="30"/>
                    <a:pt x="47" y="30"/>
                    <a:pt x="47" y="30"/>
                  </a:cubicBezTo>
                  <a:cubicBezTo>
                    <a:pt x="47" y="30"/>
                    <a:pt x="47" y="31"/>
                    <a:pt x="47" y="31"/>
                  </a:cubicBezTo>
                  <a:cubicBezTo>
                    <a:pt x="47" y="31"/>
                    <a:pt x="47" y="31"/>
                    <a:pt x="47" y="31"/>
                  </a:cubicBezTo>
                  <a:cubicBezTo>
                    <a:pt x="47" y="31"/>
                    <a:pt x="47" y="31"/>
                    <a:pt x="47" y="31"/>
                  </a:cubicBezTo>
                  <a:cubicBezTo>
                    <a:pt x="47" y="31"/>
                    <a:pt x="47" y="31"/>
                    <a:pt x="47" y="31"/>
                  </a:cubicBezTo>
                  <a:cubicBezTo>
                    <a:pt x="47" y="31"/>
                    <a:pt x="47" y="31"/>
                    <a:pt x="47" y="31"/>
                  </a:cubicBezTo>
                  <a:cubicBezTo>
                    <a:pt x="47" y="32"/>
                    <a:pt x="47"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3"/>
                    <a:pt x="48" y="33"/>
                    <a:pt x="48" y="33"/>
                  </a:cubicBezTo>
                  <a:cubicBezTo>
                    <a:pt x="48" y="33"/>
                    <a:pt x="48" y="33"/>
                    <a:pt x="48" y="33"/>
                  </a:cubicBezTo>
                  <a:cubicBezTo>
                    <a:pt x="48" y="33"/>
                    <a:pt x="48" y="34"/>
                    <a:pt x="48" y="34"/>
                  </a:cubicBezTo>
                  <a:cubicBezTo>
                    <a:pt x="48" y="34"/>
                    <a:pt x="48" y="34"/>
                    <a:pt x="48" y="34"/>
                  </a:cubicBezTo>
                  <a:cubicBezTo>
                    <a:pt x="48" y="34"/>
                    <a:pt x="48" y="34"/>
                    <a:pt x="48" y="34"/>
                  </a:cubicBezTo>
                  <a:cubicBezTo>
                    <a:pt x="48" y="34"/>
                    <a:pt x="48" y="34"/>
                    <a:pt x="48" y="34"/>
                  </a:cubicBezTo>
                  <a:cubicBezTo>
                    <a:pt x="48" y="34"/>
                    <a:pt x="48" y="34"/>
                    <a:pt x="48" y="34"/>
                  </a:cubicBezTo>
                  <a:cubicBezTo>
                    <a:pt x="48" y="34"/>
                    <a:pt x="48" y="35"/>
                    <a:pt x="48" y="35"/>
                  </a:cubicBezTo>
                  <a:cubicBezTo>
                    <a:pt x="48" y="35"/>
                    <a:pt x="48" y="35"/>
                    <a:pt x="48" y="35"/>
                  </a:cubicBezTo>
                  <a:cubicBezTo>
                    <a:pt x="48" y="35"/>
                    <a:pt x="48" y="35"/>
                    <a:pt x="48" y="35"/>
                  </a:cubicBezTo>
                  <a:cubicBezTo>
                    <a:pt x="48" y="35"/>
                    <a:pt x="48" y="35"/>
                    <a:pt x="48" y="35"/>
                  </a:cubicBezTo>
                  <a:cubicBezTo>
                    <a:pt x="48" y="35"/>
                    <a:pt x="48" y="35"/>
                    <a:pt x="48" y="35"/>
                  </a:cubicBezTo>
                  <a:cubicBezTo>
                    <a:pt x="47" y="35"/>
                    <a:pt x="47" y="35"/>
                    <a:pt x="47" y="35"/>
                  </a:cubicBezTo>
                  <a:cubicBezTo>
                    <a:pt x="47" y="35"/>
                    <a:pt x="47" y="35"/>
                    <a:pt x="47" y="36"/>
                  </a:cubicBezTo>
                  <a:cubicBezTo>
                    <a:pt x="47" y="36"/>
                    <a:pt x="47" y="36"/>
                    <a:pt x="47" y="36"/>
                  </a:cubicBezTo>
                  <a:cubicBezTo>
                    <a:pt x="47" y="36"/>
                    <a:pt x="47" y="36"/>
                    <a:pt x="47" y="36"/>
                  </a:cubicBezTo>
                  <a:cubicBezTo>
                    <a:pt x="47" y="36"/>
                    <a:pt x="47" y="36"/>
                    <a:pt x="47" y="36"/>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6" y="37"/>
                    <a:pt x="46" y="37"/>
                    <a:pt x="46" y="37"/>
                  </a:cubicBezTo>
                  <a:cubicBezTo>
                    <a:pt x="46" y="37"/>
                    <a:pt x="46" y="37"/>
                    <a:pt x="46" y="37"/>
                  </a:cubicBezTo>
                  <a:cubicBezTo>
                    <a:pt x="46" y="37"/>
                    <a:pt x="46" y="37"/>
                    <a:pt x="46" y="37"/>
                  </a:cubicBezTo>
                  <a:cubicBezTo>
                    <a:pt x="46" y="37"/>
                    <a:pt x="46" y="37"/>
                    <a:pt x="46" y="37"/>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1"/>
                    <a:pt x="47" y="41"/>
                  </a:cubicBezTo>
                  <a:cubicBezTo>
                    <a:pt x="47" y="41"/>
                    <a:pt x="47" y="41"/>
                    <a:pt x="47" y="41"/>
                  </a:cubicBezTo>
                  <a:cubicBezTo>
                    <a:pt x="47" y="41"/>
                    <a:pt x="47" y="41"/>
                    <a:pt x="47" y="41"/>
                  </a:cubicBezTo>
                  <a:cubicBezTo>
                    <a:pt x="46" y="41"/>
                    <a:pt x="46" y="41"/>
                    <a:pt x="46" y="41"/>
                  </a:cubicBezTo>
                  <a:cubicBezTo>
                    <a:pt x="46" y="43"/>
                    <a:pt x="46" y="43"/>
                    <a:pt x="46" y="43"/>
                  </a:cubicBezTo>
                  <a:cubicBezTo>
                    <a:pt x="47" y="43"/>
                    <a:pt x="47" y="43"/>
                    <a:pt x="47" y="43"/>
                  </a:cubicBezTo>
                  <a:cubicBezTo>
                    <a:pt x="47" y="43"/>
                    <a:pt x="47" y="43"/>
                    <a:pt x="47" y="44"/>
                  </a:cubicBezTo>
                  <a:cubicBezTo>
                    <a:pt x="47" y="44"/>
                    <a:pt x="47" y="44"/>
                    <a:pt x="47" y="44"/>
                  </a:cubicBezTo>
                  <a:cubicBezTo>
                    <a:pt x="47" y="44"/>
                    <a:pt x="47" y="44"/>
                    <a:pt x="47" y="44"/>
                  </a:cubicBezTo>
                  <a:cubicBezTo>
                    <a:pt x="47" y="44"/>
                    <a:pt x="47" y="45"/>
                    <a:pt x="47" y="45"/>
                  </a:cubicBezTo>
                  <a:cubicBezTo>
                    <a:pt x="47" y="45"/>
                    <a:pt x="47" y="45"/>
                    <a:pt x="46" y="45"/>
                  </a:cubicBezTo>
                  <a:cubicBezTo>
                    <a:pt x="46" y="45"/>
                    <a:pt x="46" y="45"/>
                    <a:pt x="46" y="45"/>
                  </a:cubicBezTo>
                  <a:cubicBezTo>
                    <a:pt x="46" y="45"/>
                    <a:pt x="46" y="45"/>
                    <a:pt x="46" y="45"/>
                  </a:cubicBezTo>
                  <a:cubicBezTo>
                    <a:pt x="46" y="45"/>
                    <a:pt x="46" y="45"/>
                    <a:pt x="46" y="45"/>
                  </a:cubicBezTo>
                  <a:cubicBezTo>
                    <a:pt x="46" y="45"/>
                    <a:pt x="46" y="45"/>
                    <a:pt x="46" y="46"/>
                  </a:cubicBezTo>
                  <a:cubicBezTo>
                    <a:pt x="46" y="46"/>
                    <a:pt x="46" y="46"/>
                    <a:pt x="46" y="46"/>
                  </a:cubicBezTo>
                  <a:cubicBezTo>
                    <a:pt x="46" y="46"/>
                    <a:pt x="46" y="46"/>
                    <a:pt x="46" y="46"/>
                  </a:cubicBezTo>
                  <a:cubicBezTo>
                    <a:pt x="46" y="46"/>
                    <a:pt x="47" y="46"/>
                    <a:pt x="47" y="46"/>
                  </a:cubicBezTo>
                  <a:cubicBezTo>
                    <a:pt x="47" y="46"/>
                    <a:pt x="47" y="46"/>
                    <a:pt x="47" y="46"/>
                  </a:cubicBezTo>
                  <a:cubicBezTo>
                    <a:pt x="47" y="46"/>
                    <a:pt x="47" y="46"/>
                    <a:pt x="47" y="46"/>
                  </a:cubicBezTo>
                  <a:cubicBezTo>
                    <a:pt x="47" y="46"/>
                    <a:pt x="48" y="46"/>
                    <a:pt x="48" y="46"/>
                  </a:cubicBezTo>
                  <a:cubicBezTo>
                    <a:pt x="48" y="46"/>
                    <a:pt x="48" y="46"/>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50" y="45"/>
                  </a:cubicBezTo>
                  <a:cubicBezTo>
                    <a:pt x="50" y="45"/>
                    <a:pt x="50" y="45"/>
                    <a:pt x="50" y="45"/>
                  </a:cubicBezTo>
                  <a:cubicBezTo>
                    <a:pt x="50" y="45"/>
                    <a:pt x="50" y="45"/>
                    <a:pt x="50" y="45"/>
                  </a:cubicBezTo>
                  <a:cubicBezTo>
                    <a:pt x="50" y="44"/>
                    <a:pt x="50" y="44"/>
                    <a:pt x="50" y="44"/>
                  </a:cubicBezTo>
                  <a:cubicBezTo>
                    <a:pt x="50" y="44"/>
                    <a:pt x="50"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2" y="44"/>
                    <a:pt x="52" y="43"/>
                    <a:pt x="52" y="43"/>
                  </a:cubicBezTo>
                  <a:cubicBezTo>
                    <a:pt x="52" y="43"/>
                    <a:pt x="52" y="43"/>
                    <a:pt x="52" y="43"/>
                  </a:cubicBezTo>
                  <a:cubicBezTo>
                    <a:pt x="52" y="43"/>
                    <a:pt x="52" y="43"/>
                    <a:pt x="52" y="43"/>
                  </a:cubicBezTo>
                  <a:cubicBezTo>
                    <a:pt x="52" y="43"/>
                    <a:pt x="52" y="43"/>
                    <a:pt x="52" y="43"/>
                  </a:cubicBezTo>
                  <a:cubicBezTo>
                    <a:pt x="52" y="42"/>
                    <a:pt x="52" y="42"/>
                    <a:pt x="52" y="42"/>
                  </a:cubicBezTo>
                  <a:cubicBezTo>
                    <a:pt x="52" y="42"/>
                    <a:pt x="51" y="42"/>
                    <a:pt x="51" y="42"/>
                  </a:cubicBezTo>
                  <a:cubicBezTo>
                    <a:pt x="51" y="42"/>
                    <a:pt x="51"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3" y="41"/>
                    <a:pt x="53" y="41"/>
                  </a:cubicBezTo>
                  <a:cubicBezTo>
                    <a:pt x="53" y="41"/>
                    <a:pt x="53" y="40"/>
                    <a:pt x="53" y="40"/>
                  </a:cubicBezTo>
                  <a:cubicBezTo>
                    <a:pt x="53" y="40"/>
                    <a:pt x="53" y="40"/>
                    <a:pt x="53" y="40"/>
                  </a:cubicBezTo>
                  <a:cubicBezTo>
                    <a:pt x="53" y="40"/>
                    <a:pt x="53" y="40"/>
                    <a:pt x="53" y="40"/>
                  </a:cubicBezTo>
                  <a:cubicBezTo>
                    <a:pt x="53" y="40"/>
                    <a:pt x="53" y="40"/>
                    <a:pt x="53" y="40"/>
                  </a:cubicBezTo>
                  <a:cubicBezTo>
                    <a:pt x="53" y="40"/>
                    <a:pt x="53" y="40"/>
                    <a:pt x="53" y="40"/>
                  </a:cubicBezTo>
                  <a:cubicBezTo>
                    <a:pt x="53" y="39"/>
                    <a:pt x="53" y="39"/>
                    <a:pt x="53" y="39"/>
                  </a:cubicBezTo>
                  <a:cubicBezTo>
                    <a:pt x="53" y="39"/>
                    <a:pt x="53" y="39"/>
                    <a:pt x="53" y="39"/>
                  </a:cubicBezTo>
                  <a:cubicBezTo>
                    <a:pt x="53" y="39"/>
                    <a:pt x="53" y="39"/>
                    <a:pt x="53" y="39"/>
                  </a:cubicBezTo>
                  <a:cubicBezTo>
                    <a:pt x="53" y="39"/>
                    <a:pt x="53" y="39"/>
                    <a:pt x="53" y="39"/>
                  </a:cubicBezTo>
                  <a:cubicBezTo>
                    <a:pt x="53" y="39"/>
                    <a:pt x="54" y="39"/>
                    <a:pt x="54" y="39"/>
                  </a:cubicBezTo>
                  <a:cubicBezTo>
                    <a:pt x="54" y="39"/>
                    <a:pt x="54" y="38"/>
                    <a:pt x="54" y="38"/>
                  </a:cubicBezTo>
                  <a:cubicBezTo>
                    <a:pt x="54" y="38"/>
                    <a:pt x="54" y="38"/>
                    <a:pt x="54" y="38"/>
                  </a:cubicBezTo>
                  <a:cubicBezTo>
                    <a:pt x="54" y="38"/>
                    <a:pt x="54" y="38"/>
                    <a:pt x="54" y="38"/>
                  </a:cubicBezTo>
                  <a:cubicBezTo>
                    <a:pt x="54" y="38"/>
                    <a:pt x="54" y="38"/>
                    <a:pt x="54" y="38"/>
                  </a:cubicBezTo>
                  <a:cubicBezTo>
                    <a:pt x="54" y="37"/>
                    <a:pt x="54" y="37"/>
                    <a:pt x="55" y="37"/>
                  </a:cubicBezTo>
                  <a:cubicBezTo>
                    <a:pt x="55" y="37"/>
                    <a:pt x="55" y="37"/>
                    <a:pt x="55" y="37"/>
                  </a:cubicBezTo>
                  <a:cubicBezTo>
                    <a:pt x="55" y="37"/>
                    <a:pt x="55" y="37"/>
                    <a:pt x="55" y="37"/>
                  </a:cubicBezTo>
                  <a:cubicBezTo>
                    <a:pt x="55" y="36"/>
                    <a:pt x="55" y="36"/>
                    <a:pt x="55" y="36"/>
                  </a:cubicBezTo>
                  <a:cubicBezTo>
                    <a:pt x="55" y="36"/>
                    <a:pt x="55" y="36"/>
                    <a:pt x="55" y="36"/>
                  </a:cubicBezTo>
                  <a:cubicBezTo>
                    <a:pt x="55" y="36"/>
                    <a:pt x="55" y="35"/>
                    <a:pt x="55" y="35"/>
                  </a:cubicBezTo>
                  <a:cubicBezTo>
                    <a:pt x="55" y="35"/>
                    <a:pt x="55" y="35"/>
                    <a:pt x="55" y="35"/>
                  </a:cubicBezTo>
                  <a:cubicBezTo>
                    <a:pt x="55" y="35"/>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6" y="34"/>
                    <a:pt x="56" y="34"/>
                    <a:pt x="56" y="34"/>
                  </a:cubicBezTo>
                  <a:cubicBezTo>
                    <a:pt x="56" y="34"/>
                    <a:pt x="56" y="34"/>
                    <a:pt x="56" y="34"/>
                  </a:cubicBezTo>
                  <a:cubicBezTo>
                    <a:pt x="56" y="34"/>
                    <a:pt x="56" y="33"/>
                    <a:pt x="56" y="33"/>
                  </a:cubicBezTo>
                  <a:cubicBezTo>
                    <a:pt x="56" y="32"/>
                    <a:pt x="56" y="32"/>
                    <a:pt x="56" y="32"/>
                  </a:cubicBezTo>
                  <a:cubicBezTo>
                    <a:pt x="56" y="31"/>
                    <a:pt x="56" y="31"/>
                    <a:pt x="56" y="31"/>
                  </a:cubicBezTo>
                  <a:cubicBezTo>
                    <a:pt x="56" y="31"/>
                    <a:pt x="56" y="31"/>
                    <a:pt x="56" y="31"/>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29"/>
                    <a:pt x="56" y="29"/>
                    <a:pt x="56" y="29"/>
                  </a:cubicBezTo>
                  <a:cubicBezTo>
                    <a:pt x="56" y="29"/>
                    <a:pt x="56" y="29"/>
                    <a:pt x="56" y="29"/>
                  </a:cubicBezTo>
                  <a:cubicBezTo>
                    <a:pt x="56" y="29"/>
                    <a:pt x="56" y="29"/>
                    <a:pt x="56" y="29"/>
                  </a:cubicBezTo>
                  <a:cubicBezTo>
                    <a:pt x="56" y="29"/>
                    <a:pt x="56" y="29"/>
                    <a:pt x="56" y="28"/>
                  </a:cubicBezTo>
                  <a:cubicBezTo>
                    <a:pt x="56" y="28"/>
                    <a:pt x="56" y="28"/>
                    <a:pt x="56" y="28"/>
                  </a:cubicBezTo>
                  <a:cubicBezTo>
                    <a:pt x="56" y="28"/>
                    <a:pt x="56" y="28"/>
                    <a:pt x="56" y="28"/>
                  </a:cubicBezTo>
                  <a:cubicBezTo>
                    <a:pt x="56" y="28"/>
                    <a:pt x="56" y="28"/>
                    <a:pt x="56" y="28"/>
                  </a:cubicBezTo>
                  <a:cubicBezTo>
                    <a:pt x="56" y="28"/>
                    <a:pt x="56" y="28"/>
                    <a:pt x="56" y="28"/>
                  </a:cubicBezTo>
                  <a:cubicBezTo>
                    <a:pt x="56" y="28"/>
                    <a:pt x="56" y="27"/>
                    <a:pt x="56" y="27"/>
                  </a:cubicBezTo>
                  <a:cubicBezTo>
                    <a:pt x="56" y="27"/>
                    <a:pt x="56" y="27"/>
                    <a:pt x="56" y="27"/>
                  </a:cubicBezTo>
                  <a:cubicBezTo>
                    <a:pt x="56" y="27"/>
                    <a:pt x="56" y="27"/>
                    <a:pt x="56" y="27"/>
                  </a:cubicBezTo>
                  <a:cubicBezTo>
                    <a:pt x="56" y="27"/>
                    <a:pt x="56" y="27"/>
                    <a:pt x="56" y="27"/>
                  </a:cubicBezTo>
                  <a:cubicBezTo>
                    <a:pt x="56" y="26"/>
                    <a:pt x="56" y="26"/>
                    <a:pt x="56" y="26"/>
                  </a:cubicBezTo>
                  <a:cubicBezTo>
                    <a:pt x="56" y="26"/>
                    <a:pt x="56" y="26"/>
                    <a:pt x="56" y="26"/>
                  </a:cubicBezTo>
                  <a:cubicBezTo>
                    <a:pt x="57" y="26"/>
                    <a:pt x="57" y="26"/>
                    <a:pt x="57" y="26"/>
                  </a:cubicBezTo>
                  <a:cubicBezTo>
                    <a:pt x="57" y="25"/>
                    <a:pt x="57" y="25"/>
                    <a:pt x="57" y="25"/>
                  </a:cubicBezTo>
                  <a:cubicBezTo>
                    <a:pt x="57" y="25"/>
                    <a:pt x="57" y="25"/>
                    <a:pt x="57" y="25"/>
                  </a:cubicBezTo>
                  <a:cubicBezTo>
                    <a:pt x="57" y="25"/>
                    <a:pt x="57" y="24"/>
                    <a:pt x="56" y="24"/>
                  </a:cubicBezTo>
                  <a:cubicBezTo>
                    <a:pt x="56" y="24"/>
                    <a:pt x="56" y="24"/>
                    <a:pt x="56" y="24"/>
                  </a:cubicBezTo>
                  <a:cubicBezTo>
                    <a:pt x="56" y="24"/>
                    <a:pt x="56" y="24"/>
                    <a:pt x="56" y="24"/>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1"/>
                    <a:pt x="55" y="21"/>
                    <a:pt x="55" y="21"/>
                  </a:cubicBezTo>
                  <a:cubicBezTo>
                    <a:pt x="55" y="21"/>
                    <a:pt x="55" y="21"/>
                    <a:pt x="55" y="21"/>
                  </a:cubicBezTo>
                  <a:cubicBezTo>
                    <a:pt x="55" y="21"/>
                    <a:pt x="55" y="21"/>
                    <a:pt x="55" y="21"/>
                  </a:cubicBezTo>
                  <a:cubicBezTo>
                    <a:pt x="54" y="21"/>
                    <a:pt x="54" y="21"/>
                    <a:pt x="54" y="21"/>
                  </a:cubicBezTo>
                  <a:cubicBezTo>
                    <a:pt x="54" y="21"/>
                    <a:pt x="54" y="21"/>
                    <a:pt x="54" y="21"/>
                  </a:cubicBezTo>
                  <a:cubicBezTo>
                    <a:pt x="54" y="20"/>
                    <a:pt x="54" y="20"/>
                    <a:pt x="54" y="20"/>
                  </a:cubicBezTo>
                  <a:cubicBezTo>
                    <a:pt x="54" y="20"/>
                    <a:pt x="54" y="20"/>
                    <a:pt x="54" y="20"/>
                  </a:cubicBezTo>
                  <a:cubicBezTo>
                    <a:pt x="54" y="19"/>
                    <a:pt x="54" y="19"/>
                    <a:pt x="54" y="19"/>
                  </a:cubicBezTo>
                  <a:cubicBezTo>
                    <a:pt x="54" y="19"/>
                    <a:pt x="54" y="19"/>
                    <a:pt x="54" y="19"/>
                  </a:cubicBezTo>
                  <a:cubicBezTo>
                    <a:pt x="54" y="19"/>
                    <a:pt x="54" y="19"/>
                    <a:pt x="53" y="19"/>
                  </a:cubicBezTo>
                  <a:cubicBezTo>
                    <a:pt x="53" y="19"/>
                    <a:pt x="53" y="19"/>
                    <a:pt x="53" y="19"/>
                  </a:cubicBezTo>
                  <a:cubicBezTo>
                    <a:pt x="53" y="19"/>
                    <a:pt x="53" y="19"/>
                    <a:pt x="53" y="19"/>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2" y="17"/>
                  </a:cubicBezTo>
                  <a:cubicBezTo>
                    <a:pt x="52" y="17"/>
                    <a:pt x="52" y="17"/>
                    <a:pt x="52" y="17"/>
                  </a:cubicBezTo>
                  <a:cubicBezTo>
                    <a:pt x="52" y="16"/>
                    <a:pt x="52" y="16"/>
                    <a:pt x="52" y="16"/>
                  </a:cubicBezTo>
                  <a:cubicBezTo>
                    <a:pt x="52" y="16"/>
                    <a:pt x="51" y="16"/>
                    <a:pt x="51" y="15"/>
                  </a:cubicBezTo>
                  <a:cubicBezTo>
                    <a:pt x="51" y="15"/>
                    <a:pt x="51" y="15"/>
                    <a:pt x="51" y="15"/>
                  </a:cubicBezTo>
                  <a:cubicBezTo>
                    <a:pt x="51" y="15"/>
                    <a:pt x="51" y="15"/>
                    <a:pt x="51" y="15"/>
                  </a:cubicBezTo>
                  <a:cubicBezTo>
                    <a:pt x="52" y="15"/>
                    <a:pt x="52" y="15"/>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3" y="17"/>
                    <a:pt x="53" y="17"/>
                  </a:cubicBezTo>
                  <a:cubicBezTo>
                    <a:pt x="53" y="17"/>
                    <a:pt x="53" y="17"/>
                    <a:pt x="53" y="17"/>
                  </a:cubicBezTo>
                  <a:cubicBezTo>
                    <a:pt x="53" y="17"/>
                    <a:pt x="53" y="17"/>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20"/>
                  </a:cubicBezTo>
                  <a:cubicBezTo>
                    <a:pt x="54" y="20"/>
                    <a:pt x="54" y="20"/>
                    <a:pt x="54" y="20"/>
                  </a:cubicBezTo>
                  <a:cubicBezTo>
                    <a:pt x="54" y="20"/>
                    <a:pt x="54" y="20"/>
                    <a:pt x="54" y="20"/>
                  </a:cubicBezTo>
                  <a:cubicBezTo>
                    <a:pt x="54" y="20"/>
                    <a:pt x="54" y="20"/>
                    <a:pt x="54" y="20"/>
                  </a:cubicBezTo>
                  <a:cubicBezTo>
                    <a:pt x="54" y="20"/>
                    <a:pt x="54" y="20"/>
                    <a:pt x="54" y="20"/>
                  </a:cubicBezTo>
                  <a:cubicBezTo>
                    <a:pt x="54" y="20"/>
                    <a:pt x="54" y="20"/>
                    <a:pt x="55" y="20"/>
                  </a:cubicBezTo>
                  <a:cubicBezTo>
                    <a:pt x="55" y="20"/>
                    <a:pt x="55" y="20"/>
                    <a:pt x="55" y="20"/>
                  </a:cubicBezTo>
                  <a:cubicBezTo>
                    <a:pt x="55" y="20"/>
                    <a:pt x="55" y="20"/>
                    <a:pt x="55" y="20"/>
                  </a:cubicBezTo>
                  <a:cubicBezTo>
                    <a:pt x="55" y="21"/>
                    <a:pt x="55" y="21"/>
                    <a:pt x="55" y="21"/>
                  </a:cubicBezTo>
                  <a:cubicBezTo>
                    <a:pt x="55" y="21"/>
                    <a:pt x="55" y="21"/>
                    <a:pt x="55" y="21"/>
                  </a:cubicBezTo>
                  <a:cubicBezTo>
                    <a:pt x="55" y="21"/>
                    <a:pt x="55" y="21"/>
                    <a:pt x="55" y="21"/>
                  </a:cubicBezTo>
                  <a:cubicBezTo>
                    <a:pt x="55" y="21"/>
                    <a:pt x="55" y="21"/>
                    <a:pt x="55" y="22"/>
                  </a:cubicBezTo>
                  <a:cubicBezTo>
                    <a:pt x="55" y="22"/>
                    <a:pt x="55" y="22"/>
                    <a:pt x="56" y="22"/>
                  </a:cubicBezTo>
                  <a:cubicBezTo>
                    <a:pt x="56" y="22"/>
                    <a:pt x="56" y="22"/>
                    <a:pt x="56" y="22"/>
                  </a:cubicBezTo>
                  <a:cubicBezTo>
                    <a:pt x="56" y="22"/>
                    <a:pt x="56" y="22"/>
                    <a:pt x="56" y="22"/>
                  </a:cubicBezTo>
                  <a:cubicBezTo>
                    <a:pt x="56" y="21"/>
                    <a:pt x="55" y="20"/>
                    <a:pt x="55" y="20"/>
                  </a:cubicBezTo>
                  <a:cubicBezTo>
                    <a:pt x="55" y="19"/>
                    <a:pt x="55" y="19"/>
                    <a:pt x="55" y="19"/>
                  </a:cubicBezTo>
                  <a:close/>
                  <a:moveTo>
                    <a:pt x="39" y="3"/>
                  </a:moveTo>
                  <a:cubicBezTo>
                    <a:pt x="39" y="3"/>
                    <a:pt x="39" y="3"/>
                    <a:pt x="38" y="3"/>
                  </a:cubicBezTo>
                  <a:cubicBezTo>
                    <a:pt x="38" y="3"/>
                    <a:pt x="38" y="3"/>
                    <a:pt x="38" y="3"/>
                  </a:cubicBezTo>
                  <a:cubicBezTo>
                    <a:pt x="38" y="3"/>
                    <a:pt x="38" y="3"/>
                    <a:pt x="38" y="3"/>
                  </a:cubicBezTo>
                  <a:cubicBezTo>
                    <a:pt x="38" y="3"/>
                    <a:pt x="39" y="3"/>
                    <a:pt x="39" y="3"/>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8" y="4"/>
                    <a:pt x="38" y="4"/>
                    <a:pt x="38" y="4"/>
                  </a:cubicBezTo>
                  <a:cubicBezTo>
                    <a:pt x="38" y="4"/>
                    <a:pt x="38" y="4"/>
                    <a:pt x="38" y="4"/>
                  </a:cubicBezTo>
                  <a:cubicBezTo>
                    <a:pt x="38" y="4"/>
                    <a:pt x="38" y="4"/>
                    <a:pt x="38" y="4"/>
                  </a:cubicBezTo>
                  <a:cubicBezTo>
                    <a:pt x="38" y="5"/>
                    <a:pt x="38" y="5"/>
                    <a:pt x="38" y="5"/>
                  </a:cubicBezTo>
                  <a:cubicBezTo>
                    <a:pt x="39" y="5"/>
                    <a:pt x="39" y="5"/>
                    <a:pt x="39" y="5"/>
                  </a:cubicBezTo>
                  <a:cubicBezTo>
                    <a:pt x="39" y="5"/>
                    <a:pt x="39" y="5"/>
                    <a:pt x="39"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4"/>
                    <a:pt x="40" y="4"/>
                    <a:pt x="40" y="4"/>
                  </a:cubicBezTo>
                  <a:cubicBezTo>
                    <a:pt x="40" y="4"/>
                    <a:pt x="40" y="4"/>
                    <a:pt x="40" y="4"/>
                  </a:cubicBezTo>
                  <a:cubicBezTo>
                    <a:pt x="39" y="4"/>
                    <a:pt x="39" y="4"/>
                    <a:pt x="39" y="4"/>
                  </a:cubicBezTo>
                  <a:cubicBezTo>
                    <a:pt x="39" y="4"/>
                    <a:pt x="39" y="4"/>
                    <a:pt x="39" y="4"/>
                  </a:cubicBezTo>
                  <a:cubicBezTo>
                    <a:pt x="39" y="4"/>
                    <a:pt x="39" y="4"/>
                    <a:pt x="39" y="4"/>
                  </a:cubicBezTo>
                  <a:cubicBezTo>
                    <a:pt x="39" y="4"/>
                    <a:pt x="39" y="4"/>
                    <a:pt x="39" y="4"/>
                  </a:cubicBezTo>
                  <a:cubicBezTo>
                    <a:pt x="40" y="4"/>
                    <a:pt x="40" y="4"/>
                    <a:pt x="40" y="4"/>
                  </a:cubicBezTo>
                  <a:cubicBezTo>
                    <a:pt x="40" y="4"/>
                    <a:pt x="40" y="4"/>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39" y="3"/>
                    <a:pt x="39" y="3"/>
                    <a:pt x="39" y="3"/>
                  </a:cubicBezTo>
                  <a:cubicBezTo>
                    <a:pt x="39" y="3"/>
                    <a:pt x="39" y="3"/>
                    <a:pt x="39" y="3"/>
                  </a:cubicBezTo>
                  <a:cubicBezTo>
                    <a:pt x="39" y="3"/>
                    <a:pt x="39" y="3"/>
                    <a:pt x="39" y="3"/>
                  </a:cubicBezTo>
                  <a:cubicBezTo>
                    <a:pt x="39" y="3"/>
                    <a:pt x="39" y="3"/>
                    <a:pt x="39" y="3"/>
                  </a:cubicBezTo>
                  <a:close/>
                  <a:moveTo>
                    <a:pt x="37" y="3"/>
                  </a:move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7" y="5"/>
                  </a:cubicBezTo>
                  <a:cubicBezTo>
                    <a:pt x="37" y="5"/>
                    <a:pt x="37" y="5"/>
                    <a:pt x="37" y="5"/>
                  </a:cubicBezTo>
                  <a:cubicBezTo>
                    <a:pt x="37" y="5"/>
                    <a:pt x="37" y="5"/>
                    <a:pt x="37" y="5"/>
                  </a:cubicBezTo>
                  <a:cubicBezTo>
                    <a:pt x="37" y="5"/>
                    <a:pt x="37" y="5"/>
                    <a:pt x="37" y="5"/>
                  </a:cubicBezTo>
                  <a:cubicBezTo>
                    <a:pt x="37" y="5"/>
                    <a:pt x="38" y="5"/>
                    <a:pt x="38" y="5"/>
                  </a:cubicBezTo>
                  <a:cubicBezTo>
                    <a:pt x="38" y="5"/>
                    <a:pt x="38" y="5"/>
                    <a:pt x="38" y="5"/>
                  </a:cubicBezTo>
                  <a:cubicBezTo>
                    <a:pt x="38" y="5"/>
                    <a:pt x="38" y="4"/>
                    <a:pt x="38" y="4"/>
                  </a:cubicBezTo>
                  <a:cubicBezTo>
                    <a:pt x="38" y="4"/>
                    <a:pt x="38" y="4"/>
                    <a:pt x="38" y="4"/>
                  </a:cubicBezTo>
                  <a:cubicBezTo>
                    <a:pt x="38" y="4"/>
                    <a:pt x="38" y="4"/>
                    <a:pt x="38" y="4"/>
                  </a:cubicBezTo>
                  <a:cubicBezTo>
                    <a:pt x="38" y="4"/>
                    <a:pt x="38" y="4"/>
                    <a:pt x="38" y="4"/>
                  </a:cubicBezTo>
                  <a:cubicBezTo>
                    <a:pt x="38" y="4"/>
                    <a:pt x="38" y="4"/>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2"/>
                    <a:pt x="38" y="2"/>
                  </a:cubicBezTo>
                  <a:cubicBezTo>
                    <a:pt x="38" y="2"/>
                    <a:pt x="38"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6" y="2"/>
                    <a:pt x="36" y="2"/>
                    <a:pt x="36" y="2"/>
                  </a:cubicBezTo>
                  <a:cubicBezTo>
                    <a:pt x="36" y="2"/>
                    <a:pt x="36" y="2"/>
                    <a:pt x="36" y="2"/>
                  </a:cubicBezTo>
                  <a:cubicBezTo>
                    <a:pt x="36" y="2"/>
                    <a:pt x="36" y="2"/>
                    <a:pt x="36" y="2"/>
                  </a:cubicBezTo>
                  <a:cubicBezTo>
                    <a:pt x="36" y="2"/>
                    <a:pt x="36" y="2"/>
                    <a:pt x="36" y="3"/>
                  </a:cubicBezTo>
                  <a:cubicBezTo>
                    <a:pt x="36" y="3"/>
                    <a:pt x="36" y="3"/>
                    <a:pt x="36" y="3"/>
                  </a:cubicBezTo>
                  <a:cubicBezTo>
                    <a:pt x="37" y="3"/>
                    <a:pt x="37" y="3"/>
                    <a:pt x="37" y="3"/>
                  </a:cubicBezTo>
                  <a:cubicBezTo>
                    <a:pt x="37" y="3"/>
                    <a:pt x="37" y="3"/>
                    <a:pt x="37" y="3"/>
                  </a:cubicBezTo>
                  <a:close/>
                  <a:moveTo>
                    <a:pt x="55" y="38"/>
                  </a:moveTo>
                  <a:cubicBezTo>
                    <a:pt x="56" y="38"/>
                    <a:pt x="56" y="38"/>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5" y="37"/>
                    <a:pt x="55" y="37"/>
                    <a:pt x="55" y="37"/>
                  </a:cubicBezTo>
                  <a:cubicBezTo>
                    <a:pt x="55" y="37"/>
                    <a:pt x="55" y="37"/>
                    <a:pt x="55" y="37"/>
                  </a:cubicBezTo>
                  <a:cubicBezTo>
                    <a:pt x="55" y="37"/>
                    <a:pt x="55" y="37"/>
                    <a:pt x="55" y="37"/>
                  </a:cubicBezTo>
                  <a:cubicBezTo>
                    <a:pt x="55" y="37"/>
                    <a:pt x="55" y="37"/>
                    <a:pt x="55" y="37"/>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9"/>
                    <a:pt x="54" y="39"/>
                  </a:cubicBezTo>
                  <a:cubicBezTo>
                    <a:pt x="54" y="39"/>
                    <a:pt x="54" y="39"/>
                    <a:pt x="54" y="39"/>
                  </a:cubicBezTo>
                  <a:cubicBezTo>
                    <a:pt x="54" y="39"/>
                    <a:pt x="54" y="39"/>
                    <a:pt x="54" y="39"/>
                  </a:cubicBezTo>
                  <a:cubicBezTo>
                    <a:pt x="54" y="39"/>
                    <a:pt x="54" y="39"/>
                    <a:pt x="54" y="39"/>
                  </a:cubicBezTo>
                  <a:cubicBezTo>
                    <a:pt x="54" y="40"/>
                    <a:pt x="54" y="40"/>
                    <a:pt x="54" y="40"/>
                  </a:cubicBezTo>
                  <a:cubicBezTo>
                    <a:pt x="54" y="40"/>
                    <a:pt x="54" y="41"/>
                    <a:pt x="54" y="41"/>
                  </a:cubicBezTo>
                  <a:cubicBezTo>
                    <a:pt x="54" y="41"/>
                    <a:pt x="54" y="41"/>
                    <a:pt x="54" y="41"/>
                  </a:cubicBezTo>
                  <a:cubicBezTo>
                    <a:pt x="54" y="41"/>
                    <a:pt x="54" y="41"/>
                    <a:pt x="54" y="41"/>
                  </a:cubicBezTo>
                  <a:cubicBezTo>
                    <a:pt x="54" y="41"/>
                    <a:pt x="54" y="41"/>
                    <a:pt x="54" y="41"/>
                  </a:cubicBezTo>
                  <a:cubicBezTo>
                    <a:pt x="55" y="41"/>
                    <a:pt x="55" y="40"/>
                    <a:pt x="55" y="40"/>
                  </a:cubicBezTo>
                  <a:cubicBezTo>
                    <a:pt x="55" y="40"/>
                    <a:pt x="55" y="40"/>
                    <a:pt x="55" y="40"/>
                  </a:cubicBezTo>
                  <a:cubicBezTo>
                    <a:pt x="55" y="40"/>
                    <a:pt x="55" y="40"/>
                    <a:pt x="55" y="40"/>
                  </a:cubicBezTo>
                  <a:cubicBezTo>
                    <a:pt x="55" y="40"/>
                    <a:pt x="55" y="40"/>
                    <a:pt x="55" y="40"/>
                  </a:cubicBezTo>
                  <a:cubicBezTo>
                    <a:pt x="55" y="40"/>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8"/>
                    <a:pt x="55" y="38"/>
                  </a:cubicBezTo>
                  <a:cubicBezTo>
                    <a:pt x="55" y="38"/>
                    <a:pt x="55" y="38"/>
                    <a:pt x="55" y="38"/>
                  </a:cubicBezTo>
                  <a:cubicBezTo>
                    <a:pt x="55" y="38"/>
                    <a:pt x="55" y="38"/>
                    <a:pt x="55" y="38"/>
                  </a:cubicBezTo>
                  <a:close/>
                </a:path>
              </a:pathLst>
            </a:custGeom>
            <a:solidFill>
              <a:schemeClr val="bg1">
                <a:lumMod val="95000"/>
              </a:schemeClr>
            </a:solidFill>
            <a:ln>
              <a:noFill/>
            </a:ln>
          </p:spPr>
          <p:txBody>
            <a:bodyPr vert="horz" wrap="square" lIns="70137" tIns="35068" rIns="70137" bIns="35068" numCol="1" anchor="t" anchorCtr="0" compatLnSpc="1"/>
            <a:lstStyle/>
            <a:p>
              <a:endParaRPr lang="zh-CN" altLang="en-US" sz="1560"/>
            </a:p>
          </p:txBody>
        </p:sp>
      </p:grpSp>
      <p:grpSp>
        <p:nvGrpSpPr>
          <p:cNvPr id="102" name="组合 101"/>
          <p:cNvGrpSpPr/>
          <p:nvPr/>
        </p:nvGrpSpPr>
        <p:grpSpPr>
          <a:xfrm>
            <a:off x="9027074" y="1799018"/>
            <a:ext cx="1290703" cy="235751"/>
            <a:chOff x="8971447" y="2172617"/>
            <a:chExt cx="759125" cy="568897"/>
          </a:xfrm>
        </p:grpSpPr>
        <p:sp>
          <p:nvSpPr>
            <p:cNvPr id="103" name="矩形 102"/>
            <p:cNvSpPr/>
            <p:nvPr/>
          </p:nvSpPr>
          <p:spPr>
            <a:xfrm>
              <a:off x="8971447" y="2172617"/>
              <a:ext cx="238791" cy="56889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6" name="矩形 125"/>
            <p:cNvSpPr/>
            <p:nvPr/>
          </p:nvSpPr>
          <p:spPr>
            <a:xfrm>
              <a:off x="9312857" y="2172617"/>
              <a:ext cx="107228" cy="56889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7" name="矩形 126"/>
            <p:cNvSpPr/>
            <p:nvPr/>
          </p:nvSpPr>
          <p:spPr>
            <a:xfrm>
              <a:off x="9522704" y="2172617"/>
              <a:ext cx="67464" cy="56889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8" name="矩形 127"/>
            <p:cNvSpPr/>
            <p:nvPr/>
          </p:nvSpPr>
          <p:spPr>
            <a:xfrm>
              <a:off x="9692788" y="2172617"/>
              <a:ext cx="37784" cy="56889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9" name="TextBox 42"/>
          <p:cNvSpPr txBox="1"/>
          <p:nvPr/>
        </p:nvSpPr>
        <p:spPr>
          <a:xfrm>
            <a:off x="6322385" y="2158227"/>
            <a:ext cx="9418532" cy="923330"/>
          </a:xfrm>
          <a:prstGeom prst="rect">
            <a:avLst/>
          </a:prstGeom>
          <a:noFill/>
        </p:spPr>
        <p:txBody>
          <a:bodyPr wrap="square" rtlCol="0">
            <a:spAutoFit/>
          </a:bodyPr>
          <a:lstStyle/>
          <a:p>
            <a:r>
              <a:rPr lang="zh-CN" altLang="zh-CN" sz="5400" b="1" dirty="0">
                <a:latin typeface="微软雅黑" panose="020B0503020204020204" pitchFamily="34" charset="-122"/>
                <a:ea typeface="微软雅黑" panose="020B0503020204020204" pitchFamily="34" charset="-122"/>
              </a:rPr>
              <a:t>创业融资计划书</a:t>
            </a:r>
            <a:endParaRPr lang="zh-CN" altLang="zh-CN" sz="5400" dirty="0">
              <a:latin typeface="微软雅黑" panose="020B0503020204020204" pitchFamily="34" charset="-122"/>
              <a:ea typeface="微软雅黑" panose="020B0503020204020204" pitchFamily="34" charset="-122"/>
            </a:endParaRPr>
          </a:p>
        </p:txBody>
      </p:sp>
      <p:sp>
        <p:nvSpPr>
          <p:cNvPr id="130" name="TextBox 250"/>
          <p:cNvSpPr txBox="1"/>
          <p:nvPr/>
        </p:nvSpPr>
        <p:spPr>
          <a:xfrm>
            <a:off x="6441352" y="3177806"/>
            <a:ext cx="3904574" cy="307777"/>
          </a:xfrm>
          <a:prstGeom prst="rect">
            <a:avLst/>
          </a:prstGeom>
          <a:solidFill>
            <a:srgbClr val="C00000"/>
          </a:solidFill>
        </p:spPr>
        <p:txBody>
          <a:bodyPr wrap="square" rtlCol="0">
            <a:spAutoFit/>
          </a:bodyPr>
          <a:lstStyle/>
          <a:p>
            <a:r>
              <a:rPr lang="zh-CN" altLang="zh-CN" sz="1400" b="1" dirty="0">
                <a:solidFill>
                  <a:schemeClr val="bg1"/>
                </a:solidFill>
                <a:latin typeface="微软雅黑" panose="020B0503020204020204" pitchFamily="34" charset="-122"/>
                <a:ea typeface="微软雅黑" panose="020B0503020204020204" pitchFamily="34" charset="-122"/>
              </a:rPr>
              <a:t>适用于创业计划</a:t>
            </a:r>
            <a:r>
              <a:rPr lang="en-US" altLang="zh-CN" sz="1400" b="1" dirty="0">
                <a:solidFill>
                  <a:schemeClr val="bg1"/>
                </a:solidFill>
                <a:latin typeface="微软雅黑" panose="020B0503020204020204" pitchFamily="34" charset="-122"/>
                <a:ea typeface="微软雅黑" panose="020B0503020204020204" pitchFamily="34" charset="-122"/>
              </a:rPr>
              <a:t>  </a:t>
            </a:r>
            <a:r>
              <a:rPr lang="zh-CN" altLang="zh-CN" sz="1400" b="1" dirty="0">
                <a:solidFill>
                  <a:schemeClr val="bg1"/>
                </a:solidFill>
                <a:latin typeface="微软雅黑" panose="020B0503020204020204" pitchFamily="34" charset="-122"/>
                <a:ea typeface="微软雅黑" panose="020B0503020204020204" pitchFamily="34" charset="-122"/>
              </a:rPr>
              <a:t>投资合作</a:t>
            </a:r>
            <a:r>
              <a:rPr lang="en-US" altLang="zh-CN" sz="1400" b="1" dirty="0">
                <a:solidFill>
                  <a:schemeClr val="bg1"/>
                </a:solidFill>
                <a:latin typeface="微软雅黑" panose="020B0503020204020204" pitchFamily="34" charset="-122"/>
                <a:ea typeface="微软雅黑" panose="020B0503020204020204" pitchFamily="34" charset="-122"/>
              </a:rPr>
              <a:t>  </a:t>
            </a:r>
            <a:r>
              <a:rPr lang="zh-CN" altLang="zh-CN" sz="1400" b="1" dirty="0">
                <a:solidFill>
                  <a:schemeClr val="bg1"/>
                </a:solidFill>
                <a:latin typeface="微软雅黑" panose="020B0503020204020204" pitchFamily="34" charset="-122"/>
                <a:ea typeface="微软雅黑" panose="020B0503020204020204" pitchFamily="34" charset="-122"/>
              </a:rPr>
              <a:t>公司介绍</a:t>
            </a:r>
            <a:r>
              <a:rPr lang="en-US" altLang="zh-CN" sz="1400" b="1" dirty="0">
                <a:solidFill>
                  <a:schemeClr val="bg1"/>
                </a:solidFill>
                <a:latin typeface="微软雅黑" panose="020B0503020204020204" pitchFamily="34" charset="-122"/>
                <a:ea typeface="微软雅黑" panose="020B0503020204020204" pitchFamily="34" charset="-122"/>
              </a:rPr>
              <a:t>  </a:t>
            </a:r>
            <a:r>
              <a:rPr lang="zh-CN" altLang="zh-CN" sz="1400" b="1" dirty="0">
                <a:solidFill>
                  <a:schemeClr val="bg1"/>
                </a:solidFill>
                <a:latin typeface="微软雅黑" panose="020B0503020204020204" pitchFamily="34" charset="-122"/>
                <a:ea typeface="微软雅黑" panose="020B0503020204020204" pitchFamily="34" charset="-122"/>
              </a:rPr>
              <a:t>企业宣传</a:t>
            </a:r>
            <a:endParaRPr lang="zh-CN" altLang="zh-CN" sz="1400" dirty="0">
              <a:solidFill>
                <a:schemeClr val="bg1"/>
              </a:solidFill>
              <a:latin typeface="微软雅黑" panose="020B0503020204020204" pitchFamily="34" charset="-122"/>
              <a:ea typeface="微软雅黑" panose="020B0503020204020204" pitchFamily="34" charset="-122"/>
            </a:endParaRPr>
          </a:p>
        </p:txBody>
      </p:sp>
      <p:sp>
        <p:nvSpPr>
          <p:cNvPr id="131" name="TextBox 42"/>
          <p:cNvSpPr txBox="1"/>
          <p:nvPr/>
        </p:nvSpPr>
        <p:spPr>
          <a:xfrm>
            <a:off x="6326400" y="1751712"/>
            <a:ext cx="3373570" cy="338554"/>
          </a:xfrm>
          <a:prstGeom prst="rect">
            <a:avLst/>
          </a:prstGeom>
          <a:noFill/>
        </p:spPr>
        <p:txBody>
          <a:bodyPr wrap="square" rtlCol="0">
            <a:spAutoFit/>
          </a:bodyPr>
          <a:lstStyle/>
          <a:p>
            <a:r>
              <a:rPr lang="en-US" altLang="zh-CN" sz="1600" b="1" dirty="0" smtClean="0">
                <a:latin typeface="微软雅黑" panose="020B0503020204020204" pitchFamily="34" charset="-122"/>
                <a:ea typeface="微软雅黑" panose="020B0503020204020204" pitchFamily="34" charset="-122"/>
              </a:rPr>
              <a:t>THE  BUSENESS  PLAN</a:t>
            </a:r>
            <a:endParaRPr lang="zh-CN" altLang="zh-CN" sz="1600" dirty="0">
              <a:latin typeface="微软雅黑" panose="020B0503020204020204" pitchFamily="34" charset="-122"/>
              <a:ea typeface="微软雅黑" panose="020B0503020204020204" pitchFamily="34" charset="-122"/>
            </a:endParaRPr>
          </a:p>
        </p:txBody>
      </p:sp>
      <p:sp>
        <p:nvSpPr>
          <p:cNvPr id="132" name="TextBox 27"/>
          <p:cNvSpPr txBox="1"/>
          <p:nvPr/>
        </p:nvSpPr>
        <p:spPr>
          <a:xfrm>
            <a:off x="6357422" y="3607022"/>
            <a:ext cx="4460616" cy="276999"/>
          </a:xfrm>
          <a:prstGeom prst="rect">
            <a:avLst/>
          </a:prstGeom>
          <a:noFill/>
        </p:spPr>
        <p:txBody>
          <a:bodyPr wrap="square" rtlCol="0">
            <a:spAutoFit/>
          </a:bodyPr>
          <a:lstStyle/>
          <a:p>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框架完整 </a:t>
            </a:r>
            <a:r>
              <a:rPr lang="en-US" altLang="zh-CN" sz="1200" dirty="0" smtClean="0">
                <a:solidFill>
                  <a:schemeClr val="tx1">
                    <a:lumMod val="85000"/>
                    <a:lumOff val="15000"/>
                  </a:schemeClr>
                </a:solidFill>
                <a:latin typeface="微软雅黑" panose="020B0503020204020204" pitchFamily="34" charset="-122"/>
                <a:ea typeface="微软雅黑" panose="020B0503020204020204" pitchFamily="34" charset="-122"/>
              </a:rPr>
              <a:t>/ </a:t>
            </a: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所有文字可以修改 </a:t>
            </a:r>
            <a:r>
              <a:rPr lang="en-US" altLang="zh-CN" sz="1200" dirty="0" smtClean="0">
                <a:solidFill>
                  <a:schemeClr val="tx1">
                    <a:lumMod val="85000"/>
                    <a:lumOff val="15000"/>
                  </a:schemeClr>
                </a:solidFill>
                <a:latin typeface="微软雅黑" panose="020B0503020204020204" pitchFamily="34" charset="-122"/>
                <a:ea typeface="微软雅黑" panose="020B0503020204020204" pitchFamily="34" charset="-122"/>
              </a:rPr>
              <a:t>/ </a:t>
            </a: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图片可以替换</a:t>
            </a:r>
            <a:endParaRPr lang="zh-CN"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Click="0" advTm="0">
        <p:fade/>
      </p:transition>
    </mc:Choice>
    <mc:Fallback>
      <p:transition spd="med"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300"/>
                                  </p:stCondLst>
                                  <p:childTnLst>
                                    <p:set>
                                      <p:cBhvr>
                                        <p:cTn id="6" dur="1" fill="hold">
                                          <p:stCondLst>
                                            <p:cond delay="0"/>
                                          </p:stCondLst>
                                        </p:cTn>
                                        <p:tgtEl>
                                          <p:spTgt spid="2"/>
                                        </p:tgtEl>
                                        <p:attrNameLst>
                                          <p:attrName>style.visibility</p:attrName>
                                        </p:attrNameLst>
                                      </p:cBhvr>
                                      <p:to>
                                        <p:strVal val="visible"/>
                                      </p:to>
                                    </p:set>
                                    <p:anim calcmode="lin" valueType="num">
                                      <p:cBhvr>
                                        <p:cTn id="7" dur="300" fill="hold"/>
                                        <p:tgtEl>
                                          <p:spTgt spid="2"/>
                                        </p:tgtEl>
                                        <p:attrNameLst>
                                          <p:attrName>ppt_w</p:attrName>
                                        </p:attrNameLst>
                                      </p:cBhvr>
                                      <p:tavLst>
                                        <p:tav tm="0">
                                          <p:val>
                                            <p:fltVal val="0"/>
                                          </p:val>
                                        </p:tav>
                                        <p:tav tm="100000">
                                          <p:val>
                                            <p:strVal val="#ppt_w"/>
                                          </p:val>
                                        </p:tav>
                                      </p:tavLst>
                                    </p:anim>
                                    <p:anim calcmode="lin" valueType="num">
                                      <p:cBhvr>
                                        <p:cTn id="8" dur="300" fill="hold"/>
                                        <p:tgtEl>
                                          <p:spTgt spid="2"/>
                                        </p:tgtEl>
                                        <p:attrNameLst>
                                          <p:attrName>ppt_h</p:attrName>
                                        </p:attrNameLst>
                                      </p:cBhvr>
                                      <p:tavLst>
                                        <p:tav tm="0">
                                          <p:val>
                                            <p:fltVal val="0"/>
                                          </p:val>
                                        </p:tav>
                                        <p:tav tm="100000">
                                          <p:val>
                                            <p:strVal val="#ppt_h"/>
                                          </p:val>
                                        </p:tav>
                                      </p:tavLst>
                                    </p:anim>
                                    <p:animEffect transition="in" filter="fade">
                                      <p:cBhvr>
                                        <p:cTn id="9" dur="300"/>
                                        <p:tgtEl>
                                          <p:spTgt spid="2"/>
                                        </p:tgtEl>
                                      </p:cBhvr>
                                    </p:animEffect>
                                  </p:childTnLst>
                                </p:cTn>
                              </p:par>
                              <p:par>
                                <p:cTn id="10" presetID="6" presetClass="emph" presetSubtype="0" autoRev="1" fill="hold" nodeType="withEffect">
                                  <p:stCondLst>
                                    <p:cond delay="300"/>
                                  </p:stCondLst>
                                  <p:childTnLst>
                                    <p:animScale>
                                      <p:cBhvr>
                                        <p:cTn id="11" dur="200" fill="hold"/>
                                        <p:tgtEl>
                                          <p:spTgt spid="2"/>
                                        </p:tgtEl>
                                      </p:cBhvr>
                                      <p:by x="150000" y="150000"/>
                                    </p:animScale>
                                  </p:childTnLst>
                                </p:cTn>
                              </p:par>
                            </p:childTnLst>
                          </p:cTn>
                        </p:par>
                        <p:par>
                          <p:cTn id="12" fill="hold">
                            <p:stCondLst>
                              <p:cond delay="800"/>
                            </p:stCondLst>
                            <p:childTnLst>
                              <p:par>
                                <p:cTn id="13" presetID="23" presetClass="entr" presetSubtype="16" fill="hold" grpId="0" nodeType="afterEffect">
                                  <p:stCondLst>
                                    <p:cond delay="0"/>
                                  </p:stCondLst>
                                  <p:childTnLst>
                                    <p:set>
                                      <p:cBhvr>
                                        <p:cTn id="14" dur="1" fill="hold">
                                          <p:stCondLst>
                                            <p:cond delay="0"/>
                                          </p:stCondLst>
                                        </p:cTn>
                                        <p:tgtEl>
                                          <p:spTgt spid="108"/>
                                        </p:tgtEl>
                                        <p:attrNameLst>
                                          <p:attrName>style.visibility</p:attrName>
                                        </p:attrNameLst>
                                      </p:cBhvr>
                                      <p:to>
                                        <p:strVal val="visible"/>
                                      </p:to>
                                    </p:set>
                                    <p:anim calcmode="lin" valueType="num">
                                      <p:cBhvr>
                                        <p:cTn id="15" dur="500" fill="hold"/>
                                        <p:tgtEl>
                                          <p:spTgt spid="108"/>
                                        </p:tgtEl>
                                        <p:attrNameLst>
                                          <p:attrName>ppt_w</p:attrName>
                                        </p:attrNameLst>
                                      </p:cBhvr>
                                      <p:tavLst>
                                        <p:tav tm="0">
                                          <p:val>
                                            <p:fltVal val="0"/>
                                          </p:val>
                                        </p:tav>
                                        <p:tav tm="100000">
                                          <p:val>
                                            <p:strVal val="#ppt_w"/>
                                          </p:val>
                                        </p:tav>
                                      </p:tavLst>
                                    </p:anim>
                                    <p:anim calcmode="lin" valueType="num">
                                      <p:cBhvr>
                                        <p:cTn id="16" dur="500" fill="hold"/>
                                        <p:tgtEl>
                                          <p:spTgt spid="108"/>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100"/>
                                  </p:stCondLst>
                                  <p:childTnLst>
                                    <p:set>
                                      <p:cBhvr>
                                        <p:cTn id="18" dur="1" fill="hold">
                                          <p:stCondLst>
                                            <p:cond delay="0"/>
                                          </p:stCondLst>
                                        </p:cTn>
                                        <p:tgtEl>
                                          <p:spTgt spid="2088"/>
                                        </p:tgtEl>
                                        <p:attrNameLst>
                                          <p:attrName>style.visibility</p:attrName>
                                        </p:attrNameLst>
                                      </p:cBhvr>
                                      <p:to>
                                        <p:strVal val="visible"/>
                                      </p:to>
                                    </p:set>
                                    <p:anim calcmode="lin" valueType="num">
                                      <p:cBhvr>
                                        <p:cTn id="19" dur="500" fill="hold"/>
                                        <p:tgtEl>
                                          <p:spTgt spid="2088"/>
                                        </p:tgtEl>
                                        <p:attrNameLst>
                                          <p:attrName>ppt_w</p:attrName>
                                        </p:attrNameLst>
                                      </p:cBhvr>
                                      <p:tavLst>
                                        <p:tav tm="0">
                                          <p:val>
                                            <p:fltVal val="0"/>
                                          </p:val>
                                        </p:tav>
                                        <p:tav tm="100000">
                                          <p:val>
                                            <p:strVal val="#ppt_w"/>
                                          </p:val>
                                        </p:tav>
                                      </p:tavLst>
                                    </p:anim>
                                    <p:anim calcmode="lin" valueType="num">
                                      <p:cBhvr>
                                        <p:cTn id="20" dur="500" fill="hold"/>
                                        <p:tgtEl>
                                          <p:spTgt spid="2088"/>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200"/>
                                  </p:stCondLst>
                                  <p:childTnLst>
                                    <p:set>
                                      <p:cBhvr>
                                        <p:cTn id="22" dur="1" fill="hold">
                                          <p:stCondLst>
                                            <p:cond delay="0"/>
                                          </p:stCondLst>
                                        </p:cTn>
                                        <p:tgtEl>
                                          <p:spTgt spid="109"/>
                                        </p:tgtEl>
                                        <p:attrNameLst>
                                          <p:attrName>style.visibility</p:attrName>
                                        </p:attrNameLst>
                                      </p:cBhvr>
                                      <p:to>
                                        <p:strVal val="visible"/>
                                      </p:to>
                                    </p:set>
                                    <p:anim calcmode="lin" valueType="num">
                                      <p:cBhvr>
                                        <p:cTn id="23" dur="500" fill="hold"/>
                                        <p:tgtEl>
                                          <p:spTgt spid="109"/>
                                        </p:tgtEl>
                                        <p:attrNameLst>
                                          <p:attrName>ppt_w</p:attrName>
                                        </p:attrNameLst>
                                      </p:cBhvr>
                                      <p:tavLst>
                                        <p:tav tm="0">
                                          <p:val>
                                            <p:fltVal val="0"/>
                                          </p:val>
                                        </p:tav>
                                        <p:tav tm="100000">
                                          <p:val>
                                            <p:strVal val="#ppt_w"/>
                                          </p:val>
                                        </p:tav>
                                      </p:tavLst>
                                    </p:anim>
                                    <p:anim calcmode="lin" valueType="num">
                                      <p:cBhvr>
                                        <p:cTn id="24" dur="500" fill="hold"/>
                                        <p:tgtEl>
                                          <p:spTgt spid="109"/>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300"/>
                                  </p:stCondLst>
                                  <p:childTnLst>
                                    <p:set>
                                      <p:cBhvr>
                                        <p:cTn id="26" dur="1" fill="hold">
                                          <p:stCondLst>
                                            <p:cond delay="0"/>
                                          </p:stCondLst>
                                        </p:cTn>
                                        <p:tgtEl>
                                          <p:spTgt spid="110"/>
                                        </p:tgtEl>
                                        <p:attrNameLst>
                                          <p:attrName>style.visibility</p:attrName>
                                        </p:attrNameLst>
                                      </p:cBhvr>
                                      <p:to>
                                        <p:strVal val="visible"/>
                                      </p:to>
                                    </p:set>
                                    <p:anim calcmode="lin" valueType="num">
                                      <p:cBhvr>
                                        <p:cTn id="27" dur="500" fill="hold"/>
                                        <p:tgtEl>
                                          <p:spTgt spid="110"/>
                                        </p:tgtEl>
                                        <p:attrNameLst>
                                          <p:attrName>ppt_w</p:attrName>
                                        </p:attrNameLst>
                                      </p:cBhvr>
                                      <p:tavLst>
                                        <p:tav tm="0">
                                          <p:val>
                                            <p:fltVal val="0"/>
                                          </p:val>
                                        </p:tav>
                                        <p:tav tm="100000">
                                          <p:val>
                                            <p:strVal val="#ppt_w"/>
                                          </p:val>
                                        </p:tav>
                                      </p:tavLst>
                                    </p:anim>
                                    <p:anim calcmode="lin" valueType="num">
                                      <p:cBhvr>
                                        <p:cTn id="28" dur="500" fill="hold"/>
                                        <p:tgtEl>
                                          <p:spTgt spid="110"/>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400"/>
                                  </p:stCondLst>
                                  <p:childTnLst>
                                    <p:set>
                                      <p:cBhvr>
                                        <p:cTn id="30" dur="1" fill="hold">
                                          <p:stCondLst>
                                            <p:cond delay="0"/>
                                          </p:stCondLst>
                                        </p:cTn>
                                        <p:tgtEl>
                                          <p:spTgt spid="112"/>
                                        </p:tgtEl>
                                        <p:attrNameLst>
                                          <p:attrName>style.visibility</p:attrName>
                                        </p:attrNameLst>
                                      </p:cBhvr>
                                      <p:to>
                                        <p:strVal val="visible"/>
                                      </p:to>
                                    </p:set>
                                    <p:anim calcmode="lin" valueType="num">
                                      <p:cBhvr>
                                        <p:cTn id="31" dur="500" fill="hold"/>
                                        <p:tgtEl>
                                          <p:spTgt spid="112"/>
                                        </p:tgtEl>
                                        <p:attrNameLst>
                                          <p:attrName>ppt_w</p:attrName>
                                        </p:attrNameLst>
                                      </p:cBhvr>
                                      <p:tavLst>
                                        <p:tav tm="0">
                                          <p:val>
                                            <p:fltVal val="0"/>
                                          </p:val>
                                        </p:tav>
                                        <p:tav tm="100000">
                                          <p:val>
                                            <p:strVal val="#ppt_w"/>
                                          </p:val>
                                        </p:tav>
                                      </p:tavLst>
                                    </p:anim>
                                    <p:anim calcmode="lin" valueType="num">
                                      <p:cBhvr>
                                        <p:cTn id="32" dur="500" fill="hold"/>
                                        <p:tgtEl>
                                          <p:spTgt spid="112"/>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500"/>
                                  </p:stCondLst>
                                  <p:childTnLst>
                                    <p:set>
                                      <p:cBhvr>
                                        <p:cTn id="34" dur="1" fill="hold">
                                          <p:stCondLst>
                                            <p:cond delay="0"/>
                                          </p:stCondLst>
                                        </p:cTn>
                                        <p:tgtEl>
                                          <p:spTgt spid="111"/>
                                        </p:tgtEl>
                                        <p:attrNameLst>
                                          <p:attrName>style.visibility</p:attrName>
                                        </p:attrNameLst>
                                      </p:cBhvr>
                                      <p:to>
                                        <p:strVal val="visible"/>
                                      </p:to>
                                    </p:set>
                                    <p:anim calcmode="lin" valueType="num">
                                      <p:cBhvr>
                                        <p:cTn id="35" dur="500" fill="hold"/>
                                        <p:tgtEl>
                                          <p:spTgt spid="111"/>
                                        </p:tgtEl>
                                        <p:attrNameLst>
                                          <p:attrName>ppt_w</p:attrName>
                                        </p:attrNameLst>
                                      </p:cBhvr>
                                      <p:tavLst>
                                        <p:tav tm="0">
                                          <p:val>
                                            <p:fltVal val="0"/>
                                          </p:val>
                                        </p:tav>
                                        <p:tav tm="100000">
                                          <p:val>
                                            <p:strVal val="#ppt_w"/>
                                          </p:val>
                                        </p:tav>
                                      </p:tavLst>
                                    </p:anim>
                                    <p:anim calcmode="lin" valueType="num">
                                      <p:cBhvr>
                                        <p:cTn id="36" dur="500" fill="hold"/>
                                        <p:tgtEl>
                                          <p:spTgt spid="111"/>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600"/>
                                  </p:stCondLst>
                                  <p:childTnLst>
                                    <p:set>
                                      <p:cBhvr>
                                        <p:cTn id="38" dur="1" fill="hold">
                                          <p:stCondLst>
                                            <p:cond delay="0"/>
                                          </p:stCondLst>
                                        </p:cTn>
                                        <p:tgtEl>
                                          <p:spTgt spid="113"/>
                                        </p:tgtEl>
                                        <p:attrNameLst>
                                          <p:attrName>style.visibility</p:attrName>
                                        </p:attrNameLst>
                                      </p:cBhvr>
                                      <p:to>
                                        <p:strVal val="visible"/>
                                      </p:to>
                                    </p:set>
                                    <p:anim calcmode="lin" valueType="num">
                                      <p:cBhvr>
                                        <p:cTn id="39" dur="500" fill="hold"/>
                                        <p:tgtEl>
                                          <p:spTgt spid="113"/>
                                        </p:tgtEl>
                                        <p:attrNameLst>
                                          <p:attrName>ppt_w</p:attrName>
                                        </p:attrNameLst>
                                      </p:cBhvr>
                                      <p:tavLst>
                                        <p:tav tm="0">
                                          <p:val>
                                            <p:fltVal val="0"/>
                                          </p:val>
                                        </p:tav>
                                        <p:tav tm="100000">
                                          <p:val>
                                            <p:strVal val="#ppt_w"/>
                                          </p:val>
                                        </p:tav>
                                      </p:tavLst>
                                    </p:anim>
                                    <p:anim calcmode="lin" valueType="num">
                                      <p:cBhvr>
                                        <p:cTn id="40" dur="500" fill="hold"/>
                                        <p:tgtEl>
                                          <p:spTgt spid="113"/>
                                        </p:tgtEl>
                                        <p:attrNameLst>
                                          <p:attrName>ppt_h</p:attrName>
                                        </p:attrNameLst>
                                      </p:cBhvr>
                                      <p:tavLst>
                                        <p:tav tm="0">
                                          <p:val>
                                            <p:fltVal val="0"/>
                                          </p:val>
                                        </p:tav>
                                        <p:tav tm="100000">
                                          <p:val>
                                            <p:strVal val="#ppt_h"/>
                                          </p:val>
                                        </p:tav>
                                      </p:tavLst>
                                    </p:anim>
                                  </p:childTnLst>
                                </p:cTn>
                              </p:par>
                            </p:childTnLst>
                          </p:cTn>
                        </p:par>
                        <p:par>
                          <p:cTn id="41" fill="hold">
                            <p:stCondLst>
                              <p:cond delay="1300"/>
                            </p:stCondLst>
                            <p:childTnLst>
                              <p:par>
                                <p:cTn id="42" presetID="22" presetClass="entr" presetSubtype="1" fill="hold" grpId="0" nodeType="afterEffect">
                                  <p:stCondLst>
                                    <p:cond delay="0"/>
                                  </p:stCondLst>
                                  <p:childTnLst>
                                    <p:set>
                                      <p:cBhvr>
                                        <p:cTn id="43" dur="1" fill="hold">
                                          <p:stCondLst>
                                            <p:cond delay="0"/>
                                          </p:stCondLst>
                                        </p:cTn>
                                        <p:tgtEl>
                                          <p:spTgt spid="2053"/>
                                        </p:tgtEl>
                                        <p:attrNameLst>
                                          <p:attrName>style.visibility</p:attrName>
                                        </p:attrNameLst>
                                      </p:cBhvr>
                                      <p:to>
                                        <p:strVal val="visible"/>
                                      </p:to>
                                    </p:set>
                                    <p:animEffect transition="in" filter="wipe(up)">
                                      <p:cBhvr>
                                        <p:cTn id="44" dur="1000"/>
                                        <p:tgtEl>
                                          <p:spTgt spid="2053"/>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wipe(up)">
                                      <p:cBhvr>
                                        <p:cTn id="47" dur="1000"/>
                                        <p:tgtEl>
                                          <p:spTgt spid="29"/>
                                        </p:tgtEl>
                                      </p:cBhvr>
                                    </p:animEffect>
                                  </p:childTnLst>
                                </p:cTn>
                              </p:par>
                              <p:par>
                                <p:cTn id="48" presetID="22" presetClass="entr" presetSubtype="1"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wipe(up)">
                                      <p:cBhvr>
                                        <p:cTn id="50" dur="1000"/>
                                        <p:tgtEl>
                                          <p:spTgt spid="15"/>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1025"/>
                                        </p:tgtEl>
                                        <p:attrNameLst>
                                          <p:attrName>style.visibility</p:attrName>
                                        </p:attrNameLst>
                                      </p:cBhvr>
                                      <p:to>
                                        <p:strVal val="visible"/>
                                      </p:to>
                                    </p:set>
                                    <p:animEffect transition="in" filter="wipe(left)">
                                      <p:cBhvr>
                                        <p:cTn id="53" dur="1000"/>
                                        <p:tgtEl>
                                          <p:spTgt spid="1025"/>
                                        </p:tgtEl>
                                      </p:cBhvr>
                                    </p:animEffect>
                                  </p:childTnLst>
                                </p:cTn>
                              </p:par>
                              <p:par>
                                <p:cTn id="54" presetID="22" presetClass="entr" presetSubtype="8" fill="hold" grpId="0" nodeType="withEffect">
                                  <p:stCondLst>
                                    <p:cond delay="0"/>
                                  </p:stCondLst>
                                  <p:childTnLst>
                                    <p:set>
                                      <p:cBhvr>
                                        <p:cTn id="55" dur="1" fill="hold">
                                          <p:stCondLst>
                                            <p:cond delay="0"/>
                                          </p:stCondLst>
                                        </p:cTn>
                                        <p:tgtEl>
                                          <p:spTgt spid="2063"/>
                                        </p:tgtEl>
                                        <p:attrNameLst>
                                          <p:attrName>style.visibility</p:attrName>
                                        </p:attrNameLst>
                                      </p:cBhvr>
                                      <p:to>
                                        <p:strVal val="visible"/>
                                      </p:to>
                                    </p:set>
                                    <p:animEffect transition="in" filter="wipe(left)">
                                      <p:cBhvr>
                                        <p:cTn id="56" dur="1000"/>
                                        <p:tgtEl>
                                          <p:spTgt spid="2063"/>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2080"/>
                                        </p:tgtEl>
                                        <p:attrNameLst>
                                          <p:attrName>style.visibility</p:attrName>
                                        </p:attrNameLst>
                                      </p:cBhvr>
                                      <p:to>
                                        <p:strVal val="visible"/>
                                      </p:to>
                                    </p:set>
                                    <p:animEffect transition="in" filter="wipe(left)">
                                      <p:cBhvr>
                                        <p:cTn id="59" dur="1000"/>
                                        <p:tgtEl>
                                          <p:spTgt spid="2080"/>
                                        </p:tgtEl>
                                      </p:cBhvr>
                                    </p:animEffect>
                                  </p:childTnLst>
                                </p:cTn>
                              </p:par>
                            </p:childTnLst>
                          </p:cTn>
                        </p:par>
                        <p:par>
                          <p:cTn id="60" fill="hold">
                            <p:stCondLst>
                              <p:cond delay="2300"/>
                            </p:stCondLst>
                            <p:childTnLst>
                              <p:par>
                                <p:cTn id="61" presetID="22" presetClass="entr" presetSubtype="2" fill="hold" grpId="0" nodeType="afterEffect">
                                  <p:stCondLst>
                                    <p:cond delay="0"/>
                                  </p:stCondLst>
                                  <p:childTnLst>
                                    <p:set>
                                      <p:cBhvr>
                                        <p:cTn id="62" dur="1" fill="hold">
                                          <p:stCondLst>
                                            <p:cond delay="0"/>
                                          </p:stCondLst>
                                        </p:cTn>
                                        <p:tgtEl>
                                          <p:spTgt spid="1033"/>
                                        </p:tgtEl>
                                        <p:attrNameLst>
                                          <p:attrName>style.visibility</p:attrName>
                                        </p:attrNameLst>
                                      </p:cBhvr>
                                      <p:to>
                                        <p:strVal val="visible"/>
                                      </p:to>
                                    </p:set>
                                    <p:animEffect transition="in" filter="wipe(right)">
                                      <p:cBhvr>
                                        <p:cTn id="63" dur="1000"/>
                                        <p:tgtEl>
                                          <p:spTgt spid="1033"/>
                                        </p:tgtEl>
                                      </p:cBhvr>
                                    </p:animEffect>
                                  </p:childTnLst>
                                </p:cTn>
                              </p:par>
                              <p:par>
                                <p:cTn id="64" presetID="22" presetClass="entr" presetSubtype="2" fill="hold" grpId="0" nodeType="withEffect">
                                  <p:stCondLst>
                                    <p:cond delay="0"/>
                                  </p:stCondLst>
                                  <p:childTnLst>
                                    <p:set>
                                      <p:cBhvr>
                                        <p:cTn id="65" dur="1" fill="hold">
                                          <p:stCondLst>
                                            <p:cond delay="0"/>
                                          </p:stCondLst>
                                        </p:cTn>
                                        <p:tgtEl>
                                          <p:spTgt spid="1024"/>
                                        </p:tgtEl>
                                        <p:attrNameLst>
                                          <p:attrName>style.visibility</p:attrName>
                                        </p:attrNameLst>
                                      </p:cBhvr>
                                      <p:to>
                                        <p:strVal val="visible"/>
                                      </p:to>
                                    </p:set>
                                    <p:animEffect transition="in" filter="wipe(right)">
                                      <p:cBhvr>
                                        <p:cTn id="66" dur="1000"/>
                                        <p:tgtEl>
                                          <p:spTgt spid="1024"/>
                                        </p:tgtEl>
                                      </p:cBhvr>
                                    </p:animEffect>
                                  </p:childTnLst>
                                </p:cTn>
                              </p:par>
                              <p:par>
                                <p:cTn id="67" presetID="22" presetClass="entr" presetSubtype="2" fill="hold" grpId="0" nodeType="withEffect">
                                  <p:stCondLst>
                                    <p:cond delay="0"/>
                                  </p:stCondLst>
                                  <p:childTnLst>
                                    <p:set>
                                      <p:cBhvr>
                                        <p:cTn id="68" dur="1" fill="hold">
                                          <p:stCondLst>
                                            <p:cond delay="0"/>
                                          </p:stCondLst>
                                        </p:cTn>
                                        <p:tgtEl>
                                          <p:spTgt spid="2057"/>
                                        </p:tgtEl>
                                        <p:attrNameLst>
                                          <p:attrName>style.visibility</p:attrName>
                                        </p:attrNameLst>
                                      </p:cBhvr>
                                      <p:to>
                                        <p:strVal val="visible"/>
                                      </p:to>
                                    </p:set>
                                    <p:animEffect transition="in" filter="wipe(right)">
                                      <p:cBhvr>
                                        <p:cTn id="69" dur="1000"/>
                                        <p:tgtEl>
                                          <p:spTgt spid="2057"/>
                                        </p:tgtEl>
                                      </p:cBhvr>
                                    </p:animEffect>
                                  </p:childTnLst>
                                </p:cTn>
                              </p:par>
                              <p:par>
                                <p:cTn id="70" presetID="22" presetClass="entr" presetSubtype="2" fill="hold" grpId="0" nodeType="withEffect">
                                  <p:stCondLst>
                                    <p:cond delay="0"/>
                                  </p:stCondLst>
                                  <p:childTnLst>
                                    <p:set>
                                      <p:cBhvr>
                                        <p:cTn id="71" dur="1" fill="hold">
                                          <p:stCondLst>
                                            <p:cond delay="0"/>
                                          </p:stCondLst>
                                        </p:cTn>
                                        <p:tgtEl>
                                          <p:spTgt spid="2058"/>
                                        </p:tgtEl>
                                        <p:attrNameLst>
                                          <p:attrName>style.visibility</p:attrName>
                                        </p:attrNameLst>
                                      </p:cBhvr>
                                      <p:to>
                                        <p:strVal val="visible"/>
                                      </p:to>
                                    </p:set>
                                    <p:animEffect transition="in" filter="wipe(right)">
                                      <p:cBhvr>
                                        <p:cTn id="72" dur="1000"/>
                                        <p:tgtEl>
                                          <p:spTgt spid="2058"/>
                                        </p:tgtEl>
                                      </p:cBhvr>
                                    </p:animEffect>
                                  </p:childTnLst>
                                </p:cTn>
                              </p:par>
                              <p:par>
                                <p:cTn id="73" presetID="22" presetClass="entr" presetSubtype="2" fill="hold" grpId="0" nodeType="withEffect">
                                  <p:stCondLst>
                                    <p:cond delay="0"/>
                                  </p:stCondLst>
                                  <p:childTnLst>
                                    <p:set>
                                      <p:cBhvr>
                                        <p:cTn id="74" dur="1" fill="hold">
                                          <p:stCondLst>
                                            <p:cond delay="0"/>
                                          </p:stCondLst>
                                        </p:cTn>
                                        <p:tgtEl>
                                          <p:spTgt spid="2061"/>
                                        </p:tgtEl>
                                        <p:attrNameLst>
                                          <p:attrName>style.visibility</p:attrName>
                                        </p:attrNameLst>
                                      </p:cBhvr>
                                      <p:to>
                                        <p:strVal val="visible"/>
                                      </p:to>
                                    </p:set>
                                    <p:animEffect transition="in" filter="wipe(right)">
                                      <p:cBhvr>
                                        <p:cTn id="75" dur="1000"/>
                                        <p:tgtEl>
                                          <p:spTgt spid="2061"/>
                                        </p:tgtEl>
                                      </p:cBhvr>
                                    </p:animEffect>
                                  </p:childTnLst>
                                </p:cTn>
                              </p:par>
                              <p:par>
                                <p:cTn id="76" presetID="22" presetClass="entr" presetSubtype="2" fill="hold" grpId="0" nodeType="withEffect">
                                  <p:stCondLst>
                                    <p:cond delay="0"/>
                                  </p:stCondLst>
                                  <p:childTnLst>
                                    <p:set>
                                      <p:cBhvr>
                                        <p:cTn id="77" dur="1" fill="hold">
                                          <p:stCondLst>
                                            <p:cond delay="0"/>
                                          </p:stCondLst>
                                        </p:cTn>
                                        <p:tgtEl>
                                          <p:spTgt spid="2065"/>
                                        </p:tgtEl>
                                        <p:attrNameLst>
                                          <p:attrName>style.visibility</p:attrName>
                                        </p:attrNameLst>
                                      </p:cBhvr>
                                      <p:to>
                                        <p:strVal val="visible"/>
                                      </p:to>
                                    </p:set>
                                    <p:animEffect transition="in" filter="wipe(right)">
                                      <p:cBhvr>
                                        <p:cTn id="78" dur="1000"/>
                                        <p:tgtEl>
                                          <p:spTgt spid="2065"/>
                                        </p:tgtEl>
                                      </p:cBhvr>
                                    </p:animEffect>
                                  </p:childTnLst>
                                </p:cTn>
                              </p:par>
                              <p:par>
                                <p:cTn id="79" presetID="22" presetClass="entr" presetSubtype="2" fill="hold" grpId="0" nodeType="withEffect">
                                  <p:stCondLst>
                                    <p:cond delay="0"/>
                                  </p:stCondLst>
                                  <p:childTnLst>
                                    <p:set>
                                      <p:cBhvr>
                                        <p:cTn id="80" dur="1" fill="hold">
                                          <p:stCondLst>
                                            <p:cond delay="0"/>
                                          </p:stCondLst>
                                        </p:cTn>
                                        <p:tgtEl>
                                          <p:spTgt spid="2070"/>
                                        </p:tgtEl>
                                        <p:attrNameLst>
                                          <p:attrName>style.visibility</p:attrName>
                                        </p:attrNameLst>
                                      </p:cBhvr>
                                      <p:to>
                                        <p:strVal val="visible"/>
                                      </p:to>
                                    </p:set>
                                    <p:animEffect transition="in" filter="wipe(right)">
                                      <p:cBhvr>
                                        <p:cTn id="81" dur="1000"/>
                                        <p:tgtEl>
                                          <p:spTgt spid="2070"/>
                                        </p:tgtEl>
                                      </p:cBhvr>
                                    </p:animEffect>
                                  </p:childTnLst>
                                </p:cTn>
                              </p:par>
                              <p:par>
                                <p:cTn id="82" presetID="22" presetClass="entr" presetSubtype="2" fill="hold" grpId="0" nodeType="withEffect">
                                  <p:stCondLst>
                                    <p:cond delay="0"/>
                                  </p:stCondLst>
                                  <p:childTnLst>
                                    <p:set>
                                      <p:cBhvr>
                                        <p:cTn id="83" dur="1" fill="hold">
                                          <p:stCondLst>
                                            <p:cond delay="0"/>
                                          </p:stCondLst>
                                        </p:cTn>
                                        <p:tgtEl>
                                          <p:spTgt spid="2071"/>
                                        </p:tgtEl>
                                        <p:attrNameLst>
                                          <p:attrName>style.visibility</p:attrName>
                                        </p:attrNameLst>
                                      </p:cBhvr>
                                      <p:to>
                                        <p:strVal val="visible"/>
                                      </p:to>
                                    </p:set>
                                    <p:animEffect transition="in" filter="wipe(right)">
                                      <p:cBhvr>
                                        <p:cTn id="84" dur="1000"/>
                                        <p:tgtEl>
                                          <p:spTgt spid="2071"/>
                                        </p:tgtEl>
                                      </p:cBhvr>
                                    </p:animEffect>
                                  </p:childTnLst>
                                </p:cTn>
                              </p:par>
                              <p:par>
                                <p:cTn id="85" presetID="22" presetClass="entr" presetSubtype="2" fill="hold" grpId="0" nodeType="withEffect">
                                  <p:stCondLst>
                                    <p:cond delay="0"/>
                                  </p:stCondLst>
                                  <p:childTnLst>
                                    <p:set>
                                      <p:cBhvr>
                                        <p:cTn id="86" dur="1" fill="hold">
                                          <p:stCondLst>
                                            <p:cond delay="0"/>
                                          </p:stCondLst>
                                        </p:cTn>
                                        <p:tgtEl>
                                          <p:spTgt spid="2072"/>
                                        </p:tgtEl>
                                        <p:attrNameLst>
                                          <p:attrName>style.visibility</p:attrName>
                                        </p:attrNameLst>
                                      </p:cBhvr>
                                      <p:to>
                                        <p:strVal val="visible"/>
                                      </p:to>
                                    </p:set>
                                    <p:animEffect transition="in" filter="wipe(right)">
                                      <p:cBhvr>
                                        <p:cTn id="87" dur="1000"/>
                                        <p:tgtEl>
                                          <p:spTgt spid="2072"/>
                                        </p:tgtEl>
                                      </p:cBhvr>
                                    </p:animEffect>
                                  </p:childTnLst>
                                </p:cTn>
                              </p:par>
                              <p:par>
                                <p:cTn id="88" presetID="22" presetClass="entr" presetSubtype="2" fill="hold" grpId="0" nodeType="withEffect">
                                  <p:stCondLst>
                                    <p:cond delay="0"/>
                                  </p:stCondLst>
                                  <p:childTnLst>
                                    <p:set>
                                      <p:cBhvr>
                                        <p:cTn id="89" dur="1" fill="hold">
                                          <p:stCondLst>
                                            <p:cond delay="0"/>
                                          </p:stCondLst>
                                        </p:cTn>
                                        <p:tgtEl>
                                          <p:spTgt spid="2078"/>
                                        </p:tgtEl>
                                        <p:attrNameLst>
                                          <p:attrName>style.visibility</p:attrName>
                                        </p:attrNameLst>
                                      </p:cBhvr>
                                      <p:to>
                                        <p:strVal val="visible"/>
                                      </p:to>
                                    </p:set>
                                    <p:animEffect transition="in" filter="wipe(right)">
                                      <p:cBhvr>
                                        <p:cTn id="90" dur="1000"/>
                                        <p:tgtEl>
                                          <p:spTgt spid="2078"/>
                                        </p:tgtEl>
                                      </p:cBhvr>
                                    </p:animEffect>
                                  </p:childTnLst>
                                </p:cTn>
                              </p:par>
                              <p:par>
                                <p:cTn id="91" presetID="22" presetClass="entr" presetSubtype="2" fill="hold" grpId="0" nodeType="withEffect">
                                  <p:stCondLst>
                                    <p:cond delay="0"/>
                                  </p:stCondLst>
                                  <p:childTnLst>
                                    <p:set>
                                      <p:cBhvr>
                                        <p:cTn id="92" dur="1" fill="hold">
                                          <p:stCondLst>
                                            <p:cond delay="0"/>
                                          </p:stCondLst>
                                        </p:cTn>
                                        <p:tgtEl>
                                          <p:spTgt spid="1027"/>
                                        </p:tgtEl>
                                        <p:attrNameLst>
                                          <p:attrName>style.visibility</p:attrName>
                                        </p:attrNameLst>
                                      </p:cBhvr>
                                      <p:to>
                                        <p:strVal val="visible"/>
                                      </p:to>
                                    </p:set>
                                    <p:animEffect transition="in" filter="wipe(right)">
                                      <p:cBhvr>
                                        <p:cTn id="93" dur="1000"/>
                                        <p:tgtEl>
                                          <p:spTgt spid="1027"/>
                                        </p:tgtEl>
                                      </p:cBhvr>
                                    </p:animEffect>
                                  </p:childTnLst>
                                </p:cTn>
                              </p:par>
                              <p:par>
                                <p:cTn id="94" presetID="22" presetClass="entr" presetSubtype="2" fill="hold" grpId="0" nodeType="withEffect">
                                  <p:stCondLst>
                                    <p:cond delay="0"/>
                                  </p:stCondLst>
                                  <p:childTnLst>
                                    <p:set>
                                      <p:cBhvr>
                                        <p:cTn id="95" dur="1" fill="hold">
                                          <p:stCondLst>
                                            <p:cond delay="0"/>
                                          </p:stCondLst>
                                        </p:cTn>
                                        <p:tgtEl>
                                          <p:spTgt spid="1031"/>
                                        </p:tgtEl>
                                        <p:attrNameLst>
                                          <p:attrName>style.visibility</p:attrName>
                                        </p:attrNameLst>
                                      </p:cBhvr>
                                      <p:to>
                                        <p:strVal val="visible"/>
                                      </p:to>
                                    </p:set>
                                    <p:animEffect transition="in" filter="wipe(right)">
                                      <p:cBhvr>
                                        <p:cTn id="96" dur="1000"/>
                                        <p:tgtEl>
                                          <p:spTgt spid="1031"/>
                                        </p:tgtEl>
                                      </p:cBhvr>
                                    </p:animEffect>
                                  </p:childTnLst>
                                </p:cTn>
                              </p:par>
                              <p:par>
                                <p:cTn id="97" presetID="22" presetClass="entr" presetSubtype="2" fill="hold" grpId="0" nodeType="withEffect">
                                  <p:stCondLst>
                                    <p:cond delay="0"/>
                                  </p:stCondLst>
                                  <p:childTnLst>
                                    <p:set>
                                      <p:cBhvr>
                                        <p:cTn id="98" dur="1" fill="hold">
                                          <p:stCondLst>
                                            <p:cond delay="0"/>
                                          </p:stCondLst>
                                        </p:cTn>
                                        <p:tgtEl>
                                          <p:spTgt spid="1032"/>
                                        </p:tgtEl>
                                        <p:attrNameLst>
                                          <p:attrName>style.visibility</p:attrName>
                                        </p:attrNameLst>
                                      </p:cBhvr>
                                      <p:to>
                                        <p:strVal val="visible"/>
                                      </p:to>
                                    </p:set>
                                    <p:animEffect transition="in" filter="wipe(right)">
                                      <p:cBhvr>
                                        <p:cTn id="99" dur="1000"/>
                                        <p:tgtEl>
                                          <p:spTgt spid="1032"/>
                                        </p:tgtEl>
                                      </p:cBhvr>
                                    </p:animEffect>
                                  </p:childTnLst>
                                </p:cTn>
                              </p:par>
                              <p:par>
                                <p:cTn id="100" presetID="22" presetClass="entr" presetSubtype="2" fill="hold" grpId="0" nodeType="withEffect">
                                  <p:stCondLst>
                                    <p:cond delay="0"/>
                                  </p:stCondLst>
                                  <p:childTnLst>
                                    <p:set>
                                      <p:cBhvr>
                                        <p:cTn id="101" dur="1" fill="hold">
                                          <p:stCondLst>
                                            <p:cond delay="0"/>
                                          </p:stCondLst>
                                        </p:cTn>
                                        <p:tgtEl>
                                          <p:spTgt spid="1034"/>
                                        </p:tgtEl>
                                        <p:attrNameLst>
                                          <p:attrName>style.visibility</p:attrName>
                                        </p:attrNameLst>
                                      </p:cBhvr>
                                      <p:to>
                                        <p:strVal val="visible"/>
                                      </p:to>
                                    </p:set>
                                    <p:animEffect transition="in" filter="wipe(right)">
                                      <p:cBhvr>
                                        <p:cTn id="102" dur="1000"/>
                                        <p:tgtEl>
                                          <p:spTgt spid="1034"/>
                                        </p:tgtEl>
                                      </p:cBhvr>
                                    </p:animEffect>
                                  </p:childTnLst>
                                </p:cTn>
                              </p:par>
                              <p:par>
                                <p:cTn id="103" presetID="22" presetClass="entr" presetSubtype="2" fill="hold" grpId="0" nodeType="withEffect">
                                  <p:stCondLst>
                                    <p:cond delay="0"/>
                                  </p:stCondLst>
                                  <p:childTnLst>
                                    <p:set>
                                      <p:cBhvr>
                                        <p:cTn id="104" dur="1" fill="hold">
                                          <p:stCondLst>
                                            <p:cond delay="0"/>
                                          </p:stCondLst>
                                        </p:cTn>
                                        <p:tgtEl>
                                          <p:spTgt spid="2082"/>
                                        </p:tgtEl>
                                        <p:attrNameLst>
                                          <p:attrName>style.visibility</p:attrName>
                                        </p:attrNameLst>
                                      </p:cBhvr>
                                      <p:to>
                                        <p:strVal val="visible"/>
                                      </p:to>
                                    </p:set>
                                    <p:animEffect transition="in" filter="wipe(right)">
                                      <p:cBhvr>
                                        <p:cTn id="105" dur="1000"/>
                                        <p:tgtEl>
                                          <p:spTgt spid="2082"/>
                                        </p:tgtEl>
                                      </p:cBhvr>
                                    </p:animEffect>
                                  </p:childTnLst>
                                </p:cTn>
                              </p:par>
                              <p:par>
                                <p:cTn id="106" presetID="22" presetClass="entr" presetSubtype="1" fill="hold" grpId="0" nodeType="withEffect">
                                  <p:stCondLst>
                                    <p:cond delay="0"/>
                                  </p:stCondLst>
                                  <p:childTnLst>
                                    <p:set>
                                      <p:cBhvr>
                                        <p:cTn id="107" dur="1" fill="hold">
                                          <p:stCondLst>
                                            <p:cond delay="0"/>
                                          </p:stCondLst>
                                        </p:cTn>
                                        <p:tgtEl>
                                          <p:spTgt spid="2075"/>
                                        </p:tgtEl>
                                        <p:attrNameLst>
                                          <p:attrName>style.visibility</p:attrName>
                                        </p:attrNameLst>
                                      </p:cBhvr>
                                      <p:to>
                                        <p:strVal val="visible"/>
                                      </p:to>
                                    </p:set>
                                    <p:animEffect transition="in" filter="wipe(up)">
                                      <p:cBhvr>
                                        <p:cTn id="108" dur="1000"/>
                                        <p:tgtEl>
                                          <p:spTgt spid="2075"/>
                                        </p:tgtEl>
                                      </p:cBhvr>
                                    </p:animEffect>
                                  </p:childTnLst>
                                </p:cTn>
                              </p:par>
                              <p:par>
                                <p:cTn id="109" presetID="22" presetClass="entr" presetSubtype="1" fill="hold" grpId="0" nodeType="withEffect">
                                  <p:stCondLst>
                                    <p:cond delay="0"/>
                                  </p:stCondLst>
                                  <p:childTnLst>
                                    <p:set>
                                      <p:cBhvr>
                                        <p:cTn id="110" dur="1" fill="hold">
                                          <p:stCondLst>
                                            <p:cond delay="0"/>
                                          </p:stCondLst>
                                        </p:cTn>
                                        <p:tgtEl>
                                          <p:spTgt spid="1038"/>
                                        </p:tgtEl>
                                        <p:attrNameLst>
                                          <p:attrName>style.visibility</p:attrName>
                                        </p:attrNameLst>
                                      </p:cBhvr>
                                      <p:to>
                                        <p:strVal val="visible"/>
                                      </p:to>
                                    </p:set>
                                    <p:animEffect transition="in" filter="wipe(up)">
                                      <p:cBhvr>
                                        <p:cTn id="111" dur="1000"/>
                                        <p:tgtEl>
                                          <p:spTgt spid="1038"/>
                                        </p:tgtEl>
                                      </p:cBhvr>
                                    </p:animEffect>
                                  </p:childTnLst>
                                </p:cTn>
                              </p:par>
                              <p:par>
                                <p:cTn id="112" presetID="22" presetClass="entr" presetSubtype="1" fill="hold" grpId="0" nodeType="withEffect">
                                  <p:stCondLst>
                                    <p:cond delay="0"/>
                                  </p:stCondLst>
                                  <p:childTnLst>
                                    <p:set>
                                      <p:cBhvr>
                                        <p:cTn id="113" dur="1" fill="hold">
                                          <p:stCondLst>
                                            <p:cond delay="0"/>
                                          </p:stCondLst>
                                        </p:cTn>
                                        <p:tgtEl>
                                          <p:spTgt spid="1037"/>
                                        </p:tgtEl>
                                        <p:attrNameLst>
                                          <p:attrName>style.visibility</p:attrName>
                                        </p:attrNameLst>
                                      </p:cBhvr>
                                      <p:to>
                                        <p:strVal val="visible"/>
                                      </p:to>
                                    </p:set>
                                    <p:animEffect transition="in" filter="wipe(up)">
                                      <p:cBhvr>
                                        <p:cTn id="114" dur="1000"/>
                                        <p:tgtEl>
                                          <p:spTgt spid="1037"/>
                                        </p:tgtEl>
                                      </p:cBhvr>
                                    </p:animEffect>
                                  </p:childTnLst>
                                </p:cTn>
                              </p:par>
                              <p:par>
                                <p:cTn id="115" presetID="22" presetClass="entr" presetSubtype="1" fill="hold" grpId="0" nodeType="withEffect">
                                  <p:stCondLst>
                                    <p:cond delay="0"/>
                                  </p:stCondLst>
                                  <p:childTnLst>
                                    <p:set>
                                      <p:cBhvr>
                                        <p:cTn id="116" dur="1" fill="hold">
                                          <p:stCondLst>
                                            <p:cond delay="0"/>
                                          </p:stCondLst>
                                        </p:cTn>
                                        <p:tgtEl>
                                          <p:spTgt spid="2074"/>
                                        </p:tgtEl>
                                        <p:attrNameLst>
                                          <p:attrName>style.visibility</p:attrName>
                                        </p:attrNameLst>
                                      </p:cBhvr>
                                      <p:to>
                                        <p:strVal val="visible"/>
                                      </p:to>
                                    </p:set>
                                    <p:animEffect transition="in" filter="wipe(up)">
                                      <p:cBhvr>
                                        <p:cTn id="117" dur="1000"/>
                                        <p:tgtEl>
                                          <p:spTgt spid="2074"/>
                                        </p:tgtEl>
                                      </p:cBhvr>
                                    </p:animEffect>
                                  </p:childTnLst>
                                </p:cTn>
                              </p:par>
                              <p:par>
                                <p:cTn id="118" presetID="22" presetClass="entr" presetSubtype="1" fill="hold" grpId="0" nodeType="withEffect">
                                  <p:stCondLst>
                                    <p:cond delay="0"/>
                                  </p:stCondLst>
                                  <p:childTnLst>
                                    <p:set>
                                      <p:cBhvr>
                                        <p:cTn id="119" dur="1" fill="hold">
                                          <p:stCondLst>
                                            <p:cond delay="0"/>
                                          </p:stCondLst>
                                        </p:cTn>
                                        <p:tgtEl>
                                          <p:spTgt spid="1036"/>
                                        </p:tgtEl>
                                        <p:attrNameLst>
                                          <p:attrName>style.visibility</p:attrName>
                                        </p:attrNameLst>
                                      </p:cBhvr>
                                      <p:to>
                                        <p:strVal val="visible"/>
                                      </p:to>
                                    </p:set>
                                    <p:animEffect transition="in" filter="wipe(up)">
                                      <p:cBhvr>
                                        <p:cTn id="120" dur="1000"/>
                                        <p:tgtEl>
                                          <p:spTgt spid="1036"/>
                                        </p:tgtEl>
                                      </p:cBhvr>
                                    </p:animEffect>
                                  </p:childTnLst>
                                </p:cTn>
                              </p:par>
                              <p:par>
                                <p:cTn id="121" presetID="22" presetClass="entr" presetSubtype="1" fill="hold" grpId="0" nodeType="withEffect">
                                  <p:stCondLst>
                                    <p:cond delay="0"/>
                                  </p:stCondLst>
                                  <p:childTnLst>
                                    <p:set>
                                      <p:cBhvr>
                                        <p:cTn id="122" dur="1" fill="hold">
                                          <p:stCondLst>
                                            <p:cond delay="0"/>
                                          </p:stCondLst>
                                        </p:cTn>
                                        <p:tgtEl>
                                          <p:spTgt spid="2073"/>
                                        </p:tgtEl>
                                        <p:attrNameLst>
                                          <p:attrName>style.visibility</p:attrName>
                                        </p:attrNameLst>
                                      </p:cBhvr>
                                      <p:to>
                                        <p:strVal val="visible"/>
                                      </p:to>
                                    </p:set>
                                    <p:animEffect transition="in" filter="wipe(up)">
                                      <p:cBhvr>
                                        <p:cTn id="123" dur="1000"/>
                                        <p:tgtEl>
                                          <p:spTgt spid="2073"/>
                                        </p:tgtEl>
                                      </p:cBhvr>
                                    </p:animEffect>
                                  </p:childTnLst>
                                </p:cTn>
                              </p:par>
                              <p:par>
                                <p:cTn id="124" presetID="22" presetClass="entr" presetSubtype="1" fill="hold" grpId="0" nodeType="withEffect">
                                  <p:stCondLst>
                                    <p:cond delay="0"/>
                                  </p:stCondLst>
                                  <p:childTnLst>
                                    <p:set>
                                      <p:cBhvr>
                                        <p:cTn id="125" dur="1" fill="hold">
                                          <p:stCondLst>
                                            <p:cond delay="0"/>
                                          </p:stCondLst>
                                        </p:cTn>
                                        <p:tgtEl>
                                          <p:spTgt spid="1054"/>
                                        </p:tgtEl>
                                        <p:attrNameLst>
                                          <p:attrName>style.visibility</p:attrName>
                                        </p:attrNameLst>
                                      </p:cBhvr>
                                      <p:to>
                                        <p:strVal val="visible"/>
                                      </p:to>
                                    </p:set>
                                    <p:animEffect transition="in" filter="wipe(up)">
                                      <p:cBhvr>
                                        <p:cTn id="126" dur="1000"/>
                                        <p:tgtEl>
                                          <p:spTgt spid="1054"/>
                                        </p:tgtEl>
                                      </p:cBhvr>
                                    </p:animEffect>
                                  </p:childTnLst>
                                </p:cTn>
                              </p:par>
                              <p:par>
                                <p:cTn id="127" presetID="22" presetClass="entr" presetSubtype="1" fill="hold" grpId="0" nodeType="withEffect">
                                  <p:stCondLst>
                                    <p:cond delay="0"/>
                                  </p:stCondLst>
                                  <p:childTnLst>
                                    <p:set>
                                      <p:cBhvr>
                                        <p:cTn id="128" dur="1" fill="hold">
                                          <p:stCondLst>
                                            <p:cond delay="0"/>
                                          </p:stCondLst>
                                        </p:cTn>
                                        <p:tgtEl>
                                          <p:spTgt spid="1035"/>
                                        </p:tgtEl>
                                        <p:attrNameLst>
                                          <p:attrName>style.visibility</p:attrName>
                                        </p:attrNameLst>
                                      </p:cBhvr>
                                      <p:to>
                                        <p:strVal val="visible"/>
                                      </p:to>
                                    </p:set>
                                    <p:animEffect transition="in" filter="wipe(up)">
                                      <p:cBhvr>
                                        <p:cTn id="129" dur="1000"/>
                                        <p:tgtEl>
                                          <p:spTgt spid="1035"/>
                                        </p:tgtEl>
                                      </p:cBhvr>
                                    </p:animEffect>
                                  </p:childTnLst>
                                </p:cTn>
                              </p:par>
                              <p:par>
                                <p:cTn id="130" presetID="22" presetClass="entr" presetSubtype="1" fill="hold" grpId="0" nodeType="withEffect">
                                  <p:stCondLst>
                                    <p:cond delay="0"/>
                                  </p:stCondLst>
                                  <p:childTnLst>
                                    <p:set>
                                      <p:cBhvr>
                                        <p:cTn id="131" dur="1" fill="hold">
                                          <p:stCondLst>
                                            <p:cond delay="0"/>
                                          </p:stCondLst>
                                        </p:cTn>
                                        <p:tgtEl>
                                          <p:spTgt spid="2079"/>
                                        </p:tgtEl>
                                        <p:attrNameLst>
                                          <p:attrName>style.visibility</p:attrName>
                                        </p:attrNameLst>
                                      </p:cBhvr>
                                      <p:to>
                                        <p:strVal val="visible"/>
                                      </p:to>
                                    </p:set>
                                    <p:animEffect transition="in" filter="wipe(up)">
                                      <p:cBhvr>
                                        <p:cTn id="132" dur="1000"/>
                                        <p:tgtEl>
                                          <p:spTgt spid="2079"/>
                                        </p:tgtEl>
                                      </p:cBhvr>
                                    </p:animEffect>
                                  </p:childTnLst>
                                </p:cTn>
                              </p:par>
                              <p:par>
                                <p:cTn id="133" presetID="22" presetClass="entr" presetSubtype="2" fill="hold" grpId="0" nodeType="withEffect">
                                  <p:stCondLst>
                                    <p:cond delay="0"/>
                                  </p:stCondLst>
                                  <p:childTnLst>
                                    <p:set>
                                      <p:cBhvr>
                                        <p:cTn id="134" dur="1" fill="hold">
                                          <p:stCondLst>
                                            <p:cond delay="0"/>
                                          </p:stCondLst>
                                        </p:cTn>
                                        <p:tgtEl>
                                          <p:spTgt spid="1055"/>
                                        </p:tgtEl>
                                        <p:attrNameLst>
                                          <p:attrName>style.visibility</p:attrName>
                                        </p:attrNameLst>
                                      </p:cBhvr>
                                      <p:to>
                                        <p:strVal val="visible"/>
                                      </p:to>
                                    </p:set>
                                    <p:animEffect transition="in" filter="wipe(right)">
                                      <p:cBhvr>
                                        <p:cTn id="135" dur="1000"/>
                                        <p:tgtEl>
                                          <p:spTgt spid="1055"/>
                                        </p:tgtEl>
                                      </p:cBhvr>
                                    </p:animEffect>
                                  </p:childTnLst>
                                </p:cTn>
                              </p:par>
                              <p:par>
                                <p:cTn id="136" presetID="22" presetClass="entr" presetSubtype="1" fill="hold" grpId="0" nodeType="withEffect">
                                  <p:stCondLst>
                                    <p:cond delay="0"/>
                                  </p:stCondLst>
                                  <p:childTnLst>
                                    <p:set>
                                      <p:cBhvr>
                                        <p:cTn id="137" dur="1" fill="hold">
                                          <p:stCondLst>
                                            <p:cond delay="0"/>
                                          </p:stCondLst>
                                        </p:cTn>
                                        <p:tgtEl>
                                          <p:spTgt spid="1026"/>
                                        </p:tgtEl>
                                        <p:attrNameLst>
                                          <p:attrName>style.visibility</p:attrName>
                                        </p:attrNameLst>
                                      </p:cBhvr>
                                      <p:to>
                                        <p:strVal val="visible"/>
                                      </p:to>
                                    </p:set>
                                    <p:animEffect transition="in" filter="wipe(up)">
                                      <p:cBhvr>
                                        <p:cTn id="138" dur="1000"/>
                                        <p:tgtEl>
                                          <p:spTgt spid="1026"/>
                                        </p:tgtEl>
                                      </p:cBhvr>
                                    </p:animEffect>
                                  </p:childTnLst>
                                </p:cTn>
                              </p:par>
                              <p:par>
                                <p:cTn id="139" presetID="22" presetClass="entr" presetSubtype="1" fill="hold" grpId="0" nodeType="withEffect">
                                  <p:stCondLst>
                                    <p:cond delay="0"/>
                                  </p:stCondLst>
                                  <p:childTnLst>
                                    <p:set>
                                      <p:cBhvr>
                                        <p:cTn id="140" dur="1" fill="hold">
                                          <p:stCondLst>
                                            <p:cond delay="0"/>
                                          </p:stCondLst>
                                        </p:cTn>
                                        <p:tgtEl>
                                          <p:spTgt spid="2064"/>
                                        </p:tgtEl>
                                        <p:attrNameLst>
                                          <p:attrName>style.visibility</p:attrName>
                                        </p:attrNameLst>
                                      </p:cBhvr>
                                      <p:to>
                                        <p:strVal val="visible"/>
                                      </p:to>
                                    </p:set>
                                    <p:animEffect transition="in" filter="wipe(up)">
                                      <p:cBhvr>
                                        <p:cTn id="141" dur="1000"/>
                                        <p:tgtEl>
                                          <p:spTgt spid="2064"/>
                                        </p:tgtEl>
                                      </p:cBhvr>
                                    </p:animEffect>
                                  </p:childTnLst>
                                </p:cTn>
                              </p:par>
                              <p:par>
                                <p:cTn id="142" presetID="22" presetClass="entr" presetSubtype="1" fill="hold" grpId="0" nodeType="withEffect">
                                  <p:stCondLst>
                                    <p:cond delay="0"/>
                                  </p:stCondLst>
                                  <p:childTnLst>
                                    <p:set>
                                      <p:cBhvr>
                                        <p:cTn id="143" dur="1" fill="hold">
                                          <p:stCondLst>
                                            <p:cond delay="0"/>
                                          </p:stCondLst>
                                        </p:cTn>
                                        <p:tgtEl>
                                          <p:spTgt spid="2081"/>
                                        </p:tgtEl>
                                        <p:attrNameLst>
                                          <p:attrName>style.visibility</p:attrName>
                                        </p:attrNameLst>
                                      </p:cBhvr>
                                      <p:to>
                                        <p:strVal val="visible"/>
                                      </p:to>
                                    </p:set>
                                    <p:animEffect transition="in" filter="wipe(up)">
                                      <p:cBhvr>
                                        <p:cTn id="144" dur="1000"/>
                                        <p:tgtEl>
                                          <p:spTgt spid="2081"/>
                                        </p:tgtEl>
                                      </p:cBhvr>
                                    </p:animEffect>
                                  </p:childTnLst>
                                </p:cTn>
                              </p:par>
                            </p:childTnLst>
                          </p:cTn>
                        </p:par>
                        <p:par>
                          <p:cTn id="145" fill="hold">
                            <p:stCondLst>
                              <p:cond delay="3300"/>
                            </p:stCondLst>
                            <p:childTnLst>
                              <p:par>
                                <p:cTn id="146" presetID="22" presetClass="entr" presetSubtype="1" fill="hold" grpId="0" nodeType="afterEffect">
                                  <p:stCondLst>
                                    <p:cond delay="0"/>
                                  </p:stCondLst>
                                  <p:childTnLst>
                                    <p:set>
                                      <p:cBhvr>
                                        <p:cTn id="147" dur="1" fill="hold">
                                          <p:stCondLst>
                                            <p:cond delay="0"/>
                                          </p:stCondLst>
                                        </p:cTn>
                                        <p:tgtEl>
                                          <p:spTgt spid="9"/>
                                        </p:tgtEl>
                                        <p:attrNameLst>
                                          <p:attrName>style.visibility</p:attrName>
                                        </p:attrNameLst>
                                      </p:cBhvr>
                                      <p:to>
                                        <p:strVal val="visible"/>
                                      </p:to>
                                    </p:set>
                                    <p:animEffect transition="in" filter="wipe(up)">
                                      <p:cBhvr>
                                        <p:cTn id="148" dur="1000"/>
                                        <p:tgtEl>
                                          <p:spTgt spid="9"/>
                                        </p:tgtEl>
                                      </p:cBhvr>
                                    </p:animEffect>
                                  </p:childTnLst>
                                </p:cTn>
                              </p:par>
                              <p:par>
                                <p:cTn id="149" presetID="22" presetClass="entr" presetSubtype="1" fill="hold" grpId="0" nodeType="withEffect">
                                  <p:stCondLst>
                                    <p:cond delay="0"/>
                                  </p:stCondLst>
                                  <p:childTnLst>
                                    <p:set>
                                      <p:cBhvr>
                                        <p:cTn id="150" dur="1" fill="hold">
                                          <p:stCondLst>
                                            <p:cond delay="0"/>
                                          </p:stCondLst>
                                        </p:cTn>
                                        <p:tgtEl>
                                          <p:spTgt spid="2052"/>
                                        </p:tgtEl>
                                        <p:attrNameLst>
                                          <p:attrName>style.visibility</p:attrName>
                                        </p:attrNameLst>
                                      </p:cBhvr>
                                      <p:to>
                                        <p:strVal val="visible"/>
                                      </p:to>
                                    </p:set>
                                    <p:animEffect transition="in" filter="wipe(up)">
                                      <p:cBhvr>
                                        <p:cTn id="151" dur="1000"/>
                                        <p:tgtEl>
                                          <p:spTgt spid="2052"/>
                                        </p:tgtEl>
                                      </p:cBhvr>
                                    </p:animEffect>
                                  </p:childTnLst>
                                </p:cTn>
                              </p:par>
                              <p:par>
                                <p:cTn id="152" presetID="22" presetClass="entr" presetSubtype="1" fill="hold" grpId="0" nodeType="withEffect">
                                  <p:stCondLst>
                                    <p:cond delay="0"/>
                                  </p:stCondLst>
                                  <p:childTnLst>
                                    <p:set>
                                      <p:cBhvr>
                                        <p:cTn id="153" dur="1" fill="hold">
                                          <p:stCondLst>
                                            <p:cond delay="0"/>
                                          </p:stCondLst>
                                        </p:cTn>
                                        <p:tgtEl>
                                          <p:spTgt spid="11"/>
                                        </p:tgtEl>
                                        <p:attrNameLst>
                                          <p:attrName>style.visibility</p:attrName>
                                        </p:attrNameLst>
                                      </p:cBhvr>
                                      <p:to>
                                        <p:strVal val="visible"/>
                                      </p:to>
                                    </p:set>
                                    <p:animEffect transition="in" filter="wipe(up)">
                                      <p:cBhvr>
                                        <p:cTn id="154" dur="1000"/>
                                        <p:tgtEl>
                                          <p:spTgt spid="11"/>
                                        </p:tgtEl>
                                      </p:cBhvr>
                                    </p:animEffect>
                                  </p:childTnLst>
                                </p:cTn>
                              </p:par>
                              <p:par>
                                <p:cTn id="155" presetID="22" presetClass="entr" presetSubtype="4" fill="hold" grpId="0" nodeType="withEffect">
                                  <p:stCondLst>
                                    <p:cond delay="0"/>
                                  </p:stCondLst>
                                  <p:childTnLst>
                                    <p:set>
                                      <p:cBhvr>
                                        <p:cTn id="156" dur="1" fill="hold">
                                          <p:stCondLst>
                                            <p:cond delay="0"/>
                                          </p:stCondLst>
                                        </p:cTn>
                                        <p:tgtEl>
                                          <p:spTgt spid="10"/>
                                        </p:tgtEl>
                                        <p:attrNameLst>
                                          <p:attrName>style.visibility</p:attrName>
                                        </p:attrNameLst>
                                      </p:cBhvr>
                                      <p:to>
                                        <p:strVal val="visible"/>
                                      </p:to>
                                    </p:set>
                                    <p:animEffect transition="in" filter="wipe(down)">
                                      <p:cBhvr>
                                        <p:cTn id="157" dur="1000"/>
                                        <p:tgtEl>
                                          <p:spTgt spid="10"/>
                                        </p:tgtEl>
                                      </p:cBhvr>
                                    </p:animEffect>
                                  </p:childTnLst>
                                </p:cTn>
                              </p:par>
                              <p:par>
                                <p:cTn id="158" presetID="22" presetClass="entr" presetSubtype="2" fill="hold" grpId="0" nodeType="withEffect">
                                  <p:stCondLst>
                                    <p:cond delay="0"/>
                                  </p:stCondLst>
                                  <p:childTnLst>
                                    <p:set>
                                      <p:cBhvr>
                                        <p:cTn id="159" dur="1" fill="hold">
                                          <p:stCondLst>
                                            <p:cond delay="0"/>
                                          </p:stCondLst>
                                        </p:cTn>
                                        <p:tgtEl>
                                          <p:spTgt spid="2049"/>
                                        </p:tgtEl>
                                        <p:attrNameLst>
                                          <p:attrName>style.visibility</p:attrName>
                                        </p:attrNameLst>
                                      </p:cBhvr>
                                      <p:to>
                                        <p:strVal val="visible"/>
                                      </p:to>
                                    </p:set>
                                    <p:animEffect transition="in" filter="wipe(right)">
                                      <p:cBhvr>
                                        <p:cTn id="160" dur="1000"/>
                                        <p:tgtEl>
                                          <p:spTgt spid="2049"/>
                                        </p:tgtEl>
                                      </p:cBhvr>
                                    </p:animEffect>
                                  </p:childTnLst>
                                </p:cTn>
                              </p:par>
                              <p:par>
                                <p:cTn id="161" presetID="22" presetClass="entr" presetSubtype="4" fill="hold" grpId="0" nodeType="withEffect">
                                  <p:stCondLst>
                                    <p:cond delay="0"/>
                                  </p:stCondLst>
                                  <p:childTnLst>
                                    <p:set>
                                      <p:cBhvr>
                                        <p:cTn id="162" dur="1" fill="hold">
                                          <p:stCondLst>
                                            <p:cond delay="0"/>
                                          </p:stCondLst>
                                        </p:cTn>
                                        <p:tgtEl>
                                          <p:spTgt spid="30"/>
                                        </p:tgtEl>
                                        <p:attrNameLst>
                                          <p:attrName>style.visibility</p:attrName>
                                        </p:attrNameLst>
                                      </p:cBhvr>
                                      <p:to>
                                        <p:strVal val="visible"/>
                                      </p:to>
                                    </p:set>
                                    <p:animEffect transition="in" filter="wipe(down)">
                                      <p:cBhvr>
                                        <p:cTn id="163" dur="1000"/>
                                        <p:tgtEl>
                                          <p:spTgt spid="30"/>
                                        </p:tgtEl>
                                      </p:cBhvr>
                                    </p:animEffect>
                                  </p:childTnLst>
                                </p:cTn>
                              </p:par>
                            </p:childTnLst>
                          </p:cTn>
                        </p:par>
                        <p:par>
                          <p:cTn id="164" fill="hold">
                            <p:stCondLst>
                              <p:cond delay="4300"/>
                            </p:stCondLst>
                            <p:childTnLst>
                              <p:par>
                                <p:cTn id="165" presetID="22" presetClass="entr" presetSubtype="4" fill="hold" grpId="0" nodeType="afterEffect">
                                  <p:stCondLst>
                                    <p:cond delay="0"/>
                                  </p:stCondLst>
                                  <p:childTnLst>
                                    <p:set>
                                      <p:cBhvr>
                                        <p:cTn id="166" dur="1" fill="hold">
                                          <p:stCondLst>
                                            <p:cond delay="0"/>
                                          </p:stCondLst>
                                        </p:cTn>
                                        <p:tgtEl>
                                          <p:spTgt spid="6"/>
                                        </p:tgtEl>
                                        <p:attrNameLst>
                                          <p:attrName>style.visibility</p:attrName>
                                        </p:attrNameLst>
                                      </p:cBhvr>
                                      <p:to>
                                        <p:strVal val="visible"/>
                                      </p:to>
                                    </p:set>
                                    <p:animEffect transition="in" filter="wipe(down)">
                                      <p:cBhvr>
                                        <p:cTn id="167" dur="1000"/>
                                        <p:tgtEl>
                                          <p:spTgt spid="6"/>
                                        </p:tgtEl>
                                      </p:cBhvr>
                                    </p:animEffect>
                                  </p:childTnLst>
                                </p:cTn>
                              </p:par>
                              <p:par>
                                <p:cTn id="168" presetID="22" presetClass="entr" presetSubtype="4" fill="hold" grpId="0" nodeType="withEffect">
                                  <p:stCondLst>
                                    <p:cond delay="0"/>
                                  </p:stCondLst>
                                  <p:childTnLst>
                                    <p:set>
                                      <p:cBhvr>
                                        <p:cTn id="169" dur="1" fill="hold">
                                          <p:stCondLst>
                                            <p:cond delay="0"/>
                                          </p:stCondLst>
                                        </p:cTn>
                                        <p:tgtEl>
                                          <p:spTgt spid="7"/>
                                        </p:tgtEl>
                                        <p:attrNameLst>
                                          <p:attrName>style.visibility</p:attrName>
                                        </p:attrNameLst>
                                      </p:cBhvr>
                                      <p:to>
                                        <p:strVal val="visible"/>
                                      </p:to>
                                    </p:set>
                                    <p:animEffect transition="in" filter="wipe(down)">
                                      <p:cBhvr>
                                        <p:cTn id="170" dur="1000"/>
                                        <p:tgtEl>
                                          <p:spTgt spid="7"/>
                                        </p:tgtEl>
                                      </p:cBhvr>
                                    </p:animEffect>
                                  </p:childTnLst>
                                </p:cTn>
                              </p:par>
                            </p:childTnLst>
                          </p:cTn>
                        </p:par>
                        <p:par>
                          <p:cTn id="171" fill="hold">
                            <p:stCondLst>
                              <p:cond delay="5300"/>
                            </p:stCondLst>
                            <p:childTnLst>
                              <p:par>
                                <p:cTn id="172" presetID="23" presetClass="entr" presetSubtype="16" fill="hold" nodeType="afterEffect">
                                  <p:stCondLst>
                                    <p:cond delay="0"/>
                                  </p:stCondLst>
                                  <p:childTnLst>
                                    <p:set>
                                      <p:cBhvr>
                                        <p:cTn id="173" dur="1" fill="hold">
                                          <p:stCondLst>
                                            <p:cond delay="0"/>
                                          </p:stCondLst>
                                        </p:cTn>
                                        <p:tgtEl>
                                          <p:spTgt spid="123"/>
                                        </p:tgtEl>
                                        <p:attrNameLst>
                                          <p:attrName>style.visibility</p:attrName>
                                        </p:attrNameLst>
                                      </p:cBhvr>
                                      <p:to>
                                        <p:strVal val="visible"/>
                                      </p:to>
                                    </p:set>
                                    <p:anim calcmode="lin" valueType="num">
                                      <p:cBhvr>
                                        <p:cTn id="174" dur="1000" fill="hold"/>
                                        <p:tgtEl>
                                          <p:spTgt spid="123"/>
                                        </p:tgtEl>
                                        <p:attrNameLst>
                                          <p:attrName>ppt_w</p:attrName>
                                        </p:attrNameLst>
                                      </p:cBhvr>
                                      <p:tavLst>
                                        <p:tav tm="0">
                                          <p:val>
                                            <p:fltVal val="0"/>
                                          </p:val>
                                        </p:tav>
                                        <p:tav tm="100000">
                                          <p:val>
                                            <p:strVal val="#ppt_w"/>
                                          </p:val>
                                        </p:tav>
                                      </p:tavLst>
                                    </p:anim>
                                    <p:anim calcmode="lin" valueType="num">
                                      <p:cBhvr>
                                        <p:cTn id="175" dur="1000" fill="hold"/>
                                        <p:tgtEl>
                                          <p:spTgt spid="123"/>
                                        </p:tgtEl>
                                        <p:attrNameLst>
                                          <p:attrName>ppt_h</p:attrName>
                                        </p:attrNameLst>
                                      </p:cBhvr>
                                      <p:tavLst>
                                        <p:tav tm="0">
                                          <p:val>
                                            <p:fltVal val="0"/>
                                          </p:val>
                                        </p:tav>
                                        <p:tav tm="100000">
                                          <p:val>
                                            <p:strVal val="#ppt_h"/>
                                          </p:val>
                                        </p:tav>
                                      </p:tavLst>
                                    </p:anim>
                                  </p:childTnLst>
                                </p:cTn>
                              </p:par>
                              <p:par>
                                <p:cTn id="176" presetID="23" presetClass="entr" presetSubtype="16" fill="hold" nodeType="withEffect">
                                  <p:stCondLst>
                                    <p:cond delay="400"/>
                                  </p:stCondLst>
                                  <p:childTnLst>
                                    <p:set>
                                      <p:cBhvr>
                                        <p:cTn id="177" dur="1" fill="hold">
                                          <p:stCondLst>
                                            <p:cond delay="0"/>
                                          </p:stCondLst>
                                        </p:cTn>
                                        <p:tgtEl>
                                          <p:spTgt spid="117"/>
                                        </p:tgtEl>
                                        <p:attrNameLst>
                                          <p:attrName>style.visibility</p:attrName>
                                        </p:attrNameLst>
                                      </p:cBhvr>
                                      <p:to>
                                        <p:strVal val="visible"/>
                                      </p:to>
                                    </p:set>
                                    <p:anim calcmode="lin" valueType="num">
                                      <p:cBhvr>
                                        <p:cTn id="178" dur="1000" fill="hold"/>
                                        <p:tgtEl>
                                          <p:spTgt spid="117"/>
                                        </p:tgtEl>
                                        <p:attrNameLst>
                                          <p:attrName>ppt_w</p:attrName>
                                        </p:attrNameLst>
                                      </p:cBhvr>
                                      <p:tavLst>
                                        <p:tav tm="0">
                                          <p:val>
                                            <p:fltVal val="0"/>
                                          </p:val>
                                        </p:tav>
                                        <p:tav tm="100000">
                                          <p:val>
                                            <p:strVal val="#ppt_w"/>
                                          </p:val>
                                        </p:tav>
                                      </p:tavLst>
                                    </p:anim>
                                    <p:anim calcmode="lin" valueType="num">
                                      <p:cBhvr>
                                        <p:cTn id="179" dur="1000" fill="hold"/>
                                        <p:tgtEl>
                                          <p:spTgt spid="117"/>
                                        </p:tgtEl>
                                        <p:attrNameLst>
                                          <p:attrName>ppt_h</p:attrName>
                                        </p:attrNameLst>
                                      </p:cBhvr>
                                      <p:tavLst>
                                        <p:tav tm="0">
                                          <p:val>
                                            <p:fltVal val="0"/>
                                          </p:val>
                                        </p:tav>
                                        <p:tav tm="100000">
                                          <p:val>
                                            <p:strVal val="#ppt_h"/>
                                          </p:val>
                                        </p:tav>
                                      </p:tavLst>
                                    </p:anim>
                                  </p:childTnLst>
                                </p:cTn>
                              </p:par>
                              <p:par>
                                <p:cTn id="180" presetID="23" presetClass="entr" presetSubtype="16" fill="hold" grpId="0" nodeType="withEffect">
                                  <p:stCondLst>
                                    <p:cond delay="400"/>
                                  </p:stCondLst>
                                  <p:childTnLst>
                                    <p:set>
                                      <p:cBhvr>
                                        <p:cTn id="181" dur="1" fill="hold">
                                          <p:stCondLst>
                                            <p:cond delay="0"/>
                                          </p:stCondLst>
                                        </p:cTn>
                                        <p:tgtEl>
                                          <p:spTgt spid="106"/>
                                        </p:tgtEl>
                                        <p:attrNameLst>
                                          <p:attrName>style.visibility</p:attrName>
                                        </p:attrNameLst>
                                      </p:cBhvr>
                                      <p:to>
                                        <p:strVal val="visible"/>
                                      </p:to>
                                    </p:set>
                                    <p:anim calcmode="lin" valueType="num">
                                      <p:cBhvr>
                                        <p:cTn id="182" dur="1000" fill="hold"/>
                                        <p:tgtEl>
                                          <p:spTgt spid="106"/>
                                        </p:tgtEl>
                                        <p:attrNameLst>
                                          <p:attrName>ppt_w</p:attrName>
                                        </p:attrNameLst>
                                      </p:cBhvr>
                                      <p:tavLst>
                                        <p:tav tm="0">
                                          <p:val>
                                            <p:fltVal val="0"/>
                                          </p:val>
                                        </p:tav>
                                        <p:tav tm="100000">
                                          <p:val>
                                            <p:strVal val="#ppt_w"/>
                                          </p:val>
                                        </p:tav>
                                      </p:tavLst>
                                    </p:anim>
                                    <p:anim calcmode="lin" valueType="num">
                                      <p:cBhvr>
                                        <p:cTn id="183" dur="1000" fill="hold"/>
                                        <p:tgtEl>
                                          <p:spTgt spid="106"/>
                                        </p:tgtEl>
                                        <p:attrNameLst>
                                          <p:attrName>ppt_h</p:attrName>
                                        </p:attrNameLst>
                                      </p:cBhvr>
                                      <p:tavLst>
                                        <p:tav tm="0">
                                          <p:val>
                                            <p:fltVal val="0"/>
                                          </p:val>
                                        </p:tav>
                                        <p:tav tm="100000">
                                          <p:val>
                                            <p:strVal val="#ppt_h"/>
                                          </p:val>
                                        </p:tav>
                                      </p:tavLst>
                                    </p:anim>
                                  </p:childTnLst>
                                </p:cTn>
                              </p:par>
                              <p:par>
                                <p:cTn id="184" presetID="23" presetClass="entr" presetSubtype="16" fill="hold" nodeType="withEffect">
                                  <p:stCondLst>
                                    <p:cond delay="600"/>
                                  </p:stCondLst>
                                  <p:childTnLst>
                                    <p:set>
                                      <p:cBhvr>
                                        <p:cTn id="185" dur="1" fill="hold">
                                          <p:stCondLst>
                                            <p:cond delay="0"/>
                                          </p:stCondLst>
                                        </p:cTn>
                                        <p:tgtEl>
                                          <p:spTgt spid="114"/>
                                        </p:tgtEl>
                                        <p:attrNameLst>
                                          <p:attrName>style.visibility</p:attrName>
                                        </p:attrNameLst>
                                      </p:cBhvr>
                                      <p:to>
                                        <p:strVal val="visible"/>
                                      </p:to>
                                    </p:set>
                                    <p:anim calcmode="lin" valueType="num">
                                      <p:cBhvr>
                                        <p:cTn id="186" dur="1000" fill="hold"/>
                                        <p:tgtEl>
                                          <p:spTgt spid="114"/>
                                        </p:tgtEl>
                                        <p:attrNameLst>
                                          <p:attrName>ppt_w</p:attrName>
                                        </p:attrNameLst>
                                      </p:cBhvr>
                                      <p:tavLst>
                                        <p:tav tm="0">
                                          <p:val>
                                            <p:fltVal val="0"/>
                                          </p:val>
                                        </p:tav>
                                        <p:tav tm="100000">
                                          <p:val>
                                            <p:strVal val="#ppt_w"/>
                                          </p:val>
                                        </p:tav>
                                      </p:tavLst>
                                    </p:anim>
                                    <p:anim calcmode="lin" valueType="num">
                                      <p:cBhvr>
                                        <p:cTn id="187" dur="1000" fill="hold"/>
                                        <p:tgtEl>
                                          <p:spTgt spid="114"/>
                                        </p:tgtEl>
                                        <p:attrNameLst>
                                          <p:attrName>ppt_h</p:attrName>
                                        </p:attrNameLst>
                                      </p:cBhvr>
                                      <p:tavLst>
                                        <p:tav tm="0">
                                          <p:val>
                                            <p:fltVal val="0"/>
                                          </p:val>
                                        </p:tav>
                                        <p:tav tm="100000">
                                          <p:val>
                                            <p:strVal val="#ppt_h"/>
                                          </p:val>
                                        </p:tav>
                                      </p:tavLst>
                                    </p:anim>
                                  </p:childTnLst>
                                </p:cTn>
                              </p:par>
                              <p:par>
                                <p:cTn id="188" presetID="23" presetClass="entr" presetSubtype="16" fill="hold" nodeType="withEffect">
                                  <p:stCondLst>
                                    <p:cond delay="800"/>
                                  </p:stCondLst>
                                  <p:childTnLst>
                                    <p:set>
                                      <p:cBhvr>
                                        <p:cTn id="189" dur="1" fill="hold">
                                          <p:stCondLst>
                                            <p:cond delay="0"/>
                                          </p:stCondLst>
                                        </p:cTn>
                                        <p:tgtEl>
                                          <p:spTgt spid="120"/>
                                        </p:tgtEl>
                                        <p:attrNameLst>
                                          <p:attrName>style.visibility</p:attrName>
                                        </p:attrNameLst>
                                      </p:cBhvr>
                                      <p:to>
                                        <p:strVal val="visible"/>
                                      </p:to>
                                    </p:set>
                                    <p:anim calcmode="lin" valueType="num">
                                      <p:cBhvr>
                                        <p:cTn id="190" dur="1000" fill="hold"/>
                                        <p:tgtEl>
                                          <p:spTgt spid="120"/>
                                        </p:tgtEl>
                                        <p:attrNameLst>
                                          <p:attrName>ppt_w</p:attrName>
                                        </p:attrNameLst>
                                      </p:cBhvr>
                                      <p:tavLst>
                                        <p:tav tm="0">
                                          <p:val>
                                            <p:fltVal val="0"/>
                                          </p:val>
                                        </p:tav>
                                        <p:tav tm="100000">
                                          <p:val>
                                            <p:strVal val="#ppt_w"/>
                                          </p:val>
                                        </p:tav>
                                      </p:tavLst>
                                    </p:anim>
                                    <p:anim calcmode="lin" valueType="num">
                                      <p:cBhvr>
                                        <p:cTn id="191" dur="1000" fill="hold"/>
                                        <p:tgtEl>
                                          <p:spTgt spid="120"/>
                                        </p:tgtEl>
                                        <p:attrNameLst>
                                          <p:attrName>ppt_h</p:attrName>
                                        </p:attrNameLst>
                                      </p:cBhvr>
                                      <p:tavLst>
                                        <p:tav tm="0">
                                          <p:val>
                                            <p:fltVal val="0"/>
                                          </p:val>
                                        </p:tav>
                                        <p:tav tm="100000">
                                          <p:val>
                                            <p:strVal val="#ppt_h"/>
                                          </p:val>
                                        </p:tav>
                                      </p:tavLst>
                                    </p:anim>
                                  </p:childTnLst>
                                </p:cTn>
                              </p:par>
                            </p:childTnLst>
                          </p:cTn>
                        </p:par>
                        <p:par>
                          <p:cTn id="192" fill="hold">
                            <p:stCondLst>
                              <p:cond delay="6300"/>
                            </p:stCondLst>
                            <p:childTnLst>
                              <p:par>
                                <p:cTn id="193" presetID="2" presetClass="entr" presetSubtype="2" fill="hold" nodeType="afterEffect">
                                  <p:stCondLst>
                                    <p:cond delay="0"/>
                                  </p:stCondLst>
                                  <p:childTnLst>
                                    <p:set>
                                      <p:cBhvr>
                                        <p:cTn id="194" dur="1" fill="hold">
                                          <p:stCondLst>
                                            <p:cond delay="0"/>
                                          </p:stCondLst>
                                        </p:cTn>
                                        <p:tgtEl>
                                          <p:spTgt spid="91"/>
                                        </p:tgtEl>
                                        <p:attrNameLst>
                                          <p:attrName>style.visibility</p:attrName>
                                        </p:attrNameLst>
                                      </p:cBhvr>
                                      <p:to>
                                        <p:strVal val="visible"/>
                                      </p:to>
                                    </p:set>
                                    <p:anim calcmode="lin" valueType="num">
                                      <p:cBhvr additive="base">
                                        <p:cTn id="195" dur="500" fill="hold"/>
                                        <p:tgtEl>
                                          <p:spTgt spid="91"/>
                                        </p:tgtEl>
                                        <p:attrNameLst>
                                          <p:attrName>ppt_x</p:attrName>
                                        </p:attrNameLst>
                                      </p:cBhvr>
                                      <p:tavLst>
                                        <p:tav tm="0">
                                          <p:val>
                                            <p:strVal val="1+#ppt_w/2"/>
                                          </p:val>
                                        </p:tav>
                                        <p:tav tm="100000">
                                          <p:val>
                                            <p:strVal val="#ppt_x"/>
                                          </p:val>
                                        </p:tav>
                                      </p:tavLst>
                                    </p:anim>
                                    <p:anim calcmode="lin" valueType="num">
                                      <p:cBhvr additive="base">
                                        <p:cTn id="196" dur="500" fill="hold"/>
                                        <p:tgtEl>
                                          <p:spTgt spid="91"/>
                                        </p:tgtEl>
                                        <p:attrNameLst>
                                          <p:attrName>ppt_y</p:attrName>
                                        </p:attrNameLst>
                                      </p:cBhvr>
                                      <p:tavLst>
                                        <p:tav tm="0">
                                          <p:val>
                                            <p:strVal val="#ppt_y"/>
                                          </p:val>
                                        </p:tav>
                                        <p:tav tm="100000">
                                          <p:val>
                                            <p:strVal val="#ppt_y"/>
                                          </p:val>
                                        </p:tav>
                                      </p:tavLst>
                                    </p:anim>
                                  </p:childTnLst>
                                </p:cTn>
                              </p:par>
                              <p:par>
                                <p:cTn id="197" presetID="2" presetClass="entr" presetSubtype="2" fill="hold" nodeType="withEffect">
                                  <p:stCondLst>
                                    <p:cond delay="200"/>
                                  </p:stCondLst>
                                  <p:childTnLst>
                                    <p:set>
                                      <p:cBhvr>
                                        <p:cTn id="198" dur="1" fill="hold">
                                          <p:stCondLst>
                                            <p:cond delay="0"/>
                                          </p:stCondLst>
                                        </p:cTn>
                                        <p:tgtEl>
                                          <p:spTgt spid="96"/>
                                        </p:tgtEl>
                                        <p:attrNameLst>
                                          <p:attrName>style.visibility</p:attrName>
                                        </p:attrNameLst>
                                      </p:cBhvr>
                                      <p:to>
                                        <p:strVal val="visible"/>
                                      </p:to>
                                    </p:set>
                                    <p:anim calcmode="lin" valueType="num">
                                      <p:cBhvr additive="base">
                                        <p:cTn id="199" dur="500" fill="hold"/>
                                        <p:tgtEl>
                                          <p:spTgt spid="96"/>
                                        </p:tgtEl>
                                        <p:attrNameLst>
                                          <p:attrName>ppt_x</p:attrName>
                                        </p:attrNameLst>
                                      </p:cBhvr>
                                      <p:tavLst>
                                        <p:tav tm="0">
                                          <p:val>
                                            <p:strVal val="1+#ppt_w/2"/>
                                          </p:val>
                                        </p:tav>
                                        <p:tav tm="100000">
                                          <p:val>
                                            <p:strVal val="#ppt_x"/>
                                          </p:val>
                                        </p:tav>
                                      </p:tavLst>
                                    </p:anim>
                                    <p:anim calcmode="lin" valueType="num">
                                      <p:cBhvr additive="base">
                                        <p:cTn id="200" dur="500" fill="hold"/>
                                        <p:tgtEl>
                                          <p:spTgt spid="96"/>
                                        </p:tgtEl>
                                        <p:attrNameLst>
                                          <p:attrName>ppt_y</p:attrName>
                                        </p:attrNameLst>
                                      </p:cBhvr>
                                      <p:tavLst>
                                        <p:tav tm="0">
                                          <p:val>
                                            <p:strVal val="#ppt_y"/>
                                          </p:val>
                                        </p:tav>
                                        <p:tav tm="100000">
                                          <p:val>
                                            <p:strVal val="#ppt_y"/>
                                          </p:val>
                                        </p:tav>
                                      </p:tavLst>
                                    </p:anim>
                                  </p:childTnLst>
                                </p:cTn>
                              </p:par>
                              <p:par>
                                <p:cTn id="201" presetID="2" presetClass="entr" presetSubtype="2" fill="hold" nodeType="withEffect">
                                  <p:stCondLst>
                                    <p:cond delay="400"/>
                                  </p:stCondLst>
                                  <p:childTnLst>
                                    <p:set>
                                      <p:cBhvr>
                                        <p:cTn id="202" dur="1" fill="hold">
                                          <p:stCondLst>
                                            <p:cond delay="0"/>
                                          </p:stCondLst>
                                        </p:cTn>
                                        <p:tgtEl>
                                          <p:spTgt spid="81"/>
                                        </p:tgtEl>
                                        <p:attrNameLst>
                                          <p:attrName>style.visibility</p:attrName>
                                        </p:attrNameLst>
                                      </p:cBhvr>
                                      <p:to>
                                        <p:strVal val="visible"/>
                                      </p:to>
                                    </p:set>
                                    <p:anim calcmode="lin" valueType="num">
                                      <p:cBhvr additive="base">
                                        <p:cTn id="203" dur="500" fill="hold"/>
                                        <p:tgtEl>
                                          <p:spTgt spid="81"/>
                                        </p:tgtEl>
                                        <p:attrNameLst>
                                          <p:attrName>ppt_x</p:attrName>
                                        </p:attrNameLst>
                                      </p:cBhvr>
                                      <p:tavLst>
                                        <p:tav tm="0">
                                          <p:val>
                                            <p:strVal val="1+#ppt_w/2"/>
                                          </p:val>
                                        </p:tav>
                                        <p:tav tm="100000">
                                          <p:val>
                                            <p:strVal val="#ppt_x"/>
                                          </p:val>
                                        </p:tav>
                                      </p:tavLst>
                                    </p:anim>
                                    <p:anim calcmode="lin" valueType="num">
                                      <p:cBhvr additive="base">
                                        <p:cTn id="204" dur="500" fill="hold"/>
                                        <p:tgtEl>
                                          <p:spTgt spid="81"/>
                                        </p:tgtEl>
                                        <p:attrNameLst>
                                          <p:attrName>ppt_y</p:attrName>
                                        </p:attrNameLst>
                                      </p:cBhvr>
                                      <p:tavLst>
                                        <p:tav tm="0">
                                          <p:val>
                                            <p:strVal val="#ppt_y"/>
                                          </p:val>
                                        </p:tav>
                                        <p:tav tm="100000">
                                          <p:val>
                                            <p:strVal val="#ppt_y"/>
                                          </p:val>
                                        </p:tav>
                                      </p:tavLst>
                                    </p:anim>
                                  </p:childTnLst>
                                </p:cTn>
                              </p:par>
                              <p:par>
                                <p:cTn id="205" presetID="2" presetClass="entr" presetSubtype="2" fill="hold" nodeType="withEffect">
                                  <p:stCondLst>
                                    <p:cond delay="600"/>
                                  </p:stCondLst>
                                  <p:childTnLst>
                                    <p:set>
                                      <p:cBhvr>
                                        <p:cTn id="206" dur="1" fill="hold">
                                          <p:stCondLst>
                                            <p:cond delay="0"/>
                                          </p:stCondLst>
                                        </p:cTn>
                                        <p:tgtEl>
                                          <p:spTgt spid="86"/>
                                        </p:tgtEl>
                                        <p:attrNameLst>
                                          <p:attrName>style.visibility</p:attrName>
                                        </p:attrNameLst>
                                      </p:cBhvr>
                                      <p:to>
                                        <p:strVal val="visible"/>
                                      </p:to>
                                    </p:set>
                                    <p:anim calcmode="lin" valueType="num">
                                      <p:cBhvr additive="base">
                                        <p:cTn id="207" dur="500" fill="hold"/>
                                        <p:tgtEl>
                                          <p:spTgt spid="86"/>
                                        </p:tgtEl>
                                        <p:attrNameLst>
                                          <p:attrName>ppt_x</p:attrName>
                                        </p:attrNameLst>
                                      </p:cBhvr>
                                      <p:tavLst>
                                        <p:tav tm="0">
                                          <p:val>
                                            <p:strVal val="1+#ppt_w/2"/>
                                          </p:val>
                                        </p:tav>
                                        <p:tav tm="100000">
                                          <p:val>
                                            <p:strVal val="#ppt_x"/>
                                          </p:val>
                                        </p:tav>
                                      </p:tavLst>
                                    </p:anim>
                                    <p:anim calcmode="lin" valueType="num">
                                      <p:cBhvr additive="base">
                                        <p:cTn id="208" dur="500" fill="hold"/>
                                        <p:tgtEl>
                                          <p:spTgt spid="86"/>
                                        </p:tgtEl>
                                        <p:attrNameLst>
                                          <p:attrName>ppt_y</p:attrName>
                                        </p:attrNameLst>
                                      </p:cBhvr>
                                      <p:tavLst>
                                        <p:tav tm="0">
                                          <p:val>
                                            <p:strVal val="#ppt_y"/>
                                          </p:val>
                                        </p:tav>
                                        <p:tav tm="100000">
                                          <p:val>
                                            <p:strVal val="#ppt_y"/>
                                          </p:val>
                                        </p:tav>
                                      </p:tavLst>
                                    </p:anim>
                                  </p:childTnLst>
                                </p:cTn>
                              </p:par>
                            </p:childTnLst>
                          </p:cTn>
                        </p:par>
                        <p:par>
                          <p:cTn id="209" fill="hold">
                            <p:stCondLst>
                              <p:cond delay="6800"/>
                            </p:stCondLst>
                            <p:childTnLst>
                              <p:par>
                                <p:cTn id="210" presetID="56" presetClass="entr" presetSubtype="0" fill="hold" grpId="0" nodeType="afterEffect">
                                  <p:stCondLst>
                                    <p:cond delay="0"/>
                                  </p:stCondLst>
                                  <p:iterate type="lt">
                                    <p:tmPct val="10000"/>
                                  </p:iterate>
                                  <p:childTnLst>
                                    <p:set>
                                      <p:cBhvr>
                                        <p:cTn id="211" dur="1" fill="hold">
                                          <p:stCondLst>
                                            <p:cond delay="0"/>
                                          </p:stCondLst>
                                        </p:cTn>
                                        <p:tgtEl>
                                          <p:spTgt spid="129"/>
                                        </p:tgtEl>
                                        <p:attrNameLst>
                                          <p:attrName>style.visibility</p:attrName>
                                        </p:attrNameLst>
                                      </p:cBhvr>
                                      <p:to>
                                        <p:strVal val="visible"/>
                                      </p:to>
                                    </p:set>
                                    <p:anim by="(-#ppt_w*2)" calcmode="lin" valueType="num">
                                      <p:cBhvr rctx="PPT">
                                        <p:cTn id="212" dur="250" autoRev="1" fill="hold">
                                          <p:stCondLst>
                                            <p:cond delay="0"/>
                                          </p:stCondLst>
                                        </p:cTn>
                                        <p:tgtEl>
                                          <p:spTgt spid="129"/>
                                        </p:tgtEl>
                                        <p:attrNameLst>
                                          <p:attrName>ppt_w</p:attrName>
                                        </p:attrNameLst>
                                      </p:cBhvr>
                                    </p:anim>
                                    <p:anim by="(#ppt_w*0.50)" calcmode="lin" valueType="num">
                                      <p:cBhvr>
                                        <p:cTn id="213" dur="250" decel="50000" autoRev="1" fill="hold">
                                          <p:stCondLst>
                                            <p:cond delay="0"/>
                                          </p:stCondLst>
                                        </p:cTn>
                                        <p:tgtEl>
                                          <p:spTgt spid="129"/>
                                        </p:tgtEl>
                                        <p:attrNameLst>
                                          <p:attrName>ppt_x</p:attrName>
                                        </p:attrNameLst>
                                      </p:cBhvr>
                                    </p:anim>
                                    <p:anim from="(-#ppt_h/2)" to="(#ppt_y)" calcmode="lin" valueType="num">
                                      <p:cBhvr>
                                        <p:cTn id="214" dur="500" fill="hold">
                                          <p:stCondLst>
                                            <p:cond delay="0"/>
                                          </p:stCondLst>
                                        </p:cTn>
                                        <p:tgtEl>
                                          <p:spTgt spid="129"/>
                                        </p:tgtEl>
                                        <p:attrNameLst>
                                          <p:attrName>ppt_y</p:attrName>
                                        </p:attrNameLst>
                                      </p:cBhvr>
                                    </p:anim>
                                    <p:animRot by="21600000">
                                      <p:cBhvr>
                                        <p:cTn id="215" dur="500" fill="hold">
                                          <p:stCondLst>
                                            <p:cond delay="0"/>
                                          </p:stCondLst>
                                        </p:cTn>
                                        <p:tgtEl>
                                          <p:spTgt spid="129"/>
                                        </p:tgtEl>
                                        <p:attrNameLst>
                                          <p:attrName>r</p:attrName>
                                        </p:attrNameLst>
                                      </p:cBhvr>
                                    </p:animRot>
                                  </p:childTnLst>
                                </p:cTn>
                              </p:par>
                            </p:childTnLst>
                          </p:cTn>
                        </p:par>
                        <p:par>
                          <p:cTn id="216" fill="hold">
                            <p:stCondLst>
                              <p:cond delay="8800"/>
                            </p:stCondLst>
                            <p:childTnLst>
                              <p:par>
                                <p:cTn id="217" presetID="56" presetClass="entr" presetSubtype="0" fill="hold" grpId="0" nodeType="afterEffect">
                                  <p:stCondLst>
                                    <p:cond delay="0"/>
                                  </p:stCondLst>
                                  <p:iterate type="lt">
                                    <p:tmPct val="10000"/>
                                  </p:iterate>
                                  <p:childTnLst>
                                    <p:set>
                                      <p:cBhvr>
                                        <p:cTn id="218" dur="1" fill="hold">
                                          <p:stCondLst>
                                            <p:cond delay="0"/>
                                          </p:stCondLst>
                                        </p:cTn>
                                        <p:tgtEl>
                                          <p:spTgt spid="131"/>
                                        </p:tgtEl>
                                        <p:attrNameLst>
                                          <p:attrName>style.visibility</p:attrName>
                                        </p:attrNameLst>
                                      </p:cBhvr>
                                      <p:to>
                                        <p:strVal val="visible"/>
                                      </p:to>
                                    </p:set>
                                    <p:anim by="(-#ppt_w*2)" calcmode="lin" valueType="num">
                                      <p:cBhvr rctx="PPT">
                                        <p:cTn id="219" dur="250" autoRev="1" fill="hold">
                                          <p:stCondLst>
                                            <p:cond delay="0"/>
                                          </p:stCondLst>
                                        </p:cTn>
                                        <p:tgtEl>
                                          <p:spTgt spid="131"/>
                                        </p:tgtEl>
                                        <p:attrNameLst>
                                          <p:attrName>ppt_w</p:attrName>
                                        </p:attrNameLst>
                                      </p:cBhvr>
                                    </p:anim>
                                    <p:anim by="(#ppt_w*0.50)" calcmode="lin" valueType="num">
                                      <p:cBhvr>
                                        <p:cTn id="220" dur="250" decel="50000" autoRev="1" fill="hold">
                                          <p:stCondLst>
                                            <p:cond delay="0"/>
                                          </p:stCondLst>
                                        </p:cTn>
                                        <p:tgtEl>
                                          <p:spTgt spid="131"/>
                                        </p:tgtEl>
                                        <p:attrNameLst>
                                          <p:attrName>ppt_x</p:attrName>
                                        </p:attrNameLst>
                                      </p:cBhvr>
                                    </p:anim>
                                    <p:anim from="(-#ppt_h/2)" to="(#ppt_y)" calcmode="lin" valueType="num">
                                      <p:cBhvr>
                                        <p:cTn id="221" dur="500" fill="hold">
                                          <p:stCondLst>
                                            <p:cond delay="0"/>
                                          </p:stCondLst>
                                        </p:cTn>
                                        <p:tgtEl>
                                          <p:spTgt spid="131"/>
                                        </p:tgtEl>
                                        <p:attrNameLst>
                                          <p:attrName>ppt_y</p:attrName>
                                        </p:attrNameLst>
                                      </p:cBhvr>
                                    </p:anim>
                                    <p:animRot by="21600000">
                                      <p:cBhvr>
                                        <p:cTn id="222" dur="500" fill="hold">
                                          <p:stCondLst>
                                            <p:cond delay="0"/>
                                          </p:stCondLst>
                                        </p:cTn>
                                        <p:tgtEl>
                                          <p:spTgt spid="131"/>
                                        </p:tgtEl>
                                        <p:attrNameLst>
                                          <p:attrName>r</p:attrName>
                                        </p:attrNameLst>
                                      </p:cBhvr>
                                    </p:animRot>
                                  </p:childTnLst>
                                </p:cTn>
                              </p:par>
                            </p:childTnLst>
                          </p:cTn>
                        </p:par>
                        <p:par>
                          <p:cTn id="223" fill="hold">
                            <p:stCondLst>
                              <p:cond delay="10200"/>
                            </p:stCondLst>
                            <p:childTnLst>
                              <p:par>
                                <p:cTn id="224" presetID="53" presetClass="entr" presetSubtype="16" fill="hold" nodeType="afterEffect">
                                  <p:stCondLst>
                                    <p:cond delay="0"/>
                                  </p:stCondLst>
                                  <p:childTnLst>
                                    <p:set>
                                      <p:cBhvr>
                                        <p:cTn id="225" dur="1" fill="hold">
                                          <p:stCondLst>
                                            <p:cond delay="0"/>
                                          </p:stCondLst>
                                        </p:cTn>
                                        <p:tgtEl>
                                          <p:spTgt spid="102"/>
                                        </p:tgtEl>
                                        <p:attrNameLst>
                                          <p:attrName>style.visibility</p:attrName>
                                        </p:attrNameLst>
                                      </p:cBhvr>
                                      <p:to>
                                        <p:strVal val="visible"/>
                                      </p:to>
                                    </p:set>
                                    <p:anim calcmode="lin" valueType="num">
                                      <p:cBhvr>
                                        <p:cTn id="226" dur="500" fill="hold"/>
                                        <p:tgtEl>
                                          <p:spTgt spid="102"/>
                                        </p:tgtEl>
                                        <p:attrNameLst>
                                          <p:attrName>ppt_w</p:attrName>
                                        </p:attrNameLst>
                                      </p:cBhvr>
                                      <p:tavLst>
                                        <p:tav tm="0">
                                          <p:val>
                                            <p:fltVal val="0"/>
                                          </p:val>
                                        </p:tav>
                                        <p:tav tm="100000">
                                          <p:val>
                                            <p:strVal val="#ppt_w"/>
                                          </p:val>
                                        </p:tav>
                                      </p:tavLst>
                                    </p:anim>
                                    <p:anim calcmode="lin" valueType="num">
                                      <p:cBhvr>
                                        <p:cTn id="227" dur="500" fill="hold"/>
                                        <p:tgtEl>
                                          <p:spTgt spid="102"/>
                                        </p:tgtEl>
                                        <p:attrNameLst>
                                          <p:attrName>ppt_h</p:attrName>
                                        </p:attrNameLst>
                                      </p:cBhvr>
                                      <p:tavLst>
                                        <p:tav tm="0">
                                          <p:val>
                                            <p:fltVal val="0"/>
                                          </p:val>
                                        </p:tav>
                                        <p:tav tm="100000">
                                          <p:val>
                                            <p:strVal val="#ppt_h"/>
                                          </p:val>
                                        </p:tav>
                                      </p:tavLst>
                                    </p:anim>
                                    <p:animEffect transition="in" filter="fade">
                                      <p:cBhvr>
                                        <p:cTn id="228" dur="500"/>
                                        <p:tgtEl>
                                          <p:spTgt spid="102"/>
                                        </p:tgtEl>
                                      </p:cBhvr>
                                    </p:animEffect>
                                  </p:childTnLst>
                                </p:cTn>
                              </p:par>
                            </p:childTnLst>
                          </p:cTn>
                        </p:par>
                        <p:par>
                          <p:cTn id="229" fill="hold">
                            <p:stCondLst>
                              <p:cond delay="10700"/>
                            </p:stCondLst>
                            <p:childTnLst>
                              <p:par>
                                <p:cTn id="230" presetID="42" presetClass="entr" presetSubtype="0" fill="hold" grpId="0" nodeType="afterEffect">
                                  <p:stCondLst>
                                    <p:cond delay="0"/>
                                  </p:stCondLst>
                                  <p:childTnLst>
                                    <p:set>
                                      <p:cBhvr>
                                        <p:cTn id="231" dur="1" fill="hold">
                                          <p:stCondLst>
                                            <p:cond delay="0"/>
                                          </p:stCondLst>
                                        </p:cTn>
                                        <p:tgtEl>
                                          <p:spTgt spid="130"/>
                                        </p:tgtEl>
                                        <p:attrNameLst>
                                          <p:attrName>style.visibility</p:attrName>
                                        </p:attrNameLst>
                                      </p:cBhvr>
                                      <p:to>
                                        <p:strVal val="visible"/>
                                      </p:to>
                                    </p:set>
                                    <p:animEffect transition="in" filter="fade">
                                      <p:cBhvr>
                                        <p:cTn id="232" dur="500"/>
                                        <p:tgtEl>
                                          <p:spTgt spid="130"/>
                                        </p:tgtEl>
                                      </p:cBhvr>
                                    </p:animEffect>
                                    <p:anim calcmode="lin" valueType="num">
                                      <p:cBhvr>
                                        <p:cTn id="233" dur="500" fill="hold"/>
                                        <p:tgtEl>
                                          <p:spTgt spid="130"/>
                                        </p:tgtEl>
                                        <p:attrNameLst>
                                          <p:attrName>ppt_x</p:attrName>
                                        </p:attrNameLst>
                                      </p:cBhvr>
                                      <p:tavLst>
                                        <p:tav tm="0">
                                          <p:val>
                                            <p:strVal val="#ppt_x"/>
                                          </p:val>
                                        </p:tav>
                                        <p:tav tm="100000">
                                          <p:val>
                                            <p:strVal val="#ppt_x"/>
                                          </p:val>
                                        </p:tav>
                                      </p:tavLst>
                                    </p:anim>
                                    <p:anim calcmode="lin" valueType="num">
                                      <p:cBhvr>
                                        <p:cTn id="234" dur="500" fill="hold"/>
                                        <p:tgtEl>
                                          <p:spTgt spid="130"/>
                                        </p:tgtEl>
                                        <p:attrNameLst>
                                          <p:attrName>ppt_y</p:attrName>
                                        </p:attrNameLst>
                                      </p:cBhvr>
                                      <p:tavLst>
                                        <p:tav tm="0">
                                          <p:val>
                                            <p:strVal val="#ppt_y+.1"/>
                                          </p:val>
                                        </p:tav>
                                        <p:tav tm="100000">
                                          <p:val>
                                            <p:strVal val="#ppt_y"/>
                                          </p:val>
                                        </p:tav>
                                      </p:tavLst>
                                    </p:anim>
                                  </p:childTnLst>
                                </p:cTn>
                              </p:par>
                            </p:childTnLst>
                          </p:cTn>
                        </p:par>
                        <p:par>
                          <p:cTn id="235" fill="hold">
                            <p:stCondLst>
                              <p:cond delay="11200"/>
                            </p:stCondLst>
                            <p:childTnLst>
                              <p:par>
                                <p:cTn id="236" presetID="56" presetClass="entr" presetSubtype="0" fill="hold" grpId="0" nodeType="afterEffect">
                                  <p:stCondLst>
                                    <p:cond delay="0"/>
                                  </p:stCondLst>
                                  <p:iterate type="lt">
                                    <p:tmPct val="10000"/>
                                  </p:iterate>
                                  <p:childTnLst>
                                    <p:set>
                                      <p:cBhvr>
                                        <p:cTn id="237" dur="1" fill="hold">
                                          <p:stCondLst>
                                            <p:cond delay="0"/>
                                          </p:stCondLst>
                                        </p:cTn>
                                        <p:tgtEl>
                                          <p:spTgt spid="132"/>
                                        </p:tgtEl>
                                        <p:attrNameLst>
                                          <p:attrName>style.visibility</p:attrName>
                                        </p:attrNameLst>
                                      </p:cBhvr>
                                      <p:to>
                                        <p:strVal val="visible"/>
                                      </p:to>
                                    </p:set>
                                    <p:anim by="(-#ppt_w*2)" calcmode="lin" valueType="num">
                                      <p:cBhvr rctx="PPT">
                                        <p:cTn id="238" dur="250" autoRev="1" fill="hold">
                                          <p:stCondLst>
                                            <p:cond delay="0"/>
                                          </p:stCondLst>
                                        </p:cTn>
                                        <p:tgtEl>
                                          <p:spTgt spid="132"/>
                                        </p:tgtEl>
                                        <p:attrNameLst>
                                          <p:attrName>ppt_w</p:attrName>
                                        </p:attrNameLst>
                                      </p:cBhvr>
                                    </p:anim>
                                    <p:anim by="(#ppt_w*0.50)" calcmode="lin" valueType="num">
                                      <p:cBhvr>
                                        <p:cTn id="239" dur="250" decel="50000" autoRev="1" fill="hold">
                                          <p:stCondLst>
                                            <p:cond delay="0"/>
                                          </p:stCondLst>
                                        </p:cTn>
                                        <p:tgtEl>
                                          <p:spTgt spid="132"/>
                                        </p:tgtEl>
                                        <p:attrNameLst>
                                          <p:attrName>ppt_x</p:attrName>
                                        </p:attrNameLst>
                                      </p:cBhvr>
                                    </p:anim>
                                    <p:anim from="(-#ppt_h/2)" to="(#ppt_y)" calcmode="lin" valueType="num">
                                      <p:cBhvr>
                                        <p:cTn id="240" dur="500" fill="hold">
                                          <p:stCondLst>
                                            <p:cond delay="0"/>
                                          </p:stCondLst>
                                        </p:cTn>
                                        <p:tgtEl>
                                          <p:spTgt spid="132"/>
                                        </p:tgtEl>
                                        <p:attrNameLst>
                                          <p:attrName>ppt_y</p:attrName>
                                        </p:attrNameLst>
                                      </p:cBhvr>
                                    </p:anim>
                                    <p:animRot by="21600000">
                                      <p:cBhvr>
                                        <p:cTn id="241" dur="500" fill="hold">
                                          <p:stCondLst>
                                            <p:cond delay="0"/>
                                          </p:stCondLst>
                                        </p:cTn>
                                        <p:tgtEl>
                                          <p:spTgt spid="13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113" grpId="0" animBg="1"/>
      <p:bldP spid="6" grpId="0" animBg="1"/>
      <p:bldP spid="7" grpId="0" animBg="1"/>
      <p:bldP spid="9" grpId="0" animBg="1"/>
      <p:bldP spid="10" grpId="0" animBg="1"/>
      <p:bldP spid="11" grpId="0" animBg="1"/>
      <p:bldP spid="15" grpId="0" animBg="1"/>
      <p:bldP spid="29" grpId="0" animBg="1"/>
      <p:bldP spid="30" grpId="0" animBg="1"/>
      <p:bldP spid="2049" grpId="0" animBg="1"/>
      <p:bldP spid="2052" grpId="0" animBg="1"/>
      <p:bldP spid="2053" grpId="0" animBg="1"/>
      <p:bldP spid="2057" grpId="0" animBg="1"/>
      <p:bldP spid="2058" grpId="0" animBg="1"/>
      <p:bldP spid="2061" grpId="0" animBg="1"/>
      <p:bldP spid="2063" grpId="0" animBg="1"/>
      <p:bldP spid="2064" grpId="0" animBg="1"/>
      <p:bldP spid="2065" grpId="0" animBg="1"/>
      <p:bldP spid="2070" grpId="0" animBg="1"/>
      <p:bldP spid="2071" grpId="0" animBg="1"/>
      <p:bldP spid="2072" grpId="0" animBg="1"/>
      <p:bldP spid="2073" grpId="0" animBg="1"/>
      <p:bldP spid="2074" grpId="0" animBg="1"/>
      <p:bldP spid="2075" grpId="0" animBg="1"/>
      <p:bldP spid="2078" grpId="0" animBg="1"/>
      <p:bldP spid="2079" grpId="0" animBg="1"/>
      <p:bldP spid="1024" grpId="0" animBg="1"/>
      <p:bldP spid="1025" grpId="0" animBg="1"/>
      <p:bldP spid="1026" grpId="0" animBg="1"/>
      <p:bldP spid="1027" grpId="0" animBg="1"/>
      <p:bldP spid="1031" grpId="0" animBg="1"/>
      <p:bldP spid="1032" grpId="0" animBg="1"/>
      <p:bldP spid="1033" grpId="0" animBg="1"/>
      <p:bldP spid="1034" grpId="0" animBg="1"/>
      <p:bldP spid="1035" grpId="0" animBg="1"/>
      <p:bldP spid="1036" grpId="0" animBg="1"/>
      <p:bldP spid="1037" grpId="0" animBg="1"/>
      <p:bldP spid="1038" grpId="0" animBg="1"/>
      <p:bldP spid="1054" grpId="0" animBg="1"/>
      <p:bldP spid="1055" grpId="0" animBg="1"/>
      <p:bldP spid="2080" grpId="0" animBg="1"/>
      <p:bldP spid="2081" grpId="0" animBg="1"/>
      <p:bldP spid="2082" grpId="0" animBg="1"/>
      <p:bldP spid="106" grpId="0" animBg="1"/>
      <p:bldP spid="2088" grpId="0" animBg="1"/>
      <p:bldP spid="108" grpId="0" animBg="1"/>
      <p:bldP spid="109" grpId="0" animBg="1"/>
      <p:bldP spid="110" grpId="0" animBg="1"/>
      <p:bldP spid="111" grpId="0" animBg="1"/>
      <p:bldP spid="129" grpId="0"/>
      <p:bldP spid="130" grpId="0" animBg="1"/>
      <p:bldP spid="131" grpId="0"/>
      <p:bldP spid="13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113"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2223"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4733" y="1400175"/>
            <a:ext cx="2505075" cy="762000"/>
          </a:xfrm>
          <a:prstGeom prst="rect">
            <a:avLst/>
          </a:prstGeom>
        </p:spPr>
      </p:pic>
      <p:sp>
        <p:nvSpPr>
          <p:cNvPr id="5" name="文本框 4"/>
          <p:cNvSpPr txBox="1"/>
          <p:nvPr/>
        </p:nvSpPr>
        <p:spPr>
          <a:xfrm>
            <a:off x="4202113"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4892558" y="972607"/>
            <a:ext cx="2448272" cy="2448272"/>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4808413" y="4406540"/>
            <a:ext cx="1436675" cy="215444"/>
            <a:chOff x="4369395" y="3284984"/>
            <a:chExt cx="1436675" cy="215444"/>
          </a:xfrm>
        </p:grpSpPr>
        <p:sp>
          <p:nvSpPr>
            <p:cNvPr id="4"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公司介绍</a:t>
              </a:r>
              <a:endParaRPr lang="zh-CN" altLang="en-US" sz="1400" dirty="0">
                <a:latin typeface="微软雅黑" panose="020B0503020204020204" pitchFamily="34" charset="-122"/>
                <a:ea typeface="微软雅黑" panose="020B0503020204020204" pitchFamily="34" charset="-122"/>
              </a:endParaRPr>
            </a:p>
          </p:txBody>
        </p:sp>
        <p:grpSp>
          <p:nvGrpSpPr>
            <p:cNvPr id="5" name="组合 4"/>
            <p:cNvGrpSpPr/>
            <p:nvPr/>
          </p:nvGrpSpPr>
          <p:grpSpPr>
            <a:xfrm>
              <a:off x="4369395" y="3316401"/>
              <a:ext cx="168551" cy="168551"/>
              <a:chOff x="5005199" y="3717032"/>
              <a:chExt cx="168551" cy="168551"/>
            </a:xfrm>
          </p:grpSpPr>
          <p:sp>
            <p:nvSpPr>
              <p:cNvPr id="6" name="椭圆 5"/>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 name="等腰三角形 6"/>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grpSp>
        <p:nvGrpSpPr>
          <p:cNvPr id="8" name="组合 7"/>
          <p:cNvGrpSpPr/>
          <p:nvPr/>
        </p:nvGrpSpPr>
        <p:grpSpPr>
          <a:xfrm>
            <a:off x="6461112" y="4406540"/>
            <a:ext cx="1436675" cy="215444"/>
            <a:chOff x="4369395" y="3284984"/>
            <a:chExt cx="1436675" cy="215444"/>
          </a:xfrm>
        </p:grpSpPr>
        <p:sp>
          <p:nvSpPr>
            <p:cNvPr id="9"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团队介绍</a:t>
              </a:r>
              <a:endParaRPr lang="zh-CN" altLang="en-US" sz="1400" dirty="0">
                <a:latin typeface="微软雅黑" panose="020B0503020204020204" pitchFamily="34" charset="-122"/>
                <a:ea typeface="微软雅黑" panose="020B0503020204020204" pitchFamily="34" charset="-122"/>
              </a:endParaRPr>
            </a:p>
          </p:txBody>
        </p:sp>
        <p:grpSp>
          <p:nvGrpSpPr>
            <p:cNvPr id="10" name="组合 9"/>
            <p:cNvGrpSpPr/>
            <p:nvPr/>
          </p:nvGrpSpPr>
          <p:grpSpPr>
            <a:xfrm>
              <a:off x="4369395" y="3316401"/>
              <a:ext cx="168551" cy="168551"/>
              <a:chOff x="5005199" y="3717032"/>
              <a:chExt cx="168551" cy="168551"/>
            </a:xfrm>
          </p:grpSpPr>
          <p:sp>
            <p:nvSpPr>
              <p:cNvPr id="11" name="椭圆 10"/>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2" name="等腰三角形 11"/>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grpSp>
        <p:nvGrpSpPr>
          <p:cNvPr id="13" name="组合 12"/>
          <p:cNvGrpSpPr/>
          <p:nvPr/>
        </p:nvGrpSpPr>
        <p:grpSpPr>
          <a:xfrm>
            <a:off x="4808413" y="4797732"/>
            <a:ext cx="1436675" cy="215444"/>
            <a:chOff x="4369395" y="3284984"/>
            <a:chExt cx="1436675" cy="215444"/>
          </a:xfrm>
        </p:grpSpPr>
        <p:sp>
          <p:nvSpPr>
            <p:cNvPr id="14"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核心成员</a:t>
              </a:r>
              <a:endParaRPr lang="zh-CN" altLang="en-US" sz="1400" dirty="0">
                <a:latin typeface="微软雅黑" panose="020B0503020204020204" pitchFamily="34" charset="-122"/>
                <a:ea typeface="微软雅黑" panose="020B0503020204020204" pitchFamily="34" charset="-122"/>
              </a:endParaRPr>
            </a:p>
          </p:txBody>
        </p:sp>
        <p:grpSp>
          <p:nvGrpSpPr>
            <p:cNvPr id="15" name="组合 14"/>
            <p:cNvGrpSpPr/>
            <p:nvPr/>
          </p:nvGrpSpPr>
          <p:grpSpPr>
            <a:xfrm>
              <a:off x="4369395" y="3316401"/>
              <a:ext cx="168551" cy="168551"/>
              <a:chOff x="5005199" y="3717032"/>
              <a:chExt cx="168551" cy="168551"/>
            </a:xfrm>
          </p:grpSpPr>
          <p:sp>
            <p:nvSpPr>
              <p:cNvPr id="16" name="椭圆 15"/>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7" name="等腰三角形 16"/>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grpSp>
        <p:nvGrpSpPr>
          <p:cNvPr id="18" name="组合 17"/>
          <p:cNvGrpSpPr/>
          <p:nvPr/>
        </p:nvGrpSpPr>
        <p:grpSpPr>
          <a:xfrm>
            <a:off x="6461112" y="4797152"/>
            <a:ext cx="1436675" cy="215444"/>
            <a:chOff x="4369395" y="3284984"/>
            <a:chExt cx="1436675" cy="215444"/>
          </a:xfrm>
        </p:grpSpPr>
        <p:sp>
          <p:nvSpPr>
            <p:cNvPr id="19"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组织结构</a:t>
              </a:r>
              <a:endParaRPr lang="zh-CN" altLang="en-US" sz="1400" dirty="0">
                <a:latin typeface="微软雅黑" panose="020B0503020204020204" pitchFamily="34" charset="-122"/>
                <a:ea typeface="微软雅黑" panose="020B0503020204020204" pitchFamily="34" charset="-122"/>
              </a:endParaRPr>
            </a:p>
          </p:txBody>
        </p:sp>
        <p:grpSp>
          <p:nvGrpSpPr>
            <p:cNvPr id="20" name="组合 19"/>
            <p:cNvGrpSpPr/>
            <p:nvPr/>
          </p:nvGrpSpPr>
          <p:grpSpPr>
            <a:xfrm>
              <a:off x="4369395" y="3316401"/>
              <a:ext cx="168551" cy="168551"/>
              <a:chOff x="5005199" y="3717032"/>
              <a:chExt cx="168551" cy="168551"/>
            </a:xfrm>
          </p:grpSpPr>
          <p:sp>
            <p:nvSpPr>
              <p:cNvPr id="21" name="椭圆 20"/>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2" name="等腰三角形 21"/>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sp>
        <p:nvSpPr>
          <p:cNvPr id="23" name="标题 4"/>
          <p:cNvSpPr txBox="1"/>
          <p:nvPr/>
        </p:nvSpPr>
        <p:spPr>
          <a:xfrm>
            <a:off x="4945459" y="3819612"/>
            <a:ext cx="2376264" cy="4734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400" b="1" dirty="0" smtClean="0">
                <a:latin typeface="微软雅黑" panose="020B0503020204020204" pitchFamily="34" charset="-122"/>
                <a:ea typeface="微软雅黑" panose="020B0503020204020204" pitchFamily="34" charset="-122"/>
              </a:rPr>
              <a:t>我们是谁</a:t>
            </a:r>
            <a:endParaRPr lang="zh-CN" altLang="en-US" sz="2400" b="1" dirty="0" smtClean="0">
              <a:latin typeface="微软雅黑" panose="020B0503020204020204" pitchFamily="34" charset="-122"/>
              <a:ea typeface="微软雅黑" panose="020B0503020204020204" pitchFamily="34" charset="-122"/>
            </a:endParaRPr>
          </a:p>
        </p:txBody>
      </p:sp>
      <p:sp>
        <p:nvSpPr>
          <p:cNvPr id="24" name="椭圆 23"/>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标题 4"/>
          <p:cNvSpPr txBox="1"/>
          <p:nvPr/>
        </p:nvSpPr>
        <p:spPr>
          <a:xfrm>
            <a:off x="4945459" y="2780928"/>
            <a:ext cx="2376264" cy="4734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400" b="1" dirty="0">
                <a:solidFill>
                  <a:schemeClr val="bg1"/>
                </a:solidFill>
                <a:latin typeface="微软雅黑" panose="020B0503020204020204" pitchFamily="34" charset="-122"/>
                <a:ea typeface="微软雅黑" panose="020B0503020204020204" pitchFamily="34" charset="-122"/>
              </a:rPr>
              <a:t>第一章</a:t>
            </a:r>
            <a:endParaRPr lang="zh-CN" altLang="en-US" sz="2400" b="1" dirty="0" smtClean="0">
              <a:solidFill>
                <a:schemeClr val="bg1"/>
              </a:solidFill>
              <a:latin typeface="微软雅黑" panose="020B0503020204020204" pitchFamily="34" charset="-122"/>
              <a:ea typeface="微软雅黑" panose="020B0503020204020204" pitchFamily="34" charset="-122"/>
            </a:endParaRPr>
          </a:p>
        </p:txBody>
      </p:sp>
      <p:sp>
        <p:nvSpPr>
          <p:cNvPr id="35" name="KSO_Shape"/>
          <p:cNvSpPr/>
          <p:nvPr/>
        </p:nvSpPr>
        <p:spPr bwMode="auto">
          <a:xfrm>
            <a:off x="5204676" y="1484784"/>
            <a:ext cx="1741748" cy="1196000"/>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a typeface="宋体" panose="02010600030101010101" pitchFamily="2" charset="-122"/>
            </a:endParaRPr>
          </a:p>
        </p:txBody>
      </p:sp>
      <p:sp>
        <p:nvSpPr>
          <p:cNvPr id="36" name="椭圆 35"/>
          <p:cNvSpPr/>
          <p:nvPr/>
        </p:nvSpPr>
        <p:spPr>
          <a:xfrm>
            <a:off x="4996314" y="1076363"/>
            <a:ext cx="2240761" cy="2240761"/>
          </a:xfrm>
          <a:prstGeom prst="ellipse">
            <a:avLst/>
          </a:prstGeom>
          <a:noFill/>
          <a:ln w="3175">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8" name="直接连接符 37"/>
          <p:cNvCxnSpPr/>
          <p:nvPr/>
        </p:nvCxnSpPr>
        <p:spPr>
          <a:xfrm>
            <a:off x="4808413" y="4293096"/>
            <a:ext cx="2477306" cy="0"/>
          </a:xfrm>
          <a:prstGeom prst="line">
            <a:avLst/>
          </a:prstGeom>
          <a:ln>
            <a:solidFill>
              <a:schemeClr val="tx1">
                <a:lumMod val="95000"/>
                <a:lumOff val="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4801443" y="5157772"/>
            <a:ext cx="1436675" cy="215444"/>
            <a:chOff x="4369395" y="3284984"/>
            <a:chExt cx="1436675" cy="215444"/>
          </a:xfrm>
        </p:grpSpPr>
        <p:sp>
          <p:nvSpPr>
            <p:cNvPr id="40"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a:latin typeface="微软雅黑" panose="020B0503020204020204" pitchFamily="34" charset="-122"/>
                  <a:ea typeface="微软雅黑" panose="020B0503020204020204" pitchFamily="34" charset="-122"/>
                </a:rPr>
                <a:t>大事件</a:t>
              </a:r>
              <a:endParaRPr lang="zh-CN" altLang="en-US" sz="1400" dirty="0">
                <a:latin typeface="微软雅黑" panose="020B0503020204020204" pitchFamily="34" charset="-122"/>
                <a:ea typeface="微软雅黑" panose="020B0503020204020204" pitchFamily="34" charset="-122"/>
              </a:endParaRPr>
            </a:p>
          </p:txBody>
        </p:sp>
        <p:grpSp>
          <p:nvGrpSpPr>
            <p:cNvPr id="41" name="组合 40"/>
            <p:cNvGrpSpPr/>
            <p:nvPr/>
          </p:nvGrpSpPr>
          <p:grpSpPr>
            <a:xfrm>
              <a:off x="4369395" y="3316401"/>
              <a:ext cx="168551" cy="168551"/>
              <a:chOff x="5005199" y="3717032"/>
              <a:chExt cx="168551" cy="168551"/>
            </a:xfrm>
          </p:grpSpPr>
          <p:sp>
            <p:nvSpPr>
              <p:cNvPr id="42" name="椭圆 41"/>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3" name="等腰三角形 42"/>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spTree>
  </p:cSld>
  <p:clrMapOvr>
    <a:masterClrMapping/>
  </p:clrMapOvr>
  <mc:AlternateContent xmlns:mc="http://schemas.openxmlformats.org/markup-compatibility/2006">
    <mc:Choice xmlns:p14="http://schemas.microsoft.com/office/powerpoint/2010/main" Requires="p14">
      <p:transition spd="slow" p14:dur="1600" advClick="0" advTm="0">
        <p14:gallery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36"/>
                                        </p:tgtEl>
                                        <p:attrNameLst>
                                          <p:attrName>style.visibility</p:attrName>
                                        </p:attrNameLst>
                                      </p:cBhvr>
                                      <p:to>
                                        <p:strVal val="visible"/>
                                      </p:to>
                                    </p:set>
                                    <p:anim calcmode="lin" valueType="num">
                                      <p:cBhvr>
                                        <p:cTn id="13" dur="500" fill="hold"/>
                                        <p:tgtEl>
                                          <p:spTgt spid="36"/>
                                        </p:tgtEl>
                                        <p:attrNameLst>
                                          <p:attrName>ppt_w</p:attrName>
                                        </p:attrNameLst>
                                      </p:cBhvr>
                                      <p:tavLst>
                                        <p:tav tm="0">
                                          <p:val>
                                            <p:fltVal val="0"/>
                                          </p:val>
                                        </p:tav>
                                        <p:tav tm="100000">
                                          <p:val>
                                            <p:strVal val="#ppt_w"/>
                                          </p:val>
                                        </p:tav>
                                      </p:tavLst>
                                    </p:anim>
                                    <p:anim calcmode="lin" valueType="num">
                                      <p:cBhvr>
                                        <p:cTn id="14" dur="500" fill="hold"/>
                                        <p:tgtEl>
                                          <p:spTgt spid="36"/>
                                        </p:tgtEl>
                                        <p:attrNameLst>
                                          <p:attrName>ppt_h</p:attrName>
                                        </p:attrNameLst>
                                      </p:cBhvr>
                                      <p:tavLst>
                                        <p:tav tm="0">
                                          <p:val>
                                            <p:fltVal val="0"/>
                                          </p:val>
                                        </p:tav>
                                        <p:tav tm="100000">
                                          <p:val>
                                            <p:strVal val="#ppt_h"/>
                                          </p:val>
                                        </p:tav>
                                      </p:tavLst>
                                    </p:anim>
                                    <p:animEffect transition="in" filter="fade">
                                      <p:cBhvr>
                                        <p:cTn id="15" dur="500"/>
                                        <p:tgtEl>
                                          <p:spTgt spid="36"/>
                                        </p:tgtEl>
                                      </p:cBhvr>
                                    </p:animEffect>
                                  </p:childTnLst>
                                </p:cTn>
                              </p:par>
                              <p:par>
                                <p:cTn id="16" presetID="53" presetClass="entr" presetSubtype="16" fill="hold" grpId="0" nodeType="withEffect">
                                  <p:stCondLst>
                                    <p:cond delay="1000"/>
                                  </p:stCondLst>
                                  <p:iterate type="lt">
                                    <p:tmPct val="0"/>
                                  </p:iterate>
                                  <p:childTnLst>
                                    <p:set>
                                      <p:cBhvr>
                                        <p:cTn id="17" dur="1" fill="hold">
                                          <p:stCondLst>
                                            <p:cond delay="0"/>
                                          </p:stCondLst>
                                        </p:cTn>
                                        <p:tgtEl>
                                          <p:spTgt spid="34"/>
                                        </p:tgtEl>
                                        <p:attrNameLst>
                                          <p:attrName>style.visibility</p:attrName>
                                        </p:attrNameLst>
                                      </p:cBhvr>
                                      <p:to>
                                        <p:strVal val="visible"/>
                                      </p:to>
                                    </p:set>
                                    <p:anim calcmode="lin" valueType="num">
                                      <p:cBhvr>
                                        <p:cTn id="18" dur="500" fill="hold"/>
                                        <p:tgtEl>
                                          <p:spTgt spid="34"/>
                                        </p:tgtEl>
                                        <p:attrNameLst>
                                          <p:attrName>ppt_w</p:attrName>
                                        </p:attrNameLst>
                                      </p:cBhvr>
                                      <p:tavLst>
                                        <p:tav tm="0">
                                          <p:val>
                                            <p:fltVal val="0"/>
                                          </p:val>
                                        </p:tav>
                                        <p:tav tm="100000">
                                          <p:val>
                                            <p:strVal val="#ppt_w"/>
                                          </p:val>
                                        </p:tav>
                                      </p:tavLst>
                                    </p:anim>
                                    <p:anim calcmode="lin" valueType="num">
                                      <p:cBhvr>
                                        <p:cTn id="19" dur="500" fill="hold"/>
                                        <p:tgtEl>
                                          <p:spTgt spid="34"/>
                                        </p:tgtEl>
                                        <p:attrNameLst>
                                          <p:attrName>ppt_h</p:attrName>
                                        </p:attrNameLst>
                                      </p:cBhvr>
                                      <p:tavLst>
                                        <p:tav tm="0">
                                          <p:val>
                                            <p:fltVal val="0"/>
                                          </p:val>
                                        </p:tav>
                                        <p:tav tm="100000">
                                          <p:val>
                                            <p:strVal val="#ppt_h"/>
                                          </p:val>
                                        </p:tav>
                                      </p:tavLst>
                                    </p:anim>
                                    <p:animEffect transition="in" filter="fade">
                                      <p:cBhvr>
                                        <p:cTn id="20" dur="500"/>
                                        <p:tgtEl>
                                          <p:spTgt spid="34"/>
                                        </p:tgtEl>
                                      </p:cBhvr>
                                    </p:animEffect>
                                  </p:childTnLst>
                                </p:cTn>
                              </p:par>
                              <p:par>
                                <p:cTn id="21" presetID="53" presetClass="entr" presetSubtype="528" fill="hold" grpId="0" nodeType="withEffect">
                                  <p:stCondLst>
                                    <p:cond delay="1000"/>
                                  </p:stCondLst>
                                  <p:childTnLst>
                                    <p:set>
                                      <p:cBhvr>
                                        <p:cTn id="22" dur="1" fill="hold">
                                          <p:stCondLst>
                                            <p:cond delay="0"/>
                                          </p:stCondLst>
                                        </p:cTn>
                                        <p:tgtEl>
                                          <p:spTgt spid="35"/>
                                        </p:tgtEl>
                                        <p:attrNameLst>
                                          <p:attrName>style.visibility</p:attrName>
                                        </p:attrNameLst>
                                      </p:cBhvr>
                                      <p:to>
                                        <p:strVal val="visible"/>
                                      </p:to>
                                    </p:set>
                                    <p:anim calcmode="lin" valueType="num">
                                      <p:cBhvr>
                                        <p:cTn id="23" dur="500" fill="hold"/>
                                        <p:tgtEl>
                                          <p:spTgt spid="35"/>
                                        </p:tgtEl>
                                        <p:attrNameLst>
                                          <p:attrName>ppt_w</p:attrName>
                                        </p:attrNameLst>
                                      </p:cBhvr>
                                      <p:tavLst>
                                        <p:tav tm="0">
                                          <p:val>
                                            <p:fltVal val="0"/>
                                          </p:val>
                                        </p:tav>
                                        <p:tav tm="100000">
                                          <p:val>
                                            <p:strVal val="#ppt_w"/>
                                          </p:val>
                                        </p:tav>
                                      </p:tavLst>
                                    </p:anim>
                                    <p:anim calcmode="lin" valueType="num">
                                      <p:cBhvr>
                                        <p:cTn id="24" dur="500" fill="hold"/>
                                        <p:tgtEl>
                                          <p:spTgt spid="35"/>
                                        </p:tgtEl>
                                        <p:attrNameLst>
                                          <p:attrName>ppt_h</p:attrName>
                                        </p:attrNameLst>
                                      </p:cBhvr>
                                      <p:tavLst>
                                        <p:tav tm="0">
                                          <p:val>
                                            <p:fltVal val="0"/>
                                          </p:val>
                                        </p:tav>
                                        <p:tav tm="100000">
                                          <p:val>
                                            <p:strVal val="#ppt_h"/>
                                          </p:val>
                                        </p:tav>
                                      </p:tavLst>
                                    </p:anim>
                                    <p:animEffect transition="in" filter="fade">
                                      <p:cBhvr>
                                        <p:cTn id="25" dur="500"/>
                                        <p:tgtEl>
                                          <p:spTgt spid="35"/>
                                        </p:tgtEl>
                                      </p:cBhvr>
                                    </p:animEffect>
                                    <p:anim calcmode="lin" valueType="num">
                                      <p:cBhvr>
                                        <p:cTn id="26" dur="500" fill="hold"/>
                                        <p:tgtEl>
                                          <p:spTgt spid="35"/>
                                        </p:tgtEl>
                                        <p:attrNameLst>
                                          <p:attrName>ppt_x</p:attrName>
                                        </p:attrNameLst>
                                      </p:cBhvr>
                                      <p:tavLst>
                                        <p:tav tm="0">
                                          <p:val>
                                            <p:fltVal val="0.5"/>
                                          </p:val>
                                        </p:tav>
                                        <p:tav tm="100000">
                                          <p:val>
                                            <p:strVal val="#ppt_x"/>
                                          </p:val>
                                        </p:tav>
                                      </p:tavLst>
                                    </p:anim>
                                    <p:anim calcmode="lin" valueType="num">
                                      <p:cBhvr>
                                        <p:cTn id="27" dur="500" fill="hold"/>
                                        <p:tgtEl>
                                          <p:spTgt spid="35"/>
                                        </p:tgtEl>
                                        <p:attrNameLst>
                                          <p:attrName>ppt_y</p:attrName>
                                        </p:attrNameLst>
                                      </p:cBhvr>
                                      <p:tavLst>
                                        <p:tav tm="0">
                                          <p:val>
                                            <p:fltVal val="0.5"/>
                                          </p:val>
                                        </p:tav>
                                        <p:tav tm="100000">
                                          <p:val>
                                            <p:strVal val="#ppt_y"/>
                                          </p:val>
                                        </p:tav>
                                      </p:tavLst>
                                    </p:anim>
                                  </p:childTnLst>
                                </p:cTn>
                              </p:par>
                              <p:par>
                                <p:cTn id="28" presetID="53" presetClass="entr" presetSubtype="16" fill="hold" grpId="0" nodeType="withEffect">
                                  <p:stCondLst>
                                    <p:cond delay="2000"/>
                                  </p:stCondLst>
                                  <p:iterate type="lt">
                                    <p:tmPct val="0"/>
                                  </p:iterate>
                                  <p:childTnLst>
                                    <p:set>
                                      <p:cBhvr>
                                        <p:cTn id="29" dur="1" fill="hold">
                                          <p:stCondLst>
                                            <p:cond delay="0"/>
                                          </p:stCondLst>
                                        </p:cTn>
                                        <p:tgtEl>
                                          <p:spTgt spid="23"/>
                                        </p:tgtEl>
                                        <p:attrNameLst>
                                          <p:attrName>style.visibility</p:attrName>
                                        </p:attrNameLst>
                                      </p:cBhvr>
                                      <p:to>
                                        <p:strVal val="visible"/>
                                      </p:to>
                                    </p:set>
                                    <p:anim calcmode="lin" valueType="num">
                                      <p:cBhvr>
                                        <p:cTn id="30" dur="500" fill="hold"/>
                                        <p:tgtEl>
                                          <p:spTgt spid="23"/>
                                        </p:tgtEl>
                                        <p:attrNameLst>
                                          <p:attrName>ppt_w</p:attrName>
                                        </p:attrNameLst>
                                      </p:cBhvr>
                                      <p:tavLst>
                                        <p:tav tm="0">
                                          <p:val>
                                            <p:fltVal val="0"/>
                                          </p:val>
                                        </p:tav>
                                        <p:tav tm="100000">
                                          <p:val>
                                            <p:strVal val="#ppt_w"/>
                                          </p:val>
                                        </p:tav>
                                      </p:tavLst>
                                    </p:anim>
                                    <p:anim calcmode="lin" valueType="num">
                                      <p:cBhvr>
                                        <p:cTn id="31" dur="500" fill="hold"/>
                                        <p:tgtEl>
                                          <p:spTgt spid="23"/>
                                        </p:tgtEl>
                                        <p:attrNameLst>
                                          <p:attrName>ppt_h</p:attrName>
                                        </p:attrNameLst>
                                      </p:cBhvr>
                                      <p:tavLst>
                                        <p:tav tm="0">
                                          <p:val>
                                            <p:fltVal val="0"/>
                                          </p:val>
                                        </p:tav>
                                        <p:tav tm="100000">
                                          <p:val>
                                            <p:strVal val="#ppt_h"/>
                                          </p:val>
                                        </p:tav>
                                      </p:tavLst>
                                    </p:anim>
                                    <p:animEffect transition="in" filter="fade">
                                      <p:cBhvr>
                                        <p:cTn id="32" dur="500"/>
                                        <p:tgtEl>
                                          <p:spTgt spid="23"/>
                                        </p:tgtEl>
                                      </p:cBhvr>
                                    </p:animEffect>
                                  </p:childTnLst>
                                </p:cTn>
                              </p:par>
                              <p:par>
                                <p:cTn id="33" presetID="16" presetClass="entr" presetSubtype="21" fill="hold" nodeType="withEffect">
                                  <p:stCondLst>
                                    <p:cond delay="2000"/>
                                  </p:stCondLst>
                                  <p:childTnLst>
                                    <p:set>
                                      <p:cBhvr>
                                        <p:cTn id="34" dur="1" fill="hold">
                                          <p:stCondLst>
                                            <p:cond delay="0"/>
                                          </p:stCondLst>
                                        </p:cTn>
                                        <p:tgtEl>
                                          <p:spTgt spid="38"/>
                                        </p:tgtEl>
                                        <p:attrNameLst>
                                          <p:attrName>style.visibility</p:attrName>
                                        </p:attrNameLst>
                                      </p:cBhvr>
                                      <p:to>
                                        <p:strVal val="visible"/>
                                      </p:to>
                                    </p:set>
                                    <p:animEffect transition="in" filter="barn(inVertical)">
                                      <p:cBhvr>
                                        <p:cTn id="35" dur="500"/>
                                        <p:tgtEl>
                                          <p:spTgt spid="38"/>
                                        </p:tgtEl>
                                      </p:cBhvr>
                                    </p:animEffect>
                                  </p:childTnLst>
                                </p:cTn>
                              </p:par>
                              <p:par>
                                <p:cTn id="36" presetID="53" presetClass="entr" presetSubtype="16" fill="hold" nodeType="withEffect">
                                  <p:stCondLst>
                                    <p:cond delay="2500"/>
                                  </p:stCondLst>
                                  <p:childTnLst>
                                    <p:set>
                                      <p:cBhvr>
                                        <p:cTn id="37" dur="1" fill="hold">
                                          <p:stCondLst>
                                            <p:cond delay="0"/>
                                          </p:stCondLst>
                                        </p:cTn>
                                        <p:tgtEl>
                                          <p:spTgt spid="3"/>
                                        </p:tgtEl>
                                        <p:attrNameLst>
                                          <p:attrName>style.visibility</p:attrName>
                                        </p:attrNameLst>
                                      </p:cBhvr>
                                      <p:to>
                                        <p:strVal val="visible"/>
                                      </p:to>
                                    </p:set>
                                    <p:anim calcmode="lin" valueType="num">
                                      <p:cBhvr>
                                        <p:cTn id="38" dur="500" fill="hold"/>
                                        <p:tgtEl>
                                          <p:spTgt spid="3"/>
                                        </p:tgtEl>
                                        <p:attrNameLst>
                                          <p:attrName>ppt_w</p:attrName>
                                        </p:attrNameLst>
                                      </p:cBhvr>
                                      <p:tavLst>
                                        <p:tav tm="0">
                                          <p:val>
                                            <p:fltVal val="0"/>
                                          </p:val>
                                        </p:tav>
                                        <p:tav tm="100000">
                                          <p:val>
                                            <p:strVal val="#ppt_w"/>
                                          </p:val>
                                        </p:tav>
                                      </p:tavLst>
                                    </p:anim>
                                    <p:anim calcmode="lin" valueType="num">
                                      <p:cBhvr>
                                        <p:cTn id="39" dur="500" fill="hold"/>
                                        <p:tgtEl>
                                          <p:spTgt spid="3"/>
                                        </p:tgtEl>
                                        <p:attrNameLst>
                                          <p:attrName>ppt_h</p:attrName>
                                        </p:attrNameLst>
                                      </p:cBhvr>
                                      <p:tavLst>
                                        <p:tav tm="0">
                                          <p:val>
                                            <p:fltVal val="0"/>
                                          </p:val>
                                        </p:tav>
                                        <p:tav tm="100000">
                                          <p:val>
                                            <p:strVal val="#ppt_h"/>
                                          </p:val>
                                        </p:tav>
                                      </p:tavLst>
                                    </p:anim>
                                    <p:animEffect transition="in" filter="fade">
                                      <p:cBhvr>
                                        <p:cTn id="40" dur="500"/>
                                        <p:tgtEl>
                                          <p:spTgt spid="3"/>
                                        </p:tgtEl>
                                      </p:cBhvr>
                                    </p:animEffect>
                                  </p:childTnLst>
                                </p:cTn>
                              </p:par>
                              <p:par>
                                <p:cTn id="41" presetID="53" presetClass="entr" presetSubtype="16" fill="hold" nodeType="withEffect">
                                  <p:stCondLst>
                                    <p:cond delay="25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Effect transition="in" filter="fade">
                                      <p:cBhvr>
                                        <p:cTn id="45" dur="500"/>
                                        <p:tgtEl>
                                          <p:spTgt spid="8"/>
                                        </p:tgtEl>
                                      </p:cBhvr>
                                    </p:animEffect>
                                  </p:childTnLst>
                                </p:cTn>
                              </p:par>
                              <p:par>
                                <p:cTn id="46" presetID="53" presetClass="entr" presetSubtype="16" fill="hold" nodeType="withEffect">
                                  <p:stCondLst>
                                    <p:cond delay="2500"/>
                                  </p:stCondLst>
                                  <p:childTnLst>
                                    <p:set>
                                      <p:cBhvr>
                                        <p:cTn id="47" dur="1" fill="hold">
                                          <p:stCondLst>
                                            <p:cond delay="0"/>
                                          </p:stCondLst>
                                        </p:cTn>
                                        <p:tgtEl>
                                          <p:spTgt spid="13"/>
                                        </p:tgtEl>
                                        <p:attrNameLst>
                                          <p:attrName>style.visibility</p:attrName>
                                        </p:attrNameLst>
                                      </p:cBhvr>
                                      <p:to>
                                        <p:strVal val="visible"/>
                                      </p:to>
                                    </p:set>
                                    <p:anim calcmode="lin" valueType="num">
                                      <p:cBhvr>
                                        <p:cTn id="48" dur="500" fill="hold"/>
                                        <p:tgtEl>
                                          <p:spTgt spid="13"/>
                                        </p:tgtEl>
                                        <p:attrNameLst>
                                          <p:attrName>ppt_w</p:attrName>
                                        </p:attrNameLst>
                                      </p:cBhvr>
                                      <p:tavLst>
                                        <p:tav tm="0">
                                          <p:val>
                                            <p:fltVal val="0"/>
                                          </p:val>
                                        </p:tav>
                                        <p:tav tm="100000">
                                          <p:val>
                                            <p:strVal val="#ppt_w"/>
                                          </p:val>
                                        </p:tav>
                                      </p:tavLst>
                                    </p:anim>
                                    <p:anim calcmode="lin" valueType="num">
                                      <p:cBhvr>
                                        <p:cTn id="49" dur="500" fill="hold"/>
                                        <p:tgtEl>
                                          <p:spTgt spid="13"/>
                                        </p:tgtEl>
                                        <p:attrNameLst>
                                          <p:attrName>ppt_h</p:attrName>
                                        </p:attrNameLst>
                                      </p:cBhvr>
                                      <p:tavLst>
                                        <p:tav tm="0">
                                          <p:val>
                                            <p:fltVal val="0"/>
                                          </p:val>
                                        </p:tav>
                                        <p:tav tm="100000">
                                          <p:val>
                                            <p:strVal val="#ppt_h"/>
                                          </p:val>
                                        </p:tav>
                                      </p:tavLst>
                                    </p:anim>
                                    <p:animEffect transition="in" filter="fade">
                                      <p:cBhvr>
                                        <p:cTn id="50" dur="500"/>
                                        <p:tgtEl>
                                          <p:spTgt spid="13"/>
                                        </p:tgtEl>
                                      </p:cBhvr>
                                    </p:animEffect>
                                  </p:childTnLst>
                                </p:cTn>
                              </p:par>
                              <p:par>
                                <p:cTn id="51" presetID="53" presetClass="entr" presetSubtype="16" fill="hold" nodeType="withEffect">
                                  <p:stCondLst>
                                    <p:cond delay="2500"/>
                                  </p:stCondLst>
                                  <p:childTnLst>
                                    <p:set>
                                      <p:cBhvr>
                                        <p:cTn id="52" dur="1" fill="hold">
                                          <p:stCondLst>
                                            <p:cond delay="0"/>
                                          </p:stCondLst>
                                        </p:cTn>
                                        <p:tgtEl>
                                          <p:spTgt spid="18"/>
                                        </p:tgtEl>
                                        <p:attrNameLst>
                                          <p:attrName>style.visibility</p:attrName>
                                        </p:attrNameLst>
                                      </p:cBhvr>
                                      <p:to>
                                        <p:strVal val="visible"/>
                                      </p:to>
                                    </p:set>
                                    <p:anim calcmode="lin" valueType="num">
                                      <p:cBhvr>
                                        <p:cTn id="53" dur="500" fill="hold"/>
                                        <p:tgtEl>
                                          <p:spTgt spid="18"/>
                                        </p:tgtEl>
                                        <p:attrNameLst>
                                          <p:attrName>ppt_w</p:attrName>
                                        </p:attrNameLst>
                                      </p:cBhvr>
                                      <p:tavLst>
                                        <p:tav tm="0">
                                          <p:val>
                                            <p:fltVal val="0"/>
                                          </p:val>
                                        </p:tav>
                                        <p:tav tm="100000">
                                          <p:val>
                                            <p:strVal val="#ppt_w"/>
                                          </p:val>
                                        </p:tav>
                                      </p:tavLst>
                                    </p:anim>
                                    <p:anim calcmode="lin" valueType="num">
                                      <p:cBhvr>
                                        <p:cTn id="54" dur="500" fill="hold"/>
                                        <p:tgtEl>
                                          <p:spTgt spid="18"/>
                                        </p:tgtEl>
                                        <p:attrNameLst>
                                          <p:attrName>ppt_h</p:attrName>
                                        </p:attrNameLst>
                                      </p:cBhvr>
                                      <p:tavLst>
                                        <p:tav tm="0">
                                          <p:val>
                                            <p:fltVal val="0"/>
                                          </p:val>
                                        </p:tav>
                                        <p:tav tm="100000">
                                          <p:val>
                                            <p:strVal val="#ppt_h"/>
                                          </p:val>
                                        </p:tav>
                                      </p:tavLst>
                                    </p:anim>
                                    <p:animEffect transition="in" filter="fade">
                                      <p:cBhvr>
                                        <p:cTn id="55" dur="500"/>
                                        <p:tgtEl>
                                          <p:spTgt spid="18"/>
                                        </p:tgtEl>
                                      </p:cBhvr>
                                    </p:animEffect>
                                  </p:childTnLst>
                                </p:cTn>
                              </p:par>
                              <p:par>
                                <p:cTn id="56" presetID="53" presetClass="entr" presetSubtype="16" fill="hold" nodeType="withEffect">
                                  <p:stCondLst>
                                    <p:cond delay="2500"/>
                                  </p:stCondLst>
                                  <p:childTnLst>
                                    <p:set>
                                      <p:cBhvr>
                                        <p:cTn id="57" dur="1" fill="hold">
                                          <p:stCondLst>
                                            <p:cond delay="0"/>
                                          </p:stCondLst>
                                        </p:cTn>
                                        <p:tgtEl>
                                          <p:spTgt spid="39"/>
                                        </p:tgtEl>
                                        <p:attrNameLst>
                                          <p:attrName>style.visibility</p:attrName>
                                        </p:attrNameLst>
                                      </p:cBhvr>
                                      <p:to>
                                        <p:strVal val="visible"/>
                                      </p:to>
                                    </p:set>
                                    <p:anim calcmode="lin" valueType="num">
                                      <p:cBhvr>
                                        <p:cTn id="58" dur="500" fill="hold"/>
                                        <p:tgtEl>
                                          <p:spTgt spid="39"/>
                                        </p:tgtEl>
                                        <p:attrNameLst>
                                          <p:attrName>ppt_w</p:attrName>
                                        </p:attrNameLst>
                                      </p:cBhvr>
                                      <p:tavLst>
                                        <p:tav tm="0">
                                          <p:val>
                                            <p:fltVal val="0"/>
                                          </p:val>
                                        </p:tav>
                                        <p:tav tm="100000">
                                          <p:val>
                                            <p:strVal val="#ppt_w"/>
                                          </p:val>
                                        </p:tav>
                                      </p:tavLst>
                                    </p:anim>
                                    <p:anim calcmode="lin" valueType="num">
                                      <p:cBhvr>
                                        <p:cTn id="59" dur="500" fill="hold"/>
                                        <p:tgtEl>
                                          <p:spTgt spid="39"/>
                                        </p:tgtEl>
                                        <p:attrNameLst>
                                          <p:attrName>ppt_h</p:attrName>
                                        </p:attrNameLst>
                                      </p:cBhvr>
                                      <p:tavLst>
                                        <p:tav tm="0">
                                          <p:val>
                                            <p:fltVal val="0"/>
                                          </p:val>
                                        </p:tav>
                                        <p:tav tm="100000">
                                          <p:val>
                                            <p:strVal val="#ppt_h"/>
                                          </p:val>
                                        </p:tav>
                                      </p:tavLst>
                                    </p:anim>
                                    <p:animEffect transition="in" filter="fade">
                                      <p:cBhvr>
                                        <p:cTn id="60" dur="500"/>
                                        <p:tgtEl>
                                          <p:spTgt spid="39"/>
                                        </p:tgtEl>
                                      </p:cBhvr>
                                    </p:animEffect>
                                  </p:childTnLst>
                                </p:cTn>
                              </p:par>
                              <p:par>
                                <p:cTn id="61" presetID="32" presetClass="emph" presetSubtype="0" fill="hold" nodeType="withEffect">
                                  <p:stCondLst>
                                    <p:cond delay="3000"/>
                                  </p:stCondLst>
                                  <p:childTnLst>
                                    <p:animRot by="120000">
                                      <p:cBhvr>
                                        <p:cTn id="62" dur="100" fill="hold">
                                          <p:stCondLst>
                                            <p:cond delay="0"/>
                                          </p:stCondLst>
                                        </p:cTn>
                                        <p:tgtEl>
                                          <p:spTgt spid="3"/>
                                        </p:tgtEl>
                                        <p:attrNameLst>
                                          <p:attrName>r</p:attrName>
                                        </p:attrNameLst>
                                      </p:cBhvr>
                                    </p:animRot>
                                    <p:animRot by="-240000">
                                      <p:cBhvr>
                                        <p:cTn id="63" dur="200" fill="hold">
                                          <p:stCondLst>
                                            <p:cond delay="200"/>
                                          </p:stCondLst>
                                        </p:cTn>
                                        <p:tgtEl>
                                          <p:spTgt spid="3"/>
                                        </p:tgtEl>
                                        <p:attrNameLst>
                                          <p:attrName>r</p:attrName>
                                        </p:attrNameLst>
                                      </p:cBhvr>
                                    </p:animRot>
                                    <p:animRot by="240000">
                                      <p:cBhvr>
                                        <p:cTn id="64" dur="200" fill="hold">
                                          <p:stCondLst>
                                            <p:cond delay="400"/>
                                          </p:stCondLst>
                                        </p:cTn>
                                        <p:tgtEl>
                                          <p:spTgt spid="3"/>
                                        </p:tgtEl>
                                        <p:attrNameLst>
                                          <p:attrName>r</p:attrName>
                                        </p:attrNameLst>
                                      </p:cBhvr>
                                    </p:animRot>
                                    <p:animRot by="-240000">
                                      <p:cBhvr>
                                        <p:cTn id="65" dur="200" fill="hold">
                                          <p:stCondLst>
                                            <p:cond delay="600"/>
                                          </p:stCondLst>
                                        </p:cTn>
                                        <p:tgtEl>
                                          <p:spTgt spid="3"/>
                                        </p:tgtEl>
                                        <p:attrNameLst>
                                          <p:attrName>r</p:attrName>
                                        </p:attrNameLst>
                                      </p:cBhvr>
                                    </p:animRot>
                                    <p:animRot by="120000">
                                      <p:cBhvr>
                                        <p:cTn id="66" dur="200" fill="hold">
                                          <p:stCondLst>
                                            <p:cond delay="800"/>
                                          </p:stCondLst>
                                        </p:cTn>
                                        <p:tgtEl>
                                          <p:spTgt spid="3"/>
                                        </p:tgtEl>
                                        <p:attrNameLst>
                                          <p:attrName>r</p:attrName>
                                        </p:attrNameLst>
                                      </p:cBhvr>
                                    </p:animRot>
                                  </p:childTnLst>
                                </p:cTn>
                              </p:par>
                              <p:par>
                                <p:cTn id="67" presetID="32" presetClass="emph" presetSubtype="0" fill="hold" nodeType="withEffect">
                                  <p:stCondLst>
                                    <p:cond delay="3000"/>
                                  </p:stCondLst>
                                  <p:childTnLst>
                                    <p:animRot by="120000">
                                      <p:cBhvr>
                                        <p:cTn id="68" dur="100" fill="hold">
                                          <p:stCondLst>
                                            <p:cond delay="0"/>
                                          </p:stCondLst>
                                        </p:cTn>
                                        <p:tgtEl>
                                          <p:spTgt spid="8"/>
                                        </p:tgtEl>
                                        <p:attrNameLst>
                                          <p:attrName>r</p:attrName>
                                        </p:attrNameLst>
                                      </p:cBhvr>
                                    </p:animRot>
                                    <p:animRot by="-240000">
                                      <p:cBhvr>
                                        <p:cTn id="69" dur="200" fill="hold">
                                          <p:stCondLst>
                                            <p:cond delay="200"/>
                                          </p:stCondLst>
                                        </p:cTn>
                                        <p:tgtEl>
                                          <p:spTgt spid="8"/>
                                        </p:tgtEl>
                                        <p:attrNameLst>
                                          <p:attrName>r</p:attrName>
                                        </p:attrNameLst>
                                      </p:cBhvr>
                                    </p:animRot>
                                    <p:animRot by="240000">
                                      <p:cBhvr>
                                        <p:cTn id="70" dur="200" fill="hold">
                                          <p:stCondLst>
                                            <p:cond delay="400"/>
                                          </p:stCondLst>
                                        </p:cTn>
                                        <p:tgtEl>
                                          <p:spTgt spid="8"/>
                                        </p:tgtEl>
                                        <p:attrNameLst>
                                          <p:attrName>r</p:attrName>
                                        </p:attrNameLst>
                                      </p:cBhvr>
                                    </p:animRot>
                                    <p:animRot by="-240000">
                                      <p:cBhvr>
                                        <p:cTn id="71" dur="200" fill="hold">
                                          <p:stCondLst>
                                            <p:cond delay="600"/>
                                          </p:stCondLst>
                                        </p:cTn>
                                        <p:tgtEl>
                                          <p:spTgt spid="8"/>
                                        </p:tgtEl>
                                        <p:attrNameLst>
                                          <p:attrName>r</p:attrName>
                                        </p:attrNameLst>
                                      </p:cBhvr>
                                    </p:animRot>
                                    <p:animRot by="120000">
                                      <p:cBhvr>
                                        <p:cTn id="72" dur="200" fill="hold">
                                          <p:stCondLst>
                                            <p:cond delay="800"/>
                                          </p:stCondLst>
                                        </p:cTn>
                                        <p:tgtEl>
                                          <p:spTgt spid="8"/>
                                        </p:tgtEl>
                                        <p:attrNameLst>
                                          <p:attrName>r</p:attrName>
                                        </p:attrNameLst>
                                      </p:cBhvr>
                                    </p:animRot>
                                  </p:childTnLst>
                                </p:cTn>
                              </p:par>
                              <p:par>
                                <p:cTn id="73" presetID="32" presetClass="emph" presetSubtype="0" fill="hold" nodeType="withEffect">
                                  <p:stCondLst>
                                    <p:cond delay="3000"/>
                                  </p:stCondLst>
                                  <p:childTnLst>
                                    <p:animRot by="120000">
                                      <p:cBhvr>
                                        <p:cTn id="74" dur="100" fill="hold">
                                          <p:stCondLst>
                                            <p:cond delay="0"/>
                                          </p:stCondLst>
                                        </p:cTn>
                                        <p:tgtEl>
                                          <p:spTgt spid="13"/>
                                        </p:tgtEl>
                                        <p:attrNameLst>
                                          <p:attrName>r</p:attrName>
                                        </p:attrNameLst>
                                      </p:cBhvr>
                                    </p:animRot>
                                    <p:animRot by="-240000">
                                      <p:cBhvr>
                                        <p:cTn id="75" dur="200" fill="hold">
                                          <p:stCondLst>
                                            <p:cond delay="200"/>
                                          </p:stCondLst>
                                        </p:cTn>
                                        <p:tgtEl>
                                          <p:spTgt spid="13"/>
                                        </p:tgtEl>
                                        <p:attrNameLst>
                                          <p:attrName>r</p:attrName>
                                        </p:attrNameLst>
                                      </p:cBhvr>
                                    </p:animRot>
                                    <p:animRot by="240000">
                                      <p:cBhvr>
                                        <p:cTn id="76" dur="200" fill="hold">
                                          <p:stCondLst>
                                            <p:cond delay="400"/>
                                          </p:stCondLst>
                                        </p:cTn>
                                        <p:tgtEl>
                                          <p:spTgt spid="13"/>
                                        </p:tgtEl>
                                        <p:attrNameLst>
                                          <p:attrName>r</p:attrName>
                                        </p:attrNameLst>
                                      </p:cBhvr>
                                    </p:animRot>
                                    <p:animRot by="-240000">
                                      <p:cBhvr>
                                        <p:cTn id="77" dur="200" fill="hold">
                                          <p:stCondLst>
                                            <p:cond delay="600"/>
                                          </p:stCondLst>
                                        </p:cTn>
                                        <p:tgtEl>
                                          <p:spTgt spid="13"/>
                                        </p:tgtEl>
                                        <p:attrNameLst>
                                          <p:attrName>r</p:attrName>
                                        </p:attrNameLst>
                                      </p:cBhvr>
                                    </p:animRot>
                                    <p:animRot by="120000">
                                      <p:cBhvr>
                                        <p:cTn id="78" dur="200" fill="hold">
                                          <p:stCondLst>
                                            <p:cond delay="800"/>
                                          </p:stCondLst>
                                        </p:cTn>
                                        <p:tgtEl>
                                          <p:spTgt spid="13"/>
                                        </p:tgtEl>
                                        <p:attrNameLst>
                                          <p:attrName>r</p:attrName>
                                        </p:attrNameLst>
                                      </p:cBhvr>
                                    </p:animRot>
                                  </p:childTnLst>
                                </p:cTn>
                              </p:par>
                              <p:par>
                                <p:cTn id="79" presetID="32" presetClass="emph" presetSubtype="0" fill="hold" nodeType="withEffect">
                                  <p:stCondLst>
                                    <p:cond delay="3000"/>
                                  </p:stCondLst>
                                  <p:childTnLst>
                                    <p:animRot by="120000">
                                      <p:cBhvr>
                                        <p:cTn id="80" dur="100" fill="hold">
                                          <p:stCondLst>
                                            <p:cond delay="0"/>
                                          </p:stCondLst>
                                        </p:cTn>
                                        <p:tgtEl>
                                          <p:spTgt spid="18"/>
                                        </p:tgtEl>
                                        <p:attrNameLst>
                                          <p:attrName>r</p:attrName>
                                        </p:attrNameLst>
                                      </p:cBhvr>
                                    </p:animRot>
                                    <p:animRot by="-240000">
                                      <p:cBhvr>
                                        <p:cTn id="81" dur="200" fill="hold">
                                          <p:stCondLst>
                                            <p:cond delay="200"/>
                                          </p:stCondLst>
                                        </p:cTn>
                                        <p:tgtEl>
                                          <p:spTgt spid="18"/>
                                        </p:tgtEl>
                                        <p:attrNameLst>
                                          <p:attrName>r</p:attrName>
                                        </p:attrNameLst>
                                      </p:cBhvr>
                                    </p:animRot>
                                    <p:animRot by="240000">
                                      <p:cBhvr>
                                        <p:cTn id="82" dur="200" fill="hold">
                                          <p:stCondLst>
                                            <p:cond delay="400"/>
                                          </p:stCondLst>
                                        </p:cTn>
                                        <p:tgtEl>
                                          <p:spTgt spid="18"/>
                                        </p:tgtEl>
                                        <p:attrNameLst>
                                          <p:attrName>r</p:attrName>
                                        </p:attrNameLst>
                                      </p:cBhvr>
                                    </p:animRot>
                                    <p:animRot by="-240000">
                                      <p:cBhvr>
                                        <p:cTn id="83" dur="200" fill="hold">
                                          <p:stCondLst>
                                            <p:cond delay="600"/>
                                          </p:stCondLst>
                                        </p:cTn>
                                        <p:tgtEl>
                                          <p:spTgt spid="18"/>
                                        </p:tgtEl>
                                        <p:attrNameLst>
                                          <p:attrName>r</p:attrName>
                                        </p:attrNameLst>
                                      </p:cBhvr>
                                    </p:animRot>
                                    <p:animRot by="120000">
                                      <p:cBhvr>
                                        <p:cTn id="84" dur="200" fill="hold">
                                          <p:stCondLst>
                                            <p:cond delay="800"/>
                                          </p:stCondLst>
                                        </p:cTn>
                                        <p:tgtEl>
                                          <p:spTgt spid="18"/>
                                        </p:tgtEl>
                                        <p:attrNameLst>
                                          <p:attrName>r</p:attrName>
                                        </p:attrNameLst>
                                      </p:cBhvr>
                                    </p:animRot>
                                  </p:childTnLst>
                                </p:cTn>
                              </p:par>
                              <p:par>
                                <p:cTn id="85" presetID="32" presetClass="emph" presetSubtype="0" fill="hold" nodeType="withEffect">
                                  <p:stCondLst>
                                    <p:cond delay="3000"/>
                                  </p:stCondLst>
                                  <p:childTnLst>
                                    <p:animRot by="120000">
                                      <p:cBhvr>
                                        <p:cTn id="86" dur="100" fill="hold">
                                          <p:stCondLst>
                                            <p:cond delay="0"/>
                                          </p:stCondLst>
                                        </p:cTn>
                                        <p:tgtEl>
                                          <p:spTgt spid="39"/>
                                        </p:tgtEl>
                                        <p:attrNameLst>
                                          <p:attrName>r</p:attrName>
                                        </p:attrNameLst>
                                      </p:cBhvr>
                                    </p:animRot>
                                    <p:animRot by="-240000">
                                      <p:cBhvr>
                                        <p:cTn id="87" dur="200" fill="hold">
                                          <p:stCondLst>
                                            <p:cond delay="200"/>
                                          </p:stCondLst>
                                        </p:cTn>
                                        <p:tgtEl>
                                          <p:spTgt spid="39"/>
                                        </p:tgtEl>
                                        <p:attrNameLst>
                                          <p:attrName>r</p:attrName>
                                        </p:attrNameLst>
                                      </p:cBhvr>
                                    </p:animRot>
                                    <p:animRot by="240000">
                                      <p:cBhvr>
                                        <p:cTn id="88" dur="200" fill="hold">
                                          <p:stCondLst>
                                            <p:cond delay="400"/>
                                          </p:stCondLst>
                                        </p:cTn>
                                        <p:tgtEl>
                                          <p:spTgt spid="39"/>
                                        </p:tgtEl>
                                        <p:attrNameLst>
                                          <p:attrName>r</p:attrName>
                                        </p:attrNameLst>
                                      </p:cBhvr>
                                    </p:animRot>
                                    <p:animRot by="-240000">
                                      <p:cBhvr>
                                        <p:cTn id="89" dur="200" fill="hold">
                                          <p:stCondLst>
                                            <p:cond delay="600"/>
                                          </p:stCondLst>
                                        </p:cTn>
                                        <p:tgtEl>
                                          <p:spTgt spid="39"/>
                                        </p:tgtEl>
                                        <p:attrNameLst>
                                          <p:attrName>r</p:attrName>
                                        </p:attrNameLst>
                                      </p:cBhvr>
                                    </p:animRot>
                                    <p:animRot by="120000">
                                      <p:cBhvr>
                                        <p:cTn id="90" dur="200" fill="hold">
                                          <p:stCondLst>
                                            <p:cond delay="800"/>
                                          </p:stCondLst>
                                        </p:cTn>
                                        <p:tgtEl>
                                          <p:spTgt spid="39"/>
                                        </p:tgtEl>
                                        <p:attrNameLst>
                                          <p:attrName>r</p:attrName>
                                        </p:attrNameLst>
                                      </p:cBhvr>
                                    </p:animRot>
                                  </p:childTnLst>
                                </p:cTn>
                              </p:par>
                            </p:childTnLst>
                          </p:cTn>
                        </p:par>
                        <p:par>
                          <p:cTn id="91" fill="hold">
                            <p:stCondLst>
                              <p:cond delay="5000"/>
                            </p:stCondLst>
                            <p:childTnLst>
                              <p:par>
                                <p:cTn id="92" presetID="10" presetClass="entr" presetSubtype="0" fill="hold" grpId="1" nodeType="after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fade">
                                      <p:cBhvr>
                                        <p:cTn id="94" dur="500"/>
                                        <p:tgtEl>
                                          <p:spTgt spid="24"/>
                                        </p:tgtEl>
                                      </p:cBhvr>
                                    </p:animEffect>
                                  </p:childTnLst>
                                </p:cTn>
                              </p:par>
                              <p:par>
                                <p:cTn id="95" presetID="10" presetClass="entr" presetSubtype="0" fill="hold" grpId="1" nodeType="withEffect">
                                  <p:stCondLst>
                                    <p:cond delay="0"/>
                                  </p:stCondLst>
                                  <p:childTnLst>
                                    <p:set>
                                      <p:cBhvr>
                                        <p:cTn id="96" dur="1" fill="hold">
                                          <p:stCondLst>
                                            <p:cond delay="0"/>
                                          </p:stCondLst>
                                        </p:cTn>
                                        <p:tgtEl>
                                          <p:spTgt spid="25"/>
                                        </p:tgtEl>
                                        <p:attrNameLst>
                                          <p:attrName>style.visibility</p:attrName>
                                        </p:attrNameLst>
                                      </p:cBhvr>
                                      <p:to>
                                        <p:strVal val="visible"/>
                                      </p:to>
                                    </p:set>
                                    <p:animEffect transition="in" filter="fade">
                                      <p:cBhvr>
                                        <p:cTn id="97" dur="500"/>
                                        <p:tgtEl>
                                          <p:spTgt spid="25"/>
                                        </p:tgtEl>
                                      </p:cBhvr>
                                    </p:animEffect>
                                  </p:childTnLst>
                                </p:cTn>
                              </p:par>
                              <p:par>
                                <p:cTn id="98" presetID="10" presetClass="entr" presetSubtype="0" fill="hold" grpId="1" nodeType="withEffect">
                                  <p:stCondLst>
                                    <p:cond delay="0"/>
                                  </p:stCondLst>
                                  <p:childTnLst>
                                    <p:set>
                                      <p:cBhvr>
                                        <p:cTn id="99" dur="1" fill="hold">
                                          <p:stCondLst>
                                            <p:cond delay="0"/>
                                          </p:stCondLst>
                                        </p:cTn>
                                        <p:tgtEl>
                                          <p:spTgt spid="26"/>
                                        </p:tgtEl>
                                        <p:attrNameLst>
                                          <p:attrName>style.visibility</p:attrName>
                                        </p:attrNameLst>
                                      </p:cBhvr>
                                      <p:to>
                                        <p:strVal val="visible"/>
                                      </p:to>
                                    </p:set>
                                    <p:animEffect transition="in" filter="fade">
                                      <p:cBhvr>
                                        <p:cTn id="100" dur="500"/>
                                        <p:tgtEl>
                                          <p:spTgt spid="26"/>
                                        </p:tgtEl>
                                      </p:cBhvr>
                                    </p:animEffect>
                                  </p:childTnLst>
                                </p:cTn>
                              </p:par>
                              <p:par>
                                <p:cTn id="101" presetID="10" presetClass="entr" presetSubtype="0" fill="hold" grpId="1" nodeType="withEffect">
                                  <p:stCondLst>
                                    <p:cond delay="0"/>
                                  </p:stCondLst>
                                  <p:childTnLst>
                                    <p:set>
                                      <p:cBhvr>
                                        <p:cTn id="102" dur="1" fill="hold">
                                          <p:stCondLst>
                                            <p:cond delay="0"/>
                                          </p:stCondLst>
                                        </p:cTn>
                                        <p:tgtEl>
                                          <p:spTgt spid="27"/>
                                        </p:tgtEl>
                                        <p:attrNameLst>
                                          <p:attrName>style.visibility</p:attrName>
                                        </p:attrNameLst>
                                      </p:cBhvr>
                                      <p:to>
                                        <p:strVal val="visible"/>
                                      </p:to>
                                    </p:set>
                                    <p:animEffect transition="in" filter="fade">
                                      <p:cBhvr>
                                        <p:cTn id="103" dur="500"/>
                                        <p:tgtEl>
                                          <p:spTgt spid="27"/>
                                        </p:tgtEl>
                                      </p:cBhvr>
                                    </p:animEffect>
                                  </p:childTnLst>
                                </p:cTn>
                              </p:par>
                              <p:par>
                                <p:cTn id="104" presetID="10" presetClass="entr" presetSubtype="0" fill="hold" grpId="1" nodeType="withEffect">
                                  <p:stCondLst>
                                    <p:cond delay="0"/>
                                  </p:stCondLst>
                                  <p:childTnLst>
                                    <p:set>
                                      <p:cBhvr>
                                        <p:cTn id="105" dur="1" fill="hold">
                                          <p:stCondLst>
                                            <p:cond delay="0"/>
                                          </p:stCondLst>
                                        </p:cTn>
                                        <p:tgtEl>
                                          <p:spTgt spid="28"/>
                                        </p:tgtEl>
                                        <p:attrNameLst>
                                          <p:attrName>style.visibility</p:attrName>
                                        </p:attrNameLst>
                                      </p:cBhvr>
                                      <p:to>
                                        <p:strVal val="visible"/>
                                      </p:to>
                                    </p:set>
                                    <p:animEffect transition="in" filter="fade">
                                      <p:cBhvr>
                                        <p:cTn id="106" dur="500"/>
                                        <p:tgtEl>
                                          <p:spTgt spid="28"/>
                                        </p:tgtEl>
                                      </p:cBhvr>
                                    </p:animEffect>
                                  </p:childTnLst>
                                </p:cTn>
                              </p:par>
                              <p:par>
                                <p:cTn id="107" presetID="10" presetClass="entr" presetSubtype="0" fill="hold" grpId="1" nodeType="withEffect">
                                  <p:stCondLst>
                                    <p:cond delay="0"/>
                                  </p:stCondLst>
                                  <p:childTnLst>
                                    <p:set>
                                      <p:cBhvr>
                                        <p:cTn id="108" dur="1" fill="hold">
                                          <p:stCondLst>
                                            <p:cond delay="0"/>
                                          </p:stCondLst>
                                        </p:cTn>
                                        <p:tgtEl>
                                          <p:spTgt spid="29"/>
                                        </p:tgtEl>
                                        <p:attrNameLst>
                                          <p:attrName>style.visibility</p:attrName>
                                        </p:attrNameLst>
                                      </p:cBhvr>
                                      <p:to>
                                        <p:strVal val="visible"/>
                                      </p:to>
                                    </p:set>
                                    <p:animEffect transition="in" filter="fade">
                                      <p:cBhvr>
                                        <p:cTn id="109" dur="500"/>
                                        <p:tgtEl>
                                          <p:spTgt spid="29"/>
                                        </p:tgtEl>
                                      </p:cBhvr>
                                    </p:animEffect>
                                  </p:childTnLst>
                                </p:cTn>
                              </p:par>
                              <p:par>
                                <p:cTn id="110" presetID="10" presetClass="entr" presetSubtype="0" fill="hold" grpId="1" nodeType="withEffect">
                                  <p:stCondLst>
                                    <p:cond delay="0"/>
                                  </p:stCondLst>
                                  <p:childTnLst>
                                    <p:set>
                                      <p:cBhvr>
                                        <p:cTn id="111" dur="1" fill="hold">
                                          <p:stCondLst>
                                            <p:cond delay="0"/>
                                          </p:stCondLst>
                                        </p:cTn>
                                        <p:tgtEl>
                                          <p:spTgt spid="30"/>
                                        </p:tgtEl>
                                        <p:attrNameLst>
                                          <p:attrName>style.visibility</p:attrName>
                                        </p:attrNameLst>
                                      </p:cBhvr>
                                      <p:to>
                                        <p:strVal val="visible"/>
                                      </p:to>
                                    </p:set>
                                    <p:animEffect transition="in" filter="fade">
                                      <p:cBhvr>
                                        <p:cTn id="112" dur="500"/>
                                        <p:tgtEl>
                                          <p:spTgt spid="30"/>
                                        </p:tgtEl>
                                      </p:cBhvr>
                                    </p:animEffect>
                                  </p:childTnLst>
                                </p:cTn>
                              </p:par>
                              <p:par>
                                <p:cTn id="113" presetID="10" presetClass="entr" presetSubtype="0" fill="hold" grpId="1" nodeType="withEffect">
                                  <p:stCondLst>
                                    <p:cond delay="0"/>
                                  </p:stCondLst>
                                  <p:childTnLst>
                                    <p:set>
                                      <p:cBhvr>
                                        <p:cTn id="114" dur="1" fill="hold">
                                          <p:stCondLst>
                                            <p:cond delay="0"/>
                                          </p:stCondLst>
                                        </p:cTn>
                                        <p:tgtEl>
                                          <p:spTgt spid="31"/>
                                        </p:tgtEl>
                                        <p:attrNameLst>
                                          <p:attrName>style.visibility</p:attrName>
                                        </p:attrNameLst>
                                      </p:cBhvr>
                                      <p:to>
                                        <p:strVal val="visible"/>
                                      </p:to>
                                    </p:set>
                                    <p:animEffect transition="in" filter="fade">
                                      <p:cBhvr>
                                        <p:cTn id="115" dur="500"/>
                                        <p:tgtEl>
                                          <p:spTgt spid="31"/>
                                        </p:tgtEl>
                                      </p:cBhvr>
                                    </p:animEffect>
                                  </p:childTnLst>
                                </p:cTn>
                              </p:par>
                              <p:par>
                                <p:cTn id="116" presetID="10" presetClass="entr" presetSubtype="0" fill="hold" grpId="1" nodeType="with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fade">
                                      <p:cBhvr>
                                        <p:cTn id="118" dur="500"/>
                                        <p:tgtEl>
                                          <p:spTgt spid="32"/>
                                        </p:tgtEl>
                                      </p:cBhvr>
                                    </p:animEffect>
                                  </p:childTnLst>
                                </p:cTn>
                              </p:par>
                              <p:par>
                                <p:cTn id="119" presetID="10" presetClass="entr" presetSubtype="0" fill="hold" grpId="1" nodeType="withEffect">
                                  <p:stCondLst>
                                    <p:cond delay="0"/>
                                  </p:stCondLst>
                                  <p:childTnLst>
                                    <p:set>
                                      <p:cBhvr>
                                        <p:cTn id="120" dur="1" fill="hold">
                                          <p:stCondLst>
                                            <p:cond delay="0"/>
                                          </p:stCondLst>
                                        </p:cTn>
                                        <p:tgtEl>
                                          <p:spTgt spid="33"/>
                                        </p:tgtEl>
                                        <p:attrNameLst>
                                          <p:attrName>style.visibility</p:attrName>
                                        </p:attrNameLst>
                                      </p:cBhvr>
                                      <p:to>
                                        <p:strVal val="visible"/>
                                      </p:to>
                                    </p:set>
                                    <p:animEffect transition="in" filter="fade">
                                      <p:cBhvr>
                                        <p:cTn id="121" dur="500"/>
                                        <p:tgtEl>
                                          <p:spTgt spid="33"/>
                                        </p:tgtEl>
                                      </p:cBhvr>
                                    </p:animEffect>
                                  </p:childTnLst>
                                </p:cTn>
                              </p:par>
                            </p:childTnLst>
                          </p:cTn>
                        </p:par>
                        <p:par>
                          <p:cTn id="122" fill="hold">
                            <p:stCondLst>
                              <p:cond delay="5500"/>
                            </p:stCondLst>
                            <p:childTnLst>
                              <p:par>
                                <p:cTn id="123" presetID="1" presetClass="path" presetSubtype="0" repeatCount="3000" accel="50000" decel="50000" fill="remove" grpId="0" nodeType="afterEffect">
                                  <p:stCondLst>
                                    <p:cond delay="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24" dur="2000" fill="hold"/>
                                        <p:tgtEl>
                                          <p:spTgt spid="24"/>
                                        </p:tgtEl>
                                        <p:attrNameLst>
                                          <p:attrName>ppt_x</p:attrName>
                                          <p:attrName>ppt_y</p:attrName>
                                        </p:attrNameLst>
                                      </p:cBhvr>
                                      <p:rCtr x="17" y="18981"/>
                                    </p:animMotion>
                                  </p:childTnLst>
                                </p:cTn>
                              </p:par>
                              <p:par>
                                <p:cTn id="125" presetID="1" presetClass="path" presetSubtype="0" repeatCount="3000" accel="50000" decel="50000" fill="remove" grpId="0" nodeType="withEffect">
                                  <p:stCondLst>
                                    <p:cond delay="1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26" dur="2000" fill="hold"/>
                                        <p:tgtEl>
                                          <p:spTgt spid="25"/>
                                        </p:tgtEl>
                                        <p:attrNameLst>
                                          <p:attrName>ppt_x</p:attrName>
                                          <p:attrName>ppt_y</p:attrName>
                                        </p:attrNameLst>
                                      </p:cBhvr>
                                      <p:rCtr x="17" y="18981"/>
                                    </p:animMotion>
                                  </p:childTnLst>
                                </p:cTn>
                              </p:par>
                              <p:par>
                                <p:cTn id="127" presetID="1" presetClass="path" presetSubtype="0" repeatCount="3000" accel="50000" decel="50000" fill="remove" grpId="0" nodeType="withEffect">
                                  <p:stCondLst>
                                    <p:cond delay="2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28" dur="2000" fill="hold"/>
                                        <p:tgtEl>
                                          <p:spTgt spid="26"/>
                                        </p:tgtEl>
                                        <p:attrNameLst>
                                          <p:attrName>ppt_x</p:attrName>
                                          <p:attrName>ppt_y</p:attrName>
                                        </p:attrNameLst>
                                      </p:cBhvr>
                                      <p:rCtr x="17" y="18981"/>
                                    </p:animMotion>
                                  </p:childTnLst>
                                </p:cTn>
                              </p:par>
                              <p:par>
                                <p:cTn id="129" presetID="1" presetClass="path" presetSubtype="0" repeatCount="3000" accel="50000" decel="50000" fill="remove" grpId="0" nodeType="withEffect">
                                  <p:stCondLst>
                                    <p:cond delay="3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30" dur="2000" fill="hold"/>
                                        <p:tgtEl>
                                          <p:spTgt spid="27"/>
                                        </p:tgtEl>
                                        <p:attrNameLst>
                                          <p:attrName>ppt_x</p:attrName>
                                          <p:attrName>ppt_y</p:attrName>
                                        </p:attrNameLst>
                                      </p:cBhvr>
                                      <p:rCtr x="17" y="18981"/>
                                    </p:animMotion>
                                  </p:childTnLst>
                                </p:cTn>
                              </p:par>
                              <p:par>
                                <p:cTn id="131" presetID="1" presetClass="path" presetSubtype="0" repeatCount="3000" accel="50000" decel="50000" fill="remove" grpId="0" nodeType="withEffect">
                                  <p:stCondLst>
                                    <p:cond delay="4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32" dur="2000" fill="hold"/>
                                        <p:tgtEl>
                                          <p:spTgt spid="28"/>
                                        </p:tgtEl>
                                        <p:attrNameLst>
                                          <p:attrName>ppt_x</p:attrName>
                                          <p:attrName>ppt_y</p:attrName>
                                        </p:attrNameLst>
                                      </p:cBhvr>
                                      <p:rCtr x="17" y="18981"/>
                                    </p:animMotion>
                                  </p:childTnLst>
                                </p:cTn>
                              </p:par>
                              <p:par>
                                <p:cTn id="133" presetID="1" presetClass="path" presetSubtype="0" repeatCount="3000" accel="50000" decel="50000" fill="remove" grpId="0" nodeType="withEffect">
                                  <p:stCondLst>
                                    <p:cond delay="5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34" dur="2000" fill="hold"/>
                                        <p:tgtEl>
                                          <p:spTgt spid="29"/>
                                        </p:tgtEl>
                                        <p:attrNameLst>
                                          <p:attrName>ppt_x</p:attrName>
                                          <p:attrName>ppt_y</p:attrName>
                                        </p:attrNameLst>
                                      </p:cBhvr>
                                      <p:rCtr x="17" y="18981"/>
                                    </p:animMotion>
                                  </p:childTnLst>
                                </p:cTn>
                              </p:par>
                              <p:par>
                                <p:cTn id="135" presetID="1" presetClass="path" presetSubtype="0" repeatCount="3000" accel="50000" decel="50000" fill="remove" grpId="0" nodeType="withEffect">
                                  <p:stCondLst>
                                    <p:cond delay="6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36" dur="2000" fill="hold"/>
                                        <p:tgtEl>
                                          <p:spTgt spid="30"/>
                                        </p:tgtEl>
                                        <p:attrNameLst>
                                          <p:attrName>ppt_x</p:attrName>
                                          <p:attrName>ppt_y</p:attrName>
                                        </p:attrNameLst>
                                      </p:cBhvr>
                                      <p:rCtr x="17" y="18981"/>
                                    </p:animMotion>
                                  </p:childTnLst>
                                </p:cTn>
                              </p:par>
                              <p:par>
                                <p:cTn id="137" presetID="1" presetClass="path" presetSubtype="0" repeatCount="3000" accel="50000" decel="50000" fill="remove" grpId="0" nodeType="withEffect">
                                  <p:stCondLst>
                                    <p:cond delay="7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38" dur="2000" fill="hold"/>
                                        <p:tgtEl>
                                          <p:spTgt spid="31"/>
                                        </p:tgtEl>
                                        <p:attrNameLst>
                                          <p:attrName>ppt_x</p:attrName>
                                          <p:attrName>ppt_y</p:attrName>
                                        </p:attrNameLst>
                                      </p:cBhvr>
                                      <p:rCtr x="17" y="18981"/>
                                    </p:animMotion>
                                  </p:childTnLst>
                                </p:cTn>
                              </p:par>
                              <p:par>
                                <p:cTn id="139" presetID="1" presetClass="path" presetSubtype="0" repeatCount="3000" accel="50000" decel="50000" fill="remove" grpId="0" nodeType="withEffect">
                                  <p:stCondLst>
                                    <p:cond delay="8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0" dur="2000" fill="hold"/>
                                        <p:tgtEl>
                                          <p:spTgt spid="32"/>
                                        </p:tgtEl>
                                        <p:attrNameLst>
                                          <p:attrName>ppt_x</p:attrName>
                                          <p:attrName>ppt_y</p:attrName>
                                        </p:attrNameLst>
                                      </p:cBhvr>
                                      <p:rCtr x="17" y="18981"/>
                                    </p:animMotion>
                                  </p:childTnLst>
                                </p:cTn>
                              </p:par>
                              <p:par>
                                <p:cTn id="141" presetID="1" presetClass="path" presetSubtype="0" repeatCount="3000" accel="50000" decel="50000" fill="remove" grpId="0" nodeType="withEffect">
                                  <p:stCondLst>
                                    <p:cond delay="9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2" dur="2000" fill="hold"/>
                                        <p:tgtEl>
                                          <p:spTgt spid="33"/>
                                        </p:tgtEl>
                                        <p:attrNameLst>
                                          <p:attrName>ppt_x</p:attrName>
                                          <p:attrName>ppt_y</p:attrName>
                                        </p:attrNameLst>
                                      </p:cBhvr>
                                      <p:rCtr x="17" y="1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3" grpId="0"/>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p:bldP spid="35" grpId="0" animBg="1"/>
      <p:bldP spid="3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6"/>
          <p:cNvSpPr>
            <a:spLocks noChangeArrowheads="1"/>
          </p:cNvSpPr>
          <p:nvPr/>
        </p:nvSpPr>
        <p:spPr bwMode="auto">
          <a:xfrm>
            <a:off x="5501140" y="1512028"/>
            <a:ext cx="1020091" cy="467877"/>
          </a:xfrm>
          <a:prstGeom prst="rect">
            <a:avLst/>
          </a:prstGeom>
          <a:gradFill>
            <a:gsLst>
              <a:gs pos="8000">
                <a:srgbClr val="E00E0E"/>
              </a:gs>
              <a:gs pos="100000">
                <a:srgbClr val="B70808"/>
              </a:gs>
            </a:gsLst>
            <a:lin ang="2700000" scaled="1"/>
          </a:gradFill>
          <a:ln>
            <a:noFill/>
          </a:ln>
        </p:spPr>
        <p:txBody>
          <a:bodyPr vert="horz" wrap="square" lIns="42970" tIns="21485" rIns="42970" bIns="21485" numCol="1" anchor="ctr" anchorCtr="0" compatLnSpc="1"/>
          <a:lstStyle/>
          <a:p>
            <a:pPr algn="ctr"/>
            <a:r>
              <a:rPr lang="zh-CN" altLang="en-US" sz="1470" dirty="0">
                <a:solidFill>
                  <a:schemeClr val="bg1"/>
                </a:solidFill>
                <a:latin typeface="微软雅黑" panose="020B0503020204020204" pitchFamily="34" charset="-122"/>
                <a:ea typeface="微软雅黑" panose="020B0503020204020204" pitchFamily="34" charset="-122"/>
              </a:rPr>
              <a:t>董事会</a:t>
            </a:r>
            <a:endParaRPr lang="zh-CN" altLang="en-US" sz="1470" dirty="0">
              <a:solidFill>
                <a:schemeClr val="bg1"/>
              </a:solidFill>
              <a:latin typeface="微软雅黑" panose="020B0503020204020204" pitchFamily="34" charset="-122"/>
              <a:ea typeface="微软雅黑" panose="020B0503020204020204" pitchFamily="34" charset="-122"/>
            </a:endParaRPr>
          </a:p>
        </p:txBody>
      </p:sp>
      <p:sp>
        <p:nvSpPr>
          <p:cNvPr id="14" name="Rectangle 7"/>
          <p:cNvSpPr>
            <a:spLocks noChangeArrowheads="1"/>
          </p:cNvSpPr>
          <p:nvPr/>
        </p:nvSpPr>
        <p:spPr bwMode="auto">
          <a:xfrm>
            <a:off x="4333471" y="2130580"/>
            <a:ext cx="1020091" cy="467877"/>
          </a:xfrm>
          <a:prstGeom prst="rect">
            <a:avLst/>
          </a:prstGeom>
          <a:gradFill>
            <a:gsLst>
              <a:gs pos="8000">
                <a:srgbClr val="E00E0E"/>
              </a:gs>
              <a:gs pos="100000">
                <a:srgbClr val="B70808"/>
              </a:gs>
            </a:gsLst>
            <a:lin ang="2700000" scaled="1"/>
          </a:gradFill>
          <a:ln>
            <a:noFill/>
          </a:ln>
        </p:spPr>
        <p:txBody>
          <a:bodyPr vert="horz" wrap="square" lIns="42970" tIns="21485" rIns="42970" bIns="21485" numCol="1" anchor="ctr" anchorCtr="0" compatLnSpc="1"/>
          <a:lstStyle/>
          <a:p>
            <a:pPr algn="ctr"/>
            <a:r>
              <a:rPr lang="zh-CN" altLang="en-US" sz="1470" dirty="0">
                <a:solidFill>
                  <a:schemeClr val="bg1"/>
                </a:solidFill>
                <a:latin typeface="微软雅黑" panose="020B0503020204020204" pitchFamily="34" charset="-122"/>
                <a:ea typeface="微软雅黑" panose="020B0503020204020204" pitchFamily="34" charset="-122"/>
              </a:rPr>
              <a:t>总经理</a:t>
            </a:r>
            <a:endParaRPr lang="zh-CN" altLang="en-US" sz="1470" dirty="0">
              <a:solidFill>
                <a:schemeClr val="bg1"/>
              </a:solidFill>
              <a:latin typeface="微软雅黑" panose="020B0503020204020204" pitchFamily="34" charset="-122"/>
              <a:ea typeface="微软雅黑" panose="020B0503020204020204" pitchFamily="34" charset="-122"/>
            </a:endParaRPr>
          </a:p>
        </p:txBody>
      </p:sp>
      <p:sp>
        <p:nvSpPr>
          <p:cNvPr id="15" name="Rectangle 8"/>
          <p:cNvSpPr>
            <a:spLocks noChangeArrowheads="1"/>
          </p:cNvSpPr>
          <p:nvPr/>
        </p:nvSpPr>
        <p:spPr bwMode="auto">
          <a:xfrm>
            <a:off x="6668804" y="2130580"/>
            <a:ext cx="1020091" cy="467877"/>
          </a:xfrm>
          <a:prstGeom prst="rect">
            <a:avLst/>
          </a:prstGeom>
          <a:gradFill>
            <a:gsLst>
              <a:gs pos="8000">
                <a:srgbClr val="E00E0E"/>
              </a:gs>
              <a:gs pos="100000">
                <a:srgbClr val="B70808"/>
              </a:gs>
            </a:gsLst>
            <a:lin ang="2700000" scaled="1"/>
          </a:gradFill>
          <a:ln>
            <a:noFill/>
          </a:ln>
        </p:spPr>
        <p:txBody>
          <a:bodyPr vert="horz" wrap="square" lIns="42970" tIns="21485" rIns="42970" bIns="21485" numCol="1" anchor="ctr" anchorCtr="0" compatLnSpc="1"/>
          <a:lstStyle/>
          <a:p>
            <a:pPr algn="ctr"/>
            <a:r>
              <a:rPr lang="zh-CN" altLang="en-US" sz="1470" dirty="0">
                <a:solidFill>
                  <a:schemeClr val="bg1"/>
                </a:solidFill>
                <a:latin typeface="微软雅黑" panose="020B0503020204020204" pitchFamily="34" charset="-122"/>
                <a:ea typeface="微软雅黑" panose="020B0503020204020204" pitchFamily="34" charset="-122"/>
              </a:rPr>
              <a:t>总监</a:t>
            </a:r>
            <a:endParaRPr lang="zh-CN" altLang="en-US" sz="1470" dirty="0">
              <a:solidFill>
                <a:schemeClr val="bg1"/>
              </a:solidFill>
              <a:latin typeface="微软雅黑" panose="020B0503020204020204" pitchFamily="34" charset="-122"/>
              <a:ea typeface="微软雅黑" panose="020B0503020204020204" pitchFamily="34" charset="-122"/>
            </a:endParaRPr>
          </a:p>
        </p:txBody>
      </p:sp>
      <p:grpSp>
        <p:nvGrpSpPr>
          <p:cNvPr id="6" name="组合 5"/>
          <p:cNvGrpSpPr/>
          <p:nvPr/>
        </p:nvGrpSpPr>
        <p:grpSpPr>
          <a:xfrm>
            <a:off x="2552194" y="3666381"/>
            <a:ext cx="1022680" cy="1998396"/>
            <a:chOff x="4840714" y="7314088"/>
            <a:chExt cx="2082953" cy="3986613"/>
          </a:xfrm>
        </p:grpSpPr>
        <p:sp>
          <p:nvSpPr>
            <p:cNvPr id="20" name="Rectangle 13"/>
            <p:cNvSpPr>
              <a:spLocks noChangeArrowheads="1"/>
            </p:cNvSpPr>
            <p:nvPr/>
          </p:nvSpPr>
          <p:spPr bwMode="auto">
            <a:xfrm>
              <a:off x="4840714" y="7314088"/>
              <a:ext cx="2082953" cy="933372"/>
            </a:xfrm>
            <a:prstGeom prst="rect">
              <a:avLst/>
            </a:prstGeom>
            <a:solidFill>
              <a:schemeClr val="bg1"/>
            </a:solidFill>
            <a:ln w="9525">
              <a:solidFill>
                <a:schemeClr val="tx1">
                  <a:lumMod val="50000"/>
                  <a:lumOff val="50000"/>
                </a:schemeClr>
              </a:solidFill>
              <a:miter lim="800000"/>
            </a:ln>
          </p:spPr>
          <p:txBody>
            <a:bodyPr vert="horz" wrap="square" lIns="79162" tIns="39581" rIns="79162" bIns="39581" numCol="1" anchor="ctr" anchorCtr="0" compatLnSpc="1"/>
            <a:lstStyle/>
            <a:p>
              <a:pPr algn="ctr"/>
              <a:r>
                <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rPr>
                <a:t>职位</a:t>
              </a:r>
              <a:endPar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1" name="Rectangle 14"/>
            <p:cNvSpPr>
              <a:spLocks noChangeArrowheads="1"/>
            </p:cNvSpPr>
            <p:nvPr/>
          </p:nvSpPr>
          <p:spPr bwMode="auto">
            <a:xfrm>
              <a:off x="4840714" y="8832799"/>
              <a:ext cx="2082953" cy="933372"/>
            </a:xfrm>
            <a:prstGeom prst="rect">
              <a:avLst/>
            </a:prstGeom>
            <a:solidFill>
              <a:schemeClr val="bg1"/>
            </a:solidFill>
            <a:ln w="9525">
              <a:solidFill>
                <a:schemeClr val="tx1">
                  <a:lumMod val="50000"/>
                  <a:lumOff val="50000"/>
                </a:schemeClr>
              </a:solidFill>
              <a:miter lim="800000"/>
            </a:ln>
          </p:spPr>
          <p:txBody>
            <a:bodyPr vert="horz" wrap="square" lIns="79162" tIns="39581" rIns="79162" bIns="39581" numCol="1" anchor="ctr" anchorCtr="0" compatLnSpc="1"/>
            <a:lstStyle/>
            <a:p>
              <a:pPr algn="ctr"/>
              <a:r>
                <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rPr>
                <a:t>职位</a:t>
              </a:r>
              <a:endPar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2" name="Rectangle 15"/>
            <p:cNvSpPr>
              <a:spLocks noChangeArrowheads="1"/>
            </p:cNvSpPr>
            <p:nvPr/>
          </p:nvSpPr>
          <p:spPr bwMode="auto">
            <a:xfrm>
              <a:off x="4840714" y="10351507"/>
              <a:ext cx="2082953" cy="949194"/>
            </a:xfrm>
            <a:prstGeom prst="rect">
              <a:avLst/>
            </a:prstGeom>
            <a:solidFill>
              <a:schemeClr val="bg1"/>
            </a:solidFill>
            <a:ln w="9525">
              <a:solidFill>
                <a:schemeClr val="tx1">
                  <a:lumMod val="50000"/>
                  <a:lumOff val="50000"/>
                </a:schemeClr>
              </a:solidFill>
              <a:miter lim="800000"/>
            </a:ln>
          </p:spPr>
          <p:txBody>
            <a:bodyPr vert="horz" wrap="square" lIns="79162" tIns="39581" rIns="79162" bIns="39581" numCol="1" anchor="ctr" anchorCtr="0" compatLnSpc="1"/>
            <a:lstStyle/>
            <a:p>
              <a:pPr algn="ctr"/>
              <a:r>
                <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rPr>
                <a:t>职位</a:t>
              </a:r>
              <a:endPar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7" name="组合 6"/>
          <p:cNvGrpSpPr/>
          <p:nvPr/>
        </p:nvGrpSpPr>
        <p:grpSpPr>
          <a:xfrm>
            <a:off x="4576841" y="3666381"/>
            <a:ext cx="1022680" cy="1998396"/>
            <a:chOff x="8964432" y="7314088"/>
            <a:chExt cx="2082953" cy="3986613"/>
          </a:xfrm>
        </p:grpSpPr>
        <p:sp>
          <p:nvSpPr>
            <p:cNvPr id="23" name="Rectangle 16"/>
            <p:cNvSpPr>
              <a:spLocks noChangeArrowheads="1"/>
            </p:cNvSpPr>
            <p:nvPr/>
          </p:nvSpPr>
          <p:spPr bwMode="auto">
            <a:xfrm>
              <a:off x="8964432" y="7314088"/>
              <a:ext cx="2082953" cy="933372"/>
            </a:xfrm>
            <a:prstGeom prst="rect">
              <a:avLst/>
            </a:prstGeom>
            <a:solidFill>
              <a:schemeClr val="bg1"/>
            </a:solidFill>
            <a:ln w="9525">
              <a:solidFill>
                <a:schemeClr val="tx1">
                  <a:lumMod val="50000"/>
                  <a:lumOff val="50000"/>
                </a:schemeClr>
              </a:solidFill>
              <a:miter lim="800000"/>
            </a:ln>
          </p:spPr>
          <p:txBody>
            <a:bodyPr vert="horz" wrap="square" lIns="79162" tIns="39581" rIns="79162" bIns="39581" numCol="1" anchor="ctr" anchorCtr="0" compatLnSpc="1"/>
            <a:lstStyle/>
            <a:p>
              <a:pPr algn="ctr"/>
              <a:r>
                <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rPr>
                <a:t>职位</a:t>
              </a:r>
              <a:endPar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4" name="Rectangle 17"/>
            <p:cNvSpPr>
              <a:spLocks noChangeArrowheads="1"/>
            </p:cNvSpPr>
            <p:nvPr/>
          </p:nvSpPr>
          <p:spPr bwMode="auto">
            <a:xfrm>
              <a:off x="8964432" y="8832799"/>
              <a:ext cx="2082953" cy="933372"/>
            </a:xfrm>
            <a:prstGeom prst="rect">
              <a:avLst/>
            </a:prstGeom>
            <a:solidFill>
              <a:schemeClr val="bg1"/>
            </a:solidFill>
            <a:ln w="9525">
              <a:solidFill>
                <a:schemeClr val="tx1">
                  <a:lumMod val="50000"/>
                  <a:lumOff val="50000"/>
                </a:schemeClr>
              </a:solidFill>
              <a:miter lim="800000"/>
            </a:ln>
          </p:spPr>
          <p:txBody>
            <a:bodyPr vert="horz" wrap="square" lIns="79162" tIns="39581" rIns="79162" bIns="39581" numCol="1" anchor="ctr" anchorCtr="0" compatLnSpc="1"/>
            <a:lstStyle/>
            <a:p>
              <a:pPr algn="ctr"/>
              <a:r>
                <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rPr>
                <a:t>职位</a:t>
              </a:r>
              <a:endPar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5" name="Rectangle 18"/>
            <p:cNvSpPr>
              <a:spLocks noChangeArrowheads="1"/>
            </p:cNvSpPr>
            <p:nvPr/>
          </p:nvSpPr>
          <p:spPr bwMode="auto">
            <a:xfrm>
              <a:off x="8964432" y="10351507"/>
              <a:ext cx="2082953" cy="949194"/>
            </a:xfrm>
            <a:prstGeom prst="rect">
              <a:avLst/>
            </a:prstGeom>
            <a:solidFill>
              <a:schemeClr val="bg1"/>
            </a:solidFill>
            <a:ln w="9525">
              <a:solidFill>
                <a:schemeClr val="tx1">
                  <a:lumMod val="50000"/>
                  <a:lumOff val="50000"/>
                </a:schemeClr>
              </a:solidFill>
              <a:miter lim="800000"/>
            </a:ln>
          </p:spPr>
          <p:txBody>
            <a:bodyPr vert="horz" wrap="square" lIns="79162" tIns="39581" rIns="79162" bIns="39581" numCol="1" anchor="ctr" anchorCtr="0" compatLnSpc="1"/>
            <a:lstStyle/>
            <a:p>
              <a:pPr algn="ctr"/>
              <a:r>
                <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rPr>
                <a:t>职位</a:t>
              </a:r>
              <a:endPar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6932890" y="3666381"/>
            <a:ext cx="1020091" cy="1998396"/>
            <a:chOff x="13763131" y="7314088"/>
            <a:chExt cx="2077678" cy="3986613"/>
          </a:xfrm>
        </p:grpSpPr>
        <p:sp>
          <p:nvSpPr>
            <p:cNvPr id="26" name="Rectangle 19"/>
            <p:cNvSpPr>
              <a:spLocks noChangeArrowheads="1"/>
            </p:cNvSpPr>
            <p:nvPr/>
          </p:nvSpPr>
          <p:spPr bwMode="auto">
            <a:xfrm>
              <a:off x="13763131" y="7314088"/>
              <a:ext cx="2077678" cy="933372"/>
            </a:xfrm>
            <a:prstGeom prst="rect">
              <a:avLst/>
            </a:prstGeom>
            <a:solidFill>
              <a:schemeClr val="bg1"/>
            </a:solidFill>
            <a:ln w="9525">
              <a:solidFill>
                <a:schemeClr val="tx1">
                  <a:lumMod val="50000"/>
                  <a:lumOff val="50000"/>
                </a:schemeClr>
              </a:solidFill>
              <a:miter lim="800000"/>
            </a:ln>
          </p:spPr>
          <p:txBody>
            <a:bodyPr vert="horz" wrap="square" lIns="79162" tIns="39581" rIns="79162" bIns="39581" numCol="1" anchor="ctr" anchorCtr="0" compatLnSpc="1"/>
            <a:lstStyle/>
            <a:p>
              <a:pPr algn="ctr"/>
              <a:r>
                <a:rPr lang="zh-CN" altLang="en-US" sz="1730" dirty="0">
                  <a:solidFill>
                    <a:schemeClr val="tx1">
                      <a:lumMod val="65000"/>
                      <a:lumOff val="35000"/>
                    </a:schemeClr>
                  </a:solidFill>
                  <a:latin typeface="微软雅黑" panose="020B0503020204020204" pitchFamily="34" charset="-122"/>
                  <a:ea typeface="微软雅黑" panose="020B0503020204020204" pitchFamily="34" charset="-122"/>
                </a:rPr>
                <a:t>职位</a:t>
              </a:r>
              <a:endParaRPr lang="zh-CN" altLang="en-US" sz="173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7" name="Rectangle 20"/>
            <p:cNvSpPr>
              <a:spLocks noChangeArrowheads="1"/>
            </p:cNvSpPr>
            <p:nvPr/>
          </p:nvSpPr>
          <p:spPr bwMode="auto">
            <a:xfrm>
              <a:off x="13763131" y="8832799"/>
              <a:ext cx="2077678" cy="933372"/>
            </a:xfrm>
            <a:prstGeom prst="rect">
              <a:avLst/>
            </a:prstGeom>
            <a:solidFill>
              <a:schemeClr val="bg1"/>
            </a:solidFill>
            <a:ln w="9525">
              <a:solidFill>
                <a:schemeClr val="tx1">
                  <a:lumMod val="50000"/>
                  <a:lumOff val="50000"/>
                </a:schemeClr>
              </a:solidFill>
              <a:miter lim="800000"/>
            </a:ln>
          </p:spPr>
          <p:txBody>
            <a:bodyPr vert="horz" wrap="square" lIns="79162" tIns="39581" rIns="79162" bIns="39581" numCol="1" anchor="ctr" anchorCtr="0" compatLnSpc="1"/>
            <a:lstStyle/>
            <a:p>
              <a:pPr algn="ctr"/>
              <a:r>
                <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rPr>
                <a:t>职位</a:t>
              </a:r>
              <a:endPar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8" name="Rectangle 21"/>
            <p:cNvSpPr>
              <a:spLocks noChangeArrowheads="1"/>
            </p:cNvSpPr>
            <p:nvPr/>
          </p:nvSpPr>
          <p:spPr bwMode="auto">
            <a:xfrm>
              <a:off x="13763131" y="10351507"/>
              <a:ext cx="2077678" cy="949194"/>
            </a:xfrm>
            <a:prstGeom prst="rect">
              <a:avLst/>
            </a:prstGeom>
            <a:solidFill>
              <a:schemeClr val="bg1"/>
            </a:solidFill>
            <a:ln w="9525">
              <a:solidFill>
                <a:schemeClr val="tx1">
                  <a:lumMod val="50000"/>
                  <a:lumOff val="50000"/>
                </a:schemeClr>
              </a:solidFill>
              <a:miter lim="800000"/>
            </a:ln>
          </p:spPr>
          <p:txBody>
            <a:bodyPr vert="horz" wrap="square" lIns="79162" tIns="39581" rIns="79162" bIns="39581" numCol="1" anchor="ctr" anchorCtr="0" compatLnSpc="1"/>
            <a:lstStyle/>
            <a:p>
              <a:pPr algn="ctr"/>
              <a:r>
                <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rPr>
                <a:t>职位</a:t>
              </a:r>
              <a:endPar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4" name="组合 3"/>
          <p:cNvGrpSpPr/>
          <p:nvPr/>
        </p:nvGrpSpPr>
        <p:grpSpPr>
          <a:xfrm>
            <a:off x="5433821" y="2080354"/>
            <a:ext cx="1162490" cy="697853"/>
            <a:chOff x="10709894" y="4150111"/>
            <a:chExt cx="2367712" cy="1392151"/>
          </a:xfrm>
        </p:grpSpPr>
        <p:sp>
          <p:nvSpPr>
            <p:cNvPr id="32" name="Line 24"/>
            <p:cNvSpPr>
              <a:spLocks noChangeShapeType="1"/>
            </p:cNvSpPr>
            <p:nvPr/>
          </p:nvSpPr>
          <p:spPr bwMode="auto">
            <a:xfrm>
              <a:off x="10709894" y="4724903"/>
              <a:ext cx="2367712" cy="0"/>
            </a:xfrm>
            <a:prstGeom prst="line">
              <a:avLst/>
            </a:prstGeom>
            <a:noFill/>
            <a:ln w="12700" cap="flat">
              <a:solidFill>
                <a:schemeClr val="bg1">
                  <a:lumMod val="65000"/>
                </a:schemeClr>
              </a:solidFill>
              <a:prstDash val="solid"/>
              <a:miter lim="800000"/>
            </a:ln>
            <a:extLst>
              <a:ext uri="{909E8E84-426E-40DD-AFC4-6F175D3DCCD1}">
                <a14:hiddenFill xmlns:a14="http://schemas.microsoft.com/office/drawing/2010/main">
                  <a:noFill/>
                </a14:hiddenFill>
              </a:ext>
            </a:extLst>
          </p:spPr>
          <p:txBody>
            <a:bodyPr vert="horz" wrap="square" lIns="79162" tIns="39581" rIns="79162" bIns="39581" numCol="1" anchor="t" anchorCtr="0" compatLnSpc="1"/>
            <a:lstStyle/>
            <a:p>
              <a:endParaRPr lang="zh-CN" altLang="en-US" sz="1560"/>
            </a:p>
          </p:txBody>
        </p:sp>
        <p:sp>
          <p:nvSpPr>
            <p:cNvPr id="36" name="Line 25"/>
            <p:cNvSpPr>
              <a:spLocks noChangeShapeType="1"/>
            </p:cNvSpPr>
            <p:nvPr/>
          </p:nvSpPr>
          <p:spPr bwMode="auto">
            <a:xfrm>
              <a:off x="11891114" y="4150111"/>
              <a:ext cx="0" cy="1392151"/>
            </a:xfrm>
            <a:prstGeom prst="line">
              <a:avLst/>
            </a:prstGeom>
            <a:noFill/>
            <a:ln w="12700" cap="flat">
              <a:solidFill>
                <a:schemeClr val="bg1">
                  <a:lumMod val="65000"/>
                </a:schemeClr>
              </a:solidFill>
              <a:prstDash val="solid"/>
              <a:miter lim="800000"/>
            </a:ln>
            <a:extLst>
              <a:ext uri="{909E8E84-426E-40DD-AFC4-6F175D3DCCD1}">
                <a14:hiddenFill xmlns:a14="http://schemas.microsoft.com/office/drawing/2010/main">
                  <a:noFill/>
                </a14:hiddenFill>
              </a:ext>
            </a:extLst>
          </p:spPr>
          <p:txBody>
            <a:bodyPr vert="horz" wrap="square" lIns="79162" tIns="39581" rIns="79162" bIns="39581" numCol="1" anchor="t" anchorCtr="0" compatLnSpc="1"/>
            <a:lstStyle/>
            <a:p>
              <a:endParaRPr lang="zh-CN" altLang="en-US" sz="1560"/>
            </a:p>
          </p:txBody>
        </p:sp>
      </p:grpSp>
      <p:grpSp>
        <p:nvGrpSpPr>
          <p:cNvPr id="5" name="组合 4"/>
          <p:cNvGrpSpPr/>
          <p:nvPr/>
        </p:nvGrpSpPr>
        <p:grpSpPr>
          <a:xfrm>
            <a:off x="2303644" y="2772920"/>
            <a:ext cx="7446144" cy="623838"/>
            <a:chOff x="4334478" y="5531715"/>
            <a:chExt cx="15165999" cy="1244499"/>
          </a:xfrm>
        </p:grpSpPr>
        <p:sp>
          <p:nvSpPr>
            <p:cNvPr id="16" name="Rectangle 9"/>
            <p:cNvSpPr>
              <a:spLocks noChangeArrowheads="1"/>
            </p:cNvSpPr>
            <p:nvPr/>
          </p:nvSpPr>
          <p:spPr bwMode="auto">
            <a:xfrm>
              <a:off x="8468743" y="5832295"/>
              <a:ext cx="2077678" cy="943919"/>
            </a:xfrm>
            <a:prstGeom prst="rect">
              <a:avLst/>
            </a:prstGeom>
            <a:solidFill>
              <a:schemeClr val="tx1">
                <a:lumMod val="75000"/>
                <a:lumOff val="25000"/>
              </a:schemeClr>
            </a:solidFill>
            <a:ln>
              <a:noFill/>
            </a:ln>
          </p:spPr>
          <p:txBody>
            <a:bodyPr vert="horz" wrap="square" lIns="79162" tIns="39581" rIns="79162" bIns="39581" numCol="1" anchor="ctr" anchorCtr="0" compatLnSpc="1"/>
            <a:lstStyle/>
            <a:p>
              <a:pPr algn="ctr"/>
              <a:r>
                <a:rPr lang="zh-CN" altLang="en-US" sz="1470" dirty="0">
                  <a:solidFill>
                    <a:schemeClr val="bg1"/>
                  </a:solidFill>
                  <a:latin typeface="微软雅黑" panose="020B0503020204020204" pitchFamily="34" charset="-122"/>
                  <a:ea typeface="微软雅黑" panose="020B0503020204020204" pitchFamily="34" charset="-122"/>
                </a:rPr>
                <a:t>部门</a:t>
              </a:r>
              <a:endParaRPr lang="zh-CN" altLang="en-US" sz="1470" dirty="0">
                <a:solidFill>
                  <a:schemeClr val="bg1"/>
                </a:solidFill>
                <a:latin typeface="微软雅黑" panose="020B0503020204020204" pitchFamily="34" charset="-122"/>
                <a:ea typeface="微软雅黑" panose="020B0503020204020204" pitchFamily="34" charset="-122"/>
              </a:endParaRPr>
            </a:p>
          </p:txBody>
        </p:sp>
        <p:sp>
          <p:nvSpPr>
            <p:cNvPr id="17" name="Rectangle 10"/>
            <p:cNvSpPr>
              <a:spLocks noChangeArrowheads="1"/>
            </p:cNvSpPr>
            <p:nvPr/>
          </p:nvSpPr>
          <p:spPr bwMode="auto">
            <a:xfrm>
              <a:off x="13225255" y="5832295"/>
              <a:ext cx="2077678" cy="943919"/>
            </a:xfrm>
            <a:prstGeom prst="rect">
              <a:avLst/>
            </a:prstGeom>
            <a:solidFill>
              <a:schemeClr val="tx1">
                <a:lumMod val="75000"/>
                <a:lumOff val="25000"/>
              </a:schemeClr>
            </a:solidFill>
            <a:ln>
              <a:noFill/>
            </a:ln>
          </p:spPr>
          <p:txBody>
            <a:bodyPr vert="horz" wrap="square" lIns="79162" tIns="39581" rIns="79162" bIns="39581" numCol="1" anchor="ctr" anchorCtr="0" compatLnSpc="1"/>
            <a:lstStyle/>
            <a:p>
              <a:pPr algn="ctr"/>
              <a:r>
                <a:rPr lang="zh-CN" altLang="en-US" sz="1470" dirty="0">
                  <a:solidFill>
                    <a:schemeClr val="bg1"/>
                  </a:solidFill>
                  <a:latin typeface="微软雅黑" panose="020B0503020204020204" pitchFamily="34" charset="-122"/>
                  <a:ea typeface="微软雅黑" panose="020B0503020204020204" pitchFamily="34" charset="-122"/>
                </a:rPr>
                <a:t>部门</a:t>
              </a:r>
              <a:endParaRPr lang="zh-CN" altLang="en-US" sz="1470" dirty="0">
                <a:solidFill>
                  <a:schemeClr val="bg1"/>
                </a:solidFill>
                <a:latin typeface="微软雅黑" panose="020B0503020204020204" pitchFamily="34" charset="-122"/>
                <a:ea typeface="微软雅黑" panose="020B0503020204020204" pitchFamily="34" charset="-122"/>
              </a:endParaRPr>
            </a:p>
          </p:txBody>
        </p:sp>
        <p:sp>
          <p:nvSpPr>
            <p:cNvPr id="18" name="Rectangle 11"/>
            <p:cNvSpPr>
              <a:spLocks noChangeArrowheads="1"/>
            </p:cNvSpPr>
            <p:nvPr/>
          </p:nvSpPr>
          <p:spPr bwMode="auto">
            <a:xfrm>
              <a:off x="17422799" y="5832295"/>
              <a:ext cx="2077678" cy="943919"/>
            </a:xfrm>
            <a:prstGeom prst="rect">
              <a:avLst/>
            </a:prstGeom>
            <a:solidFill>
              <a:schemeClr val="tx1">
                <a:lumMod val="75000"/>
                <a:lumOff val="25000"/>
              </a:schemeClr>
            </a:solidFill>
            <a:ln>
              <a:noFill/>
            </a:ln>
          </p:spPr>
          <p:txBody>
            <a:bodyPr vert="horz" wrap="square" lIns="79162" tIns="39581" rIns="79162" bIns="39581" numCol="1" anchor="ctr" anchorCtr="0" compatLnSpc="1"/>
            <a:lstStyle/>
            <a:p>
              <a:pPr algn="ctr"/>
              <a:r>
                <a:rPr lang="zh-CN" altLang="en-US" sz="1470" dirty="0">
                  <a:solidFill>
                    <a:schemeClr val="bg1"/>
                  </a:solidFill>
                  <a:latin typeface="微软雅黑" panose="020B0503020204020204" pitchFamily="34" charset="-122"/>
                  <a:ea typeface="微软雅黑" panose="020B0503020204020204" pitchFamily="34" charset="-122"/>
                </a:rPr>
                <a:t>部门</a:t>
              </a:r>
              <a:endParaRPr lang="zh-CN" altLang="en-US" sz="1470" dirty="0">
                <a:solidFill>
                  <a:schemeClr val="bg1"/>
                </a:solidFill>
                <a:latin typeface="微软雅黑" panose="020B0503020204020204" pitchFamily="34" charset="-122"/>
                <a:ea typeface="微软雅黑" panose="020B0503020204020204" pitchFamily="34" charset="-122"/>
              </a:endParaRPr>
            </a:p>
          </p:txBody>
        </p:sp>
        <p:sp>
          <p:nvSpPr>
            <p:cNvPr id="19" name="Rectangle 12"/>
            <p:cNvSpPr>
              <a:spLocks noChangeArrowheads="1"/>
            </p:cNvSpPr>
            <p:nvPr/>
          </p:nvSpPr>
          <p:spPr bwMode="auto">
            <a:xfrm>
              <a:off x="4334478" y="5832295"/>
              <a:ext cx="2077678" cy="943919"/>
            </a:xfrm>
            <a:prstGeom prst="rect">
              <a:avLst/>
            </a:prstGeom>
            <a:solidFill>
              <a:schemeClr val="tx1">
                <a:lumMod val="75000"/>
                <a:lumOff val="25000"/>
              </a:schemeClr>
            </a:solidFill>
            <a:ln>
              <a:noFill/>
            </a:ln>
          </p:spPr>
          <p:txBody>
            <a:bodyPr vert="horz" wrap="square" lIns="79162" tIns="39581" rIns="79162" bIns="39581" numCol="1" anchor="ctr" anchorCtr="0" compatLnSpc="1"/>
            <a:lstStyle/>
            <a:p>
              <a:pPr algn="ctr"/>
              <a:r>
                <a:rPr lang="zh-CN" altLang="en-US" sz="1470" dirty="0">
                  <a:solidFill>
                    <a:schemeClr val="bg1"/>
                  </a:solidFill>
                  <a:latin typeface="微软雅黑" panose="020B0503020204020204" pitchFamily="34" charset="-122"/>
                  <a:ea typeface="微软雅黑" panose="020B0503020204020204" pitchFamily="34" charset="-122"/>
                </a:rPr>
                <a:t>部门</a:t>
              </a:r>
              <a:endParaRPr lang="zh-CN" altLang="en-US" sz="1470" dirty="0">
                <a:solidFill>
                  <a:schemeClr val="bg1"/>
                </a:solidFill>
                <a:latin typeface="微软雅黑" panose="020B0503020204020204" pitchFamily="34" charset="-122"/>
                <a:ea typeface="微软雅黑" panose="020B0503020204020204" pitchFamily="34" charset="-122"/>
              </a:endParaRPr>
            </a:p>
          </p:txBody>
        </p:sp>
        <p:sp>
          <p:nvSpPr>
            <p:cNvPr id="37" name="Freeform 26"/>
            <p:cNvSpPr/>
            <p:nvPr/>
          </p:nvSpPr>
          <p:spPr bwMode="auto">
            <a:xfrm>
              <a:off x="5352225" y="5531715"/>
              <a:ext cx="13067228" cy="147652"/>
            </a:xfrm>
            <a:custGeom>
              <a:avLst/>
              <a:gdLst>
                <a:gd name="T0" fmla="*/ 0 w 2478"/>
                <a:gd name="T1" fmla="*/ 26 h 28"/>
                <a:gd name="T2" fmla="*/ 0 w 2478"/>
                <a:gd name="T3" fmla="*/ 0 h 28"/>
                <a:gd name="T4" fmla="*/ 2478 w 2478"/>
                <a:gd name="T5" fmla="*/ 0 h 28"/>
                <a:gd name="T6" fmla="*/ 2478 w 2478"/>
                <a:gd name="T7" fmla="*/ 28 h 28"/>
              </a:gdLst>
              <a:ahLst/>
              <a:cxnLst>
                <a:cxn ang="0">
                  <a:pos x="T0" y="T1"/>
                </a:cxn>
                <a:cxn ang="0">
                  <a:pos x="T2" y="T3"/>
                </a:cxn>
                <a:cxn ang="0">
                  <a:pos x="T4" y="T5"/>
                </a:cxn>
                <a:cxn ang="0">
                  <a:pos x="T6" y="T7"/>
                </a:cxn>
              </a:cxnLst>
              <a:rect l="0" t="0" r="r" b="b"/>
              <a:pathLst>
                <a:path w="2478" h="28">
                  <a:moveTo>
                    <a:pt x="0" y="26"/>
                  </a:moveTo>
                  <a:lnTo>
                    <a:pt x="0" y="0"/>
                  </a:lnTo>
                  <a:lnTo>
                    <a:pt x="2478" y="0"/>
                  </a:lnTo>
                  <a:lnTo>
                    <a:pt x="2478" y="28"/>
                  </a:lnTo>
                </a:path>
              </a:pathLst>
            </a:custGeom>
            <a:noFill/>
            <a:ln w="12700" cap="flat">
              <a:solidFill>
                <a:schemeClr val="bg1">
                  <a:lumMod val="65000"/>
                </a:schemeClr>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79162" tIns="39581" rIns="79162" bIns="39581" numCol="1" anchor="t" anchorCtr="0" compatLnSpc="1"/>
            <a:lstStyle/>
            <a:p>
              <a:endParaRPr lang="zh-CN" altLang="en-US" sz="1560"/>
            </a:p>
          </p:txBody>
        </p:sp>
        <p:sp>
          <p:nvSpPr>
            <p:cNvPr id="38" name="Line 27"/>
            <p:cNvSpPr>
              <a:spLocks noChangeShapeType="1"/>
            </p:cNvSpPr>
            <p:nvPr/>
          </p:nvSpPr>
          <p:spPr bwMode="auto">
            <a:xfrm flipV="1">
              <a:off x="9512854" y="5531715"/>
              <a:ext cx="0" cy="137105"/>
            </a:xfrm>
            <a:prstGeom prst="line">
              <a:avLst/>
            </a:prstGeom>
            <a:noFill/>
            <a:ln w="12700" cap="flat">
              <a:solidFill>
                <a:schemeClr val="bg1">
                  <a:lumMod val="65000"/>
                </a:schemeClr>
              </a:solidFill>
              <a:prstDash val="solid"/>
              <a:miter lim="800000"/>
            </a:ln>
            <a:extLst>
              <a:ext uri="{909E8E84-426E-40DD-AFC4-6F175D3DCCD1}">
                <a14:hiddenFill xmlns:a14="http://schemas.microsoft.com/office/drawing/2010/main">
                  <a:noFill/>
                </a14:hiddenFill>
              </a:ext>
            </a:extLst>
          </p:spPr>
          <p:txBody>
            <a:bodyPr vert="horz" wrap="square" lIns="79162" tIns="39581" rIns="79162" bIns="39581" numCol="1" anchor="t" anchorCtr="0" compatLnSpc="1"/>
            <a:lstStyle/>
            <a:p>
              <a:endParaRPr lang="zh-CN" altLang="en-US" sz="1560"/>
            </a:p>
          </p:txBody>
        </p:sp>
        <p:sp>
          <p:nvSpPr>
            <p:cNvPr id="39" name="Line 28"/>
            <p:cNvSpPr>
              <a:spLocks noChangeShapeType="1"/>
            </p:cNvSpPr>
            <p:nvPr/>
          </p:nvSpPr>
          <p:spPr bwMode="auto">
            <a:xfrm flipV="1">
              <a:off x="14269367" y="5531715"/>
              <a:ext cx="0" cy="137105"/>
            </a:xfrm>
            <a:prstGeom prst="line">
              <a:avLst/>
            </a:prstGeom>
            <a:noFill/>
            <a:ln w="12700" cap="flat">
              <a:solidFill>
                <a:schemeClr val="bg1">
                  <a:lumMod val="65000"/>
                </a:schemeClr>
              </a:solidFill>
              <a:prstDash val="solid"/>
              <a:miter lim="800000"/>
            </a:ln>
            <a:extLst>
              <a:ext uri="{909E8E84-426E-40DD-AFC4-6F175D3DCCD1}">
                <a14:hiddenFill xmlns:a14="http://schemas.microsoft.com/office/drawing/2010/main">
                  <a:noFill/>
                </a14:hiddenFill>
              </a:ext>
            </a:extLst>
          </p:spPr>
          <p:txBody>
            <a:bodyPr vert="horz" wrap="square" lIns="79162" tIns="39581" rIns="79162" bIns="39581" numCol="1" anchor="t" anchorCtr="0" compatLnSpc="1"/>
            <a:lstStyle/>
            <a:p>
              <a:endParaRPr lang="zh-CN" altLang="en-US" sz="1560"/>
            </a:p>
          </p:txBody>
        </p:sp>
      </p:grpSp>
      <p:sp>
        <p:nvSpPr>
          <p:cNvPr id="40" name="Freeform 29"/>
          <p:cNvSpPr/>
          <p:nvPr/>
        </p:nvSpPr>
        <p:spPr bwMode="auto">
          <a:xfrm>
            <a:off x="2370959" y="3460199"/>
            <a:ext cx="113918" cy="1974603"/>
          </a:xfrm>
          <a:custGeom>
            <a:avLst/>
            <a:gdLst>
              <a:gd name="T0" fmla="*/ 0 w 44"/>
              <a:gd name="T1" fmla="*/ 0 h 747"/>
              <a:gd name="T2" fmla="*/ 0 w 44"/>
              <a:gd name="T3" fmla="*/ 747 h 747"/>
              <a:gd name="T4" fmla="*/ 44 w 44"/>
              <a:gd name="T5" fmla="*/ 747 h 747"/>
            </a:gdLst>
            <a:ahLst/>
            <a:cxnLst>
              <a:cxn ang="0">
                <a:pos x="T0" y="T1"/>
              </a:cxn>
              <a:cxn ang="0">
                <a:pos x="T2" y="T3"/>
              </a:cxn>
              <a:cxn ang="0">
                <a:pos x="T4" y="T5"/>
              </a:cxn>
            </a:cxnLst>
            <a:rect l="0" t="0" r="r" b="b"/>
            <a:pathLst>
              <a:path w="44" h="747">
                <a:moveTo>
                  <a:pt x="0" y="0"/>
                </a:moveTo>
                <a:lnTo>
                  <a:pt x="0" y="747"/>
                </a:lnTo>
                <a:lnTo>
                  <a:pt x="44" y="747"/>
                </a:lnTo>
              </a:path>
            </a:pathLst>
          </a:custGeom>
          <a:noFill/>
          <a:ln w="12700" cap="flat">
            <a:solidFill>
              <a:schemeClr val="bg1">
                <a:lumMod val="65000"/>
              </a:schemeClr>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42970" tIns="21485" rIns="42970" bIns="21485" numCol="1" anchor="t" anchorCtr="0" compatLnSpc="1"/>
          <a:lstStyle/>
          <a:p>
            <a:endParaRPr lang="zh-CN" altLang="en-US" sz="1560"/>
          </a:p>
        </p:txBody>
      </p:sp>
      <p:sp>
        <p:nvSpPr>
          <p:cNvPr id="41" name="Line 30"/>
          <p:cNvSpPr>
            <a:spLocks noChangeShapeType="1"/>
          </p:cNvSpPr>
          <p:nvPr/>
        </p:nvSpPr>
        <p:spPr bwMode="auto">
          <a:xfrm>
            <a:off x="2370959" y="4665578"/>
            <a:ext cx="113918" cy="0"/>
          </a:xfrm>
          <a:prstGeom prst="line">
            <a:avLst/>
          </a:prstGeom>
          <a:noFill/>
          <a:ln w="12700" cap="flat">
            <a:solidFill>
              <a:schemeClr val="bg1">
                <a:lumMod val="65000"/>
              </a:schemeClr>
            </a:solidFill>
            <a:prstDash val="solid"/>
            <a:miter lim="800000"/>
          </a:ln>
          <a:extLst>
            <a:ext uri="{909E8E84-426E-40DD-AFC4-6F175D3DCCD1}">
              <a14:hiddenFill xmlns:a14="http://schemas.microsoft.com/office/drawing/2010/main">
                <a:noFill/>
              </a14:hiddenFill>
            </a:ext>
          </a:extLst>
        </p:spPr>
        <p:txBody>
          <a:bodyPr vert="horz" wrap="square" lIns="42970" tIns="21485" rIns="42970" bIns="21485" numCol="1" anchor="t" anchorCtr="0" compatLnSpc="1"/>
          <a:lstStyle/>
          <a:p>
            <a:endParaRPr lang="zh-CN" altLang="en-US" sz="1560"/>
          </a:p>
        </p:txBody>
      </p:sp>
      <p:sp>
        <p:nvSpPr>
          <p:cNvPr id="42" name="Line 31"/>
          <p:cNvSpPr>
            <a:spLocks noChangeShapeType="1"/>
          </p:cNvSpPr>
          <p:nvPr/>
        </p:nvSpPr>
        <p:spPr bwMode="auto">
          <a:xfrm>
            <a:off x="2370959" y="3904284"/>
            <a:ext cx="113918" cy="0"/>
          </a:xfrm>
          <a:prstGeom prst="line">
            <a:avLst/>
          </a:prstGeom>
          <a:noFill/>
          <a:ln w="12700" cap="flat">
            <a:solidFill>
              <a:schemeClr val="bg1">
                <a:lumMod val="65000"/>
              </a:schemeClr>
            </a:solidFill>
            <a:prstDash val="solid"/>
            <a:miter lim="800000"/>
          </a:ln>
          <a:extLst>
            <a:ext uri="{909E8E84-426E-40DD-AFC4-6F175D3DCCD1}">
              <a14:hiddenFill xmlns:a14="http://schemas.microsoft.com/office/drawing/2010/main">
                <a:noFill/>
              </a14:hiddenFill>
            </a:ext>
          </a:extLst>
        </p:spPr>
        <p:txBody>
          <a:bodyPr vert="horz" wrap="square" lIns="42970" tIns="21485" rIns="42970" bIns="21485" numCol="1" anchor="t" anchorCtr="0" compatLnSpc="1"/>
          <a:lstStyle/>
          <a:p>
            <a:endParaRPr lang="zh-CN" altLang="en-US" sz="1560"/>
          </a:p>
        </p:txBody>
      </p:sp>
      <p:grpSp>
        <p:nvGrpSpPr>
          <p:cNvPr id="10" name="组合 9"/>
          <p:cNvGrpSpPr/>
          <p:nvPr/>
        </p:nvGrpSpPr>
        <p:grpSpPr>
          <a:xfrm>
            <a:off x="4411144" y="3460199"/>
            <a:ext cx="116509" cy="1974603"/>
            <a:chOff x="8626941" y="6902771"/>
            <a:chExt cx="237301" cy="3939150"/>
          </a:xfrm>
        </p:grpSpPr>
        <p:sp>
          <p:nvSpPr>
            <p:cNvPr id="43" name="Freeform 32"/>
            <p:cNvSpPr/>
            <p:nvPr/>
          </p:nvSpPr>
          <p:spPr bwMode="auto">
            <a:xfrm>
              <a:off x="8626941" y="6902771"/>
              <a:ext cx="237301" cy="3939150"/>
            </a:xfrm>
            <a:custGeom>
              <a:avLst/>
              <a:gdLst>
                <a:gd name="T0" fmla="*/ 0 w 45"/>
                <a:gd name="T1" fmla="*/ 0 h 747"/>
                <a:gd name="T2" fmla="*/ 0 w 45"/>
                <a:gd name="T3" fmla="*/ 747 h 747"/>
                <a:gd name="T4" fmla="*/ 45 w 45"/>
                <a:gd name="T5" fmla="*/ 747 h 747"/>
              </a:gdLst>
              <a:ahLst/>
              <a:cxnLst>
                <a:cxn ang="0">
                  <a:pos x="T0" y="T1"/>
                </a:cxn>
                <a:cxn ang="0">
                  <a:pos x="T2" y="T3"/>
                </a:cxn>
                <a:cxn ang="0">
                  <a:pos x="T4" y="T5"/>
                </a:cxn>
              </a:cxnLst>
              <a:rect l="0" t="0" r="r" b="b"/>
              <a:pathLst>
                <a:path w="45" h="747">
                  <a:moveTo>
                    <a:pt x="0" y="0"/>
                  </a:moveTo>
                  <a:lnTo>
                    <a:pt x="0" y="747"/>
                  </a:lnTo>
                  <a:lnTo>
                    <a:pt x="45" y="747"/>
                  </a:lnTo>
                </a:path>
              </a:pathLst>
            </a:custGeom>
            <a:noFill/>
            <a:ln w="12700" cap="flat">
              <a:solidFill>
                <a:schemeClr val="bg1">
                  <a:lumMod val="65000"/>
                </a:schemeClr>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79162" tIns="39581" rIns="79162" bIns="39581" numCol="1" anchor="t" anchorCtr="0" compatLnSpc="1"/>
            <a:lstStyle/>
            <a:p>
              <a:endParaRPr lang="zh-CN" altLang="en-US" sz="1560"/>
            </a:p>
          </p:txBody>
        </p:sp>
        <p:sp>
          <p:nvSpPr>
            <p:cNvPr id="44" name="Line 33"/>
            <p:cNvSpPr>
              <a:spLocks noChangeShapeType="1"/>
            </p:cNvSpPr>
            <p:nvPr/>
          </p:nvSpPr>
          <p:spPr bwMode="auto">
            <a:xfrm>
              <a:off x="8626941" y="9307395"/>
              <a:ext cx="237301" cy="0"/>
            </a:xfrm>
            <a:prstGeom prst="line">
              <a:avLst/>
            </a:prstGeom>
            <a:noFill/>
            <a:ln w="12700" cap="flat">
              <a:solidFill>
                <a:schemeClr val="bg1">
                  <a:lumMod val="65000"/>
                </a:schemeClr>
              </a:solidFill>
              <a:prstDash val="solid"/>
              <a:miter lim="800000"/>
            </a:ln>
            <a:extLst>
              <a:ext uri="{909E8E84-426E-40DD-AFC4-6F175D3DCCD1}">
                <a14:hiddenFill xmlns:a14="http://schemas.microsoft.com/office/drawing/2010/main">
                  <a:noFill/>
                </a14:hiddenFill>
              </a:ext>
            </a:extLst>
          </p:spPr>
          <p:txBody>
            <a:bodyPr vert="horz" wrap="square" lIns="79162" tIns="39581" rIns="79162" bIns="39581" numCol="1" anchor="t" anchorCtr="0" compatLnSpc="1"/>
            <a:lstStyle/>
            <a:p>
              <a:endParaRPr lang="zh-CN" altLang="en-US" sz="1560"/>
            </a:p>
          </p:txBody>
        </p:sp>
        <p:sp>
          <p:nvSpPr>
            <p:cNvPr id="45" name="Line 34"/>
            <p:cNvSpPr>
              <a:spLocks noChangeShapeType="1"/>
            </p:cNvSpPr>
            <p:nvPr/>
          </p:nvSpPr>
          <p:spPr bwMode="auto">
            <a:xfrm>
              <a:off x="8626941" y="7788686"/>
              <a:ext cx="237301" cy="0"/>
            </a:xfrm>
            <a:prstGeom prst="line">
              <a:avLst/>
            </a:prstGeom>
            <a:noFill/>
            <a:ln w="12700" cap="flat">
              <a:solidFill>
                <a:schemeClr val="bg1">
                  <a:lumMod val="65000"/>
                </a:schemeClr>
              </a:solidFill>
              <a:prstDash val="solid"/>
              <a:miter lim="800000"/>
            </a:ln>
            <a:extLst>
              <a:ext uri="{909E8E84-426E-40DD-AFC4-6F175D3DCCD1}">
                <a14:hiddenFill xmlns:a14="http://schemas.microsoft.com/office/drawing/2010/main">
                  <a:noFill/>
                </a14:hiddenFill>
              </a:ext>
            </a:extLst>
          </p:spPr>
          <p:txBody>
            <a:bodyPr vert="horz" wrap="square" lIns="79162" tIns="39581" rIns="79162" bIns="39581" numCol="1" anchor="t" anchorCtr="0" compatLnSpc="1"/>
            <a:lstStyle/>
            <a:p>
              <a:endParaRPr lang="zh-CN" altLang="en-US" sz="1560"/>
            </a:p>
          </p:txBody>
        </p:sp>
      </p:grpSp>
      <p:grpSp>
        <p:nvGrpSpPr>
          <p:cNvPr id="11" name="组合 10"/>
          <p:cNvGrpSpPr/>
          <p:nvPr/>
        </p:nvGrpSpPr>
        <p:grpSpPr>
          <a:xfrm>
            <a:off x="6754246" y="3460199"/>
            <a:ext cx="116509" cy="1974603"/>
            <a:chOff x="13399277" y="6902771"/>
            <a:chExt cx="237301" cy="3939150"/>
          </a:xfrm>
        </p:grpSpPr>
        <p:sp>
          <p:nvSpPr>
            <p:cNvPr id="46" name="Freeform 35"/>
            <p:cNvSpPr/>
            <p:nvPr/>
          </p:nvSpPr>
          <p:spPr bwMode="auto">
            <a:xfrm>
              <a:off x="13399277" y="6902771"/>
              <a:ext cx="237301" cy="3939150"/>
            </a:xfrm>
            <a:custGeom>
              <a:avLst/>
              <a:gdLst>
                <a:gd name="T0" fmla="*/ 0 w 45"/>
                <a:gd name="T1" fmla="*/ 0 h 747"/>
                <a:gd name="T2" fmla="*/ 0 w 45"/>
                <a:gd name="T3" fmla="*/ 747 h 747"/>
                <a:gd name="T4" fmla="*/ 45 w 45"/>
                <a:gd name="T5" fmla="*/ 747 h 747"/>
              </a:gdLst>
              <a:ahLst/>
              <a:cxnLst>
                <a:cxn ang="0">
                  <a:pos x="T0" y="T1"/>
                </a:cxn>
                <a:cxn ang="0">
                  <a:pos x="T2" y="T3"/>
                </a:cxn>
                <a:cxn ang="0">
                  <a:pos x="T4" y="T5"/>
                </a:cxn>
              </a:cxnLst>
              <a:rect l="0" t="0" r="r" b="b"/>
              <a:pathLst>
                <a:path w="45" h="747">
                  <a:moveTo>
                    <a:pt x="0" y="0"/>
                  </a:moveTo>
                  <a:lnTo>
                    <a:pt x="0" y="747"/>
                  </a:lnTo>
                  <a:lnTo>
                    <a:pt x="45" y="747"/>
                  </a:lnTo>
                </a:path>
              </a:pathLst>
            </a:custGeom>
            <a:noFill/>
            <a:ln w="12700" cap="flat">
              <a:solidFill>
                <a:schemeClr val="bg1">
                  <a:lumMod val="65000"/>
                </a:schemeClr>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79162" tIns="39581" rIns="79162" bIns="39581" numCol="1" anchor="t" anchorCtr="0" compatLnSpc="1"/>
            <a:lstStyle/>
            <a:p>
              <a:endParaRPr lang="zh-CN" altLang="en-US" sz="1560"/>
            </a:p>
          </p:txBody>
        </p:sp>
        <p:sp>
          <p:nvSpPr>
            <p:cNvPr id="47" name="Line 36"/>
            <p:cNvSpPr>
              <a:spLocks noChangeShapeType="1"/>
            </p:cNvSpPr>
            <p:nvPr/>
          </p:nvSpPr>
          <p:spPr bwMode="auto">
            <a:xfrm>
              <a:off x="13399277" y="9307395"/>
              <a:ext cx="237301" cy="0"/>
            </a:xfrm>
            <a:prstGeom prst="line">
              <a:avLst/>
            </a:prstGeom>
            <a:noFill/>
            <a:ln w="12700" cap="flat">
              <a:solidFill>
                <a:schemeClr val="bg1">
                  <a:lumMod val="65000"/>
                </a:schemeClr>
              </a:solidFill>
              <a:prstDash val="solid"/>
              <a:miter lim="800000"/>
            </a:ln>
            <a:extLst>
              <a:ext uri="{909E8E84-426E-40DD-AFC4-6F175D3DCCD1}">
                <a14:hiddenFill xmlns:a14="http://schemas.microsoft.com/office/drawing/2010/main">
                  <a:noFill/>
                </a14:hiddenFill>
              </a:ext>
            </a:extLst>
          </p:spPr>
          <p:txBody>
            <a:bodyPr vert="horz" wrap="square" lIns="79162" tIns="39581" rIns="79162" bIns="39581" numCol="1" anchor="t" anchorCtr="0" compatLnSpc="1"/>
            <a:lstStyle/>
            <a:p>
              <a:endParaRPr lang="zh-CN" altLang="en-US" sz="1560"/>
            </a:p>
          </p:txBody>
        </p:sp>
        <p:sp>
          <p:nvSpPr>
            <p:cNvPr id="48" name="Line 37"/>
            <p:cNvSpPr>
              <a:spLocks noChangeShapeType="1"/>
            </p:cNvSpPr>
            <p:nvPr/>
          </p:nvSpPr>
          <p:spPr bwMode="auto">
            <a:xfrm>
              <a:off x="13399277" y="7788686"/>
              <a:ext cx="237301" cy="0"/>
            </a:xfrm>
            <a:prstGeom prst="line">
              <a:avLst/>
            </a:prstGeom>
            <a:noFill/>
            <a:ln w="12700" cap="flat">
              <a:solidFill>
                <a:schemeClr val="bg1">
                  <a:lumMod val="65000"/>
                </a:schemeClr>
              </a:solidFill>
              <a:prstDash val="solid"/>
              <a:miter lim="800000"/>
            </a:ln>
            <a:extLst>
              <a:ext uri="{909E8E84-426E-40DD-AFC4-6F175D3DCCD1}">
                <a14:hiddenFill xmlns:a14="http://schemas.microsoft.com/office/drawing/2010/main">
                  <a:noFill/>
                </a14:hiddenFill>
              </a:ext>
            </a:extLst>
          </p:spPr>
          <p:txBody>
            <a:bodyPr vert="horz" wrap="square" lIns="79162" tIns="39581" rIns="79162" bIns="39581" numCol="1" anchor="t" anchorCtr="0" compatLnSpc="1"/>
            <a:lstStyle/>
            <a:p>
              <a:endParaRPr lang="zh-CN" altLang="en-US" sz="1560"/>
            </a:p>
          </p:txBody>
        </p:sp>
      </p:grpSp>
      <p:sp>
        <p:nvSpPr>
          <p:cNvPr id="49" name="Freeform 38"/>
          <p:cNvSpPr/>
          <p:nvPr/>
        </p:nvSpPr>
        <p:spPr bwMode="auto">
          <a:xfrm>
            <a:off x="8745967" y="3460199"/>
            <a:ext cx="190860" cy="1974603"/>
          </a:xfrm>
          <a:custGeom>
            <a:avLst/>
            <a:gdLst>
              <a:gd name="T0" fmla="*/ 0 w 45"/>
              <a:gd name="T1" fmla="*/ 0 h 456"/>
              <a:gd name="T2" fmla="*/ 0 w 45"/>
              <a:gd name="T3" fmla="*/ 456 h 456"/>
              <a:gd name="T4" fmla="*/ 45 w 45"/>
              <a:gd name="T5" fmla="*/ 456 h 456"/>
            </a:gdLst>
            <a:ahLst/>
            <a:cxnLst>
              <a:cxn ang="0">
                <a:pos x="T0" y="T1"/>
              </a:cxn>
              <a:cxn ang="0">
                <a:pos x="T2" y="T3"/>
              </a:cxn>
              <a:cxn ang="0">
                <a:pos x="T4" y="T5"/>
              </a:cxn>
            </a:cxnLst>
            <a:rect l="0" t="0" r="r" b="b"/>
            <a:pathLst>
              <a:path w="45" h="456">
                <a:moveTo>
                  <a:pt x="0" y="0"/>
                </a:moveTo>
                <a:lnTo>
                  <a:pt x="0" y="456"/>
                </a:lnTo>
                <a:lnTo>
                  <a:pt x="45" y="456"/>
                </a:lnTo>
              </a:path>
            </a:pathLst>
          </a:custGeom>
          <a:noFill/>
          <a:ln w="12700" cap="flat">
            <a:solidFill>
              <a:schemeClr val="bg1">
                <a:lumMod val="65000"/>
              </a:schemeClr>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42970" tIns="21485" rIns="42970" bIns="21485" numCol="1" anchor="t" anchorCtr="0" compatLnSpc="1"/>
          <a:lstStyle/>
          <a:p>
            <a:endParaRPr lang="zh-CN" altLang="en-US" sz="1560"/>
          </a:p>
        </p:txBody>
      </p:sp>
      <p:grpSp>
        <p:nvGrpSpPr>
          <p:cNvPr id="9" name="组合 8"/>
          <p:cNvGrpSpPr/>
          <p:nvPr/>
        </p:nvGrpSpPr>
        <p:grpSpPr>
          <a:xfrm>
            <a:off x="8820316" y="3666381"/>
            <a:ext cx="1201396" cy="1998396"/>
            <a:chOff x="17607366" y="7314088"/>
            <a:chExt cx="2446955" cy="3986613"/>
          </a:xfrm>
        </p:grpSpPr>
        <p:sp>
          <p:nvSpPr>
            <p:cNvPr id="30" name="Rectangle 22"/>
            <p:cNvSpPr>
              <a:spLocks noChangeArrowheads="1"/>
            </p:cNvSpPr>
            <p:nvPr/>
          </p:nvSpPr>
          <p:spPr bwMode="auto">
            <a:xfrm>
              <a:off x="17971223" y="7314088"/>
              <a:ext cx="2077678" cy="933372"/>
            </a:xfrm>
            <a:prstGeom prst="rect">
              <a:avLst/>
            </a:prstGeom>
            <a:solidFill>
              <a:schemeClr val="bg1"/>
            </a:solidFill>
            <a:ln w="9525">
              <a:solidFill>
                <a:schemeClr val="tx1">
                  <a:lumMod val="50000"/>
                  <a:lumOff val="50000"/>
                </a:schemeClr>
              </a:solidFill>
              <a:miter lim="800000"/>
            </a:ln>
          </p:spPr>
          <p:txBody>
            <a:bodyPr vert="horz" wrap="square" lIns="79162" tIns="39581" rIns="79162" bIns="39581" numCol="1" anchor="ctr" anchorCtr="0" compatLnSpc="1"/>
            <a:lstStyle/>
            <a:p>
              <a:pPr algn="ctr"/>
              <a:r>
                <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rPr>
                <a:t>职位</a:t>
              </a:r>
              <a:endPar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1" name="Rectangle 23"/>
            <p:cNvSpPr>
              <a:spLocks noChangeArrowheads="1"/>
            </p:cNvSpPr>
            <p:nvPr/>
          </p:nvSpPr>
          <p:spPr bwMode="auto">
            <a:xfrm>
              <a:off x="17971223" y="8832799"/>
              <a:ext cx="2077678" cy="933372"/>
            </a:xfrm>
            <a:prstGeom prst="rect">
              <a:avLst/>
            </a:prstGeom>
            <a:solidFill>
              <a:schemeClr val="bg1"/>
            </a:solidFill>
            <a:ln w="9525">
              <a:solidFill>
                <a:schemeClr val="tx1">
                  <a:lumMod val="50000"/>
                  <a:lumOff val="50000"/>
                </a:schemeClr>
              </a:solidFill>
              <a:miter lim="800000"/>
            </a:ln>
          </p:spPr>
          <p:txBody>
            <a:bodyPr vert="horz" wrap="square" lIns="79162" tIns="39581" rIns="79162" bIns="39581" numCol="1" anchor="ctr" anchorCtr="0" compatLnSpc="1"/>
            <a:lstStyle/>
            <a:p>
              <a:pPr algn="ctr"/>
              <a:r>
                <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rPr>
                <a:t>职位</a:t>
              </a:r>
              <a:endPar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0" name="Line 39"/>
            <p:cNvSpPr>
              <a:spLocks noChangeShapeType="1"/>
            </p:cNvSpPr>
            <p:nvPr/>
          </p:nvSpPr>
          <p:spPr bwMode="auto">
            <a:xfrm>
              <a:off x="17607366" y="7788686"/>
              <a:ext cx="237301" cy="0"/>
            </a:xfrm>
            <a:prstGeom prst="line">
              <a:avLst/>
            </a:prstGeom>
            <a:noFill/>
            <a:ln w="12700" cap="flat">
              <a:solidFill>
                <a:schemeClr val="bg1">
                  <a:lumMod val="65000"/>
                </a:schemeClr>
              </a:solidFill>
              <a:prstDash val="solid"/>
              <a:miter lim="800000"/>
            </a:ln>
            <a:extLst>
              <a:ext uri="{909E8E84-426E-40DD-AFC4-6F175D3DCCD1}">
                <a14:hiddenFill xmlns:a14="http://schemas.microsoft.com/office/drawing/2010/main">
                  <a:noFill/>
                </a14:hiddenFill>
              </a:ext>
            </a:extLst>
          </p:spPr>
          <p:txBody>
            <a:bodyPr vert="horz" wrap="square" lIns="79162" tIns="39581" rIns="79162" bIns="39581" numCol="1" anchor="t" anchorCtr="0" compatLnSpc="1"/>
            <a:lstStyle/>
            <a:p>
              <a:endParaRPr lang="zh-CN" altLang="en-US" sz="1560"/>
            </a:p>
          </p:txBody>
        </p:sp>
        <p:sp>
          <p:nvSpPr>
            <p:cNvPr id="51" name="Rectangle 21"/>
            <p:cNvSpPr>
              <a:spLocks noChangeArrowheads="1"/>
            </p:cNvSpPr>
            <p:nvPr/>
          </p:nvSpPr>
          <p:spPr bwMode="auto">
            <a:xfrm>
              <a:off x="17976643" y="10351507"/>
              <a:ext cx="2077678" cy="949194"/>
            </a:xfrm>
            <a:prstGeom prst="rect">
              <a:avLst/>
            </a:prstGeom>
            <a:solidFill>
              <a:schemeClr val="bg1"/>
            </a:solidFill>
            <a:ln w="9525">
              <a:solidFill>
                <a:schemeClr val="tx1">
                  <a:lumMod val="50000"/>
                  <a:lumOff val="50000"/>
                </a:schemeClr>
              </a:solidFill>
              <a:miter lim="800000"/>
            </a:ln>
          </p:spPr>
          <p:txBody>
            <a:bodyPr vert="horz" wrap="square" lIns="79162" tIns="39581" rIns="79162" bIns="39581" numCol="1" anchor="ctr" anchorCtr="0" compatLnSpc="1"/>
            <a:lstStyle/>
            <a:p>
              <a:pPr algn="ctr"/>
              <a:r>
                <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rPr>
                <a:t>职位</a:t>
              </a:r>
              <a:endParaRPr lang="zh-CN" altLang="en-US" sz="147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sp>
        <p:nvSpPr>
          <p:cNvPr id="52" name="平行四边形 51"/>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3" name="组合 2"/>
          <p:cNvGrpSpPr/>
          <p:nvPr/>
        </p:nvGrpSpPr>
        <p:grpSpPr>
          <a:xfrm>
            <a:off x="-124754" y="289674"/>
            <a:ext cx="2969754" cy="500820"/>
            <a:chOff x="-611583" y="577868"/>
            <a:chExt cx="6048672" cy="999091"/>
          </a:xfrm>
        </p:grpSpPr>
        <p:sp>
          <p:nvSpPr>
            <p:cNvPr id="53" name="对角圆角矩形 52"/>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54" name="TextBox 53"/>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公司结构</a:t>
              </a:r>
              <a:endParaRPr lang="zh-CN" altLang="en-US" sz="1990" dirty="0">
                <a:solidFill>
                  <a:prstClr val="white"/>
                </a:solidFill>
                <a:latin typeface="思源黑体 CN Medium" pitchFamily="34" charset="-122"/>
                <a:ea typeface="思源黑体 CN Medium"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100" advClick="0" advTm="0">
        <p14:switch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decel="100000" fill="hold" grpId="0" nodeType="afterEffect">
                                  <p:stCondLst>
                                    <p:cond delay="0"/>
                                  </p:stCondLst>
                                  <p:childTnLst>
                                    <p:set>
                                      <p:cBhvr>
                                        <p:cTn id="11" dur="1" fill="hold">
                                          <p:stCondLst>
                                            <p:cond delay="0"/>
                                          </p:stCondLst>
                                        </p:cTn>
                                        <p:tgtEl>
                                          <p:spTgt spid="52"/>
                                        </p:tgtEl>
                                        <p:attrNameLst>
                                          <p:attrName>style.visibility</p:attrName>
                                        </p:attrNameLst>
                                      </p:cBhvr>
                                      <p:to>
                                        <p:strVal val="visible"/>
                                      </p:to>
                                    </p:set>
                                    <p:anim calcmode="lin" valueType="num">
                                      <p:cBhvr additive="base">
                                        <p:cTn id="12" dur="500" fill="hold"/>
                                        <p:tgtEl>
                                          <p:spTgt spid="52"/>
                                        </p:tgtEl>
                                        <p:attrNameLst>
                                          <p:attrName>ppt_x</p:attrName>
                                        </p:attrNameLst>
                                      </p:cBhvr>
                                      <p:tavLst>
                                        <p:tav tm="0">
                                          <p:val>
                                            <p:strVal val="1+#ppt_w/2"/>
                                          </p:val>
                                        </p:tav>
                                        <p:tav tm="100000">
                                          <p:val>
                                            <p:strVal val="#ppt_x"/>
                                          </p:val>
                                        </p:tav>
                                      </p:tavLst>
                                    </p:anim>
                                    <p:anim calcmode="lin" valueType="num">
                                      <p:cBhvr additive="base">
                                        <p:cTn id="13" dur="500" fill="hold"/>
                                        <p:tgtEl>
                                          <p:spTgt spid="5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47"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anim calcmode="lin" valueType="num">
                                      <p:cBhvr>
                                        <p:cTn id="18" dur="500" fill="hold"/>
                                        <p:tgtEl>
                                          <p:spTgt spid="13"/>
                                        </p:tgtEl>
                                        <p:attrNameLst>
                                          <p:attrName>ppt_x</p:attrName>
                                        </p:attrNameLst>
                                      </p:cBhvr>
                                      <p:tavLst>
                                        <p:tav tm="0">
                                          <p:val>
                                            <p:strVal val="#ppt_x"/>
                                          </p:val>
                                        </p:tav>
                                        <p:tav tm="100000">
                                          <p:val>
                                            <p:strVal val="#ppt_x"/>
                                          </p:val>
                                        </p:tav>
                                      </p:tavLst>
                                    </p:anim>
                                    <p:anim calcmode="lin" valueType="num">
                                      <p:cBhvr>
                                        <p:cTn id="19" dur="500" fill="hold"/>
                                        <p:tgtEl>
                                          <p:spTgt spid="13"/>
                                        </p:tgtEl>
                                        <p:attrNameLst>
                                          <p:attrName>ppt_y</p:attrName>
                                        </p:attrNameLst>
                                      </p:cBhvr>
                                      <p:tavLst>
                                        <p:tav tm="0">
                                          <p:val>
                                            <p:strVal val="#ppt_y-.1"/>
                                          </p:val>
                                        </p:tav>
                                        <p:tav tm="100000">
                                          <p:val>
                                            <p:strVal val="#ppt_y"/>
                                          </p:val>
                                        </p:tav>
                                      </p:tavLst>
                                    </p:anim>
                                  </p:childTnLst>
                                </p:cTn>
                              </p:par>
                              <p:par>
                                <p:cTn id="20" presetID="22" presetClass="entr" presetSubtype="1"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1000"/>
                                        <p:tgtEl>
                                          <p:spTgt spid="4"/>
                                        </p:tgtEl>
                                      </p:cBhvr>
                                    </p:animEffect>
                                  </p:childTnLst>
                                </p:cTn>
                              </p:par>
                            </p:childTnLst>
                          </p:cTn>
                        </p:par>
                        <p:par>
                          <p:cTn id="23" fill="hold">
                            <p:stCondLst>
                              <p:cond delay="1500"/>
                            </p:stCondLst>
                            <p:childTnLst>
                              <p:par>
                                <p:cTn id="24" presetID="47" presetClass="entr" presetSubtype="0"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500"/>
                                        <p:tgtEl>
                                          <p:spTgt spid="15"/>
                                        </p:tgtEl>
                                      </p:cBhvr>
                                    </p:animEffect>
                                    <p:anim calcmode="lin" valueType="num">
                                      <p:cBhvr>
                                        <p:cTn id="32" dur="500" fill="hold"/>
                                        <p:tgtEl>
                                          <p:spTgt spid="15"/>
                                        </p:tgtEl>
                                        <p:attrNameLst>
                                          <p:attrName>ppt_x</p:attrName>
                                        </p:attrNameLst>
                                      </p:cBhvr>
                                      <p:tavLst>
                                        <p:tav tm="0">
                                          <p:val>
                                            <p:strVal val="#ppt_x"/>
                                          </p:val>
                                        </p:tav>
                                        <p:tav tm="100000">
                                          <p:val>
                                            <p:strVal val="#ppt_x"/>
                                          </p:val>
                                        </p:tav>
                                      </p:tavLst>
                                    </p:anim>
                                    <p:anim calcmode="lin" valueType="num">
                                      <p:cBhvr>
                                        <p:cTn id="33" dur="500" fill="hold"/>
                                        <p:tgtEl>
                                          <p:spTgt spid="15"/>
                                        </p:tgtEl>
                                        <p:attrNameLst>
                                          <p:attrName>ppt_y</p:attrName>
                                        </p:attrNameLst>
                                      </p:cBhvr>
                                      <p:tavLst>
                                        <p:tav tm="0">
                                          <p:val>
                                            <p:strVal val="#ppt_y-.1"/>
                                          </p:val>
                                        </p:tav>
                                        <p:tav tm="100000">
                                          <p:val>
                                            <p:strVal val="#ppt_y"/>
                                          </p:val>
                                        </p:tav>
                                      </p:tavLst>
                                    </p:anim>
                                  </p:childTnLst>
                                </p:cTn>
                              </p:par>
                            </p:childTnLst>
                          </p:cTn>
                        </p:par>
                        <p:par>
                          <p:cTn id="34" fill="hold">
                            <p:stCondLst>
                              <p:cond delay="2000"/>
                            </p:stCondLst>
                            <p:childTnLst>
                              <p:par>
                                <p:cTn id="35" presetID="47" presetClass="entr" presetSubtype="0" fill="hold" nodeType="after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1000"/>
                                        <p:tgtEl>
                                          <p:spTgt spid="5"/>
                                        </p:tgtEl>
                                      </p:cBhvr>
                                    </p:animEffect>
                                    <p:anim calcmode="lin" valueType="num">
                                      <p:cBhvr>
                                        <p:cTn id="38" dur="1000" fill="hold"/>
                                        <p:tgtEl>
                                          <p:spTgt spid="5"/>
                                        </p:tgtEl>
                                        <p:attrNameLst>
                                          <p:attrName>ppt_x</p:attrName>
                                        </p:attrNameLst>
                                      </p:cBhvr>
                                      <p:tavLst>
                                        <p:tav tm="0">
                                          <p:val>
                                            <p:strVal val="#ppt_x"/>
                                          </p:val>
                                        </p:tav>
                                        <p:tav tm="100000">
                                          <p:val>
                                            <p:strVal val="#ppt_x"/>
                                          </p:val>
                                        </p:tav>
                                      </p:tavLst>
                                    </p:anim>
                                    <p:anim calcmode="lin" valueType="num">
                                      <p:cBhvr>
                                        <p:cTn id="39" dur="1000" fill="hold"/>
                                        <p:tgtEl>
                                          <p:spTgt spid="5"/>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10" presetClass="entr" presetSubtype="0" fill="hold" grpId="0" nodeType="after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fade">
                                      <p:cBhvr>
                                        <p:cTn id="43" dur="500"/>
                                        <p:tgtEl>
                                          <p:spTgt spid="40"/>
                                        </p:tgtEl>
                                      </p:cBhvr>
                                    </p:animEffect>
                                  </p:childTnLst>
                                </p:cTn>
                              </p:par>
                            </p:childTnLst>
                          </p:cTn>
                        </p:par>
                        <p:par>
                          <p:cTn id="44" fill="hold">
                            <p:stCondLst>
                              <p:cond delay="3500"/>
                            </p:stCondLst>
                            <p:childTnLst>
                              <p:par>
                                <p:cTn id="45" presetID="10" presetClass="entr" presetSubtype="0" fill="hold"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par>
                          <p:cTn id="48" fill="hold">
                            <p:stCondLst>
                              <p:cond delay="4000"/>
                            </p:stCondLst>
                            <p:childTnLst>
                              <p:par>
                                <p:cTn id="49" presetID="10" presetClass="entr" presetSubtype="0" fill="hold" nodeType="after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500"/>
                                        <p:tgtEl>
                                          <p:spTgt spid="11"/>
                                        </p:tgtEl>
                                      </p:cBhvr>
                                    </p:animEffect>
                                  </p:childTnLst>
                                </p:cTn>
                              </p:par>
                            </p:childTnLst>
                          </p:cTn>
                        </p:par>
                        <p:par>
                          <p:cTn id="52" fill="hold">
                            <p:stCondLst>
                              <p:cond delay="4500"/>
                            </p:stCondLst>
                            <p:childTnLst>
                              <p:par>
                                <p:cTn id="53" presetID="10" presetClass="entr" presetSubtype="0" fill="hold" grpId="0" nodeType="afterEffect">
                                  <p:stCondLst>
                                    <p:cond delay="0"/>
                                  </p:stCondLst>
                                  <p:childTnLst>
                                    <p:set>
                                      <p:cBhvr>
                                        <p:cTn id="54" dur="1" fill="hold">
                                          <p:stCondLst>
                                            <p:cond delay="0"/>
                                          </p:stCondLst>
                                        </p:cTn>
                                        <p:tgtEl>
                                          <p:spTgt spid="49"/>
                                        </p:tgtEl>
                                        <p:attrNameLst>
                                          <p:attrName>style.visibility</p:attrName>
                                        </p:attrNameLst>
                                      </p:cBhvr>
                                      <p:to>
                                        <p:strVal val="visible"/>
                                      </p:to>
                                    </p:set>
                                    <p:animEffect transition="in" filter="fade">
                                      <p:cBhvr>
                                        <p:cTn id="55" dur="500"/>
                                        <p:tgtEl>
                                          <p:spTgt spid="49"/>
                                        </p:tgtEl>
                                      </p:cBhvr>
                                    </p:animEffect>
                                  </p:childTnLst>
                                </p:cTn>
                              </p:par>
                            </p:childTnLst>
                          </p:cTn>
                        </p:par>
                        <p:par>
                          <p:cTn id="56" fill="hold">
                            <p:stCondLst>
                              <p:cond delay="5000"/>
                            </p:stCondLst>
                            <p:childTnLst>
                              <p:par>
                                <p:cTn id="57" presetID="42" presetClass="entr" presetSubtype="0" fill="hold" nodeType="afterEffect">
                                  <p:stCondLst>
                                    <p:cond delay="0"/>
                                  </p:stCondLst>
                                  <p:childTnLst>
                                    <p:set>
                                      <p:cBhvr>
                                        <p:cTn id="58" dur="1" fill="hold">
                                          <p:stCondLst>
                                            <p:cond delay="0"/>
                                          </p:stCondLst>
                                        </p:cTn>
                                        <p:tgtEl>
                                          <p:spTgt spid="6"/>
                                        </p:tgtEl>
                                        <p:attrNameLst>
                                          <p:attrName>style.visibility</p:attrName>
                                        </p:attrNameLst>
                                      </p:cBhvr>
                                      <p:to>
                                        <p:strVal val="visible"/>
                                      </p:to>
                                    </p:set>
                                    <p:animEffect transition="in" filter="fade">
                                      <p:cBhvr>
                                        <p:cTn id="59" dur="1000"/>
                                        <p:tgtEl>
                                          <p:spTgt spid="6"/>
                                        </p:tgtEl>
                                      </p:cBhvr>
                                    </p:animEffect>
                                    <p:anim calcmode="lin" valueType="num">
                                      <p:cBhvr>
                                        <p:cTn id="60" dur="1000" fill="hold"/>
                                        <p:tgtEl>
                                          <p:spTgt spid="6"/>
                                        </p:tgtEl>
                                        <p:attrNameLst>
                                          <p:attrName>ppt_x</p:attrName>
                                        </p:attrNameLst>
                                      </p:cBhvr>
                                      <p:tavLst>
                                        <p:tav tm="0">
                                          <p:val>
                                            <p:strVal val="#ppt_x"/>
                                          </p:val>
                                        </p:tav>
                                        <p:tav tm="100000">
                                          <p:val>
                                            <p:strVal val="#ppt_x"/>
                                          </p:val>
                                        </p:tav>
                                      </p:tavLst>
                                    </p:anim>
                                    <p:anim calcmode="lin" valueType="num">
                                      <p:cBhvr>
                                        <p:cTn id="61" dur="1000" fill="hold"/>
                                        <p:tgtEl>
                                          <p:spTgt spid="6"/>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fade">
                                      <p:cBhvr>
                                        <p:cTn id="64" dur="1000"/>
                                        <p:tgtEl>
                                          <p:spTgt spid="7"/>
                                        </p:tgtEl>
                                      </p:cBhvr>
                                    </p:animEffect>
                                    <p:anim calcmode="lin" valueType="num">
                                      <p:cBhvr>
                                        <p:cTn id="65" dur="1000" fill="hold"/>
                                        <p:tgtEl>
                                          <p:spTgt spid="7"/>
                                        </p:tgtEl>
                                        <p:attrNameLst>
                                          <p:attrName>ppt_x</p:attrName>
                                        </p:attrNameLst>
                                      </p:cBhvr>
                                      <p:tavLst>
                                        <p:tav tm="0">
                                          <p:val>
                                            <p:strVal val="#ppt_x"/>
                                          </p:val>
                                        </p:tav>
                                        <p:tav tm="100000">
                                          <p:val>
                                            <p:strVal val="#ppt_x"/>
                                          </p:val>
                                        </p:tav>
                                      </p:tavLst>
                                    </p:anim>
                                    <p:anim calcmode="lin" valueType="num">
                                      <p:cBhvr>
                                        <p:cTn id="66" dur="1000" fill="hold"/>
                                        <p:tgtEl>
                                          <p:spTgt spid="7"/>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8"/>
                                        </p:tgtEl>
                                        <p:attrNameLst>
                                          <p:attrName>style.visibility</p:attrName>
                                        </p:attrNameLst>
                                      </p:cBhvr>
                                      <p:to>
                                        <p:strVal val="visible"/>
                                      </p:to>
                                    </p:set>
                                    <p:animEffect transition="in" filter="fade">
                                      <p:cBhvr>
                                        <p:cTn id="69" dur="1000"/>
                                        <p:tgtEl>
                                          <p:spTgt spid="8"/>
                                        </p:tgtEl>
                                      </p:cBhvr>
                                    </p:animEffect>
                                    <p:anim calcmode="lin" valueType="num">
                                      <p:cBhvr>
                                        <p:cTn id="70" dur="1000" fill="hold"/>
                                        <p:tgtEl>
                                          <p:spTgt spid="8"/>
                                        </p:tgtEl>
                                        <p:attrNameLst>
                                          <p:attrName>ppt_x</p:attrName>
                                        </p:attrNameLst>
                                      </p:cBhvr>
                                      <p:tavLst>
                                        <p:tav tm="0">
                                          <p:val>
                                            <p:strVal val="#ppt_x"/>
                                          </p:val>
                                        </p:tav>
                                        <p:tav tm="100000">
                                          <p:val>
                                            <p:strVal val="#ppt_x"/>
                                          </p:val>
                                        </p:tav>
                                      </p:tavLst>
                                    </p:anim>
                                    <p:anim calcmode="lin" valueType="num">
                                      <p:cBhvr>
                                        <p:cTn id="71" dur="1000" fill="hold"/>
                                        <p:tgtEl>
                                          <p:spTgt spid="8"/>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9"/>
                                        </p:tgtEl>
                                        <p:attrNameLst>
                                          <p:attrName>style.visibility</p:attrName>
                                        </p:attrNameLst>
                                      </p:cBhvr>
                                      <p:to>
                                        <p:strVal val="visible"/>
                                      </p:to>
                                    </p:set>
                                    <p:animEffect transition="in" filter="fade">
                                      <p:cBhvr>
                                        <p:cTn id="74" dur="1000"/>
                                        <p:tgtEl>
                                          <p:spTgt spid="9"/>
                                        </p:tgtEl>
                                      </p:cBhvr>
                                    </p:animEffect>
                                    <p:anim calcmode="lin" valueType="num">
                                      <p:cBhvr>
                                        <p:cTn id="75" dur="1000" fill="hold"/>
                                        <p:tgtEl>
                                          <p:spTgt spid="9"/>
                                        </p:tgtEl>
                                        <p:attrNameLst>
                                          <p:attrName>ppt_x</p:attrName>
                                        </p:attrNameLst>
                                      </p:cBhvr>
                                      <p:tavLst>
                                        <p:tav tm="0">
                                          <p:val>
                                            <p:strVal val="#ppt_x"/>
                                          </p:val>
                                        </p:tav>
                                        <p:tav tm="100000">
                                          <p:val>
                                            <p:strVal val="#ppt_x"/>
                                          </p:val>
                                        </p:tav>
                                      </p:tavLst>
                                    </p:anim>
                                    <p:anim calcmode="lin" valueType="num">
                                      <p:cBhvr>
                                        <p:cTn id="7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40" grpId="0" animBg="1"/>
      <p:bldP spid="49" grpId="0" animBg="1"/>
      <p:bldP spid="5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 name="组合 76"/>
          <p:cNvGrpSpPr/>
          <p:nvPr/>
        </p:nvGrpSpPr>
        <p:grpSpPr>
          <a:xfrm>
            <a:off x="5969774" y="2532751"/>
            <a:ext cx="1082380" cy="2376182"/>
            <a:chOff x="12217719" y="4832697"/>
            <a:chExt cx="2414658" cy="5192051"/>
          </a:xfrm>
        </p:grpSpPr>
        <p:cxnSp>
          <p:nvCxnSpPr>
            <p:cNvPr id="71" name="直接箭头连接符 70"/>
            <p:cNvCxnSpPr/>
            <p:nvPr/>
          </p:nvCxnSpPr>
          <p:spPr>
            <a:xfrm>
              <a:off x="12261934" y="7607640"/>
              <a:ext cx="2370443" cy="0"/>
            </a:xfrm>
            <a:prstGeom prst="straightConnector1">
              <a:avLst/>
            </a:prstGeom>
            <a:ln w="41275">
              <a:solidFill>
                <a:srgbClr val="D60C0C"/>
              </a:solidFill>
              <a:headEnd w="lg" len="lg"/>
              <a:tailEnd type="arrow"/>
            </a:ln>
          </p:spPr>
          <p:style>
            <a:lnRef idx="1">
              <a:schemeClr val="accent1"/>
            </a:lnRef>
            <a:fillRef idx="0">
              <a:schemeClr val="accent1"/>
            </a:fillRef>
            <a:effectRef idx="0">
              <a:schemeClr val="accent1"/>
            </a:effectRef>
            <a:fontRef idx="minor">
              <a:schemeClr val="tx1"/>
            </a:fontRef>
          </p:style>
        </p:cxnSp>
        <p:cxnSp>
          <p:nvCxnSpPr>
            <p:cNvPr id="73" name="直接箭头连接符 72"/>
            <p:cNvCxnSpPr/>
            <p:nvPr/>
          </p:nvCxnSpPr>
          <p:spPr>
            <a:xfrm flipV="1">
              <a:off x="12217719" y="4832697"/>
              <a:ext cx="1722371" cy="2859730"/>
            </a:xfrm>
            <a:prstGeom prst="straightConnector1">
              <a:avLst/>
            </a:prstGeom>
            <a:ln w="41275">
              <a:solidFill>
                <a:srgbClr val="D60C0C"/>
              </a:solidFill>
              <a:headEnd w="lg" len="lg"/>
              <a:tailEnd type="arrow"/>
            </a:ln>
          </p:spPr>
          <p:style>
            <a:lnRef idx="1">
              <a:schemeClr val="accent1"/>
            </a:lnRef>
            <a:fillRef idx="0">
              <a:schemeClr val="accent1"/>
            </a:fillRef>
            <a:effectRef idx="0">
              <a:schemeClr val="accent1"/>
            </a:effectRef>
            <a:fontRef idx="minor">
              <a:schemeClr val="tx1"/>
            </a:fontRef>
          </p:style>
        </p:cxnSp>
        <p:cxnSp>
          <p:nvCxnSpPr>
            <p:cNvPr id="75" name="直接箭头连接符 74"/>
            <p:cNvCxnSpPr/>
            <p:nvPr/>
          </p:nvCxnSpPr>
          <p:spPr>
            <a:xfrm>
              <a:off x="12337739" y="7681685"/>
              <a:ext cx="1903271" cy="2343063"/>
            </a:xfrm>
            <a:prstGeom prst="straightConnector1">
              <a:avLst/>
            </a:prstGeom>
            <a:ln w="41275">
              <a:solidFill>
                <a:srgbClr val="D60C0C"/>
              </a:solidFill>
              <a:headEnd w="lg" len="lg"/>
              <a:tailEnd type="arrow"/>
            </a:ln>
          </p:spPr>
          <p:style>
            <a:lnRef idx="1">
              <a:schemeClr val="accent1"/>
            </a:lnRef>
            <a:fillRef idx="0">
              <a:schemeClr val="accent1"/>
            </a:fillRef>
            <a:effectRef idx="0">
              <a:schemeClr val="accent1"/>
            </a:effectRef>
            <a:fontRef idx="minor">
              <a:schemeClr val="tx1"/>
            </a:fontRef>
          </p:style>
        </p:cxnSp>
      </p:grpSp>
      <p:sp>
        <p:nvSpPr>
          <p:cNvPr id="82" name="圆角矩形 81"/>
          <p:cNvSpPr/>
          <p:nvPr/>
        </p:nvSpPr>
        <p:spPr>
          <a:xfrm>
            <a:off x="3374593" y="2298229"/>
            <a:ext cx="2752699" cy="3120255"/>
          </a:xfrm>
          <a:prstGeom prst="roundRect">
            <a:avLst/>
          </a:prstGeom>
          <a:solidFill>
            <a:schemeClr val="bg1"/>
          </a:solidFill>
          <a:ln w="47625">
            <a:solidFill>
              <a:srgbClr val="D60C0C"/>
            </a:solid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zh-CN" altLang="en-US" sz="1560"/>
          </a:p>
        </p:txBody>
      </p:sp>
      <p:sp>
        <p:nvSpPr>
          <p:cNvPr id="81" name="TextBox 80"/>
          <p:cNvSpPr txBox="1"/>
          <p:nvPr/>
        </p:nvSpPr>
        <p:spPr>
          <a:xfrm>
            <a:off x="3679505" y="2591968"/>
            <a:ext cx="2068347" cy="2380568"/>
          </a:xfrm>
          <a:prstGeom prst="rect">
            <a:avLst/>
          </a:prstGeom>
          <a:noFill/>
        </p:spPr>
        <p:txBody>
          <a:bodyPr wrap="square" lIns="42970" tIns="21485" rIns="42970" bIns="21485" rtlCol="0">
            <a:spAutoFit/>
          </a:bodyPr>
          <a:lstStyle/>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您的内容打在这里，或者通过复制您的文本后，在此框中选择粘贴，并选择只保留文字。您的内容打在这里，或者通过复制您的文本后，在此框中选择粘贴，</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并选择只保留文字。您的内容打在这里，或者通过复制您的文本后，在此框中选择粘贴，</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2" name="组合 1"/>
          <p:cNvGrpSpPr/>
          <p:nvPr/>
        </p:nvGrpSpPr>
        <p:grpSpPr>
          <a:xfrm>
            <a:off x="1982503" y="3104138"/>
            <a:ext cx="1429930" cy="1319176"/>
            <a:chOff x="3680391" y="6233991"/>
            <a:chExt cx="2912421" cy="2631634"/>
          </a:xfrm>
        </p:grpSpPr>
        <p:sp>
          <p:nvSpPr>
            <p:cNvPr id="64" name="椭圆 63"/>
            <p:cNvSpPr/>
            <p:nvPr/>
          </p:nvSpPr>
          <p:spPr>
            <a:xfrm>
              <a:off x="3680391" y="6233991"/>
              <a:ext cx="2631634" cy="2631634"/>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68" name="TextBox 67"/>
            <p:cNvSpPr txBox="1"/>
            <p:nvPr/>
          </p:nvSpPr>
          <p:spPr>
            <a:xfrm>
              <a:off x="4087158" y="6598129"/>
              <a:ext cx="2505654" cy="1903355"/>
            </a:xfrm>
            <a:prstGeom prst="rect">
              <a:avLst/>
            </a:prstGeom>
            <a:noFill/>
          </p:spPr>
          <p:txBody>
            <a:bodyPr wrap="square" rtlCol="0">
              <a:spAutoFit/>
            </a:bodyPr>
            <a:lstStyle/>
            <a:p>
              <a:r>
                <a:rPr lang="zh-CN" altLang="en-US" sz="2800" dirty="0">
                  <a:solidFill>
                    <a:schemeClr val="bg1"/>
                  </a:solidFill>
                  <a:latin typeface="思源黑体 CN Medium" pitchFamily="34" charset="-122"/>
                  <a:ea typeface="思源黑体 CN Medium" pitchFamily="34" charset="-122"/>
                </a:rPr>
                <a:t>项目</a:t>
              </a:r>
              <a:endParaRPr lang="en-US" altLang="zh-CN" sz="2800" dirty="0">
                <a:solidFill>
                  <a:schemeClr val="bg1"/>
                </a:solidFill>
                <a:latin typeface="思源黑体 CN Medium" pitchFamily="34" charset="-122"/>
                <a:ea typeface="思源黑体 CN Medium" pitchFamily="34" charset="-122"/>
              </a:endParaRPr>
            </a:p>
            <a:p>
              <a:r>
                <a:rPr lang="zh-CN" altLang="en-US" sz="2800" dirty="0">
                  <a:solidFill>
                    <a:schemeClr val="bg1"/>
                  </a:solidFill>
                  <a:latin typeface="思源黑体 CN Medium" pitchFamily="34" charset="-122"/>
                  <a:ea typeface="思源黑体 CN Medium" pitchFamily="34" charset="-122"/>
                </a:rPr>
                <a:t>背景</a:t>
              </a:r>
              <a:endParaRPr lang="en-US" altLang="zh-CN" sz="2800" dirty="0">
                <a:solidFill>
                  <a:schemeClr val="bg1"/>
                </a:solidFill>
                <a:latin typeface="思源黑体 CN Medium" pitchFamily="34" charset="-122"/>
                <a:ea typeface="思源黑体 CN Medium" pitchFamily="34" charset="-122"/>
              </a:endParaRPr>
            </a:p>
          </p:txBody>
        </p:sp>
      </p:grpSp>
      <p:sp>
        <p:nvSpPr>
          <p:cNvPr id="84" name="TextBox 83"/>
          <p:cNvSpPr txBox="1"/>
          <p:nvPr/>
        </p:nvSpPr>
        <p:spPr>
          <a:xfrm>
            <a:off x="7907109" y="1552015"/>
            <a:ext cx="2388562" cy="822449"/>
          </a:xfrm>
          <a:prstGeom prst="rect">
            <a:avLst/>
          </a:prstGeom>
          <a:noFill/>
        </p:spPr>
        <p:txBody>
          <a:bodyPr wrap="square" lIns="42970" tIns="21485" rIns="42970" bIns="21485" rtlCol="0">
            <a:spAutoFit/>
          </a:bodyPr>
          <a:lstStyle/>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85" name="TextBox 84"/>
          <p:cNvSpPr txBox="1"/>
          <p:nvPr/>
        </p:nvSpPr>
        <p:spPr>
          <a:xfrm>
            <a:off x="8204240" y="3430549"/>
            <a:ext cx="2388562" cy="822449"/>
          </a:xfrm>
          <a:prstGeom prst="rect">
            <a:avLst/>
          </a:prstGeom>
          <a:noFill/>
        </p:spPr>
        <p:txBody>
          <a:bodyPr wrap="square" lIns="42970" tIns="21485" rIns="42970" bIns="21485" rtlCol="0">
            <a:spAutoFit/>
          </a:bodyPr>
          <a:lstStyle/>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87" name="TextBox 86"/>
          <p:cNvSpPr txBox="1"/>
          <p:nvPr/>
        </p:nvSpPr>
        <p:spPr>
          <a:xfrm>
            <a:off x="8042851" y="5031206"/>
            <a:ext cx="2388562" cy="822449"/>
          </a:xfrm>
          <a:prstGeom prst="rect">
            <a:avLst/>
          </a:prstGeom>
          <a:noFill/>
        </p:spPr>
        <p:txBody>
          <a:bodyPr wrap="square" lIns="42970" tIns="21485" rIns="42970" bIns="21485" rtlCol="0">
            <a:spAutoFit/>
          </a:bodyPr>
          <a:lstStyle/>
          <a:p>
            <a:pPr>
              <a:lnSpc>
                <a:spcPct val="150000"/>
              </a:lnSpc>
            </a:pPr>
            <a:r>
              <a:rPr lang="zh-CN" altLang="en-US" sz="1125"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en-US" altLang="zh-CN" sz="1125"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3" name="组合 2"/>
          <p:cNvGrpSpPr/>
          <p:nvPr/>
        </p:nvGrpSpPr>
        <p:grpSpPr>
          <a:xfrm>
            <a:off x="6642784" y="1552013"/>
            <a:ext cx="1037319" cy="1059082"/>
            <a:chOff x="13172258" y="3096121"/>
            <a:chExt cx="2112769" cy="2112769"/>
          </a:xfrm>
        </p:grpSpPr>
        <p:sp>
          <p:nvSpPr>
            <p:cNvPr id="63" name="椭圆 62"/>
            <p:cNvSpPr/>
            <p:nvPr/>
          </p:nvSpPr>
          <p:spPr>
            <a:xfrm>
              <a:off x="13172258" y="3096121"/>
              <a:ext cx="2112769" cy="2112769"/>
            </a:xfrm>
            <a:prstGeom prst="ellipse">
              <a:avLst/>
            </a:prstGeom>
            <a:solidFill>
              <a:srgbClr val="D60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86" name="TextBox 85"/>
            <p:cNvSpPr txBox="1"/>
            <p:nvPr/>
          </p:nvSpPr>
          <p:spPr>
            <a:xfrm>
              <a:off x="13581323" y="3528168"/>
              <a:ext cx="1457163" cy="1247287"/>
            </a:xfrm>
            <a:prstGeom prst="rect">
              <a:avLst/>
            </a:prstGeom>
            <a:noFill/>
          </p:spPr>
          <p:txBody>
            <a:bodyPr wrap="square" rtlCol="0">
              <a:spAutoFit/>
            </a:bodyPr>
            <a:lstStyle/>
            <a:p>
              <a:r>
                <a:rPr lang="en-US" altLang="zh-CN" sz="3465" dirty="0">
                  <a:solidFill>
                    <a:schemeClr val="bg1"/>
                  </a:solidFill>
                  <a:latin typeface="DFGothic-EB" panose="02010609010101010101" pitchFamily="1" charset="-128"/>
                  <a:ea typeface="DFGothic-EB" panose="02010609010101010101" pitchFamily="1" charset="-128"/>
                </a:rPr>
                <a:t>01</a:t>
              </a:r>
              <a:endParaRPr lang="zh-CN" altLang="en-US" sz="3465" dirty="0">
                <a:solidFill>
                  <a:schemeClr val="bg1"/>
                </a:solidFill>
              </a:endParaRPr>
            </a:p>
          </p:txBody>
        </p:sp>
      </p:grpSp>
      <p:grpSp>
        <p:nvGrpSpPr>
          <p:cNvPr id="12" name="组合 11"/>
          <p:cNvGrpSpPr/>
          <p:nvPr/>
        </p:nvGrpSpPr>
        <p:grpSpPr>
          <a:xfrm>
            <a:off x="6696583" y="4823169"/>
            <a:ext cx="1156731" cy="1059080"/>
            <a:chOff x="13172258" y="9631589"/>
            <a:chExt cx="2355981" cy="2112769"/>
          </a:xfrm>
        </p:grpSpPr>
        <p:sp>
          <p:nvSpPr>
            <p:cNvPr id="67" name="椭圆 66"/>
            <p:cNvSpPr/>
            <p:nvPr/>
          </p:nvSpPr>
          <p:spPr>
            <a:xfrm>
              <a:off x="13172258" y="9631589"/>
              <a:ext cx="2112769" cy="2112769"/>
            </a:xfrm>
            <a:prstGeom prst="ellipse">
              <a:avLst/>
            </a:prstGeom>
            <a:solidFill>
              <a:srgbClr val="D60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90" name="TextBox 89"/>
            <p:cNvSpPr txBox="1"/>
            <p:nvPr/>
          </p:nvSpPr>
          <p:spPr>
            <a:xfrm>
              <a:off x="13539160" y="10087372"/>
              <a:ext cx="1989079" cy="1247289"/>
            </a:xfrm>
            <a:prstGeom prst="rect">
              <a:avLst/>
            </a:prstGeom>
            <a:noFill/>
          </p:spPr>
          <p:txBody>
            <a:bodyPr wrap="square" rtlCol="0">
              <a:spAutoFit/>
            </a:bodyPr>
            <a:lstStyle/>
            <a:p>
              <a:r>
                <a:rPr lang="en-US" altLang="zh-CN" sz="3465" dirty="0">
                  <a:solidFill>
                    <a:schemeClr val="bg1"/>
                  </a:solidFill>
                  <a:latin typeface="DFGothic-EB" panose="02010609010101010101" pitchFamily="1" charset="-128"/>
                  <a:ea typeface="DFGothic-EB" panose="02010609010101010101" pitchFamily="1" charset="-128"/>
                </a:rPr>
                <a:t>03</a:t>
              </a:r>
              <a:endParaRPr lang="zh-CN" altLang="en-US" sz="3465" dirty="0">
                <a:solidFill>
                  <a:schemeClr val="bg1"/>
                </a:solidFill>
              </a:endParaRPr>
            </a:p>
          </p:txBody>
        </p:sp>
      </p:grpSp>
      <p:grpSp>
        <p:nvGrpSpPr>
          <p:cNvPr id="4" name="组合 3"/>
          <p:cNvGrpSpPr/>
          <p:nvPr/>
        </p:nvGrpSpPr>
        <p:grpSpPr>
          <a:xfrm>
            <a:off x="7103726" y="3302448"/>
            <a:ext cx="1037319" cy="1059081"/>
            <a:chOff x="14111087" y="6588075"/>
            <a:chExt cx="2112769" cy="2112769"/>
          </a:xfrm>
        </p:grpSpPr>
        <p:sp>
          <p:nvSpPr>
            <p:cNvPr id="66" name="椭圆 65"/>
            <p:cNvSpPr/>
            <p:nvPr/>
          </p:nvSpPr>
          <p:spPr>
            <a:xfrm>
              <a:off x="14111087" y="6588075"/>
              <a:ext cx="2112769" cy="2112769"/>
            </a:xfrm>
            <a:prstGeom prst="ellipse">
              <a:avLst/>
            </a:prstGeom>
            <a:solidFill>
              <a:srgbClr val="D60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91" name="TextBox 90"/>
            <p:cNvSpPr txBox="1"/>
            <p:nvPr/>
          </p:nvSpPr>
          <p:spPr>
            <a:xfrm>
              <a:off x="14466878" y="7033181"/>
              <a:ext cx="1636298" cy="1247288"/>
            </a:xfrm>
            <a:prstGeom prst="rect">
              <a:avLst/>
            </a:prstGeom>
            <a:noFill/>
          </p:spPr>
          <p:txBody>
            <a:bodyPr wrap="square" rtlCol="0">
              <a:spAutoFit/>
            </a:bodyPr>
            <a:lstStyle/>
            <a:p>
              <a:r>
                <a:rPr lang="en-US" altLang="zh-CN" sz="3465" dirty="0">
                  <a:solidFill>
                    <a:schemeClr val="bg1"/>
                  </a:solidFill>
                  <a:latin typeface="DFGothic-EB" panose="02010609010101010101" pitchFamily="1" charset="-128"/>
                  <a:ea typeface="DFGothic-EB" panose="02010609010101010101" pitchFamily="1" charset="-128"/>
                </a:rPr>
                <a:t>02</a:t>
              </a:r>
              <a:endParaRPr lang="zh-CN" altLang="en-US" sz="3465" dirty="0">
                <a:solidFill>
                  <a:schemeClr val="bg1"/>
                </a:solidFill>
              </a:endParaRPr>
            </a:p>
          </p:txBody>
        </p:sp>
      </p:grpSp>
      <p:sp>
        <p:nvSpPr>
          <p:cNvPr id="93" name="平行四边形 92"/>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13" name="组合 12"/>
          <p:cNvGrpSpPr/>
          <p:nvPr/>
        </p:nvGrpSpPr>
        <p:grpSpPr>
          <a:xfrm>
            <a:off x="-124754" y="289674"/>
            <a:ext cx="2969754" cy="500820"/>
            <a:chOff x="-611583" y="577868"/>
            <a:chExt cx="6048672" cy="999091"/>
          </a:xfrm>
        </p:grpSpPr>
        <p:sp>
          <p:nvSpPr>
            <p:cNvPr id="94" name="对角圆角矩形 93"/>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95" name="TextBox 94"/>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项目背景</a:t>
              </a:r>
              <a:endParaRPr lang="zh-CN" altLang="en-US" sz="1990" dirty="0">
                <a:solidFill>
                  <a:prstClr val="white"/>
                </a:solidFill>
                <a:latin typeface="思源黑体 CN Medium" pitchFamily="34" charset="-122"/>
                <a:ea typeface="思源黑体 CN Medium"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1+#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93"/>
                                            </p:tgtEl>
                                            <p:attrNameLst>
                                              <p:attrName>style.visibility</p:attrName>
                                            </p:attrNameLst>
                                          </p:cBhvr>
                                          <p:to>
                                            <p:strVal val="visible"/>
                                          </p:to>
                                        </p:set>
                                        <p:anim calcmode="lin" valueType="num">
                                          <p:cBhvr additive="base">
                                            <p:cTn id="12" dur="500" fill="hold"/>
                                            <p:tgtEl>
                                              <p:spTgt spid="93"/>
                                            </p:tgtEl>
                                            <p:attrNameLst>
                                              <p:attrName>ppt_x</p:attrName>
                                            </p:attrNameLst>
                                          </p:cBhvr>
                                          <p:tavLst>
                                            <p:tav tm="0">
                                              <p:val>
                                                <p:strVal val="0-#ppt_w/2"/>
                                              </p:val>
                                            </p:tav>
                                            <p:tav tm="100000">
                                              <p:val>
                                                <p:strVal val="#ppt_x"/>
                                              </p:val>
                                            </p:tav>
                                          </p:tavLst>
                                        </p:anim>
                                        <p:anim calcmode="lin" valueType="num">
                                          <p:cBhvr additive="base">
                                            <p:cTn id="13" dur="500" fill="hold"/>
                                            <p:tgtEl>
                                              <p:spTgt spid="9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14:presetBounceEnd="64000">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14:bounceEnd="64000">
                                          <p:cBhvr additive="base">
                                            <p:cTn id="17" dur="500" fill="hold"/>
                                            <p:tgtEl>
                                              <p:spTgt spid="2"/>
                                            </p:tgtEl>
                                            <p:attrNameLst>
                                              <p:attrName>ppt_x</p:attrName>
                                            </p:attrNameLst>
                                          </p:cBhvr>
                                          <p:tavLst>
                                            <p:tav tm="0">
                                              <p:val>
                                                <p:strVal val="0-#ppt_w/2"/>
                                              </p:val>
                                            </p:tav>
                                            <p:tav tm="100000">
                                              <p:val>
                                                <p:strVal val="#ppt_x"/>
                                              </p:val>
                                            </p:tav>
                                          </p:tavLst>
                                        </p:anim>
                                        <p:anim calcmode="lin" valueType="num" p14:bounceEnd="64000">
                                          <p:cBhvr additive="base">
                                            <p:cTn id="18" dur="500" fill="hold"/>
                                            <p:tgtEl>
                                              <p:spTgt spid="2"/>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82"/>
                                            </p:tgtEl>
                                            <p:attrNameLst>
                                              <p:attrName>style.visibility</p:attrName>
                                            </p:attrNameLst>
                                          </p:cBhvr>
                                          <p:to>
                                            <p:strVal val="visible"/>
                                          </p:to>
                                        </p:set>
                                        <p:animEffect transition="in" filter="fade">
                                          <p:cBhvr>
                                            <p:cTn id="22" dur="500"/>
                                            <p:tgtEl>
                                              <p:spTgt spid="82"/>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81"/>
                                            </p:tgtEl>
                                            <p:attrNameLst>
                                              <p:attrName>style.visibility</p:attrName>
                                            </p:attrNameLst>
                                          </p:cBhvr>
                                          <p:to>
                                            <p:strVal val="visible"/>
                                          </p:to>
                                        </p:set>
                                        <p:animEffect transition="in" filter="randombar(horizontal)">
                                          <p:cBhvr>
                                            <p:cTn id="25" dur="500"/>
                                            <p:tgtEl>
                                              <p:spTgt spid="81"/>
                                            </p:tgtEl>
                                          </p:cBhvr>
                                        </p:animEffect>
                                      </p:childTnLst>
                                    </p:cTn>
                                  </p:par>
                                </p:childTnLst>
                              </p:cTn>
                            </p:par>
                            <p:par>
                              <p:cTn id="26" fill="hold">
                                <p:stCondLst>
                                  <p:cond delay="2000"/>
                                </p:stCondLst>
                                <p:childTnLst>
                                  <p:par>
                                    <p:cTn id="27" presetID="22" presetClass="entr" presetSubtype="8" fill="hold" nodeType="afterEffect">
                                      <p:stCondLst>
                                        <p:cond delay="0"/>
                                      </p:stCondLst>
                                      <p:childTnLst>
                                        <p:set>
                                          <p:cBhvr>
                                            <p:cTn id="28" dur="1" fill="hold">
                                              <p:stCondLst>
                                                <p:cond delay="0"/>
                                              </p:stCondLst>
                                            </p:cTn>
                                            <p:tgtEl>
                                              <p:spTgt spid="77"/>
                                            </p:tgtEl>
                                            <p:attrNameLst>
                                              <p:attrName>style.visibility</p:attrName>
                                            </p:attrNameLst>
                                          </p:cBhvr>
                                          <p:to>
                                            <p:strVal val="visible"/>
                                          </p:to>
                                        </p:set>
                                        <p:animEffect transition="in" filter="wipe(left)">
                                          <p:cBhvr>
                                            <p:cTn id="29" dur="500"/>
                                            <p:tgtEl>
                                              <p:spTgt spid="77"/>
                                            </p:tgtEl>
                                          </p:cBhvr>
                                        </p:animEffect>
                                      </p:childTnLst>
                                    </p:cTn>
                                  </p:par>
                                </p:childTnLst>
                              </p:cTn>
                            </p:par>
                            <p:par>
                              <p:cTn id="30" fill="hold">
                                <p:stCondLst>
                                  <p:cond delay="2500"/>
                                </p:stCondLst>
                                <p:childTnLst>
                                  <p:par>
                                    <p:cTn id="31" presetID="53" presetClass="entr" presetSubtype="16" fill="hold" nodeType="after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p:cTn id="33" dur="500" fill="hold"/>
                                            <p:tgtEl>
                                              <p:spTgt spid="3"/>
                                            </p:tgtEl>
                                            <p:attrNameLst>
                                              <p:attrName>ppt_w</p:attrName>
                                            </p:attrNameLst>
                                          </p:cBhvr>
                                          <p:tavLst>
                                            <p:tav tm="0">
                                              <p:val>
                                                <p:fltVal val="0"/>
                                              </p:val>
                                            </p:tav>
                                            <p:tav tm="100000">
                                              <p:val>
                                                <p:strVal val="#ppt_w"/>
                                              </p:val>
                                            </p:tav>
                                          </p:tavLst>
                                        </p:anim>
                                        <p:anim calcmode="lin" valueType="num">
                                          <p:cBhvr>
                                            <p:cTn id="34" dur="500" fill="hold"/>
                                            <p:tgtEl>
                                              <p:spTgt spid="3"/>
                                            </p:tgtEl>
                                            <p:attrNameLst>
                                              <p:attrName>ppt_h</p:attrName>
                                            </p:attrNameLst>
                                          </p:cBhvr>
                                          <p:tavLst>
                                            <p:tav tm="0">
                                              <p:val>
                                                <p:fltVal val="0"/>
                                              </p:val>
                                            </p:tav>
                                            <p:tav tm="100000">
                                              <p:val>
                                                <p:strVal val="#ppt_h"/>
                                              </p:val>
                                            </p:tav>
                                          </p:tavLst>
                                        </p:anim>
                                        <p:animEffect transition="in" filter="fade">
                                          <p:cBhvr>
                                            <p:cTn id="35" dur="500"/>
                                            <p:tgtEl>
                                              <p:spTgt spid="3"/>
                                            </p:tgtEl>
                                          </p:cBhvr>
                                        </p:animEffect>
                                      </p:childTnLst>
                                    </p:cTn>
                                  </p:par>
                                  <p:par>
                                    <p:cTn id="36" presetID="53" presetClass="entr" presetSubtype="16" fill="hold" nodeType="with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animEffect transition="in" filter="fade">
                                          <p:cBhvr>
                                            <p:cTn id="40" dur="500"/>
                                            <p:tgtEl>
                                              <p:spTgt spid="4"/>
                                            </p:tgtEl>
                                          </p:cBhvr>
                                        </p:animEffect>
                                      </p:childTnLst>
                                    </p:cTn>
                                  </p:par>
                                  <p:par>
                                    <p:cTn id="41" presetID="53" presetClass="entr" presetSubtype="16"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par>
                              <p:cTn id="46" fill="hold">
                                <p:stCondLst>
                                  <p:cond delay="3000"/>
                                </p:stCondLst>
                                <p:childTnLst>
                                  <p:par>
                                    <p:cTn id="47" presetID="14" presetClass="entr" presetSubtype="10" fill="hold" grpId="0" nodeType="afterEffect">
                                      <p:stCondLst>
                                        <p:cond delay="0"/>
                                      </p:stCondLst>
                                      <p:childTnLst>
                                        <p:set>
                                          <p:cBhvr>
                                            <p:cTn id="48" dur="1" fill="hold">
                                              <p:stCondLst>
                                                <p:cond delay="0"/>
                                              </p:stCondLst>
                                            </p:cTn>
                                            <p:tgtEl>
                                              <p:spTgt spid="84"/>
                                            </p:tgtEl>
                                            <p:attrNameLst>
                                              <p:attrName>style.visibility</p:attrName>
                                            </p:attrNameLst>
                                          </p:cBhvr>
                                          <p:to>
                                            <p:strVal val="visible"/>
                                          </p:to>
                                        </p:set>
                                        <p:animEffect transition="in" filter="randombar(horizontal)">
                                          <p:cBhvr>
                                            <p:cTn id="49" dur="500"/>
                                            <p:tgtEl>
                                              <p:spTgt spid="84"/>
                                            </p:tgtEl>
                                          </p:cBhvr>
                                        </p:animEffect>
                                      </p:childTnLst>
                                    </p:cTn>
                                  </p:par>
                                </p:childTnLst>
                              </p:cTn>
                            </p:par>
                            <p:par>
                              <p:cTn id="50" fill="hold">
                                <p:stCondLst>
                                  <p:cond delay="3500"/>
                                </p:stCondLst>
                                <p:childTnLst>
                                  <p:par>
                                    <p:cTn id="51" presetID="14" presetClass="entr" presetSubtype="10" fill="hold" grpId="0" nodeType="afterEffect">
                                      <p:stCondLst>
                                        <p:cond delay="0"/>
                                      </p:stCondLst>
                                      <p:childTnLst>
                                        <p:set>
                                          <p:cBhvr>
                                            <p:cTn id="52" dur="1" fill="hold">
                                              <p:stCondLst>
                                                <p:cond delay="0"/>
                                              </p:stCondLst>
                                            </p:cTn>
                                            <p:tgtEl>
                                              <p:spTgt spid="85"/>
                                            </p:tgtEl>
                                            <p:attrNameLst>
                                              <p:attrName>style.visibility</p:attrName>
                                            </p:attrNameLst>
                                          </p:cBhvr>
                                          <p:to>
                                            <p:strVal val="visible"/>
                                          </p:to>
                                        </p:set>
                                        <p:animEffect transition="in" filter="randombar(horizontal)">
                                          <p:cBhvr>
                                            <p:cTn id="53" dur="500"/>
                                            <p:tgtEl>
                                              <p:spTgt spid="85"/>
                                            </p:tgtEl>
                                          </p:cBhvr>
                                        </p:animEffect>
                                      </p:childTnLst>
                                    </p:cTn>
                                  </p:par>
                                </p:childTnLst>
                              </p:cTn>
                            </p:par>
                            <p:par>
                              <p:cTn id="54" fill="hold">
                                <p:stCondLst>
                                  <p:cond delay="4000"/>
                                </p:stCondLst>
                                <p:childTnLst>
                                  <p:par>
                                    <p:cTn id="55" presetID="14" presetClass="entr" presetSubtype="10" fill="hold" grpId="0" nodeType="afterEffect">
                                      <p:stCondLst>
                                        <p:cond delay="0"/>
                                      </p:stCondLst>
                                      <p:childTnLst>
                                        <p:set>
                                          <p:cBhvr>
                                            <p:cTn id="56" dur="1" fill="hold">
                                              <p:stCondLst>
                                                <p:cond delay="0"/>
                                              </p:stCondLst>
                                            </p:cTn>
                                            <p:tgtEl>
                                              <p:spTgt spid="87"/>
                                            </p:tgtEl>
                                            <p:attrNameLst>
                                              <p:attrName>style.visibility</p:attrName>
                                            </p:attrNameLst>
                                          </p:cBhvr>
                                          <p:to>
                                            <p:strVal val="visible"/>
                                          </p:to>
                                        </p:set>
                                        <p:animEffect transition="in" filter="randombar(horizontal)">
                                          <p:cBhvr>
                                            <p:cTn id="57"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1" grpId="0"/>
          <p:bldP spid="84" grpId="0"/>
          <p:bldP spid="85" grpId="0"/>
          <p:bldP spid="87" grpId="0"/>
          <p:bldP spid="93"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1+#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93"/>
                                            </p:tgtEl>
                                            <p:attrNameLst>
                                              <p:attrName>style.visibility</p:attrName>
                                            </p:attrNameLst>
                                          </p:cBhvr>
                                          <p:to>
                                            <p:strVal val="visible"/>
                                          </p:to>
                                        </p:set>
                                        <p:anim calcmode="lin" valueType="num">
                                          <p:cBhvr additive="base">
                                            <p:cTn id="12" dur="500" fill="hold"/>
                                            <p:tgtEl>
                                              <p:spTgt spid="93"/>
                                            </p:tgtEl>
                                            <p:attrNameLst>
                                              <p:attrName>ppt_x</p:attrName>
                                            </p:attrNameLst>
                                          </p:cBhvr>
                                          <p:tavLst>
                                            <p:tav tm="0">
                                              <p:val>
                                                <p:strVal val="0-#ppt_w/2"/>
                                              </p:val>
                                            </p:tav>
                                            <p:tav tm="100000">
                                              <p:val>
                                                <p:strVal val="#ppt_x"/>
                                              </p:val>
                                            </p:tav>
                                          </p:tavLst>
                                        </p:anim>
                                        <p:anim calcmode="lin" valueType="num">
                                          <p:cBhvr additive="base">
                                            <p:cTn id="13" dur="500" fill="hold"/>
                                            <p:tgtEl>
                                              <p:spTgt spid="9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0-#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82"/>
                                            </p:tgtEl>
                                            <p:attrNameLst>
                                              <p:attrName>style.visibility</p:attrName>
                                            </p:attrNameLst>
                                          </p:cBhvr>
                                          <p:to>
                                            <p:strVal val="visible"/>
                                          </p:to>
                                        </p:set>
                                        <p:animEffect transition="in" filter="fade">
                                          <p:cBhvr>
                                            <p:cTn id="22" dur="500"/>
                                            <p:tgtEl>
                                              <p:spTgt spid="82"/>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81"/>
                                            </p:tgtEl>
                                            <p:attrNameLst>
                                              <p:attrName>style.visibility</p:attrName>
                                            </p:attrNameLst>
                                          </p:cBhvr>
                                          <p:to>
                                            <p:strVal val="visible"/>
                                          </p:to>
                                        </p:set>
                                        <p:animEffect transition="in" filter="randombar(horizontal)">
                                          <p:cBhvr>
                                            <p:cTn id="25" dur="500"/>
                                            <p:tgtEl>
                                              <p:spTgt spid="81"/>
                                            </p:tgtEl>
                                          </p:cBhvr>
                                        </p:animEffect>
                                      </p:childTnLst>
                                    </p:cTn>
                                  </p:par>
                                </p:childTnLst>
                              </p:cTn>
                            </p:par>
                            <p:par>
                              <p:cTn id="26" fill="hold">
                                <p:stCondLst>
                                  <p:cond delay="2000"/>
                                </p:stCondLst>
                                <p:childTnLst>
                                  <p:par>
                                    <p:cTn id="27" presetID="22" presetClass="entr" presetSubtype="8" fill="hold" nodeType="afterEffect">
                                      <p:stCondLst>
                                        <p:cond delay="0"/>
                                      </p:stCondLst>
                                      <p:childTnLst>
                                        <p:set>
                                          <p:cBhvr>
                                            <p:cTn id="28" dur="1" fill="hold">
                                              <p:stCondLst>
                                                <p:cond delay="0"/>
                                              </p:stCondLst>
                                            </p:cTn>
                                            <p:tgtEl>
                                              <p:spTgt spid="77"/>
                                            </p:tgtEl>
                                            <p:attrNameLst>
                                              <p:attrName>style.visibility</p:attrName>
                                            </p:attrNameLst>
                                          </p:cBhvr>
                                          <p:to>
                                            <p:strVal val="visible"/>
                                          </p:to>
                                        </p:set>
                                        <p:animEffect transition="in" filter="wipe(left)">
                                          <p:cBhvr>
                                            <p:cTn id="29" dur="500"/>
                                            <p:tgtEl>
                                              <p:spTgt spid="77"/>
                                            </p:tgtEl>
                                          </p:cBhvr>
                                        </p:animEffect>
                                      </p:childTnLst>
                                    </p:cTn>
                                  </p:par>
                                </p:childTnLst>
                              </p:cTn>
                            </p:par>
                            <p:par>
                              <p:cTn id="30" fill="hold">
                                <p:stCondLst>
                                  <p:cond delay="2500"/>
                                </p:stCondLst>
                                <p:childTnLst>
                                  <p:par>
                                    <p:cTn id="31" presetID="53" presetClass="entr" presetSubtype="16" fill="hold" nodeType="after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p:cTn id="33" dur="500" fill="hold"/>
                                            <p:tgtEl>
                                              <p:spTgt spid="3"/>
                                            </p:tgtEl>
                                            <p:attrNameLst>
                                              <p:attrName>ppt_w</p:attrName>
                                            </p:attrNameLst>
                                          </p:cBhvr>
                                          <p:tavLst>
                                            <p:tav tm="0">
                                              <p:val>
                                                <p:fltVal val="0"/>
                                              </p:val>
                                            </p:tav>
                                            <p:tav tm="100000">
                                              <p:val>
                                                <p:strVal val="#ppt_w"/>
                                              </p:val>
                                            </p:tav>
                                          </p:tavLst>
                                        </p:anim>
                                        <p:anim calcmode="lin" valueType="num">
                                          <p:cBhvr>
                                            <p:cTn id="34" dur="500" fill="hold"/>
                                            <p:tgtEl>
                                              <p:spTgt spid="3"/>
                                            </p:tgtEl>
                                            <p:attrNameLst>
                                              <p:attrName>ppt_h</p:attrName>
                                            </p:attrNameLst>
                                          </p:cBhvr>
                                          <p:tavLst>
                                            <p:tav tm="0">
                                              <p:val>
                                                <p:fltVal val="0"/>
                                              </p:val>
                                            </p:tav>
                                            <p:tav tm="100000">
                                              <p:val>
                                                <p:strVal val="#ppt_h"/>
                                              </p:val>
                                            </p:tav>
                                          </p:tavLst>
                                        </p:anim>
                                        <p:animEffect transition="in" filter="fade">
                                          <p:cBhvr>
                                            <p:cTn id="35" dur="500"/>
                                            <p:tgtEl>
                                              <p:spTgt spid="3"/>
                                            </p:tgtEl>
                                          </p:cBhvr>
                                        </p:animEffect>
                                      </p:childTnLst>
                                    </p:cTn>
                                  </p:par>
                                  <p:par>
                                    <p:cTn id="36" presetID="53" presetClass="entr" presetSubtype="16" fill="hold" nodeType="with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animEffect transition="in" filter="fade">
                                          <p:cBhvr>
                                            <p:cTn id="40" dur="500"/>
                                            <p:tgtEl>
                                              <p:spTgt spid="4"/>
                                            </p:tgtEl>
                                          </p:cBhvr>
                                        </p:animEffect>
                                      </p:childTnLst>
                                    </p:cTn>
                                  </p:par>
                                  <p:par>
                                    <p:cTn id="41" presetID="53" presetClass="entr" presetSubtype="16"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par>
                              <p:cTn id="46" fill="hold">
                                <p:stCondLst>
                                  <p:cond delay="3000"/>
                                </p:stCondLst>
                                <p:childTnLst>
                                  <p:par>
                                    <p:cTn id="47" presetID="14" presetClass="entr" presetSubtype="10" fill="hold" grpId="0" nodeType="afterEffect">
                                      <p:stCondLst>
                                        <p:cond delay="0"/>
                                      </p:stCondLst>
                                      <p:childTnLst>
                                        <p:set>
                                          <p:cBhvr>
                                            <p:cTn id="48" dur="1" fill="hold">
                                              <p:stCondLst>
                                                <p:cond delay="0"/>
                                              </p:stCondLst>
                                            </p:cTn>
                                            <p:tgtEl>
                                              <p:spTgt spid="84"/>
                                            </p:tgtEl>
                                            <p:attrNameLst>
                                              <p:attrName>style.visibility</p:attrName>
                                            </p:attrNameLst>
                                          </p:cBhvr>
                                          <p:to>
                                            <p:strVal val="visible"/>
                                          </p:to>
                                        </p:set>
                                        <p:animEffect transition="in" filter="randombar(horizontal)">
                                          <p:cBhvr>
                                            <p:cTn id="49" dur="500"/>
                                            <p:tgtEl>
                                              <p:spTgt spid="84"/>
                                            </p:tgtEl>
                                          </p:cBhvr>
                                        </p:animEffect>
                                      </p:childTnLst>
                                    </p:cTn>
                                  </p:par>
                                </p:childTnLst>
                              </p:cTn>
                            </p:par>
                            <p:par>
                              <p:cTn id="50" fill="hold">
                                <p:stCondLst>
                                  <p:cond delay="3500"/>
                                </p:stCondLst>
                                <p:childTnLst>
                                  <p:par>
                                    <p:cTn id="51" presetID="14" presetClass="entr" presetSubtype="10" fill="hold" grpId="0" nodeType="afterEffect">
                                      <p:stCondLst>
                                        <p:cond delay="0"/>
                                      </p:stCondLst>
                                      <p:childTnLst>
                                        <p:set>
                                          <p:cBhvr>
                                            <p:cTn id="52" dur="1" fill="hold">
                                              <p:stCondLst>
                                                <p:cond delay="0"/>
                                              </p:stCondLst>
                                            </p:cTn>
                                            <p:tgtEl>
                                              <p:spTgt spid="85"/>
                                            </p:tgtEl>
                                            <p:attrNameLst>
                                              <p:attrName>style.visibility</p:attrName>
                                            </p:attrNameLst>
                                          </p:cBhvr>
                                          <p:to>
                                            <p:strVal val="visible"/>
                                          </p:to>
                                        </p:set>
                                        <p:animEffect transition="in" filter="randombar(horizontal)">
                                          <p:cBhvr>
                                            <p:cTn id="53" dur="500"/>
                                            <p:tgtEl>
                                              <p:spTgt spid="85"/>
                                            </p:tgtEl>
                                          </p:cBhvr>
                                        </p:animEffect>
                                      </p:childTnLst>
                                    </p:cTn>
                                  </p:par>
                                </p:childTnLst>
                              </p:cTn>
                            </p:par>
                            <p:par>
                              <p:cTn id="54" fill="hold">
                                <p:stCondLst>
                                  <p:cond delay="4000"/>
                                </p:stCondLst>
                                <p:childTnLst>
                                  <p:par>
                                    <p:cTn id="55" presetID="14" presetClass="entr" presetSubtype="10" fill="hold" grpId="0" nodeType="afterEffect">
                                      <p:stCondLst>
                                        <p:cond delay="0"/>
                                      </p:stCondLst>
                                      <p:childTnLst>
                                        <p:set>
                                          <p:cBhvr>
                                            <p:cTn id="56" dur="1" fill="hold">
                                              <p:stCondLst>
                                                <p:cond delay="0"/>
                                              </p:stCondLst>
                                            </p:cTn>
                                            <p:tgtEl>
                                              <p:spTgt spid="87"/>
                                            </p:tgtEl>
                                            <p:attrNameLst>
                                              <p:attrName>style.visibility</p:attrName>
                                            </p:attrNameLst>
                                          </p:cBhvr>
                                          <p:to>
                                            <p:strVal val="visible"/>
                                          </p:to>
                                        </p:set>
                                        <p:animEffect transition="in" filter="randombar(horizontal)">
                                          <p:cBhvr>
                                            <p:cTn id="57"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1" grpId="0"/>
          <p:bldP spid="84" grpId="0"/>
          <p:bldP spid="85" grpId="0"/>
          <p:bldP spid="87" grpId="0"/>
          <p:bldP spid="93" grpId="0" animBg="1"/>
        </p:bld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平行四边形 65"/>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12" name="组合 11"/>
          <p:cNvGrpSpPr/>
          <p:nvPr/>
        </p:nvGrpSpPr>
        <p:grpSpPr>
          <a:xfrm>
            <a:off x="-124754" y="289674"/>
            <a:ext cx="2969754" cy="500820"/>
            <a:chOff x="-611583" y="577868"/>
            <a:chExt cx="6048672" cy="999091"/>
          </a:xfrm>
        </p:grpSpPr>
        <p:sp>
          <p:nvSpPr>
            <p:cNvPr id="67" name="对角圆角矩形 66"/>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68" name="TextBox 67"/>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项目背景</a:t>
              </a:r>
              <a:endParaRPr lang="zh-CN" altLang="en-US" sz="1990" dirty="0">
                <a:solidFill>
                  <a:prstClr val="white"/>
                </a:solidFill>
                <a:latin typeface="思源黑体 CN Medium" pitchFamily="34" charset="-122"/>
                <a:ea typeface="思源黑体 CN Medium" pitchFamily="34" charset="-122"/>
              </a:endParaRPr>
            </a:p>
          </p:txBody>
        </p:sp>
      </p:grpSp>
      <p:grpSp>
        <p:nvGrpSpPr>
          <p:cNvPr id="7" name="组合 6"/>
          <p:cNvGrpSpPr/>
          <p:nvPr/>
        </p:nvGrpSpPr>
        <p:grpSpPr>
          <a:xfrm>
            <a:off x="6240964" y="1602867"/>
            <a:ext cx="1740998" cy="1777522"/>
            <a:chOff x="12353848" y="3197567"/>
            <a:chExt cx="3545994" cy="3545994"/>
          </a:xfrm>
        </p:grpSpPr>
        <p:sp>
          <p:nvSpPr>
            <p:cNvPr id="42" name="泪滴形 41"/>
            <p:cNvSpPr/>
            <p:nvPr/>
          </p:nvSpPr>
          <p:spPr>
            <a:xfrm rot="8041025">
              <a:off x="12353848" y="3197567"/>
              <a:ext cx="3545994" cy="3545994"/>
            </a:xfrm>
            <a:prstGeom prst="teardrop">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47" name="Rectangle 5"/>
            <p:cNvSpPr/>
            <p:nvPr/>
          </p:nvSpPr>
          <p:spPr bwMode="auto">
            <a:xfrm>
              <a:off x="13254654" y="4332826"/>
              <a:ext cx="1871458" cy="1938405"/>
            </a:xfrm>
            <a:prstGeom prst="rect">
              <a:avLst/>
            </a:prstGeom>
          </p:spPr>
          <p:txBody>
            <a:bodyPr wrap="none">
              <a:spAutoFit/>
            </a:bodyPr>
            <a:lstStyle/>
            <a:p>
              <a:pPr algn="ctr">
                <a:defRPr/>
              </a:pPr>
              <a:r>
                <a:rPr lang="zh-CN" altLang="en-US" sz="2855" dirty="0">
                  <a:solidFill>
                    <a:schemeClr val="bg1"/>
                  </a:solidFill>
                  <a:latin typeface="思源黑体 CN Medium" pitchFamily="34" charset="-122"/>
                  <a:ea typeface="思源黑体 CN Medium" pitchFamily="34" charset="-122"/>
                  <a:cs typeface="Open Sans" pitchFamily="34" charset="0"/>
                </a:rPr>
                <a:t>二线</a:t>
              </a:r>
              <a:endParaRPr lang="en-US" altLang="zh-CN" sz="2855" dirty="0">
                <a:solidFill>
                  <a:schemeClr val="bg1"/>
                </a:solidFill>
                <a:latin typeface="思源黑体 CN Medium" pitchFamily="34" charset="-122"/>
                <a:ea typeface="思源黑体 CN Medium" pitchFamily="34" charset="-122"/>
                <a:cs typeface="Open Sans" pitchFamily="34" charset="0"/>
              </a:endParaRPr>
            </a:p>
            <a:p>
              <a:pPr algn="ctr">
                <a:defRPr/>
              </a:pPr>
              <a:r>
                <a:rPr lang="zh-CN" altLang="en-US" sz="2855" dirty="0">
                  <a:solidFill>
                    <a:schemeClr val="bg1"/>
                  </a:solidFill>
                  <a:latin typeface="思源黑体 CN Medium" pitchFamily="34" charset="-122"/>
                  <a:ea typeface="思源黑体 CN Medium" pitchFamily="34" charset="-122"/>
                  <a:cs typeface="Open Sans" pitchFamily="34" charset="0"/>
                </a:rPr>
                <a:t>城市</a:t>
              </a:r>
              <a:endParaRPr lang="en-US" altLang="zh-CN" sz="2855" dirty="0">
                <a:solidFill>
                  <a:schemeClr val="bg1"/>
                </a:solidFill>
                <a:latin typeface="思源黑体 CN Medium" pitchFamily="34" charset="-122"/>
                <a:ea typeface="思源黑体 CN Medium" pitchFamily="34" charset="-122"/>
                <a:cs typeface="Open Sans" pitchFamily="34" charset="0"/>
              </a:endParaRPr>
            </a:p>
          </p:txBody>
        </p:sp>
      </p:grpSp>
      <p:grpSp>
        <p:nvGrpSpPr>
          <p:cNvPr id="6" name="组合 5"/>
          <p:cNvGrpSpPr/>
          <p:nvPr/>
        </p:nvGrpSpPr>
        <p:grpSpPr>
          <a:xfrm>
            <a:off x="4064547" y="1773921"/>
            <a:ext cx="1740998" cy="1777522"/>
            <a:chOff x="7921011" y="3538803"/>
            <a:chExt cx="3545994" cy="3545994"/>
          </a:xfrm>
        </p:grpSpPr>
        <p:sp>
          <p:nvSpPr>
            <p:cNvPr id="41" name="泪滴形 40"/>
            <p:cNvSpPr/>
            <p:nvPr/>
          </p:nvSpPr>
          <p:spPr>
            <a:xfrm rot="2700000">
              <a:off x="7921011" y="3538803"/>
              <a:ext cx="3545994" cy="3545994"/>
            </a:xfrm>
            <a:prstGeom prst="teardrop">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48" name="Rectangle 5"/>
            <p:cNvSpPr/>
            <p:nvPr/>
          </p:nvSpPr>
          <p:spPr bwMode="auto">
            <a:xfrm>
              <a:off x="8758280" y="4332827"/>
              <a:ext cx="1871458" cy="1938405"/>
            </a:xfrm>
            <a:prstGeom prst="rect">
              <a:avLst/>
            </a:prstGeom>
          </p:spPr>
          <p:txBody>
            <a:bodyPr wrap="none">
              <a:spAutoFit/>
            </a:bodyPr>
            <a:lstStyle/>
            <a:p>
              <a:pPr algn="ctr">
                <a:defRPr/>
              </a:pPr>
              <a:r>
                <a:rPr lang="zh-CN" altLang="en-US" sz="2855" dirty="0">
                  <a:solidFill>
                    <a:schemeClr val="bg1"/>
                  </a:solidFill>
                  <a:latin typeface="思源黑体 CN Medium" pitchFamily="34" charset="-122"/>
                  <a:ea typeface="思源黑体 CN Medium" pitchFamily="34" charset="-122"/>
                  <a:cs typeface="Open Sans" pitchFamily="34" charset="0"/>
                </a:rPr>
                <a:t>一线</a:t>
              </a:r>
              <a:endParaRPr lang="en-US" altLang="zh-CN" sz="2855" dirty="0">
                <a:solidFill>
                  <a:schemeClr val="bg1"/>
                </a:solidFill>
                <a:latin typeface="思源黑体 CN Medium" pitchFamily="34" charset="-122"/>
                <a:ea typeface="思源黑体 CN Medium" pitchFamily="34" charset="-122"/>
                <a:cs typeface="Open Sans" pitchFamily="34" charset="0"/>
              </a:endParaRPr>
            </a:p>
            <a:p>
              <a:pPr algn="ctr">
                <a:defRPr/>
              </a:pPr>
              <a:r>
                <a:rPr lang="zh-CN" altLang="en-US" sz="2855" dirty="0">
                  <a:solidFill>
                    <a:schemeClr val="bg1"/>
                  </a:solidFill>
                  <a:latin typeface="思源黑体 CN Medium" pitchFamily="34" charset="-122"/>
                  <a:ea typeface="思源黑体 CN Medium" pitchFamily="34" charset="-122"/>
                  <a:cs typeface="Open Sans" pitchFamily="34" charset="0"/>
                </a:rPr>
                <a:t>城市</a:t>
              </a:r>
              <a:endParaRPr lang="en-US" altLang="zh-CN" sz="2855" dirty="0">
                <a:solidFill>
                  <a:schemeClr val="bg1"/>
                </a:solidFill>
                <a:latin typeface="思源黑体 CN Medium" pitchFamily="34" charset="-122"/>
                <a:ea typeface="思源黑体 CN Medium" pitchFamily="34" charset="-122"/>
                <a:cs typeface="Open Sans" pitchFamily="34" charset="0"/>
              </a:endParaRPr>
            </a:p>
          </p:txBody>
        </p:sp>
      </p:grpSp>
      <p:grpSp>
        <p:nvGrpSpPr>
          <p:cNvPr id="8" name="组合 7"/>
          <p:cNvGrpSpPr/>
          <p:nvPr/>
        </p:nvGrpSpPr>
        <p:grpSpPr>
          <a:xfrm>
            <a:off x="6272157" y="3856737"/>
            <a:ext cx="1740998" cy="1777522"/>
            <a:chOff x="12417382" y="7693830"/>
            <a:chExt cx="3545994" cy="3545994"/>
          </a:xfrm>
        </p:grpSpPr>
        <p:sp>
          <p:nvSpPr>
            <p:cNvPr id="43" name="泪滴形 42"/>
            <p:cNvSpPr/>
            <p:nvPr/>
          </p:nvSpPr>
          <p:spPr>
            <a:xfrm rot="13500000">
              <a:off x="12417382" y="7693830"/>
              <a:ext cx="3545994" cy="3545994"/>
            </a:xfrm>
            <a:prstGeom prst="teardrop">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49" name="Rectangle 5"/>
            <p:cNvSpPr/>
            <p:nvPr/>
          </p:nvSpPr>
          <p:spPr bwMode="auto">
            <a:xfrm>
              <a:off x="13254653" y="8606451"/>
              <a:ext cx="1871458" cy="1938405"/>
            </a:xfrm>
            <a:prstGeom prst="rect">
              <a:avLst/>
            </a:prstGeom>
          </p:spPr>
          <p:txBody>
            <a:bodyPr wrap="none">
              <a:spAutoFit/>
            </a:bodyPr>
            <a:lstStyle/>
            <a:p>
              <a:pPr algn="ctr">
                <a:defRPr/>
              </a:pPr>
              <a:r>
                <a:rPr lang="zh-CN" altLang="en-US" sz="2855" dirty="0">
                  <a:solidFill>
                    <a:schemeClr val="bg1"/>
                  </a:solidFill>
                  <a:latin typeface="思源黑体 CN Medium" pitchFamily="34" charset="-122"/>
                  <a:ea typeface="思源黑体 CN Medium" pitchFamily="34" charset="-122"/>
                  <a:cs typeface="Open Sans" pitchFamily="34" charset="0"/>
                </a:rPr>
                <a:t>三线</a:t>
              </a:r>
              <a:endParaRPr lang="en-US" altLang="zh-CN" sz="2855" dirty="0">
                <a:solidFill>
                  <a:schemeClr val="bg1"/>
                </a:solidFill>
                <a:latin typeface="思源黑体 CN Medium" pitchFamily="34" charset="-122"/>
                <a:ea typeface="思源黑体 CN Medium" pitchFamily="34" charset="-122"/>
                <a:cs typeface="Open Sans" pitchFamily="34" charset="0"/>
              </a:endParaRPr>
            </a:p>
            <a:p>
              <a:pPr algn="ctr">
                <a:defRPr/>
              </a:pPr>
              <a:r>
                <a:rPr lang="zh-CN" altLang="en-US" sz="2855" dirty="0">
                  <a:solidFill>
                    <a:schemeClr val="bg1"/>
                  </a:solidFill>
                  <a:latin typeface="思源黑体 CN Medium" pitchFamily="34" charset="-122"/>
                  <a:ea typeface="思源黑体 CN Medium" pitchFamily="34" charset="-122"/>
                  <a:cs typeface="Open Sans" pitchFamily="34" charset="0"/>
                </a:rPr>
                <a:t>城市</a:t>
              </a:r>
              <a:endParaRPr lang="en-US" altLang="zh-CN" sz="2855" dirty="0">
                <a:solidFill>
                  <a:schemeClr val="bg1"/>
                </a:solidFill>
                <a:latin typeface="思源黑体 CN Medium" pitchFamily="34" charset="-122"/>
                <a:ea typeface="思源黑体 CN Medium" pitchFamily="34" charset="-122"/>
                <a:cs typeface="Open Sans" pitchFamily="34" charset="0"/>
              </a:endParaRPr>
            </a:p>
          </p:txBody>
        </p:sp>
      </p:grpSp>
      <p:grpSp>
        <p:nvGrpSpPr>
          <p:cNvPr id="10" name="组合 9"/>
          <p:cNvGrpSpPr/>
          <p:nvPr/>
        </p:nvGrpSpPr>
        <p:grpSpPr>
          <a:xfrm>
            <a:off x="4076269" y="4003004"/>
            <a:ext cx="1740998" cy="1777522"/>
            <a:chOff x="7944887" y="7985617"/>
            <a:chExt cx="3545994" cy="3545994"/>
          </a:xfrm>
        </p:grpSpPr>
        <p:sp>
          <p:nvSpPr>
            <p:cNvPr id="38" name="泪滴形 37"/>
            <p:cNvSpPr/>
            <p:nvPr/>
          </p:nvSpPr>
          <p:spPr>
            <a:xfrm rot="18900000">
              <a:off x="7944887" y="7985617"/>
              <a:ext cx="3545994" cy="3545994"/>
            </a:xfrm>
            <a:prstGeom prst="teardrop">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50" name="Rectangle 5"/>
            <p:cNvSpPr/>
            <p:nvPr/>
          </p:nvSpPr>
          <p:spPr bwMode="auto">
            <a:xfrm>
              <a:off x="8758279" y="8606453"/>
              <a:ext cx="1871458" cy="1938405"/>
            </a:xfrm>
            <a:prstGeom prst="rect">
              <a:avLst/>
            </a:prstGeom>
          </p:spPr>
          <p:txBody>
            <a:bodyPr wrap="none">
              <a:spAutoFit/>
            </a:bodyPr>
            <a:lstStyle/>
            <a:p>
              <a:pPr algn="ctr">
                <a:defRPr/>
              </a:pPr>
              <a:r>
                <a:rPr lang="zh-CN" altLang="en-US" sz="2855" dirty="0">
                  <a:solidFill>
                    <a:schemeClr val="bg1"/>
                  </a:solidFill>
                  <a:latin typeface="思源黑体 CN Medium" pitchFamily="34" charset="-122"/>
                  <a:ea typeface="思源黑体 CN Medium" pitchFamily="34" charset="-122"/>
                  <a:cs typeface="Open Sans" pitchFamily="34" charset="0"/>
                </a:rPr>
                <a:t>四线</a:t>
              </a:r>
              <a:endParaRPr lang="en-US" altLang="zh-CN" sz="2855" dirty="0">
                <a:solidFill>
                  <a:schemeClr val="bg1"/>
                </a:solidFill>
                <a:latin typeface="思源黑体 CN Medium" pitchFamily="34" charset="-122"/>
                <a:ea typeface="思源黑体 CN Medium" pitchFamily="34" charset="-122"/>
                <a:cs typeface="Open Sans" pitchFamily="34" charset="0"/>
              </a:endParaRPr>
            </a:p>
            <a:p>
              <a:pPr algn="ctr">
                <a:defRPr/>
              </a:pPr>
              <a:r>
                <a:rPr lang="zh-CN" altLang="en-US" sz="2855" dirty="0">
                  <a:solidFill>
                    <a:schemeClr val="bg1"/>
                  </a:solidFill>
                  <a:latin typeface="思源黑体 CN Medium" pitchFamily="34" charset="-122"/>
                  <a:ea typeface="思源黑体 CN Medium" pitchFamily="34" charset="-122"/>
                  <a:cs typeface="Open Sans" pitchFamily="34" charset="0"/>
                </a:rPr>
                <a:t>城市</a:t>
              </a:r>
              <a:endParaRPr lang="en-US" altLang="zh-CN" sz="2855" dirty="0">
                <a:solidFill>
                  <a:schemeClr val="bg1"/>
                </a:solidFill>
                <a:latin typeface="思源黑体 CN Medium" pitchFamily="34" charset="-122"/>
                <a:ea typeface="思源黑体 CN Medium" pitchFamily="34" charset="-122"/>
                <a:cs typeface="Open Sans" pitchFamily="34" charset="0"/>
              </a:endParaRPr>
            </a:p>
          </p:txBody>
        </p:sp>
      </p:grpSp>
      <p:grpSp>
        <p:nvGrpSpPr>
          <p:cNvPr id="11" name="组合 10"/>
          <p:cNvGrpSpPr/>
          <p:nvPr/>
        </p:nvGrpSpPr>
        <p:grpSpPr>
          <a:xfrm>
            <a:off x="1920175" y="2094699"/>
            <a:ext cx="8223816" cy="3534203"/>
            <a:chOff x="3553443" y="4178727"/>
            <a:chExt cx="16749930" cy="7050409"/>
          </a:xfrm>
        </p:grpSpPr>
        <p:grpSp>
          <p:nvGrpSpPr>
            <p:cNvPr id="53" name="组合 52"/>
            <p:cNvGrpSpPr/>
            <p:nvPr/>
          </p:nvGrpSpPr>
          <p:grpSpPr>
            <a:xfrm>
              <a:off x="3553443" y="4178727"/>
              <a:ext cx="3855256" cy="1585837"/>
              <a:chOff x="821049" y="2005844"/>
              <a:chExt cx="2006643" cy="2203718"/>
            </a:xfrm>
          </p:grpSpPr>
          <p:sp>
            <p:nvSpPr>
              <p:cNvPr id="54" name="Rectangle 4"/>
              <p:cNvSpPr/>
              <p:nvPr/>
            </p:nvSpPr>
            <p:spPr bwMode="auto">
              <a:xfrm>
                <a:off x="821049" y="2734933"/>
                <a:ext cx="1959506" cy="1474629"/>
              </a:xfrm>
              <a:prstGeom prst="rect">
                <a:avLst/>
              </a:prstGeom>
            </p:spPr>
            <p:txBody>
              <a:bodyPr wrap="square">
                <a:spAutoFit/>
              </a:bodyPr>
              <a:lstStyle/>
              <a:p>
                <a:pPr algn="r">
                  <a:lnSpc>
                    <a:spcPct val="150000"/>
                  </a:lnSpc>
                </a:pPr>
                <a:r>
                  <a:rPr lang="zh-CN" altLang="en-US" sz="950" dirty="0">
                    <a:latin typeface="方正兰亭纤黑_GBK" panose="02000000000000000000" pitchFamily="2" charset="-122"/>
                    <a:ea typeface="方正兰亭纤黑_GBK" panose="02000000000000000000" pitchFamily="2" charset="-122"/>
                  </a:rPr>
                  <a:t>添加你的饿内容文字，添加你的饿内容文字，添加你的饿</a:t>
                </a:r>
                <a:endParaRPr lang="id-ID" altLang="zh-CN" sz="950" dirty="0">
                  <a:latin typeface="Lato" pitchFamily="34" charset="0"/>
                </a:endParaRPr>
              </a:p>
            </p:txBody>
          </p:sp>
          <p:sp>
            <p:nvSpPr>
              <p:cNvPr id="55" name="Rectangle 5"/>
              <p:cNvSpPr/>
              <p:nvPr/>
            </p:nvSpPr>
            <p:spPr bwMode="auto">
              <a:xfrm>
                <a:off x="1829815" y="2005844"/>
                <a:ext cx="997877" cy="883963"/>
              </a:xfrm>
              <a:prstGeom prst="rect">
                <a:avLst/>
              </a:prstGeom>
            </p:spPr>
            <p:txBody>
              <a:bodyPr wrap="none">
                <a:spAutoFit/>
              </a:bodyPr>
              <a:lstStyle/>
              <a:p>
                <a:pPr algn="ctr">
                  <a:defRPr/>
                </a:pPr>
                <a:r>
                  <a:rPr lang="zh-CN" altLang="en-US" sz="1470" b="1" dirty="0">
                    <a:ea typeface="Roboto" pitchFamily="2" charset="0"/>
                    <a:cs typeface="Open Sans" pitchFamily="34" charset="0"/>
                  </a:rPr>
                  <a:t>添加标题</a:t>
                </a:r>
                <a:endParaRPr lang="en-US" sz="1470" b="1" dirty="0">
                  <a:ea typeface="Roboto" pitchFamily="2" charset="0"/>
                  <a:cs typeface="Open Sans" pitchFamily="34" charset="0"/>
                </a:endParaRPr>
              </a:p>
            </p:txBody>
          </p:sp>
        </p:grpSp>
        <p:grpSp>
          <p:nvGrpSpPr>
            <p:cNvPr id="56" name="组合 55"/>
            <p:cNvGrpSpPr/>
            <p:nvPr/>
          </p:nvGrpSpPr>
          <p:grpSpPr>
            <a:xfrm>
              <a:off x="3553443" y="9643299"/>
              <a:ext cx="3855256" cy="1585837"/>
              <a:chOff x="821049" y="2005844"/>
              <a:chExt cx="2006643" cy="2203718"/>
            </a:xfrm>
          </p:grpSpPr>
          <p:sp>
            <p:nvSpPr>
              <p:cNvPr id="57" name="Rectangle 4"/>
              <p:cNvSpPr/>
              <p:nvPr/>
            </p:nvSpPr>
            <p:spPr bwMode="auto">
              <a:xfrm>
                <a:off x="821049" y="2734933"/>
                <a:ext cx="1959506" cy="1474629"/>
              </a:xfrm>
              <a:prstGeom prst="rect">
                <a:avLst/>
              </a:prstGeom>
            </p:spPr>
            <p:txBody>
              <a:bodyPr wrap="square">
                <a:spAutoFit/>
              </a:bodyPr>
              <a:lstStyle/>
              <a:p>
                <a:pPr algn="r">
                  <a:lnSpc>
                    <a:spcPct val="150000"/>
                  </a:lnSpc>
                </a:pPr>
                <a:r>
                  <a:rPr lang="zh-CN" altLang="en-US" sz="950" dirty="0">
                    <a:latin typeface="方正兰亭纤黑_GBK" panose="02000000000000000000" pitchFamily="2" charset="-122"/>
                    <a:ea typeface="方正兰亭纤黑_GBK" panose="02000000000000000000" pitchFamily="2" charset="-122"/>
                  </a:rPr>
                  <a:t>添加你的饿内容文字，添加你的饿内容文字，添加你的饿</a:t>
                </a:r>
                <a:endParaRPr lang="id-ID" altLang="zh-CN" sz="950" dirty="0">
                  <a:latin typeface="Lato" pitchFamily="34" charset="0"/>
                </a:endParaRPr>
              </a:p>
            </p:txBody>
          </p:sp>
          <p:sp>
            <p:nvSpPr>
              <p:cNvPr id="58" name="Rectangle 5"/>
              <p:cNvSpPr/>
              <p:nvPr/>
            </p:nvSpPr>
            <p:spPr bwMode="auto">
              <a:xfrm>
                <a:off x="1829815" y="2005844"/>
                <a:ext cx="997877" cy="883962"/>
              </a:xfrm>
              <a:prstGeom prst="rect">
                <a:avLst/>
              </a:prstGeom>
            </p:spPr>
            <p:txBody>
              <a:bodyPr wrap="none">
                <a:spAutoFit/>
              </a:bodyPr>
              <a:lstStyle/>
              <a:p>
                <a:pPr algn="ctr">
                  <a:defRPr/>
                </a:pPr>
                <a:r>
                  <a:rPr lang="zh-CN" altLang="en-US" sz="1470" b="1" dirty="0">
                    <a:ea typeface="Roboto" pitchFamily="2" charset="0"/>
                    <a:cs typeface="Open Sans" pitchFamily="34" charset="0"/>
                  </a:rPr>
                  <a:t>添加标题</a:t>
                </a:r>
                <a:endParaRPr lang="en-US" sz="1470" b="1" dirty="0">
                  <a:ea typeface="Roboto" pitchFamily="2" charset="0"/>
                  <a:cs typeface="Open Sans" pitchFamily="34" charset="0"/>
                </a:endParaRPr>
              </a:p>
            </p:txBody>
          </p:sp>
        </p:grpSp>
        <p:grpSp>
          <p:nvGrpSpPr>
            <p:cNvPr id="59" name="组合 58"/>
            <p:cNvGrpSpPr/>
            <p:nvPr/>
          </p:nvGrpSpPr>
          <p:grpSpPr>
            <a:xfrm>
              <a:off x="16492852" y="4206885"/>
              <a:ext cx="3810521" cy="1585835"/>
              <a:chOff x="797196" y="2005844"/>
              <a:chExt cx="1983359" cy="2203717"/>
            </a:xfrm>
          </p:grpSpPr>
          <p:sp>
            <p:nvSpPr>
              <p:cNvPr id="60" name="Rectangle 4"/>
              <p:cNvSpPr/>
              <p:nvPr/>
            </p:nvSpPr>
            <p:spPr bwMode="auto">
              <a:xfrm>
                <a:off x="821049" y="2734931"/>
                <a:ext cx="1959506" cy="1474630"/>
              </a:xfrm>
              <a:prstGeom prst="rect">
                <a:avLst/>
              </a:prstGeom>
            </p:spPr>
            <p:txBody>
              <a:bodyPr wrap="square">
                <a:spAutoFit/>
              </a:bodyPr>
              <a:lstStyle/>
              <a:p>
                <a:pPr>
                  <a:lnSpc>
                    <a:spcPct val="150000"/>
                  </a:lnSpc>
                </a:pPr>
                <a:r>
                  <a:rPr lang="zh-CN" altLang="en-US" sz="950" dirty="0">
                    <a:latin typeface="方正兰亭纤黑_GBK" panose="02000000000000000000" pitchFamily="2" charset="-122"/>
                    <a:ea typeface="方正兰亭纤黑_GBK" panose="02000000000000000000" pitchFamily="2" charset="-122"/>
                  </a:rPr>
                  <a:t>添加你的饿内容文字，添加你的饿内容文字，添加你的饿</a:t>
                </a:r>
                <a:endParaRPr lang="id-ID" altLang="zh-CN" sz="950" dirty="0">
                  <a:latin typeface="Lato" pitchFamily="34" charset="0"/>
                </a:endParaRPr>
              </a:p>
            </p:txBody>
          </p:sp>
          <p:sp>
            <p:nvSpPr>
              <p:cNvPr id="61" name="Rectangle 5"/>
              <p:cNvSpPr/>
              <p:nvPr/>
            </p:nvSpPr>
            <p:spPr bwMode="auto">
              <a:xfrm>
                <a:off x="797196" y="2005844"/>
                <a:ext cx="997877" cy="883963"/>
              </a:xfrm>
              <a:prstGeom prst="rect">
                <a:avLst/>
              </a:prstGeom>
            </p:spPr>
            <p:txBody>
              <a:bodyPr wrap="none">
                <a:spAutoFit/>
              </a:bodyPr>
              <a:lstStyle/>
              <a:p>
                <a:pPr algn="ctr">
                  <a:defRPr/>
                </a:pPr>
                <a:r>
                  <a:rPr lang="zh-CN" altLang="en-US" sz="1470" b="1" dirty="0">
                    <a:ea typeface="Roboto" pitchFamily="2" charset="0"/>
                    <a:cs typeface="Open Sans" pitchFamily="34" charset="0"/>
                  </a:rPr>
                  <a:t>添加标题</a:t>
                </a:r>
                <a:endParaRPr lang="en-US" sz="1470" b="1" dirty="0">
                  <a:ea typeface="Roboto" pitchFamily="2" charset="0"/>
                  <a:cs typeface="Open Sans" pitchFamily="34" charset="0"/>
                </a:endParaRPr>
              </a:p>
            </p:txBody>
          </p:sp>
        </p:grpSp>
        <p:grpSp>
          <p:nvGrpSpPr>
            <p:cNvPr id="62" name="组合 61"/>
            <p:cNvGrpSpPr/>
            <p:nvPr/>
          </p:nvGrpSpPr>
          <p:grpSpPr>
            <a:xfrm>
              <a:off x="16492852" y="9234634"/>
              <a:ext cx="3810521" cy="1585835"/>
              <a:chOff x="797196" y="2005844"/>
              <a:chExt cx="1983359" cy="2203717"/>
            </a:xfrm>
          </p:grpSpPr>
          <p:sp>
            <p:nvSpPr>
              <p:cNvPr id="63" name="Rectangle 4"/>
              <p:cNvSpPr/>
              <p:nvPr/>
            </p:nvSpPr>
            <p:spPr bwMode="auto">
              <a:xfrm>
                <a:off x="821049" y="2734931"/>
                <a:ext cx="1959506" cy="1474630"/>
              </a:xfrm>
              <a:prstGeom prst="rect">
                <a:avLst/>
              </a:prstGeom>
            </p:spPr>
            <p:txBody>
              <a:bodyPr wrap="square">
                <a:spAutoFit/>
              </a:bodyPr>
              <a:lstStyle/>
              <a:p>
                <a:pPr>
                  <a:lnSpc>
                    <a:spcPct val="150000"/>
                  </a:lnSpc>
                </a:pPr>
                <a:r>
                  <a:rPr lang="zh-CN" altLang="en-US" sz="950" dirty="0">
                    <a:latin typeface="方正兰亭纤黑_GBK" panose="02000000000000000000" pitchFamily="2" charset="-122"/>
                    <a:ea typeface="方正兰亭纤黑_GBK" panose="02000000000000000000" pitchFamily="2" charset="-122"/>
                  </a:rPr>
                  <a:t>添加你的饿内容文字，添加你的饿内容文字，添加你的饿</a:t>
                </a:r>
                <a:endParaRPr lang="id-ID" altLang="zh-CN" sz="950" dirty="0">
                  <a:latin typeface="Lato" pitchFamily="34" charset="0"/>
                </a:endParaRPr>
              </a:p>
            </p:txBody>
          </p:sp>
          <p:sp>
            <p:nvSpPr>
              <p:cNvPr id="64" name="Rectangle 5"/>
              <p:cNvSpPr/>
              <p:nvPr/>
            </p:nvSpPr>
            <p:spPr bwMode="auto">
              <a:xfrm>
                <a:off x="797196" y="2005844"/>
                <a:ext cx="997877" cy="883963"/>
              </a:xfrm>
              <a:prstGeom prst="rect">
                <a:avLst/>
              </a:prstGeom>
            </p:spPr>
            <p:txBody>
              <a:bodyPr wrap="none">
                <a:spAutoFit/>
              </a:bodyPr>
              <a:lstStyle/>
              <a:p>
                <a:pPr algn="ctr">
                  <a:defRPr/>
                </a:pPr>
                <a:r>
                  <a:rPr lang="zh-CN" altLang="en-US" sz="1470" b="1" dirty="0">
                    <a:ea typeface="Roboto" pitchFamily="2" charset="0"/>
                    <a:cs typeface="Open Sans" pitchFamily="34" charset="0"/>
                  </a:rPr>
                  <a:t>添加标题</a:t>
                </a:r>
                <a:endParaRPr lang="en-US" sz="1470" b="1" dirty="0">
                  <a:ea typeface="Roboto" pitchFamily="2" charset="0"/>
                  <a:cs typeface="Open Sans" pitchFamily="34" charset="0"/>
                </a:endParaRPr>
              </a:p>
            </p:txBody>
          </p:sp>
        </p:grpSp>
      </p:grpSp>
    </p:spTree>
  </p:cSld>
  <p:clrMapOvr>
    <a:masterClrMapping/>
  </p:clrMapOvr>
  <mc:AlternateContent xmlns:mc="http://schemas.openxmlformats.org/markup-compatibility/2006">
    <mc:Choice xmlns:p14="http://schemas.microsoft.com/office/powerpoint/2010/main" Requires="p14">
      <p:transition spd="slow" p14:dur="1600" advClick="0" advTm="0">
        <p14:prism dir="u" isInverted="1"/>
      </p:transition>
    </mc:Choice>
    <mc:Fallback>
      <p:transition spd="slow" advClick="0" advTm="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1+#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66"/>
                                            </p:tgtEl>
                                            <p:attrNameLst>
                                              <p:attrName>style.visibility</p:attrName>
                                            </p:attrNameLst>
                                          </p:cBhvr>
                                          <p:to>
                                            <p:strVal val="visible"/>
                                          </p:to>
                                        </p:set>
                                        <p:anim calcmode="lin" valueType="num">
                                          <p:cBhvr additive="base">
                                            <p:cTn id="12" dur="500" fill="hold"/>
                                            <p:tgtEl>
                                              <p:spTgt spid="66"/>
                                            </p:tgtEl>
                                            <p:attrNameLst>
                                              <p:attrName>ppt_x</p:attrName>
                                            </p:attrNameLst>
                                          </p:cBhvr>
                                          <p:tavLst>
                                            <p:tav tm="0">
                                              <p:val>
                                                <p:strVal val="0-#ppt_w/2"/>
                                              </p:val>
                                            </p:tav>
                                            <p:tav tm="100000">
                                              <p:val>
                                                <p:strVal val="#ppt_x"/>
                                              </p:val>
                                            </p:tav>
                                          </p:tavLst>
                                        </p:anim>
                                        <p:anim calcmode="lin" valueType="num">
                                          <p:cBhvr additive="base">
                                            <p:cTn id="13" dur="500" fill="hold"/>
                                            <p:tgtEl>
                                              <p:spTgt spid="6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nodeType="afterEffect" p14:presetBounceEnd="46000">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14:bounceEnd="46000">
                                          <p:cBhvr additive="base">
                                            <p:cTn id="17" dur="500" fill="hold"/>
                                            <p:tgtEl>
                                              <p:spTgt spid="6"/>
                                            </p:tgtEl>
                                            <p:attrNameLst>
                                              <p:attrName>ppt_x</p:attrName>
                                            </p:attrNameLst>
                                          </p:cBhvr>
                                          <p:tavLst>
                                            <p:tav tm="0">
                                              <p:val>
                                                <p:strVal val="1+#ppt_w/2"/>
                                              </p:val>
                                            </p:tav>
                                            <p:tav tm="100000">
                                              <p:val>
                                                <p:strVal val="#ppt_x"/>
                                              </p:val>
                                            </p:tav>
                                          </p:tavLst>
                                        </p:anim>
                                        <p:anim calcmode="lin" valueType="num" p14:bounceEnd="46000">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4" fill="hold" nodeType="afterEffect" p14:presetBounceEnd="46000">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14:bounceEnd="46000">
                                          <p:cBhvr additive="base">
                                            <p:cTn id="22" dur="500" fill="hold"/>
                                            <p:tgtEl>
                                              <p:spTgt spid="7"/>
                                            </p:tgtEl>
                                            <p:attrNameLst>
                                              <p:attrName>ppt_x</p:attrName>
                                            </p:attrNameLst>
                                          </p:cBhvr>
                                          <p:tavLst>
                                            <p:tav tm="0">
                                              <p:val>
                                                <p:strVal val="#ppt_x"/>
                                              </p:val>
                                            </p:tav>
                                            <p:tav tm="100000">
                                              <p:val>
                                                <p:strVal val="#ppt_x"/>
                                              </p:val>
                                            </p:tav>
                                          </p:tavLst>
                                        </p:anim>
                                        <p:anim calcmode="lin" valueType="num" p14:bounceEnd="46000">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8" fill="hold" nodeType="afterEffect" p14:presetBounceEnd="46000">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14:bounceEnd="46000">
                                          <p:cBhvr additive="base">
                                            <p:cTn id="27" dur="500" fill="hold"/>
                                            <p:tgtEl>
                                              <p:spTgt spid="8"/>
                                            </p:tgtEl>
                                            <p:attrNameLst>
                                              <p:attrName>ppt_x</p:attrName>
                                            </p:attrNameLst>
                                          </p:cBhvr>
                                          <p:tavLst>
                                            <p:tav tm="0">
                                              <p:val>
                                                <p:strVal val="0-#ppt_w/2"/>
                                              </p:val>
                                            </p:tav>
                                            <p:tav tm="100000">
                                              <p:val>
                                                <p:strVal val="#ppt_x"/>
                                              </p:val>
                                            </p:tav>
                                          </p:tavLst>
                                        </p:anim>
                                        <p:anim calcmode="lin" valueType="num" p14:bounceEnd="46000">
                                          <p:cBhvr additive="base">
                                            <p:cTn id="28" dur="500" fill="hold"/>
                                            <p:tgtEl>
                                              <p:spTgt spid="8"/>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4" fill="hold" nodeType="afterEffect" p14:presetBounceEnd="46000">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14:bounceEnd="46000">
                                          <p:cBhvr additive="base">
                                            <p:cTn id="32" dur="500" fill="hold"/>
                                            <p:tgtEl>
                                              <p:spTgt spid="10"/>
                                            </p:tgtEl>
                                            <p:attrNameLst>
                                              <p:attrName>ppt_x</p:attrName>
                                            </p:attrNameLst>
                                          </p:cBhvr>
                                          <p:tavLst>
                                            <p:tav tm="0">
                                              <p:val>
                                                <p:strVal val="#ppt_x"/>
                                              </p:val>
                                            </p:tav>
                                            <p:tav tm="100000">
                                              <p:val>
                                                <p:strVal val="#ppt_x"/>
                                              </p:val>
                                            </p:tav>
                                          </p:tavLst>
                                        </p:anim>
                                        <p:anim calcmode="lin" valueType="num" p14:bounceEnd="46000">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14" presetClass="entr" presetSubtype="10"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randombar(horizont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1+#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66"/>
                                            </p:tgtEl>
                                            <p:attrNameLst>
                                              <p:attrName>style.visibility</p:attrName>
                                            </p:attrNameLst>
                                          </p:cBhvr>
                                          <p:to>
                                            <p:strVal val="visible"/>
                                          </p:to>
                                        </p:set>
                                        <p:anim calcmode="lin" valueType="num">
                                          <p:cBhvr additive="base">
                                            <p:cTn id="12" dur="500" fill="hold"/>
                                            <p:tgtEl>
                                              <p:spTgt spid="66"/>
                                            </p:tgtEl>
                                            <p:attrNameLst>
                                              <p:attrName>ppt_x</p:attrName>
                                            </p:attrNameLst>
                                          </p:cBhvr>
                                          <p:tavLst>
                                            <p:tav tm="0">
                                              <p:val>
                                                <p:strVal val="0-#ppt_w/2"/>
                                              </p:val>
                                            </p:tav>
                                            <p:tav tm="100000">
                                              <p:val>
                                                <p:strVal val="#ppt_x"/>
                                              </p:val>
                                            </p:tav>
                                          </p:tavLst>
                                        </p:anim>
                                        <p:anim calcmode="lin" valueType="num">
                                          <p:cBhvr additive="base">
                                            <p:cTn id="13" dur="500" fill="hold"/>
                                            <p:tgtEl>
                                              <p:spTgt spid="6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8"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0-#ppt_w/2"/>
                                              </p:val>
                                            </p:tav>
                                            <p:tav tm="100000">
                                              <p:val>
                                                <p:strVal val="#ppt_x"/>
                                              </p:val>
                                            </p:tav>
                                          </p:tavLst>
                                        </p:anim>
                                        <p:anim calcmode="lin" valueType="num">
                                          <p:cBhvr additive="base">
                                            <p:cTn id="28" dur="500" fill="hold"/>
                                            <p:tgtEl>
                                              <p:spTgt spid="8"/>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14" presetClass="entr" presetSubtype="10"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randombar(horizont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4892558" y="972607"/>
            <a:ext cx="2448272" cy="2448272"/>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4808413" y="4406540"/>
            <a:ext cx="1436675" cy="215444"/>
            <a:chOff x="4369395" y="3284984"/>
            <a:chExt cx="1436675" cy="215444"/>
          </a:xfrm>
        </p:grpSpPr>
        <p:sp>
          <p:nvSpPr>
            <p:cNvPr id="4"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项目来源</a:t>
              </a:r>
              <a:endParaRPr lang="zh-CN" altLang="en-US" sz="1400" dirty="0">
                <a:latin typeface="微软雅黑" panose="020B0503020204020204" pitchFamily="34" charset="-122"/>
                <a:ea typeface="微软雅黑" panose="020B0503020204020204" pitchFamily="34" charset="-122"/>
              </a:endParaRPr>
            </a:p>
          </p:txBody>
        </p:sp>
        <p:grpSp>
          <p:nvGrpSpPr>
            <p:cNvPr id="5" name="组合 4"/>
            <p:cNvGrpSpPr/>
            <p:nvPr/>
          </p:nvGrpSpPr>
          <p:grpSpPr>
            <a:xfrm>
              <a:off x="4369395" y="3316401"/>
              <a:ext cx="168551" cy="168551"/>
              <a:chOff x="5005199" y="3717032"/>
              <a:chExt cx="168551" cy="168551"/>
            </a:xfrm>
          </p:grpSpPr>
          <p:sp>
            <p:nvSpPr>
              <p:cNvPr id="6" name="椭圆 5"/>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 name="等腰三角形 6"/>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grpSp>
        <p:nvGrpSpPr>
          <p:cNvPr id="8" name="组合 7"/>
          <p:cNvGrpSpPr/>
          <p:nvPr/>
        </p:nvGrpSpPr>
        <p:grpSpPr>
          <a:xfrm>
            <a:off x="6461112" y="4406540"/>
            <a:ext cx="1436675" cy="215444"/>
            <a:chOff x="4369395" y="3284984"/>
            <a:chExt cx="1436675" cy="215444"/>
          </a:xfrm>
        </p:grpSpPr>
        <p:sp>
          <p:nvSpPr>
            <p:cNvPr id="9"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需求分析</a:t>
              </a:r>
              <a:endParaRPr lang="zh-CN" altLang="en-US" sz="1400" dirty="0">
                <a:latin typeface="微软雅黑" panose="020B0503020204020204" pitchFamily="34" charset="-122"/>
                <a:ea typeface="微软雅黑" panose="020B0503020204020204" pitchFamily="34" charset="-122"/>
              </a:endParaRPr>
            </a:p>
          </p:txBody>
        </p:sp>
        <p:grpSp>
          <p:nvGrpSpPr>
            <p:cNvPr id="10" name="组合 9"/>
            <p:cNvGrpSpPr/>
            <p:nvPr/>
          </p:nvGrpSpPr>
          <p:grpSpPr>
            <a:xfrm>
              <a:off x="4369395" y="3316401"/>
              <a:ext cx="168551" cy="168551"/>
              <a:chOff x="5005199" y="3717032"/>
              <a:chExt cx="168551" cy="168551"/>
            </a:xfrm>
          </p:grpSpPr>
          <p:sp>
            <p:nvSpPr>
              <p:cNvPr id="11" name="椭圆 10"/>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2" name="等腰三角形 11"/>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grpSp>
        <p:nvGrpSpPr>
          <p:cNvPr id="13" name="组合 12"/>
          <p:cNvGrpSpPr/>
          <p:nvPr/>
        </p:nvGrpSpPr>
        <p:grpSpPr>
          <a:xfrm>
            <a:off x="4808413" y="4797732"/>
            <a:ext cx="1436675" cy="215444"/>
            <a:chOff x="4369395" y="3284984"/>
            <a:chExt cx="1436675" cy="215444"/>
          </a:xfrm>
        </p:grpSpPr>
        <p:sp>
          <p:nvSpPr>
            <p:cNvPr id="14"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解决问题</a:t>
              </a:r>
              <a:endParaRPr lang="zh-CN" altLang="en-US" sz="1400" dirty="0">
                <a:latin typeface="微软雅黑" panose="020B0503020204020204" pitchFamily="34" charset="-122"/>
                <a:ea typeface="微软雅黑" panose="020B0503020204020204" pitchFamily="34" charset="-122"/>
              </a:endParaRPr>
            </a:p>
          </p:txBody>
        </p:sp>
        <p:grpSp>
          <p:nvGrpSpPr>
            <p:cNvPr id="15" name="组合 14"/>
            <p:cNvGrpSpPr/>
            <p:nvPr/>
          </p:nvGrpSpPr>
          <p:grpSpPr>
            <a:xfrm>
              <a:off x="4369395" y="3316401"/>
              <a:ext cx="168551" cy="168551"/>
              <a:chOff x="5005199" y="3717032"/>
              <a:chExt cx="168551" cy="168551"/>
            </a:xfrm>
          </p:grpSpPr>
          <p:sp>
            <p:nvSpPr>
              <p:cNvPr id="16" name="椭圆 15"/>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7" name="等腰三角形 16"/>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grpSp>
        <p:nvGrpSpPr>
          <p:cNvPr id="18" name="组合 17"/>
          <p:cNvGrpSpPr/>
          <p:nvPr/>
        </p:nvGrpSpPr>
        <p:grpSpPr>
          <a:xfrm>
            <a:off x="6461112" y="4797152"/>
            <a:ext cx="1436675" cy="215444"/>
            <a:chOff x="4369395" y="3284984"/>
            <a:chExt cx="1436675" cy="215444"/>
          </a:xfrm>
        </p:grpSpPr>
        <p:sp>
          <p:nvSpPr>
            <p:cNvPr id="19"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行业前景</a:t>
              </a:r>
              <a:endParaRPr lang="zh-CN" altLang="en-US" sz="1400" dirty="0">
                <a:latin typeface="微软雅黑" panose="020B0503020204020204" pitchFamily="34" charset="-122"/>
                <a:ea typeface="微软雅黑" panose="020B0503020204020204" pitchFamily="34" charset="-122"/>
              </a:endParaRPr>
            </a:p>
          </p:txBody>
        </p:sp>
        <p:grpSp>
          <p:nvGrpSpPr>
            <p:cNvPr id="20" name="组合 19"/>
            <p:cNvGrpSpPr/>
            <p:nvPr/>
          </p:nvGrpSpPr>
          <p:grpSpPr>
            <a:xfrm>
              <a:off x="4369395" y="3316401"/>
              <a:ext cx="168551" cy="168551"/>
              <a:chOff x="5005199" y="3717032"/>
              <a:chExt cx="168551" cy="168551"/>
            </a:xfrm>
          </p:grpSpPr>
          <p:sp>
            <p:nvSpPr>
              <p:cNvPr id="21" name="椭圆 20"/>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2" name="等腰三角形 21"/>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sp>
        <p:nvSpPr>
          <p:cNvPr id="23" name="标题 4"/>
          <p:cNvSpPr txBox="1"/>
          <p:nvPr/>
        </p:nvSpPr>
        <p:spPr>
          <a:xfrm>
            <a:off x="4945459" y="3819612"/>
            <a:ext cx="2376264" cy="4734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400" b="1" dirty="0" smtClean="0">
                <a:latin typeface="微软雅黑" panose="020B0503020204020204" pitchFamily="34" charset="-122"/>
                <a:ea typeface="微软雅黑" panose="020B0503020204020204" pitchFamily="34" charset="-122"/>
              </a:rPr>
              <a:t>我们要做什么</a:t>
            </a:r>
            <a:endParaRPr lang="zh-CN" altLang="en-US" sz="2400" b="1" dirty="0" smtClean="0">
              <a:latin typeface="微软雅黑" panose="020B0503020204020204" pitchFamily="34" charset="-122"/>
              <a:ea typeface="微软雅黑" panose="020B0503020204020204" pitchFamily="34" charset="-122"/>
            </a:endParaRPr>
          </a:p>
        </p:txBody>
      </p:sp>
      <p:sp>
        <p:nvSpPr>
          <p:cNvPr id="24" name="椭圆 23"/>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a:spLocks noChangeAspect="1"/>
          </p:cNvSpPr>
          <p:nvPr/>
        </p:nvSpPr>
        <p:spPr>
          <a:xfrm>
            <a:off x="6097595" y="836712"/>
            <a:ext cx="72000" cy="7200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标题 4"/>
          <p:cNvSpPr txBox="1"/>
          <p:nvPr/>
        </p:nvSpPr>
        <p:spPr>
          <a:xfrm>
            <a:off x="4945459" y="2780928"/>
            <a:ext cx="2376264" cy="4734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400" b="1" dirty="0" smtClean="0">
                <a:solidFill>
                  <a:schemeClr val="bg1"/>
                </a:solidFill>
                <a:latin typeface="微软雅黑" panose="020B0503020204020204" pitchFamily="34" charset="-122"/>
                <a:ea typeface="微软雅黑" panose="020B0503020204020204" pitchFamily="34" charset="-122"/>
              </a:rPr>
              <a:t>第二章</a:t>
            </a:r>
            <a:endParaRPr lang="zh-CN" altLang="en-US" sz="2400" b="1" dirty="0" smtClean="0">
              <a:solidFill>
                <a:schemeClr val="bg1"/>
              </a:solidFill>
              <a:latin typeface="微软雅黑" panose="020B0503020204020204" pitchFamily="34" charset="-122"/>
              <a:ea typeface="微软雅黑" panose="020B0503020204020204" pitchFamily="34" charset="-122"/>
            </a:endParaRPr>
          </a:p>
        </p:txBody>
      </p:sp>
      <p:sp>
        <p:nvSpPr>
          <p:cNvPr id="36" name="椭圆 35"/>
          <p:cNvSpPr/>
          <p:nvPr/>
        </p:nvSpPr>
        <p:spPr>
          <a:xfrm>
            <a:off x="4996314" y="1076363"/>
            <a:ext cx="2240761" cy="2240761"/>
          </a:xfrm>
          <a:prstGeom prst="ellipse">
            <a:avLst/>
          </a:prstGeom>
          <a:noFill/>
          <a:ln w="3175">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8" name="直接连接符 37"/>
          <p:cNvCxnSpPr/>
          <p:nvPr/>
        </p:nvCxnSpPr>
        <p:spPr>
          <a:xfrm>
            <a:off x="4808413" y="4293096"/>
            <a:ext cx="2477306" cy="0"/>
          </a:xfrm>
          <a:prstGeom prst="line">
            <a:avLst/>
          </a:prstGeom>
          <a:ln>
            <a:solidFill>
              <a:schemeClr val="tx1">
                <a:lumMod val="95000"/>
                <a:lumOff val="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4801443" y="5157772"/>
            <a:ext cx="1436675" cy="215444"/>
            <a:chOff x="4369395" y="3284984"/>
            <a:chExt cx="1436675" cy="215444"/>
          </a:xfrm>
        </p:grpSpPr>
        <p:sp>
          <p:nvSpPr>
            <p:cNvPr id="40"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竞争对手</a:t>
              </a:r>
              <a:endParaRPr lang="zh-CN" altLang="en-US" sz="1400" dirty="0">
                <a:latin typeface="微软雅黑" panose="020B0503020204020204" pitchFamily="34" charset="-122"/>
                <a:ea typeface="微软雅黑" panose="020B0503020204020204" pitchFamily="34" charset="-122"/>
              </a:endParaRPr>
            </a:p>
          </p:txBody>
        </p:sp>
        <p:grpSp>
          <p:nvGrpSpPr>
            <p:cNvPr id="41" name="组合 40"/>
            <p:cNvGrpSpPr/>
            <p:nvPr/>
          </p:nvGrpSpPr>
          <p:grpSpPr>
            <a:xfrm>
              <a:off x="4369395" y="3316401"/>
              <a:ext cx="168551" cy="168551"/>
              <a:chOff x="5005199" y="3717032"/>
              <a:chExt cx="168551" cy="168551"/>
            </a:xfrm>
          </p:grpSpPr>
          <p:sp>
            <p:nvSpPr>
              <p:cNvPr id="42" name="椭圆 41"/>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3" name="等腰三角形 42"/>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sp>
        <p:nvSpPr>
          <p:cNvPr id="44" name="KSO_Shape"/>
          <p:cNvSpPr/>
          <p:nvPr/>
        </p:nvSpPr>
        <p:spPr bwMode="auto">
          <a:xfrm>
            <a:off x="5356820" y="1519958"/>
            <a:ext cx="1481536" cy="1261770"/>
          </a:xfrm>
          <a:custGeom>
            <a:avLst/>
            <a:gdLst>
              <a:gd name="T0" fmla="*/ 432030 w 2125663"/>
              <a:gd name="T1" fmla="*/ 1344893 h 1811338"/>
              <a:gd name="T2" fmla="*/ 462740 w 2125663"/>
              <a:gd name="T3" fmla="*/ 1477960 h 1811338"/>
              <a:gd name="T4" fmla="*/ 513638 w 2125663"/>
              <a:gd name="T5" fmla="*/ 1557743 h 1811338"/>
              <a:gd name="T6" fmla="*/ 516481 w 2125663"/>
              <a:gd name="T7" fmla="*/ 1336346 h 1811338"/>
              <a:gd name="T8" fmla="*/ 503401 w 2125663"/>
              <a:gd name="T9" fmla="*/ 1310416 h 1811338"/>
              <a:gd name="T10" fmla="*/ 515913 w 2125663"/>
              <a:gd name="T11" fmla="*/ 1250009 h 1811338"/>
              <a:gd name="T12" fmla="*/ 618846 w 2125663"/>
              <a:gd name="T13" fmla="*/ 1242885 h 1811338"/>
              <a:gd name="T14" fmla="*/ 643583 w 2125663"/>
              <a:gd name="T15" fmla="*/ 1263116 h 1811338"/>
              <a:gd name="T16" fmla="*/ 642446 w 2125663"/>
              <a:gd name="T17" fmla="*/ 1324948 h 1811338"/>
              <a:gd name="T18" fmla="*/ 619414 w 2125663"/>
              <a:gd name="T19" fmla="*/ 1342899 h 1811338"/>
              <a:gd name="T20" fmla="*/ 664057 w 2125663"/>
              <a:gd name="T21" fmla="*/ 1524691 h 1811338"/>
              <a:gd name="T22" fmla="*/ 704434 w 2125663"/>
              <a:gd name="T23" fmla="*/ 1417553 h 1811338"/>
              <a:gd name="T24" fmla="*/ 725191 w 2125663"/>
              <a:gd name="T25" fmla="*/ 1259697 h 1811338"/>
              <a:gd name="T26" fmla="*/ 857412 w 2125663"/>
              <a:gd name="T27" fmla="*/ 1192451 h 1811338"/>
              <a:gd name="T28" fmla="*/ 923096 w 2125663"/>
              <a:gd name="T29" fmla="*/ 1212682 h 1811338"/>
              <a:gd name="T30" fmla="*/ 970013 w 2125663"/>
              <a:gd name="T31" fmla="*/ 1259697 h 1811338"/>
              <a:gd name="T32" fmla="*/ 990201 w 2125663"/>
              <a:gd name="T33" fmla="*/ 1325233 h 1811338"/>
              <a:gd name="T34" fmla="*/ 980818 w 2125663"/>
              <a:gd name="T35" fmla="*/ 1537228 h 1811338"/>
              <a:gd name="T36" fmla="*/ 935891 w 2125663"/>
              <a:gd name="T37" fmla="*/ 1570566 h 1811338"/>
              <a:gd name="T38" fmla="*/ 798837 w 2125663"/>
              <a:gd name="T39" fmla="*/ 1607608 h 1811338"/>
              <a:gd name="T40" fmla="*/ 617424 w 2125663"/>
              <a:gd name="T41" fmla="*/ 1622140 h 1811338"/>
              <a:gd name="T42" fmla="*/ 428049 w 2125663"/>
              <a:gd name="T43" fmla="*/ 1615872 h 1811338"/>
              <a:gd name="T44" fmla="*/ 264551 w 2125663"/>
              <a:gd name="T45" fmla="*/ 1588232 h 1811338"/>
              <a:gd name="T46" fmla="*/ 180669 w 2125663"/>
              <a:gd name="T47" fmla="*/ 1549481 h 1811338"/>
              <a:gd name="T48" fmla="*/ 159912 w 2125663"/>
              <a:gd name="T49" fmla="*/ 1517283 h 1811338"/>
              <a:gd name="T50" fmla="*/ 167873 w 2125663"/>
              <a:gd name="T51" fmla="*/ 1284201 h 1811338"/>
              <a:gd name="T52" fmla="*/ 205123 w 2125663"/>
              <a:gd name="T53" fmla="*/ 1228638 h 1811338"/>
              <a:gd name="T54" fmla="*/ 264266 w 2125663"/>
              <a:gd name="T55" fmla="*/ 1196440 h 1811338"/>
              <a:gd name="T56" fmla="*/ 421225 w 2125663"/>
              <a:gd name="T57" fmla="*/ 1183048 h 1811338"/>
              <a:gd name="T58" fmla="*/ 433514 w 2125663"/>
              <a:gd name="T59" fmla="*/ 761303 h 1811338"/>
              <a:gd name="T60" fmla="*/ 391450 w 2125663"/>
              <a:gd name="T61" fmla="*/ 813630 h 1811338"/>
              <a:gd name="T62" fmla="*/ 379229 w 2125663"/>
              <a:gd name="T63" fmla="*/ 902075 h 1811338"/>
              <a:gd name="T64" fmla="*/ 414756 w 2125663"/>
              <a:gd name="T65" fmla="*/ 1016114 h 1811338"/>
              <a:gd name="T66" fmla="*/ 487516 w 2125663"/>
              <a:gd name="T67" fmla="*/ 1099439 h 1811338"/>
              <a:gd name="T68" fmla="*/ 567666 w 2125663"/>
              <a:gd name="T69" fmla="*/ 1135272 h 1811338"/>
              <a:gd name="T70" fmla="*/ 645542 w 2125663"/>
              <a:gd name="T71" fmla="*/ 1111099 h 1811338"/>
              <a:gd name="T72" fmla="*/ 722282 w 2125663"/>
              <a:gd name="T73" fmla="*/ 1035452 h 1811338"/>
              <a:gd name="T74" fmla="*/ 767757 w 2125663"/>
              <a:gd name="T75" fmla="*/ 926248 h 1811338"/>
              <a:gd name="T76" fmla="*/ 666290 w 2125663"/>
              <a:gd name="T77" fmla="*/ 863967 h 1811338"/>
              <a:gd name="T78" fmla="*/ 546918 w 2125663"/>
              <a:gd name="T79" fmla="*/ 832116 h 1811338"/>
              <a:gd name="T80" fmla="*/ 484389 w 2125663"/>
              <a:gd name="T81" fmla="*/ 790595 h 1811338"/>
              <a:gd name="T82" fmla="*/ 452273 w 2125663"/>
              <a:gd name="T83" fmla="*/ 760734 h 1811338"/>
              <a:gd name="T84" fmla="*/ 568234 w 2125663"/>
              <a:gd name="T85" fmla="*/ 587258 h 1811338"/>
              <a:gd name="T86" fmla="*/ 631616 w 2125663"/>
              <a:gd name="T87" fmla="*/ 594937 h 1811338"/>
              <a:gd name="T88" fmla="*/ 705513 w 2125663"/>
              <a:gd name="T89" fmla="*/ 631054 h 1811338"/>
              <a:gd name="T90" fmla="*/ 790210 w 2125663"/>
              <a:gd name="T91" fmla="*/ 732864 h 1811338"/>
              <a:gd name="T92" fmla="*/ 826306 w 2125663"/>
              <a:gd name="T93" fmla="*/ 873920 h 1811338"/>
              <a:gd name="T94" fmla="*/ 818064 w 2125663"/>
              <a:gd name="T95" fmla="*/ 959237 h 1811338"/>
              <a:gd name="T96" fmla="*/ 780831 w 2125663"/>
              <a:gd name="T97" fmla="*/ 1048534 h 1811338"/>
              <a:gd name="T98" fmla="*/ 687607 w 2125663"/>
              <a:gd name="T99" fmla="*/ 1148922 h 1811338"/>
              <a:gd name="T100" fmla="*/ 588983 w 2125663"/>
              <a:gd name="T101" fmla="*/ 1190727 h 1811338"/>
              <a:gd name="T102" fmla="*/ 525033 w 2125663"/>
              <a:gd name="T103" fmla="*/ 1182480 h 1811338"/>
              <a:gd name="T104" fmla="*/ 421293 w 2125663"/>
              <a:gd name="T105" fmla="*/ 1115081 h 1811338"/>
              <a:gd name="T106" fmla="*/ 345406 w 2125663"/>
              <a:gd name="T107" fmla="*/ 1002463 h 1811338"/>
              <a:gd name="T108" fmla="*/ 325511 w 2125663"/>
              <a:gd name="T109" fmla="*/ 929092 h 1811338"/>
              <a:gd name="T110" fmla="*/ 330627 w 2125663"/>
              <a:gd name="T111" fmla="*/ 813915 h 1811338"/>
              <a:gd name="T112" fmla="*/ 388324 w 2125663"/>
              <a:gd name="T113" fmla="*/ 686510 h 1811338"/>
              <a:gd name="T114" fmla="*/ 482400 w 2125663"/>
              <a:gd name="T115" fmla="*/ 608303 h 1811338"/>
              <a:gd name="T116" fmla="*/ 542939 w 2125663"/>
              <a:gd name="T117" fmla="*/ 589534 h 1811338"/>
              <a:gd name="T118" fmla="*/ 0 w 2125663"/>
              <a:gd name="T119" fmla="*/ 0 h 1811338"/>
              <a:gd name="T120" fmla="*/ 174993 w 2125663"/>
              <a:gd name="T121" fmla="*/ 1118883 h 18113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25663" h="1811338">
                <a:moveTo>
                  <a:pt x="470017" y="1320800"/>
                </a:moveTo>
                <a:lnTo>
                  <a:pt x="470335" y="1343069"/>
                </a:lnTo>
                <a:lnTo>
                  <a:pt x="471286" y="1364382"/>
                </a:lnTo>
                <a:lnTo>
                  <a:pt x="472238" y="1385696"/>
                </a:lnTo>
                <a:lnTo>
                  <a:pt x="473190" y="1406374"/>
                </a:lnTo>
                <a:lnTo>
                  <a:pt x="474459" y="1426415"/>
                </a:lnTo>
                <a:lnTo>
                  <a:pt x="476363" y="1446139"/>
                </a:lnTo>
                <a:lnTo>
                  <a:pt x="478267" y="1464908"/>
                </a:lnTo>
                <a:lnTo>
                  <a:pt x="480170" y="1483677"/>
                </a:lnTo>
                <a:lnTo>
                  <a:pt x="482074" y="1501491"/>
                </a:lnTo>
                <a:lnTo>
                  <a:pt x="484612" y="1518988"/>
                </a:lnTo>
                <a:lnTo>
                  <a:pt x="487468" y="1535530"/>
                </a:lnTo>
                <a:lnTo>
                  <a:pt x="490323" y="1552072"/>
                </a:lnTo>
                <a:lnTo>
                  <a:pt x="493179" y="1567660"/>
                </a:lnTo>
                <a:lnTo>
                  <a:pt x="496352" y="1582611"/>
                </a:lnTo>
                <a:lnTo>
                  <a:pt x="500159" y="1597563"/>
                </a:lnTo>
                <a:lnTo>
                  <a:pt x="503649" y="1611560"/>
                </a:lnTo>
                <a:lnTo>
                  <a:pt x="507774" y="1624921"/>
                </a:lnTo>
                <a:lnTo>
                  <a:pt x="511899" y="1637646"/>
                </a:lnTo>
                <a:lnTo>
                  <a:pt x="516341" y="1650052"/>
                </a:lnTo>
                <a:lnTo>
                  <a:pt x="520783" y="1661505"/>
                </a:lnTo>
                <a:lnTo>
                  <a:pt x="525859" y="1672639"/>
                </a:lnTo>
                <a:lnTo>
                  <a:pt x="530936" y="1683137"/>
                </a:lnTo>
                <a:lnTo>
                  <a:pt x="536329" y="1692998"/>
                </a:lnTo>
                <a:lnTo>
                  <a:pt x="541723" y="1702224"/>
                </a:lnTo>
                <a:lnTo>
                  <a:pt x="547752" y="1710813"/>
                </a:lnTo>
                <a:lnTo>
                  <a:pt x="553463" y="1718766"/>
                </a:lnTo>
                <a:lnTo>
                  <a:pt x="559808" y="1726083"/>
                </a:lnTo>
                <a:lnTo>
                  <a:pt x="566154" y="1732763"/>
                </a:lnTo>
                <a:lnTo>
                  <a:pt x="573134" y="1739125"/>
                </a:lnTo>
                <a:lnTo>
                  <a:pt x="580114" y="1744215"/>
                </a:lnTo>
                <a:lnTo>
                  <a:pt x="587412" y="1749305"/>
                </a:lnTo>
                <a:lnTo>
                  <a:pt x="594709" y="1753123"/>
                </a:lnTo>
                <a:lnTo>
                  <a:pt x="594709" y="1499901"/>
                </a:lnTo>
                <a:lnTo>
                  <a:pt x="591537" y="1499264"/>
                </a:lnTo>
                <a:lnTo>
                  <a:pt x="588047" y="1498310"/>
                </a:lnTo>
                <a:lnTo>
                  <a:pt x="584874" y="1497038"/>
                </a:lnTo>
                <a:lnTo>
                  <a:pt x="582018" y="1495765"/>
                </a:lnTo>
                <a:lnTo>
                  <a:pt x="579163" y="1494175"/>
                </a:lnTo>
                <a:lnTo>
                  <a:pt x="576307" y="1491948"/>
                </a:lnTo>
                <a:lnTo>
                  <a:pt x="573769" y="1489721"/>
                </a:lnTo>
                <a:lnTo>
                  <a:pt x="571548" y="1487494"/>
                </a:lnTo>
                <a:lnTo>
                  <a:pt x="569327" y="1484949"/>
                </a:lnTo>
                <a:lnTo>
                  <a:pt x="567106" y="1482404"/>
                </a:lnTo>
                <a:lnTo>
                  <a:pt x="565519" y="1479223"/>
                </a:lnTo>
                <a:lnTo>
                  <a:pt x="564250" y="1476360"/>
                </a:lnTo>
                <a:lnTo>
                  <a:pt x="563298" y="1473179"/>
                </a:lnTo>
                <a:lnTo>
                  <a:pt x="562347" y="1469998"/>
                </a:lnTo>
                <a:lnTo>
                  <a:pt x="562029" y="1466180"/>
                </a:lnTo>
                <a:lnTo>
                  <a:pt x="561712" y="1462999"/>
                </a:lnTo>
                <a:lnTo>
                  <a:pt x="561712" y="1425143"/>
                </a:lnTo>
                <a:lnTo>
                  <a:pt x="562029" y="1421007"/>
                </a:lnTo>
                <a:lnTo>
                  <a:pt x="562664" y="1417508"/>
                </a:lnTo>
                <a:lnTo>
                  <a:pt x="563616" y="1414009"/>
                </a:lnTo>
                <a:lnTo>
                  <a:pt x="564885" y="1410191"/>
                </a:lnTo>
                <a:lnTo>
                  <a:pt x="566154" y="1407010"/>
                </a:lnTo>
                <a:lnTo>
                  <a:pt x="568375" y="1403829"/>
                </a:lnTo>
                <a:lnTo>
                  <a:pt x="570596" y="1400966"/>
                </a:lnTo>
                <a:lnTo>
                  <a:pt x="572817" y="1398103"/>
                </a:lnTo>
                <a:lnTo>
                  <a:pt x="575673" y="1395558"/>
                </a:lnTo>
                <a:lnTo>
                  <a:pt x="578528" y="1393649"/>
                </a:lnTo>
                <a:lnTo>
                  <a:pt x="581701" y="1391741"/>
                </a:lnTo>
                <a:lnTo>
                  <a:pt x="584874" y="1390150"/>
                </a:lnTo>
                <a:lnTo>
                  <a:pt x="588364" y="1388878"/>
                </a:lnTo>
                <a:lnTo>
                  <a:pt x="592171" y="1387605"/>
                </a:lnTo>
                <a:lnTo>
                  <a:pt x="595979" y="1386969"/>
                </a:lnTo>
                <a:lnTo>
                  <a:pt x="599786" y="1386969"/>
                </a:lnTo>
                <a:lnTo>
                  <a:pt x="682597" y="1386969"/>
                </a:lnTo>
                <a:lnTo>
                  <a:pt x="686721" y="1386969"/>
                </a:lnTo>
                <a:lnTo>
                  <a:pt x="690529" y="1387605"/>
                </a:lnTo>
                <a:lnTo>
                  <a:pt x="694019" y="1388878"/>
                </a:lnTo>
                <a:lnTo>
                  <a:pt x="697826" y="1390150"/>
                </a:lnTo>
                <a:lnTo>
                  <a:pt x="700999" y="1391741"/>
                </a:lnTo>
                <a:lnTo>
                  <a:pt x="704172" y="1393649"/>
                </a:lnTo>
                <a:lnTo>
                  <a:pt x="707345" y="1395558"/>
                </a:lnTo>
                <a:lnTo>
                  <a:pt x="709883" y="1398103"/>
                </a:lnTo>
                <a:lnTo>
                  <a:pt x="712104" y="1400966"/>
                </a:lnTo>
                <a:lnTo>
                  <a:pt x="714325" y="1403829"/>
                </a:lnTo>
                <a:lnTo>
                  <a:pt x="716229" y="1407010"/>
                </a:lnTo>
                <a:lnTo>
                  <a:pt x="718132" y="1410191"/>
                </a:lnTo>
                <a:lnTo>
                  <a:pt x="719402" y="1414009"/>
                </a:lnTo>
                <a:lnTo>
                  <a:pt x="720353" y="1417508"/>
                </a:lnTo>
                <a:lnTo>
                  <a:pt x="720671" y="1421007"/>
                </a:lnTo>
                <a:lnTo>
                  <a:pt x="720988" y="1425143"/>
                </a:lnTo>
                <a:lnTo>
                  <a:pt x="720988" y="1462999"/>
                </a:lnTo>
                <a:lnTo>
                  <a:pt x="720988" y="1466180"/>
                </a:lnTo>
                <a:lnTo>
                  <a:pt x="720353" y="1469998"/>
                </a:lnTo>
                <a:lnTo>
                  <a:pt x="719719" y="1473179"/>
                </a:lnTo>
                <a:lnTo>
                  <a:pt x="718450" y="1476360"/>
                </a:lnTo>
                <a:lnTo>
                  <a:pt x="716863" y="1479223"/>
                </a:lnTo>
                <a:lnTo>
                  <a:pt x="715277" y="1482404"/>
                </a:lnTo>
                <a:lnTo>
                  <a:pt x="713373" y="1484949"/>
                </a:lnTo>
                <a:lnTo>
                  <a:pt x="711469" y="1487494"/>
                </a:lnTo>
                <a:lnTo>
                  <a:pt x="708931" y="1489721"/>
                </a:lnTo>
                <a:lnTo>
                  <a:pt x="706710" y="1491948"/>
                </a:lnTo>
                <a:lnTo>
                  <a:pt x="703537" y="1494175"/>
                </a:lnTo>
                <a:lnTo>
                  <a:pt x="700682" y="1495765"/>
                </a:lnTo>
                <a:lnTo>
                  <a:pt x="697826" y="1497038"/>
                </a:lnTo>
                <a:lnTo>
                  <a:pt x="694653" y="1498310"/>
                </a:lnTo>
                <a:lnTo>
                  <a:pt x="691163" y="1499264"/>
                </a:lnTo>
                <a:lnTo>
                  <a:pt x="687991" y="1499901"/>
                </a:lnTo>
                <a:lnTo>
                  <a:pt x="687991" y="1753123"/>
                </a:lnTo>
                <a:lnTo>
                  <a:pt x="695605" y="1749305"/>
                </a:lnTo>
                <a:lnTo>
                  <a:pt x="702586" y="1744215"/>
                </a:lnTo>
                <a:lnTo>
                  <a:pt x="709566" y="1739125"/>
                </a:lnTo>
                <a:lnTo>
                  <a:pt x="716229" y="1732763"/>
                </a:lnTo>
                <a:lnTo>
                  <a:pt x="722892" y="1726083"/>
                </a:lnTo>
                <a:lnTo>
                  <a:pt x="729237" y="1718766"/>
                </a:lnTo>
                <a:lnTo>
                  <a:pt x="734948" y="1710813"/>
                </a:lnTo>
                <a:lnTo>
                  <a:pt x="740977" y="1702224"/>
                </a:lnTo>
                <a:lnTo>
                  <a:pt x="746371" y="1692998"/>
                </a:lnTo>
                <a:lnTo>
                  <a:pt x="751447" y="1683137"/>
                </a:lnTo>
                <a:lnTo>
                  <a:pt x="756841" y="1672639"/>
                </a:lnTo>
                <a:lnTo>
                  <a:pt x="761600" y="1661505"/>
                </a:lnTo>
                <a:lnTo>
                  <a:pt x="766359" y="1650052"/>
                </a:lnTo>
                <a:lnTo>
                  <a:pt x="770801" y="1637646"/>
                </a:lnTo>
                <a:lnTo>
                  <a:pt x="774926" y="1624921"/>
                </a:lnTo>
                <a:lnTo>
                  <a:pt x="779051" y="1611560"/>
                </a:lnTo>
                <a:lnTo>
                  <a:pt x="782541" y="1597563"/>
                </a:lnTo>
                <a:lnTo>
                  <a:pt x="786031" y="1582611"/>
                </a:lnTo>
                <a:lnTo>
                  <a:pt x="789521" y="1567660"/>
                </a:lnTo>
                <a:lnTo>
                  <a:pt x="792377" y="1552072"/>
                </a:lnTo>
                <a:lnTo>
                  <a:pt x="795232" y="1535530"/>
                </a:lnTo>
                <a:lnTo>
                  <a:pt x="797770" y="1518988"/>
                </a:lnTo>
                <a:lnTo>
                  <a:pt x="800626" y="1501491"/>
                </a:lnTo>
                <a:lnTo>
                  <a:pt x="802530" y="1483677"/>
                </a:lnTo>
                <a:lnTo>
                  <a:pt x="804751" y="1464908"/>
                </a:lnTo>
                <a:lnTo>
                  <a:pt x="806337" y="1446139"/>
                </a:lnTo>
                <a:lnTo>
                  <a:pt x="807923" y="1426415"/>
                </a:lnTo>
                <a:lnTo>
                  <a:pt x="809193" y="1406374"/>
                </a:lnTo>
                <a:lnTo>
                  <a:pt x="810779" y="1385696"/>
                </a:lnTo>
                <a:lnTo>
                  <a:pt x="811731" y="1364382"/>
                </a:lnTo>
                <a:lnTo>
                  <a:pt x="812365" y="1343069"/>
                </a:lnTo>
                <a:lnTo>
                  <a:pt x="813000" y="1320800"/>
                </a:lnTo>
                <a:lnTo>
                  <a:pt x="840921" y="1322709"/>
                </a:lnTo>
                <a:lnTo>
                  <a:pt x="866621" y="1324300"/>
                </a:lnTo>
                <a:lnTo>
                  <a:pt x="909771" y="1327481"/>
                </a:lnTo>
                <a:lnTo>
                  <a:pt x="938644" y="1330026"/>
                </a:lnTo>
                <a:lnTo>
                  <a:pt x="948797" y="1330980"/>
                </a:lnTo>
                <a:lnTo>
                  <a:pt x="956729" y="1331298"/>
                </a:lnTo>
                <a:lnTo>
                  <a:pt x="964661" y="1331934"/>
                </a:lnTo>
                <a:lnTo>
                  <a:pt x="972593" y="1332889"/>
                </a:lnTo>
                <a:lnTo>
                  <a:pt x="980208" y="1334161"/>
                </a:lnTo>
                <a:lnTo>
                  <a:pt x="987823" y="1335752"/>
                </a:lnTo>
                <a:lnTo>
                  <a:pt x="995437" y="1337979"/>
                </a:lnTo>
                <a:lnTo>
                  <a:pt x="1002418" y="1340205"/>
                </a:lnTo>
                <a:lnTo>
                  <a:pt x="1009715" y="1343387"/>
                </a:lnTo>
                <a:lnTo>
                  <a:pt x="1016378" y="1346250"/>
                </a:lnTo>
                <a:lnTo>
                  <a:pt x="1023358" y="1349749"/>
                </a:lnTo>
                <a:lnTo>
                  <a:pt x="1030021" y="1353885"/>
                </a:lnTo>
                <a:lnTo>
                  <a:pt x="1036050" y="1357702"/>
                </a:lnTo>
                <a:lnTo>
                  <a:pt x="1042395" y="1361837"/>
                </a:lnTo>
                <a:lnTo>
                  <a:pt x="1048106" y="1366927"/>
                </a:lnTo>
                <a:lnTo>
                  <a:pt x="1053817" y="1371699"/>
                </a:lnTo>
                <a:lnTo>
                  <a:pt x="1059211" y="1377107"/>
                </a:lnTo>
                <a:lnTo>
                  <a:pt x="1064605" y="1382197"/>
                </a:lnTo>
                <a:lnTo>
                  <a:pt x="1069364" y="1388241"/>
                </a:lnTo>
                <a:lnTo>
                  <a:pt x="1073806" y="1393967"/>
                </a:lnTo>
                <a:lnTo>
                  <a:pt x="1078248" y="1400012"/>
                </a:lnTo>
                <a:lnTo>
                  <a:pt x="1082373" y="1406374"/>
                </a:lnTo>
                <a:lnTo>
                  <a:pt x="1085863" y="1413054"/>
                </a:lnTo>
                <a:lnTo>
                  <a:pt x="1089670" y="1419735"/>
                </a:lnTo>
                <a:lnTo>
                  <a:pt x="1092843" y="1426734"/>
                </a:lnTo>
                <a:lnTo>
                  <a:pt x="1095381" y="1433732"/>
                </a:lnTo>
                <a:lnTo>
                  <a:pt x="1097920" y="1441049"/>
                </a:lnTo>
                <a:lnTo>
                  <a:pt x="1100141" y="1448684"/>
                </a:lnTo>
                <a:lnTo>
                  <a:pt x="1101727" y="1456000"/>
                </a:lnTo>
                <a:lnTo>
                  <a:pt x="1103314" y="1463635"/>
                </a:lnTo>
                <a:lnTo>
                  <a:pt x="1104265" y="1471588"/>
                </a:lnTo>
                <a:lnTo>
                  <a:pt x="1104900" y="1479541"/>
                </a:lnTo>
                <a:lnTo>
                  <a:pt x="1104900" y="1487494"/>
                </a:lnTo>
                <a:lnTo>
                  <a:pt x="1104900" y="1686000"/>
                </a:lnTo>
                <a:lnTo>
                  <a:pt x="1104900" y="1690135"/>
                </a:lnTo>
                <a:lnTo>
                  <a:pt x="1104265" y="1693953"/>
                </a:lnTo>
                <a:lnTo>
                  <a:pt x="1103631" y="1697770"/>
                </a:lnTo>
                <a:lnTo>
                  <a:pt x="1102362" y="1701906"/>
                </a:lnTo>
                <a:lnTo>
                  <a:pt x="1101093" y="1705405"/>
                </a:lnTo>
                <a:lnTo>
                  <a:pt x="1099189" y="1709222"/>
                </a:lnTo>
                <a:lnTo>
                  <a:pt x="1096968" y="1713040"/>
                </a:lnTo>
                <a:lnTo>
                  <a:pt x="1094430" y="1716221"/>
                </a:lnTo>
                <a:lnTo>
                  <a:pt x="1091891" y="1719720"/>
                </a:lnTo>
                <a:lnTo>
                  <a:pt x="1089036" y="1722901"/>
                </a:lnTo>
                <a:lnTo>
                  <a:pt x="1085546" y="1726719"/>
                </a:lnTo>
                <a:lnTo>
                  <a:pt x="1082056" y="1729900"/>
                </a:lnTo>
                <a:lnTo>
                  <a:pt x="1078248" y="1732763"/>
                </a:lnTo>
                <a:lnTo>
                  <a:pt x="1074124" y="1736262"/>
                </a:lnTo>
                <a:lnTo>
                  <a:pt x="1069682" y="1739125"/>
                </a:lnTo>
                <a:lnTo>
                  <a:pt x="1065240" y="1741989"/>
                </a:lnTo>
                <a:lnTo>
                  <a:pt x="1055404" y="1748033"/>
                </a:lnTo>
                <a:lnTo>
                  <a:pt x="1044299" y="1753441"/>
                </a:lnTo>
                <a:lnTo>
                  <a:pt x="1032560" y="1758531"/>
                </a:lnTo>
                <a:lnTo>
                  <a:pt x="1019868" y="1763939"/>
                </a:lnTo>
                <a:lnTo>
                  <a:pt x="1005908" y="1768392"/>
                </a:lnTo>
                <a:lnTo>
                  <a:pt x="991630" y="1773164"/>
                </a:lnTo>
                <a:lnTo>
                  <a:pt x="976718" y="1777300"/>
                </a:lnTo>
                <a:lnTo>
                  <a:pt x="960854" y="1781117"/>
                </a:lnTo>
                <a:lnTo>
                  <a:pt x="944038" y="1784934"/>
                </a:lnTo>
                <a:lnTo>
                  <a:pt x="927222" y="1788434"/>
                </a:lnTo>
                <a:lnTo>
                  <a:pt x="909454" y="1791615"/>
                </a:lnTo>
                <a:lnTo>
                  <a:pt x="891369" y="1794796"/>
                </a:lnTo>
                <a:lnTo>
                  <a:pt x="872332" y="1797341"/>
                </a:lnTo>
                <a:lnTo>
                  <a:pt x="853295" y="1799886"/>
                </a:lnTo>
                <a:lnTo>
                  <a:pt x="833941" y="1801795"/>
                </a:lnTo>
                <a:lnTo>
                  <a:pt x="813952" y="1804022"/>
                </a:lnTo>
                <a:lnTo>
                  <a:pt x="793328" y="1805930"/>
                </a:lnTo>
                <a:lnTo>
                  <a:pt x="773022" y="1807203"/>
                </a:lnTo>
                <a:lnTo>
                  <a:pt x="752399" y="1808475"/>
                </a:lnTo>
                <a:lnTo>
                  <a:pt x="731458" y="1809748"/>
                </a:lnTo>
                <a:lnTo>
                  <a:pt x="710200" y="1810384"/>
                </a:lnTo>
                <a:lnTo>
                  <a:pt x="688942" y="1811020"/>
                </a:lnTo>
                <a:lnTo>
                  <a:pt x="667684" y="1811338"/>
                </a:lnTo>
                <a:lnTo>
                  <a:pt x="646427" y="1811338"/>
                </a:lnTo>
                <a:lnTo>
                  <a:pt x="625486" y="1811338"/>
                </a:lnTo>
                <a:lnTo>
                  <a:pt x="603911" y="1811020"/>
                </a:lnTo>
                <a:lnTo>
                  <a:pt x="582653" y="1810384"/>
                </a:lnTo>
                <a:lnTo>
                  <a:pt x="561395" y="1809748"/>
                </a:lnTo>
                <a:lnTo>
                  <a:pt x="540137" y="1808475"/>
                </a:lnTo>
                <a:lnTo>
                  <a:pt x="518879" y="1807203"/>
                </a:lnTo>
                <a:lnTo>
                  <a:pt x="498573" y="1805930"/>
                </a:lnTo>
                <a:lnTo>
                  <a:pt x="477632" y="1804022"/>
                </a:lnTo>
                <a:lnTo>
                  <a:pt x="457326" y="1801795"/>
                </a:lnTo>
                <a:lnTo>
                  <a:pt x="437337" y="1799886"/>
                </a:lnTo>
                <a:lnTo>
                  <a:pt x="417983" y="1797341"/>
                </a:lnTo>
                <a:lnTo>
                  <a:pt x="398629" y="1794796"/>
                </a:lnTo>
                <a:lnTo>
                  <a:pt x="379909" y="1791615"/>
                </a:lnTo>
                <a:lnTo>
                  <a:pt x="361824" y="1788434"/>
                </a:lnTo>
                <a:lnTo>
                  <a:pt x="344056" y="1784934"/>
                </a:lnTo>
                <a:lnTo>
                  <a:pt x="327240" y="1781117"/>
                </a:lnTo>
                <a:lnTo>
                  <a:pt x="310741" y="1777300"/>
                </a:lnTo>
                <a:lnTo>
                  <a:pt x="295195" y="1773164"/>
                </a:lnTo>
                <a:lnTo>
                  <a:pt x="280600" y="1768392"/>
                </a:lnTo>
                <a:lnTo>
                  <a:pt x="266322" y="1763939"/>
                </a:lnTo>
                <a:lnTo>
                  <a:pt x="252996" y="1758531"/>
                </a:lnTo>
                <a:lnTo>
                  <a:pt x="240622" y="1753441"/>
                </a:lnTo>
                <a:lnTo>
                  <a:pt x="229517" y="1748033"/>
                </a:lnTo>
                <a:lnTo>
                  <a:pt x="219047" y="1741989"/>
                </a:lnTo>
                <a:lnTo>
                  <a:pt x="214288" y="1739125"/>
                </a:lnTo>
                <a:lnTo>
                  <a:pt x="209846" y="1736262"/>
                </a:lnTo>
                <a:lnTo>
                  <a:pt x="205404" y="1732763"/>
                </a:lnTo>
                <a:lnTo>
                  <a:pt x="201596" y="1729900"/>
                </a:lnTo>
                <a:lnTo>
                  <a:pt x="198106" y="1726719"/>
                </a:lnTo>
                <a:lnTo>
                  <a:pt x="194299" y="1722901"/>
                </a:lnTo>
                <a:lnTo>
                  <a:pt x="191443" y="1719720"/>
                </a:lnTo>
                <a:lnTo>
                  <a:pt x="188588" y="1716221"/>
                </a:lnTo>
                <a:lnTo>
                  <a:pt x="186367" y="1713040"/>
                </a:lnTo>
                <a:lnTo>
                  <a:pt x="183828" y="1709222"/>
                </a:lnTo>
                <a:lnTo>
                  <a:pt x="181925" y="1705405"/>
                </a:lnTo>
                <a:lnTo>
                  <a:pt x="180338" y="1701906"/>
                </a:lnTo>
                <a:lnTo>
                  <a:pt x="179386" y="1697770"/>
                </a:lnTo>
                <a:lnTo>
                  <a:pt x="178435" y="1693953"/>
                </a:lnTo>
                <a:lnTo>
                  <a:pt x="177800" y="1690135"/>
                </a:lnTo>
                <a:lnTo>
                  <a:pt x="177800" y="1686000"/>
                </a:lnTo>
                <a:lnTo>
                  <a:pt x="177800" y="1487494"/>
                </a:lnTo>
                <a:lnTo>
                  <a:pt x="178117" y="1479541"/>
                </a:lnTo>
                <a:lnTo>
                  <a:pt x="178435" y="1471588"/>
                </a:lnTo>
                <a:lnTo>
                  <a:pt x="179386" y="1463635"/>
                </a:lnTo>
                <a:lnTo>
                  <a:pt x="180973" y="1456000"/>
                </a:lnTo>
                <a:lnTo>
                  <a:pt x="182559" y="1448684"/>
                </a:lnTo>
                <a:lnTo>
                  <a:pt x="184463" y="1441049"/>
                </a:lnTo>
                <a:lnTo>
                  <a:pt x="187318" y="1433732"/>
                </a:lnTo>
                <a:lnTo>
                  <a:pt x="190174" y="1426734"/>
                </a:lnTo>
                <a:lnTo>
                  <a:pt x="193030" y="1419735"/>
                </a:lnTo>
                <a:lnTo>
                  <a:pt x="196520" y="1413054"/>
                </a:lnTo>
                <a:lnTo>
                  <a:pt x="200327" y="1406374"/>
                </a:lnTo>
                <a:lnTo>
                  <a:pt x="204452" y="1400012"/>
                </a:lnTo>
                <a:lnTo>
                  <a:pt x="208576" y="1393967"/>
                </a:lnTo>
                <a:lnTo>
                  <a:pt x="213336" y="1388241"/>
                </a:lnTo>
                <a:lnTo>
                  <a:pt x="218095" y="1382197"/>
                </a:lnTo>
                <a:lnTo>
                  <a:pt x="223489" y="1377107"/>
                </a:lnTo>
                <a:lnTo>
                  <a:pt x="228883" y="1371699"/>
                </a:lnTo>
                <a:lnTo>
                  <a:pt x="234594" y="1366927"/>
                </a:lnTo>
                <a:lnTo>
                  <a:pt x="240305" y="1361837"/>
                </a:lnTo>
                <a:lnTo>
                  <a:pt x="246650" y="1357702"/>
                </a:lnTo>
                <a:lnTo>
                  <a:pt x="252679" y="1353885"/>
                </a:lnTo>
                <a:lnTo>
                  <a:pt x="259659" y="1349749"/>
                </a:lnTo>
                <a:lnTo>
                  <a:pt x="266005" y="1346250"/>
                </a:lnTo>
                <a:lnTo>
                  <a:pt x="272985" y="1343387"/>
                </a:lnTo>
                <a:lnTo>
                  <a:pt x="280282" y="1340205"/>
                </a:lnTo>
                <a:lnTo>
                  <a:pt x="287263" y="1337979"/>
                </a:lnTo>
                <a:lnTo>
                  <a:pt x="294877" y="1335752"/>
                </a:lnTo>
                <a:lnTo>
                  <a:pt x="302492" y="1334161"/>
                </a:lnTo>
                <a:lnTo>
                  <a:pt x="310107" y="1332889"/>
                </a:lnTo>
                <a:lnTo>
                  <a:pt x="318039" y="1331934"/>
                </a:lnTo>
                <a:lnTo>
                  <a:pt x="325971" y="1331298"/>
                </a:lnTo>
                <a:lnTo>
                  <a:pt x="333903" y="1330980"/>
                </a:lnTo>
                <a:lnTo>
                  <a:pt x="344056" y="1330026"/>
                </a:lnTo>
                <a:lnTo>
                  <a:pt x="372929" y="1327481"/>
                </a:lnTo>
                <a:lnTo>
                  <a:pt x="415762" y="1324300"/>
                </a:lnTo>
                <a:lnTo>
                  <a:pt x="441779" y="1322709"/>
                </a:lnTo>
                <a:lnTo>
                  <a:pt x="470017" y="1320800"/>
                </a:lnTo>
                <a:close/>
                <a:moveTo>
                  <a:pt x="1004887" y="995363"/>
                </a:moveTo>
                <a:lnTo>
                  <a:pt x="1176337" y="995363"/>
                </a:lnTo>
                <a:lnTo>
                  <a:pt x="1176337" y="1265238"/>
                </a:lnTo>
                <a:lnTo>
                  <a:pt x="1004887" y="1265238"/>
                </a:lnTo>
                <a:lnTo>
                  <a:pt x="1004887" y="995363"/>
                </a:lnTo>
                <a:close/>
                <a:moveTo>
                  <a:pt x="493561" y="847408"/>
                </a:moveTo>
                <a:lnTo>
                  <a:pt x="491024" y="847726"/>
                </a:lnTo>
                <a:lnTo>
                  <a:pt x="488804" y="848043"/>
                </a:lnTo>
                <a:lnTo>
                  <a:pt x="485950" y="848996"/>
                </a:lnTo>
                <a:lnTo>
                  <a:pt x="483730" y="849948"/>
                </a:lnTo>
                <a:lnTo>
                  <a:pt x="481510" y="851218"/>
                </a:lnTo>
                <a:lnTo>
                  <a:pt x="479290" y="852806"/>
                </a:lnTo>
                <a:lnTo>
                  <a:pt x="475167" y="856933"/>
                </a:lnTo>
                <a:lnTo>
                  <a:pt x="470727" y="861061"/>
                </a:lnTo>
                <a:lnTo>
                  <a:pt x="466604" y="865823"/>
                </a:lnTo>
                <a:lnTo>
                  <a:pt x="462482" y="871221"/>
                </a:lnTo>
                <a:lnTo>
                  <a:pt x="454553" y="882651"/>
                </a:lnTo>
                <a:lnTo>
                  <a:pt x="448527" y="890906"/>
                </a:lnTo>
                <a:lnTo>
                  <a:pt x="442819" y="899478"/>
                </a:lnTo>
                <a:lnTo>
                  <a:pt x="436793" y="908368"/>
                </a:lnTo>
                <a:lnTo>
                  <a:pt x="431402" y="917893"/>
                </a:lnTo>
                <a:lnTo>
                  <a:pt x="429499" y="926783"/>
                </a:lnTo>
                <a:lnTo>
                  <a:pt x="427596" y="935673"/>
                </a:lnTo>
                <a:lnTo>
                  <a:pt x="426010" y="945198"/>
                </a:lnTo>
                <a:lnTo>
                  <a:pt x="424742" y="954406"/>
                </a:lnTo>
                <a:lnTo>
                  <a:pt x="423790" y="963931"/>
                </a:lnTo>
                <a:lnTo>
                  <a:pt x="423156" y="973773"/>
                </a:lnTo>
                <a:lnTo>
                  <a:pt x="422839" y="982981"/>
                </a:lnTo>
                <a:lnTo>
                  <a:pt x="422839" y="992823"/>
                </a:lnTo>
                <a:lnTo>
                  <a:pt x="423156" y="1007111"/>
                </a:lnTo>
                <a:lnTo>
                  <a:pt x="424107" y="1020764"/>
                </a:lnTo>
                <a:lnTo>
                  <a:pt x="426010" y="1034099"/>
                </a:lnTo>
                <a:lnTo>
                  <a:pt x="428547" y="1047434"/>
                </a:lnTo>
                <a:lnTo>
                  <a:pt x="432036" y="1060769"/>
                </a:lnTo>
                <a:lnTo>
                  <a:pt x="435525" y="1073469"/>
                </a:lnTo>
                <a:lnTo>
                  <a:pt x="439965" y="1086169"/>
                </a:lnTo>
                <a:lnTo>
                  <a:pt x="445039" y="1098551"/>
                </a:lnTo>
                <a:lnTo>
                  <a:pt x="450430" y="1110934"/>
                </a:lnTo>
                <a:lnTo>
                  <a:pt x="456456" y="1122999"/>
                </a:lnTo>
                <a:lnTo>
                  <a:pt x="462799" y="1134429"/>
                </a:lnTo>
                <a:lnTo>
                  <a:pt x="469459" y="1145541"/>
                </a:lnTo>
                <a:lnTo>
                  <a:pt x="477070" y="1156019"/>
                </a:lnTo>
                <a:lnTo>
                  <a:pt x="484364" y="1166496"/>
                </a:lnTo>
                <a:lnTo>
                  <a:pt x="492293" y="1176656"/>
                </a:lnTo>
                <a:lnTo>
                  <a:pt x="500539" y="1186181"/>
                </a:lnTo>
                <a:lnTo>
                  <a:pt x="508784" y="1195389"/>
                </a:lnTo>
                <a:lnTo>
                  <a:pt x="517347" y="1204279"/>
                </a:lnTo>
                <a:lnTo>
                  <a:pt x="526227" y="1212216"/>
                </a:lnTo>
                <a:lnTo>
                  <a:pt x="535107" y="1220154"/>
                </a:lnTo>
                <a:lnTo>
                  <a:pt x="543987" y="1227456"/>
                </a:lnTo>
                <a:lnTo>
                  <a:pt x="553184" y="1234124"/>
                </a:lnTo>
                <a:lnTo>
                  <a:pt x="562381" y="1240474"/>
                </a:lnTo>
                <a:lnTo>
                  <a:pt x="571578" y="1245871"/>
                </a:lnTo>
                <a:lnTo>
                  <a:pt x="580775" y="1250951"/>
                </a:lnTo>
                <a:lnTo>
                  <a:pt x="589655" y="1255079"/>
                </a:lnTo>
                <a:lnTo>
                  <a:pt x="598853" y="1258889"/>
                </a:lnTo>
                <a:lnTo>
                  <a:pt x="607732" y="1262381"/>
                </a:lnTo>
                <a:lnTo>
                  <a:pt x="616612" y="1264604"/>
                </a:lnTo>
                <a:lnTo>
                  <a:pt x="624858" y="1266509"/>
                </a:lnTo>
                <a:lnTo>
                  <a:pt x="633421" y="1267461"/>
                </a:lnTo>
                <a:lnTo>
                  <a:pt x="641349" y="1267779"/>
                </a:lnTo>
                <a:lnTo>
                  <a:pt x="649595" y="1267461"/>
                </a:lnTo>
                <a:lnTo>
                  <a:pt x="657524" y="1266509"/>
                </a:lnTo>
                <a:lnTo>
                  <a:pt x="666404" y="1264604"/>
                </a:lnTo>
                <a:lnTo>
                  <a:pt x="674967" y="1262381"/>
                </a:lnTo>
                <a:lnTo>
                  <a:pt x="684164" y="1258889"/>
                </a:lnTo>
                <a:lnTo>
                  <a:pt x="692726" y="1255079"/>
                </a:lnTo>
                <a:lnTo>
                  <a:pt x="701924" y="1250951"/>
                </a:lnTo>
                <a:lnTo>
                  <a:pt x="711121" y="1245871"/>
                </a:lnTo>
                <a:lnTo>
                  <a:pt x="720318" y="1240474"/>
                </a:lnTo>
                <a:lnTo>
                  <a:pt x="729515" y="1234124"/>
                </a:lnTo>
                <a:lnTo>
                  <a:pt x="738395" y="1227456"/>
                </a:lnTo>
                <a:lnTo>
                  <a:pt x="747592" y="1220154"/>
                </a:lnTo>
                <a:lnTo>
                  <a:pt x="756472" y="1212216"/>
                </a:lnTo>
                <a:lnTo>
                  <a:pt x="765352" y="1204279"/>
                </a:lnTo>
                <a:lnTo>
                  <a:pt x="773915" y="1195389"/>
                </a:lnTo>
                <a:lnTo>
                  <a:pt x="782160" y="1186181"/>
                </a:lnTo>
                <a:lnTo>
                  <a:pt x="790406" y="1176656"/>
                </a:lnTo>
                <a:lnTo>
                  <a:pt x="798652" y="1166496"/>
                </a:lnTo>
                <a:lnTo>
                  <a:pt x="805946" y="1156019"/>
                </a:lnTo>
                <a:lnTo>
                  <a:pt x="813240" y="1145541"/>
                </a:lnTo>
                <a:lnTo>
                  <a:pt x="819900" y="1134429"/>
                </a:lnTo>
                <a:lnTo>
                  <a:pt x="826243" y="1122999"/>
                </a:lnTo>
                <a:lnTo>
                  <a:pt x="831952" y="1110934"/>
                </a:lnTo>
                <a:lnTo>
                  <a:pt x="837660" y="1098551"/>
                </a:lnTo>
                <a:lnTo>
                  <a:pt x="842417" y="1086169"/>
                </a:lnTo>
                <a:lnTo>
                  <a:pt x="847174" y="1073469"/>
                </a:lnTo>
                <a:lnTo>
                  <a:pt x="850980" y="1060769"/>
                </a:lnTo>
                <a:lnTo>
                  <a:pt x="853834" y="1047434"/>
                </a:lnTo>
                <a:lnTo>
                  <a:pt x="856689" y="1034099"/>
                </a:lnTo>
                <a:lnTo>
                  <a:pt x="858592" y="1020764"/>
                </a:lnTo>
                <a:lnTo>
                  <a:pt x="859543" y="1007111"/>
                </a:lnTo>
                <a:lnTo>
                  <a:pt x="860177" y="992823"/>
                </a:lnTo>
                <a:lnTo>
                  <a:pt x="859860" y="984886"/>
                </a:lnTo>
                <a:lnTo>
                  <a:pt x="859543" y="976313"/>
                </a:lnTo>
                <a:lnTo>
                  <a:pt x="837343" y="975361"/>
                </a:lnTo>
                <a:lnTo>
                  <a:pt x="814509" y="973773"/>
                </a:lnTo>
                <a:lnTo>
                  <a:pt x="791040" y="970916"/>
                </a:lnTo>
                <a:lnTo>
                  <a:pt x="767255" y="968058"/>
                </a:lnTo>
                <a:lnTo>
                  <a:pt x="743469" y="964566"/>
                </a:lnTo>
                <a:lnTo>
                  <a:pt x="719366" y="960438"/>
                </a:lnTo>
                <a:lnTo>
                  <a:pt x="695898" y="955041"/>
                </a:lnTo>
                <a:lnTo>
                  <a:pt x="684481" y="952501"/>
                </a:lnTo>
                <a:lnTo>
                  <a:pt x="673064" y="949643"/>
                </a:lnTo>
                <a:lnTo>
                  <a:pt x="661964" y="946468"/>
                </a:lnTo>
                <a:lnTo>
                  <a:pt x="651181" y="943293"/>
                </a:lnTo>
                <a:lnTo>
                  <a:pt x="640398" y="940118"/>
                </a:lnTo>
                <a:lnTo>
                  <a:pt x="629932" y="936308"/>
                </a:lnTo>
                <a:lnTo>
                  <a:pt x="620101" y="932816"/>
                </a:lnTo>
                <a:lnTo>
                  <a:pt x="610270" y="929006"/>
                </a:lnTo>
                <a:lnTo>
                  <a:pt x="601073" y="924878"/>
                </a:lnTo>
                <a:lnTo>
                  <a:pt x="592510" y="921068"/>
                </a:lnTo>
                <a:lnTo>
                  <a:pt x="583947" y="916941"/>
                </a:lnTo>
                <a:lnTo>
                  <a:pt x="576018" y="912178"/>
                </a:lnTo>
                <a:lnTo>
                  <a:pt x="568724" y="907733"/>
                </a:lnTo>
                <a:lnTo>
                  <a:pt x="561747" y="903288"/>
                </a:lnTo>
                <a:lnTo>
                  <a:pt x="555404" y="898208"/>
                </a:lnTo>
                <a:lnTo>
                  <a:pt x="550013" y="893128"/>
                </a:lnTo>
                <a:lnTo>
                  <a:pt x="544938" y="887731"/>
                </a:lnTo>
                <a:lnTo>
                  <a:pt x="540498" y="882651"/>
                </a:lnTo>
                <a:lnTo>
                  <a:pt x="536376" y="876936"/>
                </a:lnTo>
                <a:lnTo>
                  <a:pt x="532253" y="872173"/>
                </a:lnTo>
                <a:lnTo>
                  <a:pt x="528447" y="867728"/>
                </a:lnTo>
                <a:lnTo>
                  <a:pt x="524641" y="863601"/>
                </a:lnTo>
                <a:lnTo>
                  <a:pt x="520836" y="860426"/>
                </a:lnTo>
                <a:lnTo>
                  <a:pt x="517347" y="857251"/>
                </a:lnTo>
                <a:lnTo>
                  <a:pt x="514176" y="854393"/>
                </a:lnTo>
                <a:lnTo>
                  <a:pt x="511004" y="852488"/>
                </a:lnTo>
                <a:lnTo>
                  <a:pt x="507833" y="850583"/>
                </a:lnTo>
                <a:lnTo>
                  <a:pt x="504661" y="849313"/>
                </a:lnTo>
                <a:lnTo>
                  <a:pt x="501807" y="848361"/>
                </a:lnTo>
                <a:lnTo>
                  <a:pt x="499270" y="847726"/>
                </a:lnTo>
                <a:lnTo>
                  <a:pt x="496099" y="847408"/>
                </a:lnTo>
                <a:lnTo>
                  <a:pt x="493561" y="847408"/>
                </a:lnTo>
                <a:close/>
                <a:moveTo>
                  <a:pt x="1304925" y="828675"/>
                </a:moveTo>
                <a:lnTo>
                  <a:pt x="1476375" y="828675"/>
                </a:lnTo>
                <a:lnTo>
                  <a:pt x="1476375" y="1252538"/>
                </a:lnTo>
                <a:lnTo>
                  <a:pt x="1304925" y="1252538"/>
                </a:lnTo>
                <a:lnTo>
                  <a:pt x="1304925" y="828675"/>
                </a:lnTo>
                <a:close/>
                <a:moveTo>
                  <a:pt x="634055" y="655638"/>
                </a:moveTo>
                <a:lnTo>
                  <a:pt x="641349" y="655638"/>
                </a:lnTo>
                <a:lnTo>
                  <a:pt x="648644" y="655638"/>
                </a:lnTo>
                <a:lnTo>
                  <a:pt x="655938" y="655956"/>
                </a:lnTo>
                <a:lnTo>
                  <a:pt x="662915" y="656591"/>
                </a:lnTo>
                <a:lnTo>
                  <a:pt x="669892" y="657226"/>
                </a:lnTo>
                <a:lnTo>
                  <a:pt x="677187" y="658178"/>
                </a:lnTo>
                <a:lnTo>
                  <a:pt x="684164" y="659766"/>
                </a:lnTo>
                <a:lnTo>
                  <a:pt x="691141" y="661036"/>
                </a:lnTo>
                <a:lnTo>
                  <a:pt x="698118" y="662623"/>
                </a:lnTo>
                <a:lnTo>
                  <a:pt x="704778" y="664211"/>
                </a:lnTo>
                <a:lnTo>
                  <a:pt x="711438" y="666433"/>
                </a:lnTo>
                <a:lnTo>
                  <a:pt x="718415" y="668338"/>
                </a:lnTo>
                <a:lnTo>
                  <a:pt x="724758" y="670878"/>
                </a:lnTo>
                <a:lnTo>
                  <a:pt x="731418" y="673418"/>
                </a:lnTo>
                <a:lnTo>
                  <a:pt x="737761" y="676276"/>
                </a:lnTo>
                <a:lnTo>
                  <a:pt x="744421" y="679133"/>
                </a:lnTo>
                <a:lnTo>
                  <a:pt x="750446" y="682308"/>
                </a:lnTo>
                <a:lnTo>
                  <a:pt x="763132" y="688976"/>
                </a:lnTo>
                <a:lnTo>
                  <a:pt x="775500" y="696596"/>
                </a:lnTo>
                <a:lnTo>
                  <a:pt x="787235" y="704533"/>
                </a:lnTo>
                <a:lnTo>
                  <a:pt x="798652" y="713423"/>
                </a:lnTo>
                <a:lnTo>
                  <a:pt x="809435" y="722631"/>
                </a:lnTo>
                <a:lnTo>
                  <a:pt x="819900" y="732791"/>
                </a:lnTo>
                <a:lnTo>
                  <a:pt x="830049" y="743586"/>
                </a:lnTo>
                <a:lnTo>
                  <a:pt x="839880" y="754698"/>
                </a:lnTo>
                <a:lnTo>
                  <a:pt x="849394" y="766446"/>
                </a:lnTo>
                <a:lnTo>
                  <a:pt x="858274" y="778511"/>
                </a:lnTo>
                <a:lnTo>
                  <a:pt x="866520" y="791211"/>
                </a:lnTo>
                <a:lnTo>
                  <a:pt x="874449" y="804546"/>
                </a:lnTo>
                <a:lnTo>
                  <a:pt x="881743" y="818198"/>
                </a:lnTo>
                <a:lnTo>
                  <a:pt x="888403" y="832168"/>
                </a:lnTo>
                <a:lnTo>
                  <a:pt x="894746" y="847091"/>
                </a:lnTo>
                <a:lnTo>
                  <a:pt x="900137" y="861696"/>
                </a:lnTo>
                <a:lnTo>
                  <a:pt x="905529" y="876936"/>
                </a:lnTo>
                <a:lnTo>
                  <a:pt x="909651" y="892811"/>
                </a:lnTo>
                <a:lnTo>
                  <a:pt x="913457" y="908686"/>
                </a:lnTo>
                <a:lnTo>
                  <a:pt x="916946" y="924878"/>
                </a:lnTo>
                <a:lnTo>
                  <a:pt x="919166" y="941706"/>
                </a:lnTo>
                <a:lnTo>
                  <a:pt x="921068" y="958533"/>
                </a:lnTo>
                <a:lnTo>
                  <a:pt x="922020" y="975678"/>
                </a:lnTo>
                <a:lnTo>
                  <a:pt x="922337" y="992823"/>
                </a:lnTo>
                <a:lnTo>
                  <a:pt x="922337" y="1002031"/>
                </a:lnTo>
                <a:lnTo>
                  <a:pt x="922020" y="1010921"/>
                </a:lnTo>
                <a:lnTo>
                  <a:pt x="921386" y="1019811"/>
                </a:lnTo>
                <a:lnTo>
                  <a:pt x="920434" y="1028384"/>
                </a:lnTo>
                <a:lnTo>
                  <a:pt x="919483" y="1037274"/>
                </a:lnTo>
                <a:lnTo>
                  <a:pt x="918214" y="1045846"/>
                </a:lnTo>
                <a:lnTo>
                  <a:pt x="916628" y="1054419"/>
                </a:lnTo>
                <a:lnTo>
                  <a:pt x="915043" y="1062674"/>
                </a:lnTo>
                <a:lnTo>
                  <a:pt x="912823" y="1070929"/>
                </a:lnTo>
                <a:lnTo>
                  <a:pt x="910603" y="1079501"/>
                </a:lnTo>
                <a:lnTo>
                  <a:pt x="908383" y="1087756"/>
                </a:lnTo>
                <a:lnTo>
                  <a:pt x="906163" y="1095694"/>
                </a:lnTo>
                <a:lnTo>
                  <a:pt x="903309" y="1103631"/>
                </a:lnTo>
                <a:lnTo>
                  <a:pt x="900137" y="1111569"/>
                </a:lnTo>
                <a:lnTo>
                  <a:pt x="897283" y="1119189"/>
                </a:lnTo>
                <a:lnTo>
                  <a:pt x="894111" y="1126809"/>
                </a:lnTo>
                <a:lnTo>
                  <a:pt x="887134" y="1141731"/>
                </a:lnTo>
                <a:lnTo>
                  <a:pt x="879523" y="1156336"/>
                </a:lnTo>
                <a:lnTo>
                  <a:pt x="871277" y="1170624"/>
                </a:lnTo>
                <a:lnTo>
                  <a:pt x="862714" y="1184276"/>
                </a:lnTo>
                <a:lnTo>
                  <a:pt x="853517" y="1197611"/>
                </a:lnTo>
                <a:lnTo>
                  <a:pt x="843686" y="1209994"/>
                </a:lnTo>
                <a:lnTo>
                  <a:pt x="833854" y="1222376"/>
                </a:lnTo>
                <a:lnTo>
                  <a:pt x="823389" y="1233806"/>
                </a:lnTo>
                <a:lnTo>
                  <a:pt x="812606" y="1244919"/>
                </a:lnTo>
                <a:lnTo>
                  <a:pt x="801823" y="1255396"/>
                </a:lnTo>
                <a:lnTo>
                  <a:pt x="790406" y="1265239"/>
                </a:lnTo>
                <a:lnTo>
                  <a:pt x="778989" y="1274446"/>
                </a:lnTo>
                <a:lnTo>
                  <a:pt x="767255" y="1282701"/>
                </a:lnTo>
                <a:lnTo>
                  <a:pt x="755521" y="1290956"/>
                </a:lnTo>
                <a:lnTo>
                  <a:pt x="743786" y="1298259"/>
                </a:lnTo>
                <a:lnTo>
                  <a:pt x="732052" y="1304609"/>
                </a:lnTo>
                <a:lnTo>
                  <a:pt x="720318" y="1310641"/>
                </a:lnTo>
                <a:lnTo>
                  <a:pt x="708584" y="1315721"/>
                </a:lnTo>
                <a:lnTo>
                  <a:pt x="696849" y="1320166"/>
                </a:lnTo>
                <a:lnTo>
                  <a:pt x="685432" y="1323659"/>
                </a:lnTo>
                <a:lnTo>
                  <a:pt x="674015" y="1326516"/>
                </a:lnTo>
                <a:lnTo>
                  <a:pt x="662915" y="1328421"/>
                </a:lnTo>
                <a:lnTo>
                  <a:pt x="657207" y="1329374"/>
                </a:lnTo>
                <a:lnTo>
                  <a:pt x="652132" y="1329691"/>
                </a:lnTo>
                <a:lnTo>
                  <a:pt x="646424" y="1330009"/>
                </a:lnTo>
                <a:lnTo>
                  <a:pt x="641349" y="1330326"/>
                </a:lnTo>
                <a:lnTo>
                  <a:pt x="635958" y="1330009"/>
                </a:lnTo>
                <a:lnTo>
                  <a:pt x="630884" y="1329691"/>
                </a:lnTo>
                <a:lnTo>
                  <a:pt x="625492" y="1329374"/>
                </a:lnTo>
                <a:lnTo>
                  <a:pt x="620101" y="1328421"/>
                </a:lnTo>
                <a:lnTo>
                  <a:pt x="609001" y="1326516"/>
                </a:lnTo>
                <a:lnTo>
                  <a:pt x="597584" y="1323659"/>
                </a:lnTo>
                <a:lnTo>
                  <a:pt x="585850" y="1320166"/>
                </a:lnTo>
                <a:lnTo>
                  <a:pt x="574433" y="1315721"/>
                </a:lnTo>
                <a:lnTo>
                  <a:pt x="562698" y="1310641"/>
                </a:lnTo>
                <a:lnTo>
                  <a:pt x="550647" y="1304609"/>
                </a:lnTo>
                <a:lnTo>
                  <a:pt x="538913" y="1298259"/>
                </a:lnTo>
                <a:lnTo>
                  <a:pt x="527179" y="1290956"/>
                </a:lnTo>
                <a:lnTo>
                  <a:pt x="515444" y="1282701"/>
                </a:lnTo>
                <a:lnTo>
                  <a:pt x="503710" y="1274446"/>
                </a:lnTo>
                <a:lnTo>
                  <a:pt x="492293" y="1265239"/>
                </a:lnTo>
                <a:lnTo>
                  <a:pt x="481193" y="1255396"/>
                </a:lnTo>
                <a:lnTo>
                  <a:pt x="470093" y="1244919"/>
                </a:lnTo>
                <a:lnTo>
                  <a:pt x="459310" y="1233806"/>
                </a:lnTo>
                <a:lnTo>
                  <a:pt x="448845" y="1222376"/>
                </a:lnTo>
                <a:lnTo>
                  <a:pt x="438696" y="1209994"/>
                </a:lnTo>
                <a:lnTo>
                  <a:pt x="429499" y="1197611"/>
                </a:lnTo>
                <a:lnTo>
                  <a:pt x="419985" y="1184276"/>
                </a:lnTo>
                <a:lnTo>
                  <a:pt x="411422" y="1170624"/>
                </a:lnTo>
                <a:lnTo>
                  <a:pt x="403176" y="1156336"/>
                </a:lnTo>
                <a:lnTo>
                  <a:pt x="395565" y="1141731"/>
                </a:lnTo>
                <a:lnTo>
                  <a:pt x="388588" y="1126809"/>
                </a:lnTo>
                <a:lnTo>
                  <a:pt x="385416" y="1119189"/>
                </a:lnTo>
                <a:lnTo>
                  <a:pt x="382245" y="1111569"/>
                </a:lnTo>
                <a:lnTo>
                  <a:pt x="379390" y="1103631"/>
                </a:lnTo>
                <a:lnTo>
                  <a:pt x="376853" y="1095694"/>
                </a:lnTo>
                <a:lnTo>
                  <a:pt x="374316" y="1087756"/>
                </a:lnTo>
                <a:lnTo>
                  <a:pt x="372096" y="1079501"/>
                </a:lnTo>
                <a:lnTo>
                  <a:pt x="369559" y="1070929"/>
                </a:lnTo>
                <a:lnTo>
                  <a:pt x="367656" y="1062674"/>
                </a:lnTo>
                <a:lnTo>
                  <a:pt x="366071" y="1054419"/>
                </a:lnTo>
                <a:lnTo>
                  <a:pt x="364485" y="1045846"/>
                </a:lnTo>
                <a:lnTo>
                  <a:pt x="363216" y="1037274"/>
                </a:lnTo>
                <a:lnTo>
                  <a:pt x="362265" y="1028384"/>
                </a:lnTo>
                <a:lnTo>
                  <a:pt x="361313" y="1019811"/>
                </a:lnTo>
                <a:lnTo>
                  <a:pt x="360996" y="1010921"/>
                </a:lnTo>
                <a:lnTo>
                  <a:pt x="360362" y="1002031"/>
                </a:lnTo>
                <a:lnTo>
                  <a:pt x="360362" y="992823"/>
                </a:lnTo>
                <a:lnTo>
                  <a:pt x="360679" y="975678"/>
                </a:lnTo>
                <a:lnTo>
                  <a:pt x="361948" y="958533"/>
                </a:lnTo>
                <a:lnTo>
                  <a:pt x="363533" y="941706"/>
                </a:lnTo>
                <a:lnTo>
                  <a:pt x="366071" y="924878"/>
                </a:lnTo>
                <a:lnTo>
                  <a:pt x="368925" y="908686"/>
                </a:lnTo>
                <a:lnTo>
                  <a:pt x="373048" y="892811"/>
                </a:lnTo>
                <a:lnTo>
                  <a:pt x="377171" y="876936"/>
                </a:lnTo>
                <a:lnTo>
                  <a:pt x="382245" y="861696"/>
                </a:lnTo>
                <a:lnTo>
                  <a:pt x="387953" y="847091"/>
                </a:lnTo>
                <a:lnTo>
                  <a:pt x="393979" y="832168"/>
                </a:lnTo>
                <a:lnTo>
                  <a:pt x="400956" y="818198"/>
                </a:lnTo>
                <a:lnTo>
                  <a:pt x="408568" y="804546"/>
                </a:lnTo>
                <a:lnTo>
                  <a:pt x="416179" y="791211"/>
                </a:lnTo>
                <a:lnTo>
                  <a:pt x="424425" y="778511"/>
                </a:lnTo>
                <a:lnTo>
                  <a:pt x="433305" y="766446"/>
                </a:lnTo>
                <a:lnTo>
                  <a:pt x="442819" y="754698"/>
                </a:lnTo>
                <a:lnTo>
                  <a:pt x="452650" y="743586"/>
                </a:lnTo>
                <a:lnTo>
                  <a:pt x="462482" y="732791"/>
                </a:lnTo>
                <a:lnTo>
                  <a:pt x="473264" y="722631"/>
                </a:lnTo>
                <a:lnTo>
                  <a:pt x="484047" y="713423"/>
                </a:lnTo>
                <a:lnTo>
                  <a:pt x="495464" y="704533"/>
                </a:lnTo>
                <a:lnTo>
                  <a:pt x="507516" y="696596"/>
                </a:lnTo>
                <a:lnTo>
                  <a:pt x="519567" y="688976"/>
                </a:lnTo>
                <a:lnTo>
                  <a:pt x="531936" y="682308"/>
                </a:lnTo>
                <a:lnTo>
                  <a:pt x="538278" y="679133"/>
                </a:lnTo>
                <a:lnTo>
                  <a:pt x="544938" y="676276"/>
                </a:lnTo>
                <a:lnTo>
                  <a:pt x="551281" y="673418"/>
                </a:lnTo>
                <a:lnTo>
                  <a:pt x="557941" y="670878"/>
                </a:lnTo>
                <a:lnTo>
                  <a:pt x="564284" y="668338"/>
                </a:lnTo>
                <a:lnTo>
                  <a:pt x="571261" y="666433"/>
                </a:lnTo>
                <a:lnTo>
                  <a:pt x="577921" y="664211"/>
                </a:lnTo>
                <a:lnTo>
                  <a:pt x="584898" y="662623"/>
                </a:lnTo>
                <a:lnTo>
                  <a:pt x="591875" y="661036"/>
                </a:lnTo>
                <a:lnTo>
                  <a:pt x="598535" y="659766"/>
                </a:lnTo>
                <a:lnTo>
                  <a:pt x="605830" y="658178"/>
                </a:lnTo>
                <a:lnTo>
                  <a:pt x="612490" y="657226"/>
                </a:lnTo>
                <a:lnTo>
                  <a:pt x="619784" y="656591"/>
                </a:lnTo>
                <a:lnTo>
                  <a:pt x="627078" y="655956"/>
                </a:lnTo>
                <a:lnTo>
                  <a:pt x="634055" y="655638"/>
                </a:lnTo>
                <a:close/>
                <a:moveTo>
                  <a:pt x="1604962" y="463550"/>
                </a:moveTo>
                <a:lnTo>
                  <a:pt x="1776412" y="463550"/>
                </a:lnTo>
                <a:lnTo>
                  <a:pt x="1776412" y="1252538"/>
                </a:lnTo>
                <a:lnTo>
                  <a:pt x="1604962" y="1252538"/>
                </a:lnTo>
                <a:lnTo>
                  <a:pt x="1604962" y="463550"/>
                </a:lnTo>
                <a:close/>
                <a:moveTo>
                  <a:pt x="0" y="0"/>
                </a:moveTo>
                <a:lnTo>
                  <a:pt x="2125663" y="0"/>
                </a:lnTo>
                <a:lnTo>
                  <a:pt x="2125663" y="171553"/>
                </a:lnTo>
                <a:lnTo>
                  <a:pt x="2039621" y="171553"/>
                </a:lnTo>
                <a:lnTo>
                  <a:pt x="2039621" y="1577975"/>
                </a:lnTo>
                <a:lnTo>
                  <a:pt x="1252220" y="1577975"/>
                </a:lnTo>
                <a:lnTo>
                  <a:pt x="1252220" y="1449310"/>
                </a:lnTo>
                <a:lnTo>
                  <a:pt x="1911033" y="1449310"/>
                </a:lnTo>
                <a:lnTo>
                  <a:pt x="1911033" y="171553"/>
                </a:lnTo>
                <a:lnTo>
                  <a:pt x="195263" y="171553"/>
                </a:lnTo>
                <a:lnTo>
                  <a:pt x="195263" y="1249164"/>
                </a:lnTo>
                <a:lnTo>
                  <a:pt x="66675" y="1249164"/>
                </a:lnTo>
                <a:lnTo>
                  <a:pt x="66675" y="171553"/>
                </a:lnTo>
                <a:lnTo>
                  <a:pt x="0" y="171553"/>
                </a:lnTo>
                <a:lnTo>
                  <a:pt x="0"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a typeface="宋体" panose="02010600030101010101" pitchFamily="2" charset="-122"/>
            </a:endParaRPr>
          </a:p>
        </p:txBody>
      </p:sp>
      <p:grpSp>
        <p:nvGrpSpPr>
          <p:cNvPr id="45" name="组合 44"/>
          <p:cNvGrpSpPr/>
          <p:nvPr/>
        </p:nvGrpSpPr>
        <p:grpSpPr>
          <a:xfrm>
            <a:off x="6468158" y="5157192"/>
            <a:ext cx="1436675" cy="215444"/>
            <a:chOff x="4369395" y="3284984"/>
            <a:chExt cx="1436675" cy="215444"/>
          </a:xfrm>
        </p:grpSpPr>
        <p:sp>
          <p:nvSpPr>
            <p:cNvPr id="46" name="文本框 9"/>
            <p:cNvSpPr txBox="1"/>
            <p:nvPr/>
          </p:nvSpPr>
          <p:spPr>
            <a:xfrm>
              <a:off x="4581935" y="3284984"/>
              <a:ext cx="1224135" cy="215444"/>
            </a:xfrm>
            <a:prstGeom prst="rect">
              <a:avLst/>
            </a:prstGeom>
            <a:noFill/>
          </p:spPr>
          <p:txBody>
            <a:bodyPr wrap="square" lIns="0" tIns="0" rIns="0" bIns="0" rtlCol="0">
              <a:spAutoFit/>
            </a:bodyPr>
            <a:lstStyle/>
            <a:p>
              <a:pPr marL="0" lvl="1"/>
              <a:r>
                <a:rPr lang="zh-CN" altLang="en-US" sz="1400" dirty="0" smtClean="0">
                  <a:latin typeface="微软雅黑" panose="020B0503020204020204" pitchFamily="34" charset="-122"/>
                  <a:ea typeface="微软雅黑" panose="020B0503020204020204" pitchFamily="34" charset="-122"/>
                </a:rPr>
                <a:t>可行性分析</a:t>
              </a:r>
              <a:endParaRPr lang="zh-CN" altLang="en-US" sz="1400" dirty="0">
                <a:latin typeface="微软雅黑" panose="020B0503020204020204" pitchFamily="34" charset="-122"/>
                <a:ea typeface="微软雅黑" panose="020B0503020204020204" pitchFamily="34" charset="-122"/>
              </a:endParaRPr>
            </a:p>
          </p:txBody>
        </p:sp>
        <p:grpSp>
          <p:nvGrpSpPr>
            <p:cNvPr id="47" name="组合 46"/>
            <p:cNvGrpSpPr/>
            <p:nvPr/>
          </p:nvGrpSpPr>
          <p:grpSpPr>
            <a:xfrm>
              <a:off x="4369395" y="3316401"/>
              <a:ext cx="168551" cy="168551"/>
              <a:chOff x="5005199" y="3717032"/>
              <a:chExt cx="168551" cy="168551"/>
            </a:xfrm>
          </p:grpSpPr>
          <p:sp>
            <p:nvSpPr>
              <p:cNvPr id="48" name="椭圆 47"/>
              <p:cNvSpPr/>
              <p:nvPr/>
            </p:nvSpPr>
            <p:spPr>
              <a:xfrm>
                <a:off x="5005199" y="3717032"/>
                <a:ext cx="168551" cy="168551"/>
              </a:xfrm>
              <a:prstGeom prst="ellipse">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9" name="等腰三角形 48"/>
              <p:cNvSpPr/>
              <p:nvPr/>
            </p:nvSpPr>
            <p:spPr>
              <a:xfrm rot="5400000">
                <a:off x="5039924" y="3741566"/>
                <a:ext cx="130606" cy="11948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spTree>
  </p:cSld>
  <p:clrMapOvr>
    <a:masterClrMapping/>
  </p:clrMapOvr>
  <mc:AlternateContent xmlns:mc="http://schemas.openxmlformats.org/markup-compatibility/2006">
    <mc:Choice xmlns:p14="http://schemas.microsoft.com/office/powerpoint/2010/main" Requires="p14">
      <p:transition spd="slow" p14:dur="1600" advClick="0" advTm="0">
        <p14:gallery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36"/>
                                        </p:tgtEl>
                                        <p:attrNameLst>
                                          <p:attrName>style.visibility</p:attrName>
                                        </p:attrNameLst>
                                      </p:cBhvr>
                                      <p:to>
                                        <p:strVal val="visible"/>
                                      </p:to>
                                    </p:set>
                                    <p:anim calcmode="lin" valueType="num">
                                      <p:cBhvr>
                                        <p:cTn id="13" dur="500" fill="hold"/>
                                        <p:tgtEl>
                                          <p:spTgt spid="36"/>
                                        </p:tgtEl>
                                        <p:attrNameLst>
                                          <p:attrName>ppt_w</p:attrName>
                                        </p:attrNameLst>
                                      </p:cBhvr>
                                      <p:tavLst>
                                        <p:tav tm="0">
                                          <p:val>
                                            <p:fltVal val="0"/>
                                          </p:val>
                                        </p:tav>
                                        <p:tav tm="100000">
                                          <p:val>
                                            <p:strVal val="#ppt_w"/>
                                          </p:val>
                                        </p:tav>
                                      </p:tavLst>
                                    </p:anim>
                                    <p:anim calcmode="lin" valueType="num">
                                      <p:cBhvr>
                                        <p:cTn id="14" dur="500" fill="hold"/>
                                        <p:tgtEl>
                                          <p:spTgt spid="36"/>
                                        </p:tgtEl>
                                        <p:attrNameLst>
                                          <p:attrName>ppt_h</p:attrName>
                                        </p:attrNameLst>
                                      </p:cBhvr>
                                      <p:tavLst>
                                        <p:tav tm="0">
                                          <p:val>
                                            <p:fltVal val="0"/>
                                          </p:val>
                                        </p:tav>
                                        <p:tav tm="100000">
                                          <p:val>
                                            <p:strVal val="#ppt_h"/>
                                          </p:val>
                                        </p:tav>
                                      </p:tavLst>
                                    </p:anim>
                                    <p:animEffect transition="in" filter="fade">
                                      <p:cBhvr>
                                        <p:cTn id="15" dur="500"/>
                                        <p:tgtEl>
                                          <p:spTgt spid="36"/>
                                        </p:tgtEl>
                                      </p:cBhvr>
                                    </p:animEffect>
                                  </p:childTnLst>
                                </p:cTn>
                              </p:par>
                              <p:par>
                                <p:cTn id="16" presetID="53" presetClass="entr" presetSubtype="16" fill="hold" grpId="0" nodeType="withEffect">
                                  <p:stCondLst>
                                    <p:cond delay="1000"/>
                                  </p:stCondLst>
                                  <p:iterate type="lt">
                                    <p:tmPct val="0"/>
                                  </p:iterate>
                                  <p:childTnLst>
                                    <p:set>
                                      <p:cBhvr>
                                        <p:cTn id="17" dur="1" fill="hold">
                                          <p:stCondLst>
                                            <p:cond delay="0"/>
                                          </p:stCondLst>
                                        </p:cTn>
                                        <p:tgtEl>
                                          <p:spTgt spid="34"/>
                                        </p:tgtEl>
                                        <p:attrNameLst>
                                          <p:attrName>style.visibility</p:attrName>
                                        </p:attrNameLst>
                                      </p:cBhvr>
                                      <p:to>
                                        <p:strVal val="visible"/>
                                      </p:to>
                                    </p:set>
                                    <p:anim calcmode="lin" valueType="num">
                                      <p:cBhvr>
                                        <p:cTn id="18" dur="500" fill="hold"/>
                                        <p:tgtEl>
                                          <p:spTgt spid="34"/>
                                        </p:tgtEl>
                                        <p:attrNameLst>
                                          <p:attrName>ppt_w</p:attrName>
                                        </p:attrNameLst>
                                      </p:cBhvr>
                                      <p:tavLst>
                                        <p:tav tm="0">
                                          <p:val>
                                            <p:fltVal val="0"/>
                                          </p:val>
                                        </p:tav>
                                        <p:tav tm="100000">
                                          <p:val>
                                            <p:strVal val="#ppt_w"/>
                                          </p:val>
                                        </p:tav>
                                      </p:tavLst>
                                    </p:anim>
                                    <p:anim calcmode="lin" valueType="num">
                                      <p:cBhvr>
                                        <p:cTn id="19" dur="500" fill="hold"/>
                                        <p:tgtEl>
                                          <p:spTgt spid="34"/>
                                        </p:tgtEl>
                                        <p:attrNameLst>
                                          <p:attrName>ppt_h</p:attrName>
                                        </p:attrNameLst>
                                      </p:cBhvr>
                                      <p:tavLst>
                                        <p:tav tm="0">
                                          <p:val>
                                            <p:fltVal val="0"/>
                                          </p:val>
                                        </p:tav>
                                        <p:tav tm="100000">
                                          <p:val>
                                            <p:strVal val="#ppt_h"/>
                                          </p:val>
                                        </p:tav>
                                      </p:tavLst>
                                    </p:anim>
                                    <p:animEffect transition="in" filter="fade">
                                      <p:cBhvr>
                                        <p:cTn id="20" dur="500"/>
                                        <p:tgtEl>
                                          <p:spTgt spid="34"/>
                                        </p:tgtEl>
                                      </p:cBhvr>
                                    </p:animEffect>
                                  </p:childTnLst>
                                </p:cTn>
                              </p:par>
                              <p:par>
                                <p:cTn id="21" presetID="53" presetClass="entr" presetSubtype="528" fill="hold" grpId="0" nodeType="withEffect">
                                  <p:stCondLst>
                                    <p:cond delay="1000"/>
                                  </p:stCondLst>
                                  <p:childTnLst>
                                    <p:set>
                                      <p:cBhvr>
                                        <p:cTn id="22" dur="1" fill="hold">
                                          <p:stCondLst>
                                            <p:cond delay="0"/>
                                          </p:stCondLst>
                                        </p:cTn>
                                        <p:tgtEl>
                                          <p:spTgt spid="44"/>
                                        </p:tgtEl>
                                        <p:attrNameLst>
                                          <p:attrName>style.visibility</p:attrName>
                                        </p:attrNameLst>
                                      </p:cBhvr>
                                      <p:to>
                                        <p:strVal val="visible"/>
                                      </p:to>
                                    </p:set>
                                    <p:anim calcmode="lin" valueType="num">
                                      <p:cBhvr>
                                        <p:cTn id="23" dur="500" fill="hold"/>
                                        <p:tgtEl>
                                          <p:spTgt spid="44"/>
                                        </p:tgtEl>
                                        <p:attrNameLst>
                                          <p:attrName>ppt_w</p:attrName>
                                        </p:attrNameLst>
                                      </p:cBhvr>
                                      <p:tavLst>
                                        <p:tav tm="0">
                                          <p:val>
                                            <p:fltVal val="0"/>
                                          </p:val>
                                        </p:tav>
                                        <p:tav tm="100000">
                                          <p:val>
                                            <p:strVal val="#ppt_w"/>
                                          </p:val>
                                        </p:tav>
                                      </p:tavLst>
                                    </p:anim>
                                    <p:anim calcmode="lin" valueType="num">
                                      <p:cBhvr>
                                        <p:cTn id="24" dur="500" fill="hold"/>
                                        <p:tgtEl>
                                          <p:spTgt spid="44"/>
                                        </p:tgtEl>
                                        <p:attrNameLst>
                                          <p:attrName>ppt_h</p:attrName>
                                        </p:attrNameLst>
                                      </p:cBhvr>
                                      <p:tavLst>
                                        <p:tav tm="0">
                                          <p:val>
                                            <p:fltVal val="0"/>
                                          </p:val>
                                        </p:tav>
                                        <p:tav tm="100000">
                                          <p:val>
                                            <p:strVal val="#ppt_h"/>
                                          </p:val>
                                        </p:tav>
                                      </p:tavLst>
                                    </p:anim>
                                    <p:animEffect transition="in" filter="fade">
                                      <p:cBhvr>
                                        <p:cTn id="25" dur="500"/>
                                        <p:tgtEl>
                                          <p:spTgt spid="44"/>
                                        </p:tgtEl>
                                      </p:cBhvr>
                                    </p:animEffect>
                                    <p:anim calcmode="lin" valueType="num">
                                      <p:cBhvr>
                                        <p:cTn id="26" dur="500" fill="hold"/>
                                        <p:tgtEl>
                                          <p:spTgt spid="44"/>
                                        </p:tgtEl>
                                        <p:attrNameLst>
                                          <p:attrName>ppt_x</p:attrName>
                                        </p:attrNameLst>
                                      </p:cBhvr>
                                      <p:tavLst>
                                        <p:tav tm="0">
                                          <p:val>
                                            <p:fltVal val="0.5"/>
                                          </p:val>
                                        </p:tav>
                                        <p:tav tm="100000">
                                          <p:val>
                                            <p:strVal val="#ppt_x"/>
                                          </p:val>
                                        </p:tav>
                                      </p:tavLst>
                                    </p:anim>
                                    <p:anim calcmode="lin" valueType="num">
                                      <p:cBhvr>
                                        <p:cTn id="27" dur="500" fill="hold"/>
                                        <p:tgtEl>
                                          <p:spTgt spid="44"/>
                                        </p:tgtEl>
                                        <p:attrNameLst>
                                          <p:attrName>ppt_y</p:attrName>
                                        </p:attrNameLst>
                                      </p:cBhvr>
                                      <p:tavLst>
                                        <p:tav tm="0">
                                          <p:val>
                                            <p:fltVal val="0.5"/>
                                          </p:val>
                                        </p:tav>
                                        <p:tav tm="100000">
                                          <p:val>
                                            <p:strVal val="#ppt_y"/>
                                          </p:val>
                                        </p:tav>
                                      </p:tavLst>
                                    </p:anim>
                                  </p:childTnLst>
                                </p:cTn>
                              </p:par>
                              <p:par>
                                <p:cTn id="28" presetID="53" presetClass="entr" presetSubtype="16" fill="hold" grpId="0" nodeType="withEffect">
                                  <p:stCondLst>
                                    <p:cond delay="2000"/>
                                  </p:stCondLst>
                                  <p:iterate type="lt">
                                    <p:tmPct val="0"/>
                                  </p:iterate>
                                  <p:childTnLst>
                                    <p:set>
                                      <p:cBhvr>
                                        <p:cTn id="29" dur="1" fill="hold">
                                          <p:stCondLst>
                                            <p:cond delay="0"/>
                                          </p:stCondLst>
                                        </p:cTn>
                                        <p:tgtEl>
                                          <p:spTgt spid="23"/>
                                        </p:tgtEl>
                                        <p:attrNameLst>
                                          <p:attrName>style.visibility</p:attrName>
                                        </p:attrNameLst>
                                      </p:cBhvr>
                                      <p:to>
                                        <p:strVal val="visible"/>
                                      </p:to>
                                    </p:set>
                                    <p:anim calcmode="lin" valueType="num">
                                      <p:cBhvr>
                                        <p:cTn id="30" dur="500" fill="hold"/>
                                        <p:tgtEl>
                                          <p:spTgt spid="23"/>
                                        </p:tgtEl>
                                        <p:attrNameLst>
                                          <p:attrName>ppt_w</p:attrName>
                                        </p:attrNameLst>
                                      </p:cBhvr>
                                      <p:tavLst>
                                        <p:tav tm="0">
                                          <p:val>
                                            <p:fltVal val="0"/>
                                          </p:val>
                                        </p:tav>
                                        <p:tav tm="100000">
                                          <p:val>
                                            <p:strVal val="#ppt_w"/>
                                          </p:val>
                                        </p:tav>
                                      </p:tavLst>
                                    </p:anim>
                                    <p:anim calcmode="lin" valueType="num">
                                      <p:cBhvr>
                                        <p:cTn id="31" dur="500" fill="hold"/>
                                        <p:tgtEl>
                                          <p:spTgt spid="23"/>
                                        </p:tgtEl>
                                        <p:attrNameLst>
                                          <p:attrName>ppt_h</p:attrName>
                                        </p:attrNameLst>
                                      </p:cBhvr>
                                      <p:tavLst>
                                        <p:tav tm="0">
                                          <p:val>
                                            <p:fltVal val="0"/>
                                          </p:val>
                                        </p:tav>
                                        <p:tav tm="100000">
                                          <p:val>
                                            <p:strVal val="#ppt_h"/>
                                          </p:val>
                                        </p:tav>
                                      </p:tavLst>
                                    </p:anim>
                                    <p:animEffect transition="in" filter="fade">
                                      <p:cBhvr>
                                        <p:cTn id="32" dur="500"/>
                                        <p:tgtEl>
                                          <p:spTgt spid="23"/>
                                        </p:tgtEl>
                                      </p:cBhvr>
                                    </p:animEffect>
                                  </p:childTnLst>
                                </p:cTn>
                              </p:par>
                              <p:par>
                                <p:cTn id="33" presetID="16" presetClass="entr" presetSubtype="21" fill="hold" nodeType="withEffect">
                                  <p:stCondLst>
                                    <p:cond delay="2000"/>
                                  </p:stCondLst>
                                  <p:childTnLst>
                                    <p:set>
                                      <p:cBhvr>
                                        <p:cTn id="34" dur="1" fill="hold">
                                          <p:stCondLst>
                                            <p:cond delay="0"/>
                                          </p:stCondLst>
                                        </p:cTn>
                                        <p:tgtEl>
                                          <p:spTgt spid="38"/>
                                        </p:tgtEl>
                                        <p:attrNameLst>
                                          <p:attrName>style.visibility</p:attrName>
                                        </p:attrNameLst>
                                      </p:cBhvr>
                                      <p:to>
                                        <p:strVal val="visible"/>
                                      </p:to>
                                    </p:set>
                                    <p:animEffect transition="in" filter="barn(inVertical)">
                                      <p:cBhvr>
                                        <p:cTn id="35" dur="500"/>
                                        <p:tgtEl>
                                          <p:spTgt spid="38"/>
                                        </p:tgtEl>
                                      </p:cBhvr>
                                    </p:animEffect>
                                  </p:childTnLst>
                                </p:cTn>
                              </p:par>
                              <p:par>
                                <p:cTn id="36" presetID="53" presetClass="entr" presetSubtype="16" fill="hold" nodeType="withEffect">
                                  <p:stCondLst>
                                    <p:cond delay="2500"/>
                                  </p:stCondLst>
                                  <p:childTnLst>
                                    <p:set>
                                      <p:cBhvr>
                                        <p:cTn id="37" dur="1" fill="hold">
                                          <p:stCondLst>
                                            <p:cond delay="0"/>
                                          </p:stCondLst>
                                        </p:cTn>
                                        <p:tgtEl>
                                          <p:spTgt spid="3"/>
                                        </p:tgtEl>
                                        <p:attrNameLst>
                                          <p:attrName>style.visibility</p:attrName>
                                        </p:attrNameLst>
                                      </p:cBhvr>
                                      <p:to>
                                        <p:strVal val="visible"/>
                                      </p:to>
                                    </p:set>
                                    <p:anim calcmode="lin" valueType="num">
                                      <p:cBhvr>
                                        <p:cTn id="38" dur="500" fill="hold"/>
                                        <p:tgtEl>
                                          <p:spTgt spid="3"/>
                                        </p:tgtEl>
                                        <p:attrNameLst>
                                          <p:attrName>ppt_w</p:attrName>
                                        </p:attrNameLst>
                                      </p:cBhvr>
                                      <p:tavLst>
                                        <p:tav tm="0">
                                          <p:val>
                                            <p:fltVal val="0"/>
                                          </p:val>
                                        </p:tav>
                                        <p:tav tm="100000">
                                          <p:val>
                                            <p:strVal val="#ppt_w"/>
                                          </p:val>
                                        </p:tav>
                                      </p:tavLst>
                                    </p:anim>
                                    <p:anim calcmode="lin" valueType="num">
                                      <p:cBhvr>
                                        <p:cTn id="39" dur="500" fill="hold"/>
                                        <p:tgtEl>
                                          <p:spTgt spid="3"/>
                                        </p:tgtEl>
                                        <p:attrNameLst>
                                          <p:attrName>ppt_h</p:attrName>
                                        </p:attrNameLst>
                                      </p:cBhvr>
                                      <p:tavLst>
                                        <p:tav tm="0">
                                          <p:val>
                                            <p:fltVal val="0"/>
                                          </p:val>
                                        </p:tav>
                                        <p:tav tm="100000">
                                          <p:val>
                                            <p:strVal val="#ppt_h"/>
                                          </p:val>
                                        </p:tav>
                                      </p:tavLst>
                                    </p:anim>
                                    <p:animEffect transition="in" filter="fade">
                                      <p:cBhvr>
                                        <p:cTn id="40" dur="500"/>
                                        <p:tgtEl>
                                          <p:spTgt spid="3"/>
                                        </p:tgtEl>
                                      </p:cBhvr>
                                    </p:animEffect>
                                  </p:childTnLst>
                                </p:cTn>
                              </p:par>
                              <p:par>
                                <p:cTn id="41" presetID="53" presetClass="entr" presetSubtype="16" fill="hold" nodeType="withEffect">
                                  <p:stCondLst>
                                    <p:cond delay="25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Effect transition="in" filter="fade">
                                      <p:cBhvr>
                                        <p:cTn id="45" dur="500"/>
                                        <p:tgtEl>
                                          <p:spTgt spid="8"/>
                                        </p:tgtEl>
                                      </p:cBhvr>
                                    </p:animEffect>
                                  </p:childTnLst>
                                </p:cTn>
                              </p:par>
                              <p:par>
                                <p:cTn id="46" presetID="53" presetClass="entr" presetSubtype="16" fill="hold" nodeType="withEffect">
                                  <p:stCondLst>
                                    <p:cond delay="2500"/>
                                  </p:stCondLst>
                                  <p:childTnLst>
                                    <p:set>
                                      <p:cBhvr>
                                        <p:cTn id="47" dur="1" fill="hold">
                                          <p:stCondLst>
                                            <p:cond delay="0"/>
                                          </p:stCondLst>
                                        </p:cTn>
                                        <p:tgtEl>
                                          <p:spTgt spid="13"/>
                                        </p:tgtEl>
                                        <p:attrNameLst>
                                          <p:attrName>style.visibility</p:attrName>
                                        </p:attrNameLst>
                                      </p:cBhvr>
                                      <p:to>
                                        <p:strVal val="visible"/>
                                      </p:to>
                                    </p:set>
                                    <p:anim calcmode="lin" valueType="num">
                                      <p:cBhvr>
                                        <p:cTn id="48" dur="500" fill="hold"/>
                                        <p:tgtEl>
                                          <p:spTgt spid="13"/>
                                        </p:tgtEl>
                                        <p:attrNameLst>
                                          <p:attrName>ppt_w</p:attrName>
                                        </p:attrNameLst>
                                      </p:cBhvr>
                                      <p:tavLst>
                                        <p:tav tm="0">
                                          <p:val>
                                            <p:fltVal val="0"/>
                                          </p:val>
                                        </p:tav>
                                        <p:tav tm="100000">
                                          <p:val>
                                            <p:strVal val="#ppt_w"/>
                                          </p:val>
                                        </p:tav>
                                      </p:tavLst>
                                    </p:anim>
                                    <p:anim calcmode="lin" valueType="num">
                                      <p:cBhvr>
                                        <p:cTn id="49" dur="500" fill="hold"/>
                                        <p:tgtEl>
                                          <p:spTgt spid="13"/>
                                        </p:tgtEl>
                                        <p:attrNameLst>
                                          <p:attrName>ppt_h</p:attrName>
                                        </p:attrNameLst>
                                      </p:cBhvr>
                                      <p:tavLst>
                                        <p:tav tm="0">
                                          <p:val>
                                            <p:fltVal val="0"/>
                                          </p:val>
                                        </p:tav>
                                        <p:tav tm="100000">
                                          <p:val>
                                            <p:strVal val="#ppt_h"/>
                                          </p:val>
                                        </p:tav>
                                      </p:tavLst>
                                    </p:anim>
                                    <p:animEffect transition="in" filter="fade">
                                      <p:cBhvr>
                                        <p:cTn id="50" dur="500"/>
                                        <p:tgtEl>
                                          <p:spTgt spid="13"/>
                                        </p:tgtEl>
                                      </p:cBhvr>
                                    </p:animEffect>
                                  </p:childTnLst>
                                </p:cTn>
                              </p:par>
                              <p:par>
                                <p:cTn id="51" presetID="53" presetClass="entr" presetSubtype="16" fill="hold" nodeType="withEffect">
                                  <p:stCondLst>
                                    <p:cond delay="2500"/>
                                  </p:stCondLst>
                                  <p:childTnLst>
                                    <p:set>
                                      <p:cBhvr>
                                        <p:cTn id="52" dur="1" fill="hold">
                                          <p:stCondLst>
                                            <p:cond delay="0"/>
                                          </p:stCondLst>
                                        </p:cTn>
                                        <p:tgtEl>
                                          <p:spTgt spid="18"/>
                                        </p:tgtEl>
                                        <p:attrNameLst>
                                          <p:attrName>style.visibility</p:attrName>
                                        </p:attrNameLst>
                                      </p:cBhvr>
                                      <p:to>
                                        <p:strVal val="visible"/>
                                      </p:to>
                                    </p:set>
                                    <p:anim calcmode="lin" valueType="num">
                                      <p:cBhvr>
                                        <p:cTn id="53" dur="500" fill="hold"/>
                                        <p:tgtEl>
                                          <p:spTgt spid="18"/>
                                        </p:tgtEl>
                                        <p:attrNameLst>
                                          <p:attrName>ppt_w</p:attrName>
                                        </p:attrNameLst>
                                      </p:cBhvr>
                                      <p:tavLst>
                                        <p:tav tm="0">
                                          <p:val>
                                            <p:fltVal val="0"/>
                                          </p:val>
                                        </p:tav>
                                        <p:tav tm="100000">
                                          <p:val>
                                            <p:strVal val="#ppt_w"/>
                                          </p:val>
                                        </p:tav>
                                      </p:tavLst>
                                    </p:anim>
                                    <p:anim calcmode="lin" valueType="num">
                                      <p:cBhvr>
                                        <p:cTn id="54" dur="500" fill="hold"/>
                                        <p:tgtEl>
                                          <p:spTgt spid="18"/>
                                        </p:tgtEl>
                                        <p:attrNameLst>
                                          <p:attrName>ppt_h</p:attrName>
                                        </p:attrNameLst>
                                      </p:cBhvr>
                                      <p:tavLst>
                                        <p:tav tm="0">
                                          <p:val>
                                            <p:fltVal val="0"/>
                                          </p:val>
                                        </p:tav>
                                        <p:tav tm="100000">
                                          <p:val>
                                            <p:strVal val="#ppt_h"/>
                                          </p:val>
                                        </p:tav>
                                      </p:tavLst>
                                    </p:anim>
                                    <p:animEffect transition="in" filter="fade">
                                      <p:cBhvr>
                                        <p:cTn id="55" dur="500"/>
                                        <p:tgtEl>
                                          <p:spTgt spid="18"/>
                                        </p:tgtEl>
                                      </p:cBhvr>
                                    </p:animEffect>
                                  </p:childTnLst>
                                </p:cTn>
                              </p:par>
                              <p:par>
                                <p:cTn id="56" presetID="53" presetClass="entr" presetSubtype="16" fill="hold" nodeType="withEffect">
                                  <p:stCondLst>
                                    <p:cond delay="2500"/>
                                  </p:stCondLst>
                                  <p:childTnLst>
                                    <p:set>
                                      <p:cBhvr>
                                        <p:cTn id="57" dur="1" fill="hold">
                                          <p:stCondLst>
                                            <p:cond delay="0"/>
                                          </p:stCondLst>
                                        </p:cTn>
                                        <p:tgtEl>
                                          <p:spTgt spid="39"/>
                                        </p:tgtEl>
                                        <p:attrNameLst>
                                          <p:attrName>style.visibility</p:attrName>
                                        </p:attrNameLst>
                                      </p:cBhvr>
                                      <p:to>
                                        <p:strVal val="visible"/>
                                      </p:to>
                                    </p:set>
                                    <p:anim calcmode="lin" valueType="num">
                                      <p:cBhvr>
                                        <p:cTn id="58" dur="500" fill="hold"/>
                                        <p:tgtEl>
                                          <p:spTgt spid="39"/>
                                        </p:tgtEl>
                                        <p:attrNameLst>
                                          <p:attrName>ppt_w</p:attrName>
                                        </p:attrNameLst>
                                      </p:cBhvr>
                                      <p:tavLst>
                                        <p:tav tm="0">
                                          <p:val>
                                            <p:fltVal val="0"/>
                                          </p:val>
                                        </p:tav>
                                        <p:tav tm="100000">
                                          <p:val>
                                            <p:strVal val="#ppt_w"/>
                                          </p:val>
                                        </p:tav>
                                      </p:tavLst>
                                    </p:anim>
                                    <p:anim calcmode="lin" valueType="num">
                                      <p:cBhvr>
                                        <p:cTn id="59" dur="500" fill="hold"/>
                                        <p:tgtEl>
                                          <p:spTgt spid="39"/>
                                        </p:tgtEl>
                                        <p:attrNameLst>
                                          <p:attrName>ppt_h</p:attrName>
                                        </p:attrNameLst>
                                      </p:cBhvr>
                                      <p:tavLst>
                                        <p:tav tm="0">
                                          <p:val>
                                            <p:fltVal val="0"/>
                                          </p:val>
                                        </p:tav>
                                        <p:tav tm="100000">
                                          <p:val>
                                            <p:strVal val="#ppt_h"/>
                                          </p:val>
                                        </p:tav>
                                      </p:tavLst>
                                    </p:anim>
                                    <p:animEffect transition="in" filter="fade">
                                      <p:cBhvr>
                                        <p:cTn id="60" dur="500"/>
                                        <p:tgtEl>
                                          <p:spTgt spid="39"/>
                                        </p:tgtEl>
                                      </p:cBhvr>
                                    </p:animEffect>
                                  </p:childTnLst>
                                </p:cTn>
                              </p:par>
                              <p:par>
                                <p:cTn id="61" presetID="53" presetClass="entr" presetSubtype="16" fill="hold" nodeType="withEffect">
                                  <p:stCondLst>
                                    <p:cond delay="2500"/>
                                  </p:stCondLst>
                                  <p:childTnLst>
                                    <p:set>
                                      <p:cBhvr>
                                        <p:cTn id="62" dur="1" fill="hold">
                                          <p:stCondLst>
                                            <p:cond delay="0"/>
                                          </p:stCondLst>
                                        </p:cTn>
                                        <p:tgtEl>
                                          <p:spTgt spid="45"/>
                                        </p:tgtEl>
                                        <p:attrNameLst>
                                          <p:attrName>style.visibility</p:attrName>
                                        </p:attrNameLst>
                                      </p:cBhvr>
                                      <p:to>
                                        <p:strVal val="visible"/>
                                      </p:to>
                                    </p:set>
                                    <p:anim calcmode="lin" valueType="num">
                                      <p:cBhvr>
                                        <p:cTn id="63" dur="500" fill="hold"/>
                                        <p:tgtEl>
                                          <p:spTgt spid="45"/>
                                        </p:tgtEl>
                                        <p:attrNameLst>
                                          <p:attrName>ppt_w</p:attrName>
                                        </p:attrNameLst>
                                      </p:cBhvr>
                                      <p:tavLst>
                                        <p:tav tm="0">
                                          <p:val>
                                            <p:fltVal val="0"/>
                                          </p:val>
                                        </p:tav>
                                        <p:tav tm="100000">
                                          <p:val>
                                            <p:strVal val="#ppt_w"/>
                                          </p:val>
                                        </p:tav>
                                      </p:tavLst>
                                    </p:anim>
                                    <p:anim calcmode="lin" valueType="num">
                                      <p:cBhvr>
                                        <p:cTn id="64" dur="500" fill="hold"/>
                                        <p:tgtEl>
                                          <p:spTgt spid="45"/>
                                        </p:tgtEl>
                                        <p:attrNameLst>
                                          <p:attrName>ppt_h</p:attrName>
                                        </p:attrNameLst>
                                      </p:cBhvr>
                                      <p:tavLst>
                                        <p:tav tm="0">
                                          <p:val>
                                            <p:fltVal val="0"/>
                                          </p:val>
                                        </p:tav>
                                        <p:tav tm="100000">
                                          <p:val>
                                            <p:strVal val="#ppt_h"/>
                                          </p:val>
                                        </p:tav>
                                      </p:tavLst>
                                    </p:anim>
                                    <p:animEffect transition="in" filter="fade">
                                      <p:cBhvr>
                                        <p:cTn id="65" dur="500"/>
                                        <p:tgtEl>
                                          <p:spTgt spid="45"/>
                                        </p:tgtEl>
                                      </p:cBhvr>
                                    </p:animEffect>
                                  </p:childTnLst>
                                </p:cTn>
                              </p:par>
                              <p:par>
                                <p:cTn id="66" presetID="32" presetClass="emph" presetSubtype="0" fill="hold" nodeType="withEffect">
                                  <p:stCondLst>
                                    <p:cond delay="3000"/>
                                  </p:stCondLst>
                                  <p:childTnLst>
                                    <p:animRot by="120000">
                                      <p:cBhvr>
                                        <p:cTn id="67" dur="100" fill="hold">
                                          <p:stCondLst>
                                            <p:cond delay="0"/>
                                          </p:stCondLst>
                                        </p:cTn>
                                        <p:tgtEl>
                                          <p:spTgt spid="3"/>
                                        </p:tgtEl>
                                        <p:attrNameLst>
                                          <p:attrName>r</p:attrName>
                                        </p:attrNameLst>
                                      </p:cBhvr>
                                    </p:animRot>
                                    <p:animRot by="-240000">
                                      <p:cBhvr>
                                        <p:cTn id="68" dur="200" fill="hold">
                                          <p:stCondLst>
                                            <p:cond delay="200"/>
                                          </p:stCondLst>
                                        </p:cTn>
                                        <p:tgtEl>
                                          <p:spTgt spid="3"/>
                                        </p:tgtEl>
                                        <p:attrNameLst>
                                          <p:attrName>r</p:attrName>
                                        </p:attrNameLst>
                                      </p:cBhvr>
                                    </p:animRot>
                                    <p:animRot by="240000">
                                      <p:cBhvr>
                                        <p:cTn id="69" dur="200" fill="hold">
                                          <p:stCondLst>
                                            <p:cond delay="400"/>
                                          </p:stCondLst>
                                        </p:cTn>
                                        <p:tgtEl>
                                          <p:spTgt spid="3"/>
                                        </p:tgtEl>
                                        <p:attrNameLst>
                                          <p:attrName>r</p:attrName>
                                        </p:attrNameLst>
                                      </p:cBhvr>
                                    </p:animRot>
                                    <p:animRot by="-240000">
                                      <p:cBhvr>
                                        <p:cTn id="70" dur="200" fill="hold">
                                          <p:stCondLst>
                                            <p:cond delay="600"/>
                                          </p:stCondLst>
                                        </p:cTn>
                                        <p:tgtEl>
                                          <p:spTgt spid="3"/>
                                        </p:tgtEl>
                                        <p:attrNameLst>
                                          <p:attrName>r</p:attrName>
                                        </p:attrNameLst>
                                      </p:cBhvr>
                                    </p:animRot>
                                    <p:animRot by="120000">
                                      <p:cBhvr>
                                        <p:cTn id="71" dur="200" fill="hold">
                                          <p:stCondLst>
                                            <p:cond delay="800"/>
                                          </p:stCondLst>
                                        </p:cTn>
                                        <p:tgtEl>
                                          <p:spTgt spid="3"/>
                                        </p:tgtEl>
                                        <p:attrNameLst>
                                          <p:attrName>r</p:attrName>
                                        </p:attrNameLst>
                                      </p:cBhvr>
                                    </p:animRot>
                                  </p:childTnLst>
                                </p:cTn>
                              </p:par>
                              <p:par>
                                <p:cTn id="72" presetID="32" presetClass="emph" presetSubtype="0" fill="hold" nodeType="withEffect">
                                  <p:stCondLst>
                                    <p:cond delay="3000"/>
                                  </p:stCondLst>
                                  <p:childTnLst>
                                    <p:animRot by="120000">
                                      <p:cBhvr>
                                        <p:cTn id="73" dur="100" fill="hold">
                                          <p:stCondLst>
                                            <p:cond delay="0"/>
                                          </p:stCondLst>
                                        </p:cTn>
                                        <p:tgtEl>
                                          <p:spTgt spid="8"/>
                                        </p:tgtEl>
                                        <p:attrNameLst>
                                          <p:attrName>r</p:attrName>
                                        </p:attrNameLst>
                                      </p:cBhvr>
                                    </p:animRot>
                                    <p:animRot by="-240000">
                                      <p:cBhvr>
                                        <p:cTn id="74" dur="200" fill="hold">
                                          <p:stCondLst>
                                            <p:cond delay="200"/>
                                          </p:stCondLst>
                                        </p:cTn>
                                        <p:tgtEl>
                                          <p:spTgt spid="8"/>
                                        </p:tgtEl>
                                        <p:attrNameLst>
                                          <p:attrName>r</p:attrName>
                                        </p:attrNameLst>
                                      </p:cBhvr>
                                    </p:animRot>
                                    <p:animRot by="240000">
                                      <p:cBhvr>
                                        <p:cTn id="75" dur="200" fill="hold">
                                          <p:stCondLst>
                                            <p:cond delay="400"/>
                                          </p:stCondLst>
                                        </p:cTn>
                                        <p:tgtEl>
                                          <p:spTgt spid="8"/>
                                        </p:tgtEl>
                                        <p:attrNameLst>
                                          <p:attrName>r</p:attrName>
                                        </p:attrNameLst>
                                      </p:cBhvr>
                                    </p:animRot>
                                    <p:animRot by="-240000">
                                      <p:cBhvr>
                                        <p:cTn id="76" dur="200" fill="hold">
                                          <p:stCondLst>
                                            <p:cond delay="600"/>
                                          </p:stCondLst>
                                        </p:cTn>
                                        <p:tgtEl>
                                          <p:spTgt spid="8"/>
                                        </p:tgtEl>
                                        <p:attrNameLst>
                                          <p:attrName>r</p:attrName>
                                        </p:attrNameLst>
                                      </p:cBhvr>
                                    </p:animRot>
                                    <p:animRot by="120000">
                                      <p:cBhvr>
                                        <p:cTn id="77" dur="200" fill="hold">
                                          <p:stCondLst>
                                            <p:cond delay="800"/>
                                          </p:stCondLst>
                                        </p:cTn>
                                        <p:tgtEl>
                                          <p:spTgt spid="8"/>
                                        </p:tgtEl>
                                        <p:attrNameLst>
                                          <p:attrName>r</p:attrName>
                                        </p:attrNameLst>
                                      </p:cBhvr>
                                    </p:animRot>
                                  </p:childTnLst>
                                </p:cTn>
                              </p:par>
                              <p:par>
                                <p:cTn id="78" presetID="32" presetClass="emph" presetSubtype="0" fill="hold" nodeType="withEffect">
                                  <p:stCondLst>
                                    <p:cond delay="3000"/>
                                  </p:stCondLst>
                                  <p:childTnLst>
                                    <p:animRot by="120000">
                                      <p:cBhvr>
                                        <p:cTn id="79" dur="100" fill="hold">
                                          <p:stCondLst>
                                            <p:cond delay="0"/>
                                          </p:stCondLst>
                                        </p:cTn>
                                        <p:tgtEl>
                                          <p:spTgt spid="13"/>
                                        </p:tgtEl>
                                        <p:attrNameLst>
                                          <p:attrName>r</p:attrName>
                                        </p:attrNameLst>
                                      </p:cBhvr>
                                    </p:animRot>
                                    <p:animRot by="-240000">
                                      <p:cBhvr>
                                        <p:cTn id="80" dur="200" fill="hold">
                                          <p:stCondLst>
                                            <p:cond delay="200"/>
                                          </p:stCondLst>
                                        </p:cTn>
                                        <p:tgtEl>
                                          <p:spTgt spid="13"/>
                                        </p:tgtEl>
                                        <p:attrNameLst>
                                          <p:attrName>r</p:attrName>
                                        </p:attrNameLst>
                                      </p:cBhvr>
                                    </p:animRot>
                                    <p:animRot by="240000">
                                      <p:cBhvr>
                                        <p:cTn id="81" dur="200" fill="hold">
                                          <p:stCondLst>
                                            <p:cond delay="400"/>
                                          </p:stCondLst>
                                        </p:cTn>
                                        <p:tgtEl>
                                          <p:spTgt spid="13"/>
                                        </p:tgtEl>
                                        <p:attrNameLst>
                                          <p:attrName>r</p:attrName>
                                        </p:attrNameLst>
                                      </p:cBhvr>
                                    </p:animRot>
                                    <p:animRot by="-240000">
                                      <p:cBhvr>
                                        <p:cTn id="82" dur="200" fill="hold">
                                          <p:stCondLst>
                                            <p:cond delay="600"/>
                                          </p:stCondLst>
                                        </p:cTn>
                                        <p:tgtEl>
                                          <p:spTgt spid="13"/>
                                        </p:tgtEl>
                                        <p:attrNameLst>
                                          <p:attrName>r</p:attrName>
                                        </p:attrNameLst>
                                      </p:cBhvr>
                                    </p:animRot>
                                    <p:animRot by="120000">
                                      <p:cBhvr>
                                        <p:cTn id="83" dur="200" fill="hold">
                                          <p:stCondLst>
                                            <p:cond delay="800"/>
                                          </p:stCondLst>
                                        </p:cTn>
                                        <p:tgtEl>
                                          <p:spTgt spid="13"/>
                                        </p:tgtEl>
                                        <p:attrNameLst>
                                          <p:attrName>r</p:attrName>
                                        </p:attrNameLst>
                                      </p:cBhvr>
                                    </p:animRot>
                                  </p:childTnLst>
                                </p:cTn>
                              </p:par>
                              <p:par>
                                <p:cTn id="84" presetID="32" presetClass="emph" presetSubtype="0" fill="hold" nodeType="withEffect">
                                  <p:stCondLst>
                                    <p:cond delay="3000"/>
                                  </p:stCondLst>
                                  <p:childTnLst>
                                    <p:animRot by="120000">
                                      <p:cBhvr>
                                        <p:cTn id="85" dur="100" fill="hold">
                                          <p:stCondLst>
                                            <p:cond delay="0"/>
                                          </p:stCondLst>
                                        </p:cTn>
                                        <p:tgtEl>
                                          <p:spTgt spid="18"/>
                                        </p:tgtEl>
                                        <p:attrNameLst>
                                          <p:attrName>r</p:attrName>
                                        </p:attrNameLst>
                                      </p:cBhvr>
                                    </p:animRot>
                                    <p:animRot by="-240000">
                                      <p:cBhvr>
                                        <p:cTn id="86" dur="200" fill="hold">
                                          <p:stCondLst>
                                            <p:cond delay="200"/>
                                          </p:stCondLst>
                                        </p:cTn>
                                        <p:tgtEl>
                                          <p:spTgt spid="18"/>
                                        </p:tgtEl>
                                        <p:attrNameLst>
                                          <p:attrName>r</p:attrName>
                                        </p:attrNameLst>
                                      </p:cBhvr>
                                    </p:animRot>
                                    <p:animRot by="240000">
                                      <p:cBhvr>
                                        <p:cTn id="87" dur="200" fill="hold">
                                          <p:stCondLst>
                                            <p:cond delay="400"/>
                                          </p:stCondLst>
                                        </p:cTn>
                                        <p:tgtEl>
                                          <p:spTgt spid="18"/>
                                        </p:tgtEl>
                                        <p:attrNameLst>
                                          <p:attrName>r</p:attrName>
                                        </p:attrNameLst>
                                      </p:cBhvr>
                                    </p:animRot>
                                    <p:animRot by="-240000">
                                      <p:cBhvr>
                                        <p:cTn id="88" dur="200" fill="hold">
                                          <p:stCondLst>
                                            <p:cond delay="600"/>
                                          </p:stCondLst>
                                        </p:cTn>
                                        <p:tgtEl>
                                          <p:spTgt spid="18"/>
                                        </p:tgtEl>
                                        <p:attrNameLst>
                                          <p:attrName>r</p:attrName>
                                        </p:attrNameLst>
                                      </p:cBhvr>
                                    </p:animRot>
                                    <p:animRot by="120000">
                                      <p:cBhvr>
                                        <p:cTn id="89" dur="200" fill="hold">
                                          <p:stCondLst>
                                            <p:cond delay="800"/>
                                          </p:stCondLst>
                                        </p:cTn>
                                        <p:tgtEl>
                                          <p:spTgt spid="18"/>
                                        </p:tgtEl>
                                        <p:attrNameLst>
                                          <p:attrName>r</p:attrName>
                                        </p:attrNameLst>
                                      </p:cBhvr>
                                    </p:animRot>
                                  </p:childTnLst>
                                </p:cTn>
                              </p:par>
                              <p:par>
                                <p:cTn id="90" presetID="32" presetClass="emph" presetSubtype="0" fill="hold" nodeType="withEffect">
                                  <p:stCondLst>
                                    <p:cond delay="3000"/>
                                  </p:stCondLst>
                                  <p:childTnLst>
                                    <p:animRot by="120000">
                                      <p:cBhvr>
                                        <p:cTn id="91" dur="100" fill="hold">
                                          <p:stCondLst>
                                            <p:cond delay="0"/>
                                          </p:stCondLst>
                                        </p:cTn>
                                        <p:tgtEl>
                                          <p:spTgt spid="39"/>
                                        </p:tgtEl>
                                        <p:attrNameLst>
                                          <p:attrName>r</p:attrName>
                                        </p:attrNameLst>
                                      </p:cBhvr>
                                    </p:animRot>
                                    <p:animRot by="-240000">
                                      <p:cBhvr>
                                        <p:cTn id="92" dur="200" fill="hold">
                                          <p:stCondLst>
                                            <p:cond delay="200"/>
                                          </p:stCondLst>
                                        </p:cTn>
                                        <p:tgtEl>
                                          <p:spTgt spid="39"/>
                                        </p:tgtEl>
                                        <p:attrNameLst>
                                          <p:attrName>r</p:attrName>
                                        </p:attrNameLst>
                                      </p:cBhvr>
                                    </p:animRot>
                                    <p:animRot by="240000">
                                      <p:cBhvr>
                                        <p:cTn id="93" dur="200" fill="hold">
                                          <p:stCondLst>
                                            <p:cond delay="400"/>
                                          </p:stCondLst>
                                        </p:cTn>
                                        <p:tgtEl>
                                          <p:spTgt spid="39"/>
                                        </p:tgtEl>
                                        <p:attrNameLst>
                                          <p:attrName>r</p:attrName>
                                        </p:attrNameLst>
                                      </p:cBhvr>
                                    </p:animRot>
                                    <p:animRot by="-240000">
                                      <p:cBhvr>
                                        <p:cTn id="94" dur="200" fill="hold">
                                          <p:stCondLst>
                                            <p:cond delay="600"/>
                                          </p:stCondLst>
                                        </p:cTn>
                                        <p:tgtEl>
                                          <p:spTgt spid="39"/>
                                        </p:tgtEl>
                                        <p:attrNameLst>
                                          <p:attrName>r</p:attrName>
                                        </p:attrNameLst>
                                      </p:cBhvr>
                                    </p:animRot>
                                    <p:animRot by="120000">
                                      <p:cBhvr>
                                        <p:cTn id="95" dur="200" fill="hold">
                                          <p:stCondLst>
                                            <p:cond delay="800"/>
                                          </p:stCondLst>
                                        </p:cTn>
                                        <p:tgtEl>
                                          <p:spTgt spid="39"/>
                                        </p:tgtEl>
                                        <p:attrNameLst>
                                          <p:attrName>r</p:attrName>
                                        </p:attrNameLst>
                                      </p:cBhvr>
                                    </p:animRot>
                                  </p:childTnLst>
                                </p:cTn>
                              </p:par>
                              <p:par>
                                <p:cTn id="96" presetID="32" presetClass="emph" presetSubtype="0" fill="hold" nodeType="withEffect">
                                  <p:stCondLst>
                                    <p:cond delay="3500"/>
                                  </p:stCondLst>
                                  <p:childTnLst>
                                    <p:animRot by="120000">
                                      <p:cBhvr>
                                        <p:cTn id="97" dur="100" fill="hold">
                                          <p:stCondLst>
                                            <p:cond delay="0"/>
                                          </p:stCondLst>
                                        </p:cTn>
                                        <p:tgtEl>
                                          <p:spTgt spid="45"/>
                                        </p:tgtEl>
                                        <p:attrNameLst>
                                          <p:attrName>r</p:attrName>
                                        </p:attrNameLst>
                                      </p:cBhvr>
                                    </p:animRot>
                                    <p:animRot by="-240000">
                                      <p:cBhvr>
                                        <p:cTn id="98" dur="200" fill="hold">
                                          <p:stCondLst>
                                            <p:cond delay="200"/>
                                          </p:stCondLst>
                                        </p:cTn>
                                        <p:tgtEl>
                                          <p:spTgt spid="45"/>
                                        </p:tgtEl>
                                        <p:attrNameLst>
                                          <p:attrName>r</p:attrName>
                                        </p:attrNameLst>
                                      </p:cBhvr>
                                    </p:animRot>
                                    <p:animRot by="240000">
                                      <p:cBhvr>
                                        <p:cTn id="99" dur="200" fill="hold">
                                          <p:stCondLst>
                                            <p:cond delay="400"/>
                                          </p:stCondLst>
                                        </p:cTn>
                                        <p:tgtEl>
                                          <p:spTgt spid="45"/>
                                        </p:tgtEl>
                                        <p:attrNameLst>
                                          <p:attrName>r</p:attrName>
                                        </p:attrNameLst>
                                      </p:cBhvr>
                                    </p:animRot>
                                    <p:animRot by="-240000">
                                      <p:cBhvr>
                                        <p:cTn id="100" dur="200" fill="hold">
                                          <p:stCondLst>
                                            <p:cond delay="600"/>
                                          </p:stCondLst>
                                        </p:cTn>
                                        <p:tgtEl>
                                          <p:spTgt spid="45"/>
                                        </p:tgtEl>
                                        <p:attrNameLst>
                                          <p:attrName>r</p:attrName>
                                        </p:attrNameLst>
                                      </p:cBhvr>
                                    </p:animRot>
                                    <p:animRot by="120000">
                                      <p:cBhvr>
                                        <p:cTn id="101" dur="200" fill="hold">
                                          <p:stCondLst>
                                            <p:cond delay="800"/>
                                          </p:stCondLst>
                                        </p:cTn>
                                        <p:tgtEl>
                                          <p:spTgt spid="45"/>
                                        </p:tgtEl>
                                        <p:attrNameLst>
                                          <p:attrName>r</p:attrName>
                                        </p:attrNameLst>
                                      </p:cBhvr>
                                    </p:animRot>
                                  </p:childTnLst>
                                </p:cTn>
                              </p:par>
                            </p:childTnLst>
                          </p:cTn>
                        </p:par>
                        <p:par>
                          <p:cTn id="102" fill="hold">
                            <p:stCondLst>
                              <p:cond delay="5500"/>
                            </p:stCondLst>
                            <p:childTnLst>
                              <p:par>
                                <p:cTn id="103" presetID="10" presetClass="entr" presetSubtype="0" fill="hold" grpId="1" nodeType="afterEffect">
                                  <p:stCondLst>
                                    <p:cond delay="0"/>
                                  </p:stCondLst>
                                  <p:childTnLst>
                                    <p:set>
                                      <p:cBhvr>
                                        <p:cTn id="104" dur="1" fill="hold">
                                          <p:stCondLst>
                                            <p:cond delay="0"/>
                                          </p:stCondLst>
                                        </p:cTn>
                                        <p:tgtEl>
                                          <p:spTgt spid="24"/>
                                        </p:tgtEl>
                                        <p:attrNameLst>
                                          <p:attrName>style.visibility</p:attrName>
                                        </p:attrNameLst>
                                      </p:cBhvr>
                                      <p:to>
                                        <p:strVal val="visible"/>
                                      </p:to>
                                    </p:set>
                                    <p:animEffect transition="in" filter="fade">
                                      <p:cBhvr>
                                        <p:cTn id="105" dur="500"/>
                                        <p:tgtEl>
                                          <p:spTgt spid="24"/>
                                        </p:tgtEl>
                                      </p:cBhvr>
                                    </p:animEffect>
                                  </p:childTnLst>
                                </p:cTn>
                              </p:par>
                              <p:par>
                                <p:cTn id="106" presetID="10" presetClass="entr" presetSubtype="0" fill="hold" grpId="1" nodeType="withEffect">
                                  <p:stCondLst>
                                    <p:cond delay="0"/>
                                  </p:stCondLst>
                                  <p:childTnLst>
                                    <p:set>
                                      <p:cBhvr>
                                        <p:cTn id="107" dur="1" fill="hold">
                                          <p:stCondLst>
                                            <p:cond delay="0"/>
                                          </p:stCondLst>
                                        </p:cTn>
                                        <p:tgtEl>
                                          <p:spTgt spid="25"/>
                                        </p:tgtEl>
                                        <p:attrNameLst>
                                          <p:attrName>style.visibility</p:attrName>
                                        </p:attrNameLst>
                                      </p:cBhvr>
                                      <p:to>
                                        <p:strVal val="visible"/>
                                      </p:to>
                                    </p:set>
                                    <p:animEffect transition="in" filter="fade">
                                      <p:cBhvr>
                                        <p:cTn id="108" dur="500"/>
                                        <p:tgtEl>
                                          <p:spTgt spid="25"/>
                                        </p:tgtEl>
                                      </p:cBhvr>
                                    </p:animEffect>
                                  </p:childTnLst>
                                </p:cTn>
                              </p:par>
                              <p:par>
                                <p:cTn id="109" presetID="10" presetClass="entr" presetSubtype="0" fill="hold" grpId="1" nodeType="withEffect">
                                  <p:stCondLst>
                                    <p:cond delay="0"/>
                                  </p:stCondLst>
                                  <p:childTnLst>
                                    <p:set>
                                      <p:cBhvr>
                                        <p:cTn id="110" dur="1" fill="hold">
                                          <p:stCondLst>
                                            <p:cond delay="0"/>
                                          </p:stCondLst>
                                        </p:cTn>
                                        <p:tgtEl>
                                          <p:spTgt spid="26"/>
                                        </p:tgtEl>
                                        <p:attrNameLst>
                                          <p:attrName>style.visibility</p:attrName>
                                        </p:attrNameLst>
                                      </p:cBhvr>
                                      <p:to>
                                        <p:strVal val="visible"/>
                                      </p:to>
                                    </p:set>
                                    <p:animEffect transition="in" filter="fade">
                                      <p:cBhvr>
                                        <p:cTn id="111" dur="500"/>
                                        <p:tgtEl>
                                          <p:spTgt spid="26"/>
                                        </p:tgtEl>
                                      </p:cBhvr>
                                    </p:animEffect>
                                  </p:childTnLst>
                                </p:cTn>
                              </p:par>
                              <p:par>
                                <p:cTn id="112" presetID="10" presetClass="entr" presetSubtype="0" fill="hold" grpId="1" nodeType="withEffect">
                                  <p:stCondLst>
                                    <p:cond delay="0"/>
                                  </p:stCondLst>
                                  <p:childTnLst>
                                    <p:set>
                                      <p:cBhvr>
                                        <p:cTn id="113" dur="1" fill="hold">
                                          <p:stCondLst>
                                            <p:cond delay="0"/>
                                          </p:stCondLst>
                                        </p:cTn>
                                        <p:tgtEl>
                                          <p:spTgt spid="27"/>
                                        </p:tgtEl>
                                        <p:attrNameLst>
                                          <p:attrName>style.visibility</p:attrName>
                                        </p:attrNameLst>
                                      </p:cBhvr>
                                      <p:to>
                                        <p:strVal val="visible"/>
                                      </p:to>
                                    </p:set>
                                    <p:animEffect transition="in" filter="fade">
                                      <p:cBhvr>
                                        <p:cTn id="114" dur="500"/>
                                        <p:tgtEl>
                                          <p:spTgt spid="27"/>
                                        </p:tgtEl>
                                      </p:cBhvr>
                                    </p:animEffect>
                                  </p:childTnLst>
                                </p:cTn>
                              </p:par>
                              <p:par>
                                <p:cTn id="115" presetID="10" presetClass="entr" presetSubtype="0" fill="hold" grpId="1" nodeType="withEffect">
                                  <p:stCondLst>
                                    <p:cond delay="0"/>
                                  </p:stCondLst>
                                  <p:childTnLst>
                                    <p:set>
                                      <p:cBhvr>
                                        <p:cTn id="116" dur="1" fill="hold">
                                          <p:stCondLst>
                                            <p:cond delay="0"/>
                                          </p:stCondLst>
                                        </p:cTn>
                                        <p:tgtEl>
                                          <p:spTgt spid="28"/>
                                        </p:tgtEl>
                                        <p:attrNameLst>
                                          <p:attrName>style.visibility</p:attrName>
                                        </p:attrNameLst>
                                      </p:cBhvr>
                                      <p:to>
                                        <p:strVal val="visible"/>
                                      </p:to>
                                    </p:set>
                                    <p:animEffect transition="in" filter="fade">
                                      <p:cBhvr>
                                        <p:cTn id="117" dur="500"/>
                                        <p:tgtEl>
                                          <p:spTgt spid="28"/>
                                        </p:tgtEl>
                                      </p:cBhvr>
                                    </p:animEffect>
                                  </p:childTnLst>
                                </p:cTn>
                              </p:par>
                              <p:par>
                                <p:cTn id="118" presetID="10" presetClass="entr" presetSubtype="0" fill="hold" grpId="1" nodeType="withEffect">
                                  <p:stCondLst>
                                    <p:cond delay="0"/>
                                  </p:stCondLst>
                                  <p:childTnLst>
                                    <p:set>
                                      <p:cBhvr>
                                        <p:cTn id="119" dur="1" fill="hold">
                                          <p:stCondLst>
                                            <p:cond delay="0"/>
                                          </p:stCondLst>
                                        </p:cTn>
                                        <p:tgtEl>
                                          <p:spTgt spid="29"/>
                                        </p:tgtEl>
                                        <p:attrNameLst>
                                          <p:attrName>style.visibility</p:attrName>
                                        </p:attrNameLst>
                                      </p:cBhvr>
                                      <p:to>
                                        <p:strVal val="visible"/>
                                      </p:to>
                                    </p:set>
                                    <p:animEffect transition="in" filter="fade">
                                      <p:cBhvr>
                                        <p:cTn id="120" dur="500"/>
                                        <p:tgtEl>
                                          <p:spTgt spid="29"/>
                                        </p:tgtEl>
                                      </p:cBhvr>
                                    </p:animEffect>
                                  </p:childTnLst>
                                </p:cTn>
                              </p:par>
                              <p:par>
                                <p:cTn id="121" presetID="10" presetClass="entr" presetSubtype="0" fill="hold" grpId="1" nodeType="withEffect">
                                  <p:stCondLst>
                                    <p:cond delay="0"/>
                                  </p:stCondLst>
                                  <p:childTnLst>
                                    <p:set>
                                      <p:cBhvr>
                                        <p:cTn id="122" dur="1" fill="hold">
                                          <p:stCondLst>
                                            <p:cond delay="0"/>
                                          </p:stCondLst>
                                        </p:cTn>
                                        <p:tgtEl>
                                          <p:spTgt spid="30"/>
                                        </p:tgtEl>
                                        <p:attrNameLst>
                                          <p:attrName>style.visibility</p:attrName>
                                        </p:attrNameLst>
                                      </p:cBhvr>
                                      <p:to>
                                        <p:strVal val="visible"/>
                                      </p:to>
                                    </p:set>
                                    <p:animEffect transition="in" filter="fade">
                                      <p:cBhvr>
                                        <p:cTn id="123" dur="500"/>
                                        <p:tgtEl>
                                          <p:spTgt spid="30"/>
                                        </p:tgtEl>
                                      </p:cBhvr>
                                    </p:animEffect>
                                  </p:childTnLst>
                                </p:cTn>
                              </p:par>
                              <p:par>
                                <p:cTn id="124" presetID="10" presetClass="entr" presetSubtype="0" fill="hold" grpId="1" nodeType="withEffect">
                                  <p:stCondLst>
                                    <p:cond delay="0"/>
                                  </p:stCondLst>
                                  <p:childTnLst>
                                    <p:set>
                                      <p:cBhvr>
                                        <p:cTn id="125" dur="1" fill="hold">
                                          <p:stCondLst>
                                            <p:cond delay="0"/>
                                          </p:stCondLst>
                                        </p:cTn>
                                        <p:tgtEl>
                                          <p:spTgt spid="31"/>
                                        </p:tgtEl>
                                        <p:attrNameLst>
                                          <p:attrName>style.visibility</p:attrName>
                                        </p:attrNameLst>
                                      </p:cBhvr>
                                      <p:to>
                                        <p:strVal val="visible"/>
                                      </p:to>
                                    </p:set>
                                    <p:animEffect transition="in" filter="fade">
                                      <p:cBhvr>
                                        <p:cTn id="126" dur="500"/>
                                        <p:tgtEl>
                                          <p:spTgt spid="31"/>
                                        </p:tgtEl>
                                      </p:cBhvr>
                                    </p:animEffect>
                                  </p:childTnLst>
                                </p:cTn>
                              </p:par>
                              <p:par>
                                <p:cTn id="127" presetID="10" presetClass="entr" presetSubtype="0" fill="hold" grpId="1" nodeType="withEffect">
                                  <p:stCondLst>
                                    <p:cond delay="0"/>
                                  </p:stCondLst>
                                  <p:childTnLst>
                                    <p:set>
                                      <p:cBhvr>
                                        <p:cTn id="128" dur="1" fill="hold">
                                          <p:stCondLst>
                                            <p:cond delay="0"/>
                                          </p:stCondLst>
                                        </p:cTn>
                                        <p:tgtEl>
                                          <p:spTgt spid="32"/>
                                        </p:tgtEl>
                                        <p:attrNameLst>
                                          <p:attrName>style.visibility</p:attrName>
                                        </p:attrNameLst>
                                      </p:cBhvr>
                                      <p:to>
                                        <p:strVal val="visible"/>
                                      </p:to>
                                    </p:set>
                                    <p:animEffect transition="in" filter="fade">
                                      <p:cBhvr>
                                        <p:cTn id="129" dur="500"/>
                                        <p:tgtEl>
                                          <p:spTgt spid="32"/>
                                        </p:tgtEl>
                                      </p:cBhvr>
                                    </p:animEffect>
                                  </p:childTnLst>
                                </p:cTn>
                              </p:par>
                              <p:par>
                                <p:cTn id="130" presetID="10" presetClass="entr" presetSubtype="0" fill="hold" grpId="1" nodeType="withEffect">
                                  <p:stCondLst>
                                    <p:cond delay="0"/>
                                  </p:stCondLst>
                                  <p:childTnLst>
                                    <p:set>
                                      <p:cBhvr>
                                        <p:cTn id="131" dur="1" fill="hold">
                                          <p:stCondLst>
                                            <p:cond delay="0"/>
                                          </p:stCondLst>
                                        </p:cTn>
                                        <p:tgtEl>
                                          <p:spTgt spid="33"/>
                                        </p:tgtEl>
                                        <p:attrNameLst>
                                          <p:attrName>style.visibility</p:attrName>
                                        </p:attrNameLst>
                                      </p:cBhvr>
                                      <p:to>
                                        <p:strVal val="visible"/>
                                      </p:to>
                                    </p:set>
                                    <p:animEffect transition="in" filter="fade">
                                      <p:cBhvr>
                                        <p:cTn id="132" dur="500"/>
                                        <p:tgtEl>
                                          <p:spTgt spid="33"/>
                                        </p:tgtEl>
                                      </p:cBhvr>
                                    </p:animEffect>
                                  </p:childTnLst>
                                </p:cTn>
                              </p:par>
                            </p:childTnLst>
                          </p:cTn>
                        </p:par>
                        <p:par>
                          <p:cTn id="133" fill="hold">
                            <p:stCondLst>
                              <p:cond delay="6000"/>
                            </p:stCondLst>
                            <p:childTnLst>
                              <p:par>
                                <p:cTn id="134" presetID="1" presetClass="path" presetSubtype="0" repeatCount="3000" accel="50000" decel="50000" fill="remove" grpId="0" nodeType="afterEffect">
                                  <p:stCondLst>
                                    <p:cond delay="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35" dur="2000" fill="hold"/>
                                        <p:tgtEl>
                                          <p:spTgt spid="24"/>
                                        </p:tgtEl>
                                        <p:attrNameLst>
                                          <p:attrName>ppt_x</p:attrName>
                                          <p:attrName>ppt_y</p:attrName>
                                        </p:attrNameLst>
                                      </p:cBhvr>
                                      <p:rCtr x="17" y="18981"/>
                                    </p:animMotion>
                                  </p:childTnLst>
                                </p:cTn>
                              </p:par>
                              <p:par>
                                <p:cTn id="136" presetID="1" presetClass="path" presetSubtype="0" repeatCount="3000" accel="50000" decel="50000" fill="remove" grpId="0" nodeType="withEffect">
                                  <p:stCondLst>
                                    <p:cond delay="1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37" dur="2000" fill="hold"/>
                                        <p:tgtEl>
                                          <p:spTgt spid="25"/>
                                        </p:tgtEl>
                                        <p:attrNameLst>
                                          <p:attrName>ppt_x</p:attrName>
                                          <p:attrName>ppt_y</p:attrName>
                                        </p:attrNameLst>
                                      </p:cBhvr>
                                      <p:rCtr x="17" y="18981"/>
                                    </p:animMotion>
                                  </p:childTnLst>
                                </p:cTn>
                              </p:par>
                              <p:par>
                                <p:cTn id="138" presetID="1" presetClass="path" presetSubtype="0" repeatCount="3000" accel="50000" decel="50000" fill="remove" grpId="0" nodeType="withEffect">
                                  <p:stCondLst>
                                    <p:cond delay="2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39" dur="2000" fill="hold"/>
                                        <p:tgtEl>
                                          <p:spTgt spid="26"/>
                                        </p:tgtEl>
                                        <p:attrNameLst>
                                          <p:attrName>ppt_x</p:attrName>
                                          <p:attrName>ppt_y</p:attrName>
                                        </p:attrNameLst>
                                      </p:cBhvr>
                                      <p:rCtr x="17" y="18981"/>
                                    </p:animMotion>
                                  </p:childTnLst>
                                </p:cTn>
                              </p:par>
                              <p:par>
                                <p:cTn id="140" presetID="1" presetClass="path" presetSubtype="0" repeatCount="3000" accel="50000" decel="50000" fill="remove" grpId="0" nodeType="withEffect">
                                  <p:stCondLst>
                                    <p:cond delay="3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1" dur="2000" fill="hold"/>
                                        <p:tgtEl>
                                          <p:spTgt spid="27"/>
                                        </p:tgtEl>
                                        <p:attrNameLst>
                                          <p:attrName>ppt_x</p:attrName>
                                          <p:attrName>ppt_y</p:attrName>
                                        </p:attrNameLst>
                                      </p:cBhvr>
                                      <p:rCtr x="17" y="18981"/>
                                    </p:animMotion>
                                  </p:childTnLst>
                                </p:cTn>
                              </p:par>
                              <p:par>
                                <p:cTn id="142" presetID="1" presetClass="path" presetSubtype="0" repeatCount="3000" accel="50000" decel="50000" fill="remove" grpId="0" nodeType="withEffect">
                                  <p:stCondLst>
                                    <p:cond delay="4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3" dur="2000" fill="hold"/>
                                        <p:tgtEl>
                                          <p:spTgt spid="28"/>
                                        </p:tgtEl>
                                        <p:attrNameLst>
                                          <p:attrName>ppt_x</p:attrName>
                                          <p:attrName>ppt_y</p:attrName>
                                        </p:attrNameLst>
                                      </p:cBhvr>
                                      <p:rCtr x="17" y="18981"/>
                                    </p:animMotion>
                                  </p:childTnLst>
                                </p:cTn>
                              </p:par>
                              <p:par>
                                <p:cTn id="144" presetID="1" presetClass="path" presetSubtype="0" repeatCount="3000" accel="50000" decel="50000" fill="remove" grpId="0" nodeType="withEffect">
                                  <p:stCondLst>
                                    <p:cond delay="5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5" dur="2000" fill="hold"/>
                                        <p:tgtEl>
                                          <p:spTgt spid="29"/>
                                        </p:tgtEl>
                                        <p:attrNameLst>
                                          <p:attrName>ppt_x</p:attrName>
                                          <p:attrName>ppt_y</p:attrName>
                                        </p:attrNameLst>
                                      </p:cBhvr>
                                      <p:rCtr x="17" y="18981"/>
                                    </p:animMotion>
                                  </p:childTnLst>
                                </p:cTn>
                              </p:par>
                              <p:par>
                                <p:cTn id="146" presetID="1" presetClass="path" presetSubtype="0" repeatCount="3000" accel="50000" decel="50000" fill="remove" grpId="0" nodeType="withEffect">
                                  <p:stCondLst>
                                    <p:cond delay="6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7" dur="2000" fill="hold"/>
                                        <p:tgtEl>
                                          <p:spTgt spid="30"/>
                                        </p:tgtEl>
                                        <p:attrNameLst>
                                          <p:attrName>ppt_x</p:attrName>
                                          <p:attrName>ppt_y</p:attrName>
                                        </p:attrNameLst>
                                      </p:cBhvr>
                                      <p:rCtr x="17" y="18981"/>
                                    </p:animMotion>
                                  </p:childTnLst>
                                </p:cTn>
                              </p:par>
                              <p:par>
                                <p:cTn id="148" presetID="1" presetClass="path" presetSubtype="0" repeatCount="3000" accel="50000" decel="50000" fill="remove" grpId="0" nodeType="withEffect">
                                  <p:stCondLst>
                                    <p:cond delay="7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49" dur="2000" fill="hold"/>
                                        <p:tgtEl>
                                          <p:spTgt spid="31"/>
                                        </p:tgtEl>
                                        <p:attrNameLst>
                                          <p:attrName>ppt_x</p:attrName>
                                          <p:attrName>ppt_y</p:attrName>
                                        </p:attrNameLst>
                                      </p:cBhvr>
                                      <p:rCtr x="17" y="18981"/>
                                    </p:animMotion>
                                  </p:childTnLst>
                                </p:cTn>
                              </p:par>
                              <p:par>
                                <p:cTn id="150" presetID="1" presetClass="path" presetSubtype="0" repeatCount="3000" accel="50000" decel="50000" fill="remove" grpId="0" nodeType="withEffect">
                                  <p:stCondLst>
                                    <p:cond delay="8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51" dur="2000" fill="hold"/>
                                        <p:tgtEl>
                                          <p:spTgt spid="32"/>
                                        </p:tgtEl>
                                        <p:attrNameLst>
                                          <p:attrName>ppt_x</p:attrName>
                                          <p:attrName>ppt_y</p:attrName>
                                        </p:attrNameLst>
                                      </p:cBhvr>
                                      <p:rCtr x="17" y="18981"/>
                                    </p:animMotion>
                                  </p:childTnLst>
                                </p:cTn>
                              </p:par>
                              <p:par>
                                <p:cTn id="152" presetID="1" presetClass="path" presetSubtype="0" repeatCount="3000" accel="50000" decel="50000" fill="remove" grpId="0" nodeType="withEffect">
                                  <p:stCondLst>
                                    <p:cond delay="900"/>
                                  </p:stCondLst>
                                  <p:childTnLst>
                                    <p:animMotion origin="layout" path="M -0.00087 0.00309 C 0.05885 0.00309 0.10781 0.08673 0.10781 0.19167 C 0.10781 0.29722 0.05885 0.38303 -0.00087 0.38303 C -0.06076 0.38303 -0.1092 0.29722 -0.1092 0.19167 C -0.1092 0.08673 -0.06076 0.00309 -0.00087 0.00309 Z " pathEditMode="relative" rAng="0" ptsTypes="fffff">
                                      <p:cBhvr>
                                        <p:cTn id="153" dur="2000" fill="hold"/>
                                        <p:tgtEl>
                                          <p:spTgt spid="33"/>
                                        </p:tgtEl>
                                        <p:attrNameLst>
                                          <p:attrName>ppt_x</p:attrName>
                                          <p:attrName>ppt_y</p:attrName>
                                        </p:attrNameLst>
                                      </p:cBhvr>
                                      <p:rCtr x="17" y="1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3" grpId="0"/>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p:bldP spid="36" grpId="0" animBg="1"/>
      <p:bldP spid="4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圆角矩形 32"/>
          <p:cNvSpPr/>
          <p:nvPr/>
        </p:nvSpPr>
        <p:spPr>
          <a:xfrm>
            <a:off x="6436377" y="1715112"/>
            <a:ext cx="3476995" cy="4077417"/>
          </a:xfrm>
          <a:prstGeom prst="roundRect">
            <a:avLst/>
          </a:prstGeom>
          <a:solidFill>
            <a:schemeClr val="bg1"/>
          </a:solidFill>
          <a:ln w="34925">
            <a:solidFill>
              <a:srgbClr val="D60C0C"/>
            </a:solid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zh-CN" altLang="en-US" sz="1560"/>
          </a:p>
        </p:txBody>
      </p:sp>
      <p:grpSp>
        <p:nvGrpSpPr>
          <p:cNvPr id="119" name="组合 118"/>
          <p:cNvGrpSpPr/>
          <p:nvPr/>
        </p:nvGrpSpPr>
        <p:grpSpPr>
          <a:xfrm flipH="1">
            <a:off x="4817228" y="2485040"/>
            <a:ext cx="1619149" cy="2495022"/>
            <a:chOff x="12217719" y="5060397"/>
            <a:chExt cx="3612127" cy="5451720"/>
          </a:xfrm>
        </p:grpSpPr>
        <p:cxnSp>
          <p:nvCxnSpPr>
            <p:cNvPr id="120" name="直接箭头连接符 119"/>
            <p:cNvCxnSpPr/>
            <p:nvPr/>
          </p:nvCxnSpPr>
          <p:spPr>
            <a:xfrm>
              <a:off x="12217719" y="7671581"/>
              <a:ext cx="2658610" cy="20846"/>
            </a:xfrm>
            <a:prstGeom prst="straightConnector1">
              <a:avLst/>
            </a:prstGeom>
            <a:ln w="41275">
              <a:solidFill>
                <a:srgbClr val="D60C0C"/>
              </a:solidFill>
              <a:headEnd w="lg" len="lg"/>
              <a:tailEnd type="arrow"/>
            </a:ln>
          </p:spPr>
          <p:style>
            <a:lnRef idx="1">
              <a:schemeClr val="accent1"/>
            </a:lnRef>
            <a:fillRef idx="0">
              <a:schemeClr val="accent1"/>
            </a:fillRef>
            <a:effectRef idx="0">
              <a:schemeClr val="accent1"/>
            </a:effectRef>
            <a:fontRef idx="minor">
              <a:schemeClr val="tx1"/>
            </a:fontRef>
          </p:style>
        </p:cxnSp>
        <p:cxnSp>
          <p:nvCxnSpPr>
            <p:cNvPr id="121" name="直接箭头连接符 120"/>
            <p:cNvCxnSpPr/>
            <p:nvPr/>
          </p:nvCxnSpPr>
          <p:spPr>
            <a:xfrm flipV="1">
              <a:off x="12217719" y="5060397"/>
              <a:ext cx="3612127" cy="2632030"/>
            </a:xfrm>
            <a:prstGeom prst="straightConnector1">
              <a:avLst/>
            </a:prstGeom>
            <a:ln w="41275">
              <a:solidFill>
                <a:srgbClr val="D60C0C"/>
              </a:solidFill>
              <a:headEnd w="lg" len="lg"/>
              <a:tailEnd type="arrow"/>
            </a:ln>
          </p:spPr>
          <p:style>
            <a:lnRef idx="1">
              <a:schemeClr val="accent1"/>
            </a:lnRef>
            <a:fillRef idx="0">
              <a:schemeClr val="accent1"/>
            </a:fillRef>
            <a:effectRef idx="0">
              <a:schemeClr val="accent1"/>
            </a:effectRef>
            <a:fontRef idx="minor">
              <a:schemeClr val="tx1"/>
            </a:fontRef>
          </p:style>
        </p:cxnSp>
        <p:cxnSp>
          <p:nvCxnSpPr>
            <p:cNvPr id="122" name="直接箭头连接符 121"/>
            <p:cNvCxnSpPr/>
            <p:nvPr/>
          </p:nvCxnSpPr>
          <p:spPr>
            <a:xfrm>
              <a:off x="12217719" y="7692427"/>
              <a:ext cx="3539851" cy="2819690"/>
            </a:xfrm>
            <a:prstGeom prst="straightConnector1">
              <a:avLst/>
            </a:prstGeom>
            <a:ln w="41275">
              <a:solidFill>
                <a:srgbClr val="D60C0C"/>
              </a:solidFill>
              <a:headEnd w="lg" len="lg"/>
              <a:tailEnd type="arrow"/>
            </a:ln>
          </p:spPr>
          <p:style>
            <a:lnRef idx="1">
              <a:schemeClr val="accent1"/>
            </a:lnRef>
            <a:fillRef idx="0">
              <a:schemeClr val="accent1"/>
            </a:fillRef>
            <a:effectRef idx="0">
              <a:schemeClr val="accent1"/>
            </a:effectRef>
            <a:fontRef idx="minor">
              <a:schemeClr val="tx1"/>
            </a:fontRef>
          </p:style>
        </p:cxnSp>
      </p:grpSp>
      <p:sp>
        <p:nvSpPr>
          <p:cNvPr id="93" name="平行四边形 92"/>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2" name="组合 1"/>
          <p:cNvGrpSpPr/>
          <p:nvPr/>
        </p:nvGrpSpPr>
        <p:grpSpPr>
          <a:xfrm>
            <a:off x="-124754" y="289674"/>
            <a:ext cx="2969754" cy="500820"/>
            <a:chOff x="-611583" y="577868"/>
            <a:chExt cx="6048672" cy="999091"/>
          </a:xfrm>
        </p:grpSpPr>
        <p:sp>
          <p:nvSpPr>
            <p:cNvPr id="94" name="对角圆角矩形 93"/>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95" name="TextBox 94"/>
            <p:cNvSpPr txBox="1"/>
            <p:nvPr/>
          </p:nvSpPr>
          <p:spPr>
            <a:xfrm>
              <a:off x="1164295" y="773281"/>
              <a:ext cx="3381671"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市场分析</a:t>
              </a:r>
              <a:endParaRPr lang="zh-CN" altLang="en-US" sz="1990" dirty="0">
                <a:solidFill>
                  <a:prstClr val="white"/>
                </a:solidFill>
                <a:latin typeface="思源黑体 CN Medium" pitchFamily="34" charset="-122"/>
                <a:ea typeface="思源黑体 CN Medium" pitchFamily="34" charset="-122"/>
              </a:endParaRPr>
            </a:p>
          </p:txBody>
        </p:sp>
      </p:grpSp>
      <p:sp>
        <p:nvSpPr>
          <p:cNvPr id="12" name="椭圆 11"/>
          <p:cNvSpPr/>
          <p:nvPr/>
        </p:nvSpPr>
        <p:spPr>
          <a:xfrm>
            <a:off x="2096831" y="2256550"/>
            <a:ext cx="2755751" cy="2813564"/>
          </a:xfrm>
          <a:prstGeom prst="ellipse">
            <a:avLst/>
          </a:prstGeom>
          <a:solidFill>
            <a:srgbClr val="D60C0C"/>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zh-CN" altLang="en-US" sz="1560"/>
          </a:p>
        </p:txBody>
      </p:sp>
      <p:sp>
        <p:nvSpPr>
          <p:cNvPr id="70" name="TextBox 69"/>
          <p:cNvSpPr txBox="1"/>
          <p:nvPr/>
        </p:nvSpPr>
        <p:spPr>
          <a:xfrm>
            <a:off x="2763330" y="2954721"/>
            <a:ext cx="1491985" cy="1429025"/>
          </a:xfrm>
          <a:prstGeom prst="rect">
            <a:avLst/>
          </a:prstGeom>
          <a:noFill/>
          <a:ln>
            <a:noFill/>
          </a:ln>
        </p:spPr>
        <p:txBody>
          <a:bodyPr wrap="square" lIns="42970" tIns="21485" rIns="42970" bIns="21485" rtlCol="0">
            <a:spAutoFit/>
          </a:bodyPr>
          <a:lstStyle/>
          <a:p>
            <a:r>
              <a:rPr lang="zh-CN" altLang="en-US" sz="4500" b="1" dirty="0">
                <a:solidFill>
                  <a:schemeClr val="bg1"/>
                </a:solidFill>
                <a:latin typeface="微软雅黑" panose="020B0503020204020204" pitchFamily="34" charset="-122"/>
                <a:ea typeface="微软雅黑" panose="020B0503020204020204" pitchFamily="34" charset="-122"/>
              </a:rPr>
              <a:t>市场调查</a:t>
            </a:r>
            <a:endParaRPr lang="en-US" altLang="zh-CN" sz="4500" b="1" dirty="0">
              <a:solidFill>
                <a:schemeClr val="bg1"/>
              </a:solidFill>
              <a:latin typeface="微软雅黑" panose="020B0503020204020204" pitchFamily="34" charset="-122"/>
              <a:ea typeface="微软雅黑" panose="020B0503020204020204" pitchFamily="34" charset="-122"/>
            </a:endParaRPr>
          </a:p>
        </p:txBody>
      </p:sp>
      <p:grpSp>
        <p:nvGrpSpPr>
          <p:cNvPr id="17" name="组合 16"/>
          <p:cNvGrpSpPr/>
          <p:nvPr/>
        </p:nvGrpSpPr>
        <p:grpSpPr>
          <a:xfrm>
            <a:off x="6662721" y="2068205"/>
            <a:ext cx="2863731" cy="506367"/>
            <a:chOff x="13212865" y="4125876"/>
            <a:chExt cx="5832731" cy="1010155"/>
          </a:xfrm>
        </p:grpSpPr>
        <p:sp>
          <p:nvSpPr>
            <p:cNvPr id="13" name="矩形 12"/>
            <p:cNvSpPr/>
            <p:nvPr/>
          </p:nvSpPr>
          <p:spPr>
            <a:xfrm>
              <a:off x="13789012" y="4125876"/>
              <a:ext cx="5256584" cy="831545"/>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43" name="TextBox 42"/>
            <p:cNvSpPr txBox="1"/>
            <p:nvPr/>
          </p:nvSpPr>
          <p:spPr>
            <a:xfrm>
              <a:off x="14494247" y="4261101"/>
              <a:ext cx="3846115" cy="874930"/>
            </a:xfrm>
            <a:prstGeom prst="rect">
              <a:avLst/>
            </a:prstGeom>
            <a:noFill/>
          </p:spPr>
          <p:txBody>
            <a:bodyPr wrap="square" rtlCol="0">
              <a:spAutoFit/>
            </a:bodyPr>
            <a:lstStyle/>
            <a:p>
              <a:r>
                <a:rPr lang="zh-CN" altLang="en-US" sz="1125" dirty="0">
                  <a:latin typeface="微软雅黑" panose="020B0503020204020204" pitchFamily="34" charset="-122"/>
                  <a:ea typeface="微软雅黑" panose="020B0503020204020204" pitchFamily="34" charset="-122"/>
                </a:rPr>
                <a:t>买衣服地方太远，时间不够</a:t>
              </a:r>
              <a:endParaRPr lang="zh-CN" altLang="en-US" sz="1125" dirty="0">
                <a:latin typeface="微软雅黑" panose="020B0503020204020204" pitchFamily="34" charset="-122"/>
                <a:ea typeface="微软雅黑" panose="020B0503020204020204" pitchFamily="34" charset="-122"/>
              </a:endParaRPr>
            </a:p>
          </p:txBody>
        </p:sp>
        <p:sp>
          <p:nvSpPr>
            <p:cNvPr id="109" name="等腰三角形 108"/>
            <p:cNvSpPr/>
            <p:nvPr/>
          </p:nvSpPr>
          <p:spPr>
            <a:xfrm rot="16200000">
              <a:off x="13318253" y="4228374"/>
              <a:ext cx="415773" cy="626549"/>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16" name="组合 15"/>
          <p:cNvGrpSpPr/>
          <p:nvPr/>
        </p:nvGrpSpPr>
        <p:grpSpPr>
          <a:xfrm>
            <a:off x="6662721" y="2650576"/>
            <a:ext cx="2863731" cy="416834"/>
            <a:chOff x="13212865" y="5287652"/>
            <a:chExt cx="5832731" cy="831545"/>
          </a:xfrm>
        </p:grpSpPr>
        <p:sp>
          <p:nvSpPr>
            <p:cNvPr id="101" name="矩形 100"/>
            <p:cNvSpPr/>
            <p:nvPr/>
          </p:nvSpPr>
          <p:spPr>
            <a:xfrm>
              <a:off x="13789012" y="5287652"/>
              <a:ext cx="5256584" cy="831545"/>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42" name="TextBox 41"/>
            <p:cNvSpPr txBox="1"/>
            <p:nvPr/>
          </p:nvSpPr>
          <p:spPr>
            <a:xfrm>
              <a:off x="14593580" y="5472592"/>
              <a:ext cx="3647449" cy="529562"/>
            </a:xfrm>
            <a:prstGeom prst="rect">
              <a:avLst/>
            </a:prstGeom>
            <a:noFill/>
          </p:spPr>
          <p:txBody>
            <a:bodyPr wrap="square" rtlCol="0">
              <a:spAutoFit/>
            </a:bodyPr>
            <a:lstStyle/>
            <a:p>
              <a:r>
                <a:rPr lang="zh-CN" altLang="en-US" sz="1125" dirty="0">
                  <a:latin typeface="微软雅黑" panose="020B0503020204020204" pitchFamily="34" charset="-122"/>
                  <a:ea typeface="微软雅黑" panose="020B0503020204020204" pitchFamily="34" charset="-122"/>
                </a:rPr>
                <a:t>那里人太多，吃饭没地方</a:t>
              </a:r>
              <a:endParaRPr lang="zh-CN" altLang="en-US" sz="1125" dirty="0">
                <a:latin typeface="微软雅黑" panose="020B0503020204020204" pitchFamily="34" charset="-122"/>
                <a:ea typeface="微软雅黑" panose="020B0503020204020204" pitchFamily="34" charset="-122"/>
              </a:endParaRPr>
            </a:p>
          </p:txBody>
        </p:sp>
        <p:sp>
          <p:nvSpPr>
            <p:cNvPr id="110" name="等腰三角形 109"/>
            <p:cNvSpPr/>
            <p:nvPr/>
          </p:nvSpPr>
          <p:spPr>
            <a:xfrm rot="16200000">
              <a:off x="13318253" y="5415996"/>
              <a:ext cx="415773" cy="626549"/>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15" name="组合 14"/>
          <p:cNvGrpSpPr/>
          <p:nvPr/>
        </p:nvGrpSpPr>
        <p:grpSpPr>
          <a:xfrm>
            <a:off x="6662721" y="3232947"/>
            <a:ext cx="2863731" cy="416834"/>
            <a:chOff x="13212865" y="6449428"/>
            <a:chExt cx="5832731" cy="831545"/>
          </a:xfrm>
        </p:grpSpPr>
        <p:sp>
          <p:nvSpPr>
            <p:cNvPr id="102" name="矩形 101"/>
            <p:cNvSpPr/>
            <p:nvPr/>
          </p:nvSpPr>
          <p:spPr>
            <a:xfrm>
              <a:off x="13789012" y="6449428"/>
              <a:ext cx="5256584" cy="831545"/>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56" name="TextBox 55"/>
            <p:cNvSpPr txBox="1"/>
            <p:nvPr/>
          </p:nvSpPr>
          <p:spPr>
            <a:xfrm>
              <a:off x="14162341" y="6603590"/>
              <a:ext cx="4509925" cy="529562"/>
            </a:xfrm>
            <a:prstGeom prst="rect">
              <a:avLst/>
            </a:prstGeom>
            <a:noFill/>
          </p:spPr>
          <p:txBody>
            <a:bodyPr wrap="square" rtlCol="0">
              <a:spAutoFit/>
            </a:bodyPr>
            <a:lstStyle/>
            <a:p>
              <a:r>
                <a:rPr lang="zh-CN" altLang="en-US" sz="1125" dirty="0">
                  <a:latin typeface="微软雅黑" panose="020B0503020204020204" pitchFamily="34" charset="-122"/>
                  <a:ea typeface="微软雅黑" panose="020B0503020204020204" pitchFamily="34" charset="-122"/>
                </a:rPr>
                <a:t>互联网发展迅速，快递数量增加</a:t>
              </a:r>
              <a:endParaRPr lang="zh-CN" altLang="en-US" sz="1125" dirty="0">
                <a:latin typeface="微软雅黑" panose="020B0503020204020204" pitchFamily="34" charset="-122"/>
                <a:ea typeface="微软雅黑" panose="020B0503020204020204" pitchFamily="34" charset="-122"/>
              </a:endParaRPr>
            </a:p>
          </p:txBody>
        </p:sp>
        <p:sp>
          <p:nvSpPr>
            <p:cNvPr id="111" name="等腰三角形 110"/>
            <p:cNvSpPr/>
            <p:nvPr/>
          </p:nvSpPr>
          <p:spPr>
            <a:xfrm rot="16200000">
              <a:off x="13318253" y="6544096"/>
              <a:ext cx="415773" cy="626549"/>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18" name="组合 17"/>
          <p:cNvGrpSpPr/>
          <p:nvPr/>
        </p:nvGrpSpPr>
        <p:grpSpPr>
          <a:xfrm>
            <a:off x="6662721" y="3815318"/>
            <a:ext cx="2863731" cy="416834"/>
            <a:chOff x="13212865" y="7611204"/>
            <a:chExt cx="5832731" cy="831545"/>
          </a:xfrm>
        </p:grpSpPr>
        <p:sp>
          <p:nvSpPr>
            <p:cNvPr id="103" name="矩形 102"/>
            <p:cNvSpPr/>
            <p:nvPr/>
          </p:nvSpPr>
          <p:spPr>
            <a:xfrm>
              <a:off x="13789012" y="7611204"/>
              <a:ext cx="5256584" cy="831545"/>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51" name="TextBox 50"/>
            <p:cNvSpPr txBox="1"/>
            <p:nvPr/>
          </p:nvSpPr>
          <p:spPr>
            <a:xfrm>
              <a:off x="14465633" y="7724622"/>
              <a:ext cx="3903345" cy="529562"/>
            </a:xfrm>
            <a:prstGeom prst="rect">
              <a:avLst/>
            </a:prstGeom>
            <a:noFill/>
          </p:spPr>
          <p:txBody>
            <a:bodyPr wrap="square" rtlCol="0">
              <a:spAutoFit/>
            </a:bodyPr>
            <a:lstStyle/>
            <a:p>
              <a:r>
                <a:rPr lang="zh-CN" altLang="en-US" sz="1125" dirty="0">
                  <a:latin typeface="微软雅黑" panose="020B0503020204020204" pitchFamily="34" charset="-122"/>
                  <a:ea typeface="微软雅黑" panose="020B0503020204020204" pitchFamily="34" charset="-122"/>
                </a:rPr>
                <a:t>吃饭地方太远，为吃饭发愁</a:t>
              </a:r>
              <a:endParaRPr lang="zh-CN" altLang="en-US" sz="1125" dirty="0">
                <a:latin typeface="微软雅黑" panose="020B0503020204020204" pitchFamily="34" charset="-122"/>
                <a:ea typeface="微软雅黑" panose="020B0503020204020204" pitchFamily="34" charset="-122"/>
              </a:endParaRPr>
            </a:p>
          </p:txBody>
        </p:sp>
        <p:sp>
          <p:nvSpPr>
            <p:cNvPr id="112" name="等腰三角形 111"/>
            <p:cNvSpPr/>
            <p:nvPr/>
          </p:nvSpPr>
          <p:spPr>
            <a:xfrm rot="16200000">
              <a:off x="13318253" y="7713702"/>
              <a:ext cx="415773" cy="626549"/>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20" name="组合 19"/>
          <p:cNvGrpSpPr/>
          <p:nvPr/>
        </p:nvGrpSpPr>
        <p:grpSpPr>
          <a:xfrm>
            <a:off x="6662721" y="4397688"/>
            <a:ext cx="2863731" cy="416834"/>
            <a:chOff x="13212865" y="8772980"/>
            <a:chExt cx="5832731" cy="831545"/>
          </a:xfrm>
        </p:grpSpPr>
        <p:sp>
          <p:nvSpPr>
            <p:cNvPr id="104" name="矩形 103"/>
            <p:cNvSpPr/>
            <p:nvPr/>
          </p:nvSpPr>
          <p:spPr>
            <a:xfrm>
              <a:off x="13789012" y="8772980"/>
              <a:ext cx="5256584" cy="831545"/>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53" name="TextBox 52"/>
            <p:cNvSpPr txBox="1"/>
            <p:nvPr/>
          </p:nvSpPr>
          <p:spPr>
            <a:xfrm>
              <a:off x="14728915" y="8927142"/>
              <a:ext cx="3376780" cy="529562"/>
            </a:xfrm>
            <a:prstGeom prst="rect">
              <a:avLst/>
            </a:prstGeom>
            <a:noFill/>
          </p:spPr>
          <p:txBody>
            <a:bodyPr wrap="square" rtlCol="0">
              <a:spAutoFit/>
            </a:bodyPr>
            <a:lstStyle/>
            <a:p>
              <a:r>
                <a:rPr lang="zh-CN" altLang="en-US" sz="1125" dirty="0">
                  <a:latin typeface="微软雅黑" panose="020B0503020204020204" pitchFamily="34" charset="-122"/>
                  <a:ea typeface="微软雅黑" panose="020B0503020204020204" pitchFamily="34" charset="-122"/>
                </a:rPr>
                <a:t>直销店比商品东西还贵</a:t>
              </a:r>
              <a:endParaRPr lang="zh-CN" altLang="en-US" sz="1125" dirty="0">
                <a:latin typeface="微软雅黑" panose="020B0503020204020204" pitchFamily="34" charset="-122"/>
                <a:ea typeface="微软雅黑" panose="020B0503020204020204" pitchFamily="34" charset="-122"/>
              </a:endParaRPr>
            </a:p>
          </p:txBody>
        </p:sp>
        <p:sp>
          <p:nvSpPr>
            <p:cNvPr id="113" name="等腰三角形 112"/>
            <p:cNvSpPr/>
            <p:nvPr/>
          </p:nvSpPr>
          <p:spPr>
            <a:xfrm rot="16200000">
              <a:off x="13318253" y="8875478"/>
              <a:ext cx="415773" cy="626549"/>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dirty="0"/>
            </a:p>
          </p:txBody>
        </p:sp>
      </p:grpSp>
      <p:grpSp>
        <p:nvGrpSpPr>
          <p:cNvPr id="23" name="组合 22"/>
          <p:cNvGrpSpPr/>
          <p:nvPr/>
        </p:nvGrpSpPr>
        <p:grpSpPr>
          <a:xfrm>
            <a:off x="6662721" y="4980061"/>
            <a:ext cx="2863731" cy="416834"/>
            <a:chOff x="13212865" y="9934758"/>
            <a:chExt cx="5832731" cy="831545"/>
          </a:xfrm>
        </p:grpSpPr>
        <p:sp>
          <p:nvSpPr>
            <p:cNvPr id="105" name="矩形 104"/>
            <p:cNvSpPr/>
            <p:nvPr/>
          </p:nvSpPr>
          <p:spPr>
            <a:xfrm>
              <a:off x="13789012" y="9934758"/>
              <a:ext cx="5256584" cy="831545"/>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08" name="TextBox 107"/>
            <p:cNvSpPr txBox="1"/>
            <p:nvPr/>
          </p:nvSpPr>
          <p:spPr>
            <a:xfrm>
              <a:off x="14186338" y="10140523"/>
              <a:ext cx="4461931" cy="529562"/>
            </a:xfrm>
            <a:prstGeom prst="rect">
              <a:avLst/>
            </a:prstGeom>
            <a:noFill/>
          </p:spPr>
          <p:txBody>
            <a:bodyPr wrap="square" rtlCol="0">
              <a:spAutoFit/>
            </a:bodyPr>
            <a:lstStyle/>
            <a:p>
              <a:r>
                <a:rPr lang="zh-CN" altLang="en-US" sz="1125" dirty="0">
                  <a:latin typeface="微软雅黑" panose="020B0503020204020204" pitchFamily="34" charset="-122"/>
                  <a:ea typeface="微软雅黑" panose="020B0503020204020204" pitchFamily="34" charset="-122"/>
                </a:rPr>
                <a:t>超市离家里太远，所以选择外购</a:t>
              </a:r>
              <a:endParaRPr lang="zh-CN" altLang="en-US" sz="1125" dirty="0">
                <a:latin typeface="微软雅黑" panose="020B0503020204020204" pitchFamily="34" charset="-122"/>
                <a:ea typeface="微软雅黑" panose="020B0503020204020204" pitchFamily="34" charset="-122"/>
              </a:endParaRPr>
            </a:p>
          </p:txBody>
        </p:sp>
        <p:sp>
          <p:nvSpPr>
            <p:cNvPr id="114" name="等腰三角形 113"/>
            <p:cNvSpPr/>
            <p:nvPr/>
          </p:nvSpPr>
          <p:spPr>
            <a:xfrm rot="16200000">
              <a:off x="13318253" y="10081027"/>
              <a:ext cx="415773" cy="626549"/>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grpSp>
      <p:grpSp>
        <p:nvGrpSpPr>
          <p:cNvPr id="8" name="组合 7"/>
          <p:cNvGrpSpPr/>
          <p:nvPr/>
        </p:nvGrpSpPr>
        <p:grpSpPr>
          <a:xfrm>
            <a:off x="4009216" y="4350113"/>
            <a:ext cx="975702" cy="996171"/>
            <a:chOff x="7808316" y="8678071"/>
            <a:chExt cx="1987270" cy="1987270"/>
          </a:xfrm>
        </p:grpSpPr>
        <p:sp>
          <p:nvSpPr>
            <p:cNvPr id="14" name="椭圆 13"/>
            <p:cNvSpPr/>
            <p:nvPr/>
          </p:nvSpPr>
          <p:spPr>
            <a:xfrm>
              <a:off x="7808316" y="8678071"/>
              <a:ext cx="1987270" cy="1987270"/>
            </a:xfrm>
            <a:prstGeom prst="ellipse">
              <a:avLst/>
            </a:prstGeom>
            <a:solidFill>
              <a:schemeClr val="bg1"/>
            </a:solidFill>
            <a:ln>
              <a:solidFill>
                <a:srgbClr val="E93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15" name="TextBox 114"/>
            <p:cNvSpPr txBox="1"/>
            <p:nvPr/>
          </p:nvSpPr>
          <p:spPr>
            <a:xfrm>
              <a:off x="8188919" y="9326077"/>
              <a:ext cx="1606667" cy="769017"/>
            </a:xfrm>
            <a:prstGeom prst="rect">
              <a:avLst/>
            </a:prstGeom>
            <a:noFill/>
            <a:ln>
              <a:noFill/>
            </a:ln>
          </p:spPr>
          <p:txBody>
            <a:bodyPr wrap="square" rtlCol="0">
              <a:spAutoFit/>
            </a:bodyPr>
            <a:lstStyle/>
            <a:p>
              <a:r>
                <a:rPr lang="zh-CN" altLang="en-US" sz="1905" b="1" dirty="0">
                  <a:solidFill>
                    <a:srgbClr val="D60C0C"/>
                  </a:solidFill>
                  <a:latin typeface="微软雅黑" panose="020B0503020204020204" pitchFamily="34" charset="-122"/>
                  <a:ea typeface="微软雅黑" panose="020B0503020204020204" pitchFamily="34" charset="-122"/>
                </a:rPr>
                <a:t>超市</a:t>
              </a:r>
              <a:endParaRPr lang="en-US" altLang="zh-CN" sz="1905" b="1" dirty="0">
                <a:solidFill>
                  <a:srgbClr val="D60C0C"/>
                </a:solidFill>
                <a:latin typeface="微软雅黑" panose="020B0503020204020204" pitchFamily="34" charset="-122"/>
                <a:ea typeface="微软雅黑" panose="020B0503020204020204" pitchFamily="34" charset="-122"/>
              </a:endParaRPr>
            </a:p>
          </p:txBody>
        </p:sp>
      </p:grpSp>
      <p:grpSp>
        <p:nvGrpSpPr>
          <p:cNvPr id="4" name="组合 3"/>
          <p:cNvGrpSpPr/>
          <p:nvPr/>
        </p:nvGrpSpPr>
        <p:grpSpPr>
          <a:xfrm>
            <a:off x="4398112" y="3191523"/>
            <a:ext cx="1004315" cy="996172"/>
            <a:chOff x="8600404" y="6301807"/>
            <a:chExt cx="2045548" cy="1987270"/>
          </a:xfrm>
        </p:grpSpPr>
        <p:sp>
          <p:nvSpPr>
            <p:cNvPr id="106" name="椭圆 105"/>
            <p:cNvSpPr/>
            <p:nvPr/>
          </p:nvSpPr>
          <p:spPr>
            <a:xfrm>
              <a:off x="8600404" y="6301807"/>
              <a:ext cx="1987270" cy="1987270"/>
            </a:xfrm>
            <a:prstGeom prst="ellipse">
              <a:avLst/>
            </a:prstGeom>
            <a:solidFill>
              <a:schemeClr val="bg1"/>
            </a:solidFill>
            <a:ln>
              <a:solidFill>
                <a:srgbClr val="E93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16" name="TextBox 115"/>
            <p:cNvSpPr txBox="1"/>
            <p:nvPr/>
          </p:nvSpPr>
          <p:spPr>
            <a:xfrm>
              <a:off x="8773744" y="6943762"/>
              <a:ext cx="1872208" cy="715549"/>
            </a:xfrm>
            <a:prstGeom prst="rect">
              <a:avLst/>
            </a:prstGeom>
            <a:noFill/>
            <a:ln>
              <a:noFill/>
            </a:ln>
          </p:spPr>
          <p:txBody>
            <a:bodyPr wrap="square" rtlCol="0">
              <a:spAutoFit/>
            </a:bodyPr>
            <a:lstStyle/>
            <a:p>
              <a:r>
                <a:rPr lang="zh-CN" altLang="en-US" sz="1730" b="1" dirty="0">
                  <a:solidFill>
                    <a:srgbClr val="D60C0C"/>
                  </a:solidFill>
                  <a:latin typeface="微软雅黑" panose="020B0503020204020204" pitchFamily="34" charset="-122"/>
                  <a:ea typeface="微软雅黑" panose="020B0503020204020204" pitchFamily="34" charset="-122"/>
                </a:rPr>
                <a:t>直营店</a:t>
              </a:r>
              <a:endParaRPr lang="en-US" altLang="zh-CN" sz="1730" b="1" dirty="0">
                <a:solidFill>
                  <a:srgbClr val="D60C0C"/>
                </a:solidFill>
                <a:latin typeface="微软雅黑" panose="020B0503020204020204" pitchFamily="34" charset="-122"/>
                <a:ea typeface="微软雅黑" panose="020B0503020204020204" pitchFamily="34" charset="-122"/>
              </a:endParaRPr>
            </a:p>
          </p:txBody>
        </p:sp>
      </p:grpSp>
      <p:grpSp>
        <p:nvGrpSpPr>
          <p:cNvPr id="3" name="组合 2"/>
          <p:cNvGrpSpPr/>
          <p:nvPr/>
        </p:nvGrpSpPr>
        <p:grpSpPr>
          <a:xfrm>
            <a:off x="3973862" y="2000357"/>
            <a:ext cx="975702" cy="1043355"/>
            <a:chOff x="7736308" y="3925543"/>
            <a:chExt cx="1987270" cy="2081398"/>
          </a:xfrm>
        </p:grpSpPr>
        <p:sp>
          <p:nvSpPr>
            <p:cNvPr id="107" name="椭圆 106"/>
            <p:cNvSpPr/>
            <p:nvPr/>
          </p:nvSpPr>
          <p:spPr>
            <a:xfrm>
              <a:off x="7736308" y="3925543"/>
              <a:ext cx="1987270" cy="1987270"/>
            </a:xfrm>
            <a:prstGeom prst="ellipse">
              <a:avLst/>
            </a:prstGeom>
            <a:solidFill>
              <a:schemeClr val="bg1"/>
            </a:solidFill>
            <a:ln>
              <a:solidFill>
                <a:srgbClr val="E93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117" name="TextBox 116"/>
            <p:cNvSpPr txBox="1"/>
            <p:nvPr/>
          </p:nvSpPr>
          <p:spPr>
            <a:xfrm>
              <a:off x="7921240" y="4546933"/>
              <a:ext cx="1601170" cy="1460008"/>
            </a:xfrm>
            <a:prstGeom prst="rect">
              <a:avLst/>
            </a:prstGeom>
            <a:noFill/>
            <a:ln>
              <a:noFill/>
            </a:ln>
          </p:spPr>
          <p:txBody>
            <a:bodyPr wrap="square" rtlCol="0">
              <a:spAutoFit/>
            </a:bodyPr>
            <a:lstStyle/>
            <a:p>
              <a:r>
                <a:rPr lang="zh-CN" altLang="en-US" sz="2080" b="1" dirty="0">
                  <a:solidFill>
                    <a:srgbClr val="D60C0C"/>
                  </a:solidFill>
                  <a:latin typeface="微软雅黑" panose="020B0503020204020204" pitchFamily="34" charset="-122"/>
                  <a:ea typeface="微软雅黑" panose="020B0503020204020204" pitchFamily="34" charset="-122"/>
                </a:rPr>
                <a:t>门 店</a:t>
              </a:r>
              <a:endParaRPr lang="en-US" altLang="zh-CN" sz="2080" b="1" dirty="0">
                <a:solidFill>
                  <a:srgbClr val="D60C0C"/>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00" advClick="0" advTm="0">
        <p14:prism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93"/>
                                        </p:tgtEl>
                                        <p:attrNameLst>
                                          <p:attrName>style.visibility</p:attrName>
                                        </p:attrNameLst>
                                      </p:cBhvr>
                                      <p:to>
                                        <p:strVal val="visible"/>
                                      </p:to>
                                    </p:set>
                                    <p:anim calcmode="lin" valueType="num">
                                      <p:cBhvr additive="base">
                                        <p:cTn id="12" dur="500" fill="hold"/>
                                        <p:tgtEl>
                                          <p:spTgt spid="93"/>
                                        </p:tgtEl>
                                        <p:attrNameLst>
                                          <p:attrName>ppt_x</p:attrName>
                                        </p:attrNameLst>
                                      </p:cBhvr>
                                      <p:tavLst>
                                        <p:tav tm="0">
                                          <p:val>
                                            <p:strVal val="0-#ppt_w/2"/>
                                          </p:val>
                                        </p:tav>
                                        <p:tav tm="100000">
                                          <p:val>
                                            <p:strVal val="#ppt_x"/>
                                          </p:val>
                                        </p:tav>
                                      </p:tavLst>
                                    </p:anim>
                                    <p:anim calcmode="lin" valueType="num">
                                      <p:cBhvr additive="base">
                                        <p:cTn id="13" dur="500" fill="hold"/>
                                        <p:tgtEl>
                                          <p:spTgt spid="9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childTnLst>
                          </p:cTn>
                        </p:par>
                        <p:par>
                          <p:cTn id="20" fill="hold">
                            <p:stCondLst>
                              <p:cond delay="1500"/>
                            </p:stCondLst>
                            <p:childTnLst>
                              <p:par>
                                <p:cTn id="21" presetID="14" presetClass="entr" presetSubtype="10" fill="hold" grpId="0" nodeType="afterEffect">
                                  <p:stCondLst>
                                    <p:cond delay="0"/>
                                  </p:stCondLst>
                                  <p:childTnLst>
                                    <p:set>
                                      <p:cBhvr>
                                        <p:cTn id="22" dur="1" fill="hold">
                                          <p:stCondLst>
                                            <p:cond delay="0"/>
                                          </p:stCondLst>
                                        </p:cTn>
                                        <p:tgtEl>
                                          <p:spTgt spid="70"/>
                                        </p:tgtEl>
                                        <p:attrNameLst>
                                          <p:attrName>style.visibility</p:attrName>
                                        </p:attrNameLst>
                                      </p:cBhvr>
                                      <p:to>
                                        <p:strVal val="visible"/>
                                      </p:to>
                                    </p:set>
                                    <p:animEffect transition="in" filter="randombar(horizontal)">
                                      <p:cBhvr>
                                        <p:cTn id="23" dur="500"/>
                                        <p:tgtEl>
                                          <p:spTgt spid="70"/>
                                        </p:tgtEl>
                                      </p:cBhvr>
                                    </p:animEffect>
                                  </p:childTnLst>
                                </p:cTn>
                              </p:par>
                            </p:childTnLst>
                          </p:cTn>
                        </p:par>
                        <p:par>
                          <p:cTn id="24" fill="hold">
                            <p:stCondLst>
                              <p:cond delay="2000"/>
                            </p:stCondLst>
                            <p:childTnLst>
                              <p:par>
                                <p:cTn id="25" presetID="15" presetClass="entr" presetSubtype="0"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1000" fill="hold"/>
                                        <p:tgtEl>
                                          <p:spTgt spid="3"/>
                                        </p:tgtEl>
                                        <p:attrNameLst>
                                          <p:attrName>ppt_w</p:attrName>
                                        </p:attrNameLst>
                                      </p:cBhvr>
                                      <p:tavLst>
                                        <p:tav tm="0">
                                          <p:val>
                                            <p:fltVal val="0"/>
                                          </p:val>
                                        </p:tav>
                                        <p:tav tm="100000">
                                          <p:val>
                                            <p:strVal val="#ppt_w"/>
                                          </p:val>
                                        </p:tav>
                                      </p:tavLst>
                                    </p:anim>
                                    <p:anim calcmode="lin" valueType="num">
                                      <p:cBhvr>
                                        <p:cTn id="28" dur="1000" fill="hold"/>
                                        <p:tgtEl>
                                          <p:spTgt spid="3"/>
                                        </p:tgtEl>
                                        <p:attrNameLst>
                                          <p:attrName>ppt_h</p:attrName>
                                        </p:attrNameLst>
                                      </p:cBhvr>
                                      <p:tavLst>
                                        <p:tav tm="0">
                                          <p:val>
                                            <p:fltVal val="0"/>
                                          </p:val>
                                        </p:tav>
                                        <p:tav tm="100000">
                                          <p:val>
                                            <p:strVal val="#ppt_h"/>
                                          </p:val>
                                        </p:tav>
                                      </p:tavLst>
                                    </p:anim>
                                    <p:anim calcmode="lin" valueType="num">
                                      <p:cBhvr>
                                        <p:cTn id="29"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par>
                          <p:cTn id="31" fill="hold">
                            <p:stCondLst>
                              <p:cond delay="3000"/>
                            </p:stCondLst>
                            <p:childTnLst>
                              <p:par>
                                <p:cTn id="32" presetID="15" presetClass="entr" presetSubtype="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37"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par>
                          <p:cTn id="38" fill="hold">
                            <p:stCondLst>
                              <p:cond delay="4000"/>
                            </p:stCondLst>
                            <p:childTnLst>
                              <p:par>
                                <p:cTn id="39" presetID="15" presetClass="entr" presetSubtype="0" fill="hold" nodeType="after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p:cTn id="41" dur="1000" fill="hold"/>
                                        <p:tgtEl>
                                          <p:spTgt spid="8"/>
                                        </p:tgtEl>
                                        <p:attrNameLst>
                                          <p:attrName>ppt_w</p:attrName>
                                        </p:attrNameLst>
                                      </p:cBhvr>
                                      <p:tavLst>
                                        <p:tav tm="0">
                                          <p:val>
                                            <p:fltVal val="0"/>
                                          </p:val>
                                        </p:tav>
                                        <p:tav tm="100000">
                                          <p:val>
                                            <p:strVal val="#ppt_w"/>
                                          </p:val>
                                        </p:tav>
                                      </p:tavLst>
                                    </p:anim>
                                    <p:anim calcmode="lin" valueType="num">
                                      <p:cBhvr>
                                        <p:cTn id="42" dur="1000" fill="hold"/>
                                        <p:tgtEl>
                                          <p:spTgt spid="8"/>
                                        </p:tgtEl>
                                        <p:attrNameLst>
                                          <p:attrName>ppt_h</p:attrName>
                                        </p:attrNameLst>
                                      </p:cBhvr>
                                      <p:tavLst>
                                        <p:tav tm="0">
                                          <p:val>
                                            <p:fltVal val="0"/>
                                          </p:val>
                                        </p:tav>
                                        <p:tav tm="100000">
                                          <p:val>
                                            <p:strVal val="#ppt_h"/>
                                          </p:val>
                                        </p:tav>
                                      </p:tavLst>
                                    </p:anim>
                                    <p:anim calcmode="lin" valueType="num">
                                      <p:cBhvr>
                                        <p:cTn id="43"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44"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par>
                          <p:cTn id="45" fill="hold">
                            <p:stCondLst>
                              <p:cond delay="5000"/>
                            </p:stCondLst>
                            <p:childTnLst>
                              <p:par>
                                <p:cTn id="46" presetID="22" presetClass="entr" presetSubtype="8" fill="hold" nodeType="afterEffect">
                                  <p:stCondLst>
                                    <p:cond delay="0"/>
                                  </p:stCondLst>
                                  <p:childTnLst>
                                    <p:set>
                                      <p:cBhvr>
                                        <p:cTn id="47" dur="1" fill="hold">
                                          <p:stCondLst>
                                            <p:cond delay="0"/>
                                          </p:stCondLst>
                                        </p:cTn>
                                        <p:tgtEl>
                                          <p:spTgt spid="119"/>
                                        </p:tgtEl>
                                        <p:attrNameLst>
                                          <p:attrName>style.visibility</p:attrName>
                                        </p:attrNameLst>
                                      </p:cBhvr>
                                      <p:to>
                                        <p:strVal val="visible"/>
                                      </p:to>
                                    </p:set>
                                    <p:animEffect transition="in" filter="wipe(left)">
                                      <p:cBhvr>
                                        <p:cTn id="48" dur="500"/>
                                        <p:tgtEl>
                                          <p:spTgt spid="119"/>
                                        </p:tgtEl>
                                      </p:cBhvr>
                                    </p:animEffect>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33"/>
                                        </p:tgtEl>
                                        <p:attrNameLst>
                                          <p:attrName>style.visibility</p:attrName>
                                        </p:attrNameLst>
                                      </p:cBhvr>
                                      <p:to>
                                        <p:strVal val="visible"/>
                                      </p:to>
                                    </p:set>
                                    <p:anim calcmode="lin" valueType="num">
                                      <p:cBhvr>
                                        <p:cTn id="52" dur="500" fill="hold"/>
                                        <p:tgtEl>
                                          <p:spTgt spid="33"/>
                                        </p:tgtEl>
                                        <p:attrNameLst>
                                          <p:attrName>ppt_w</p:attrName>
                                        </p:attrNameLst>
                                      </p:cBhvr>
                                      <p:tavLst>
                                        <p:tav tm="0">
                                          <p:val>
                                            <p:fltVal val="0"/>
                                          </p:val>
                                        </p:tav>
                                        <p:tav tm="100000">
                                          <p:val>
                                            <p:strVal val="#ppt_w"/>
                                          </p:val>
                                        </p:tav>
                                      </p:tavLst>
                                    </p:anim>
                                    <p:anim calcmode="lin" valueType="num">
                                      <p:cBhvr>
                                        <p:cTn id="53" dur="500" fill="hold"/>
                                        <p:tgtEl>
                                          <p:spTgt spid="33"/>
                                        </p:tgtEl>
                                        <p:attrNameLst>
                                          <p:attrName>ppt_h</p:attrName>
                                        </p:attrNameLst>
                                      </p:cBhvr>
                                      <p:tavLst>
                                        <p:tav tm="0">
                                          <p:val>
                                            <p:fltVal val="0"/>
                                          </p:val>
                                        </p:tav>
                                        <p:tav tm="100000">
                                          <p:val>
                                            <p:strVal val="#ppt_h"/>
                                          </p:val>
                                        </p:tav>
                                      </p:tavLst>
                                    </p:anim>
                                    <p:animEffect transition="in" filter="fade">
                                      <p:cBhvr>
                                        <p:cTn id="54" dur="500"/>
                                        <p:tgtEl>
                                          <p:spTgt spid="33"/>
                                        </p:tgtEl>
                                      </p:cBhvr>
                                    </p:animEffect>
                                  </p:childTnLst>
                                </p:cTn>
                              </p:par>
                            </p:childTnLst>
                          </p:cTn>
                        </p:par>
                        <p:par>
                          <p:cTn id="55" fill="hold">
                            <p:stCondLst>
                              <p:cond delay="6000"/>
                            </p:stCondLst>
                            <p:childTnLst>
                              <p:par>
                                <p:cTn id="56" presetID="42" presetClass="entr" presetSubtype="0" fill="hold" nodeType="afterEffect">
                                  <p:stCondLst>
                                    <p:cond delay="100"/>
                                  </p:stCondLst>
                                  <p:childTnLst>
                                    <p:set>
                                      <p:cBhvr>
                                        <p:cTn id="57" dur="1" fill="hold">
                                          <p:stCondLst>
                                            <p:cond delay="0"/>
                                          </p:stCondLst>
                                        </p:cTn>
                                        <p:tgtEl>
                                          <p:spTgt spid="17"/>
                                        </p:tgtEl>
                                        <p:attrNameLst>
                                          <p:attrName>style.visibility</p:attrName>
                                        </p:attrNameLst>
                                      </p:cBhvr>
                                      <p:to>
                                        <p:strVal val="visible"/>
                                      </p:to>
                                    </p:set>
                                    <p:animEffect transition="in" filter="fade">
                                      <p:cBhvr>
                                        <p:cTn id="58" dur="500"/>
                                        <p:tgtEl>
                                          <p:spTgt spid="17"/>
                                        </p:tgtEl>
                                      </p:cBhvr>
                                    </p:animEffect>
                                    <p:anim calcmode="lin" valueType="num">
                                      <p:cBhvr>
                                        <p:cTn id="59" dur="500" fill="hold"/>
                                        <p:tgtEl>
                                          <p:spTgt spid="17"/>
                                        </p:tgtEl>
                                        <p:attrNameLst>
                                          <p:attrName>ppt_x</p:attrName>
                                        </p:attrNameLst>
                                      </p:cBhvr>
                                      <p:tavLst>
                                        <p:tav tm="0">
                                          <p:val>
                                            <p:strVal val="#ppt_x"/>
                                          </p:val>
                                        </p:tav>
                                        <p:tav tm="100000">
                                          <p:val>
                                            <p:strVal val="#ppt_x"/>
                                          </p:val>
                                        </p:tav>
                                      </p:tavLst>
                                    </p:anim>
                                    <p:anim calcmode="lin" valueType="num">
                                      <p:cBhvr>
                                        <p:cTn id="60" dur="500" fill="hold"/>
                                        <p:tgtEl>
                                          <p:spTgt spid="17"/>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20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500"/>
                                        <p:tgtEl>
                                          <p:spTgt spid="16"/>
                                        </p:tgtEl>
                                      </p:cBhvr>
                                    </p:animEffect>
                                    <p:anim calcmode="lin" valueType="num">
                                      <p:cBhvr>
                                        <p:cTn id="64" dur="500" fill="hold"/>
                                        <p:tgtEl>
                                          <p:spTgt spid="16"/>
                                        </p:tgtEl>
                                        <p:attrNameLst>
                                          <p:attrName>ppt_x</p:attrName>
                                        </p:attrNameLst>
                                      </p:cBhvr>
                                      <p:tavLst>
                                        <p:tav tm="0">
                                          <p:val>
                                            <p:strVal val="#ppt_x"/>
                                          </p:val>
                                        </p:tav>
                                        <p:tav tm="100000">
                                          <p:val>
                                            <p:strVal val="#ppt_x"/>
                                          </p:val>
                                        </p:tav>
                                      </p:tavLst>
                                    </p:anim>
                                    <p:anim calcmode="lin" valueType="num">
                                      <p:cBhvr>
                                        <p:cTn id="65" dur="500" fill="hold"/>
                                        <p:tgtEl>
                                          <p:spTgt spid="16"/>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40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500"/>
                                        <p:tgtEl>
                                          <p:spTgt spid="15"/>
                                        </p:tgtEl>
                                      </p:cBhvr>
                                    </p:animEffect>
                                    <p:anim calcmode="lin" valueType="num">
                                      <p:cBhvr>
                                        <p:cTn id="69" dur="500" fill="hold"/>
                                        <p:tgtEl>
                                          <p:spTgt spid="15"/>
                                        </p:tgtEl>
                                        <p:attrNameLst>
                                          <p:attrName>ppt_x</p:attrName>
                                        </p:attrNameLst>
                                      </p:cBhvr>
                                      <p:tavLst>
                                        <p:tav tm="0">
                                          <p:val>
                                            <p:strVal val="#ppt_x"/>
                                          </p:val>
                                        </p:tav>
                                        <p:tav tm="100000">
                                          <p:val>
                                            <p:strVal val="#ppt_x"/>
                                          </p:val>
                                        </p:tav>
                                      </p:tavLst>
                                    </p:anim>
                                    <p:anim calcmode="lin" valueType="num">
                                      <p:cBhvr>
                                        <p:cTn id="70" dur="500" fill="hold"/>
                                        <p:tgtEl>
                                          <p:spTgt spid="15"/>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600"/>
                                  </p:stCondLst>
                                  <p:childTnLst>
                                    <p:set>
                                      <p:cBhvr>
                                        <p:cTn id="72" dur="1" fill="hold">
                                          <p:stCondLst>
                                            <p:cond delay="0"/>
                                          </p:stCondLst>
                                        </p:cTn>
                                        <p:tgtEl>
                                          <p:spTgt spid="18"/>
                                        </p:tgtEl>
                                        <p:attrNameLst>
                                          <p:attrName>style.visibility</p:attrName>
                                        </p:attrNameLst>
                                      </p:cBhvr>
                                      <p:to>
                                        <p:strVal val="visible"/>
                                      </p:to>
                                    </p:set>
                                    <p:animEffect transition="in" filter="fade">
                                      <p:cBhvr>
                                        <p:cTn id="73" dur="500"/>
                                        <p:tgtEl>
                                          <p:spTgt spid="18"/>
                                        </p:tgtEl>
                                      </p:cBhvr>
                                    </p:animEffect>
                                    <p:anim calcmode="lin" valueType="num">
                                      <p:cBhvr>
                                        <p:cTn id="74" dur="500" fill="hold"/>
                                        <p:tgtEl>
                                          <p:spTgt spid="18"/>
                                        </p:tgtEl>
                                        <p:attrNameLst>
                                          <p:attrName>ppt_x</p:attrName>
                                        </p:attrNameLst>
                                      </p:cBhvr>
                                      <p:tavLst>
                                        <p:tav tm="0">
                                          <p:val>
                                            <p:strVal val="#ppt_x"/>
                                          </p:val>
                                        </p:tav>
                                        <p:tav tm="100000">
                                          <p:val>
                                            <p:strVal val="#ppt_x"/>
                                          </p:val>
                                        </p:tav>
                                      </p:tavLst>
                                    </p:anim>
                                    <p:anim calcmode="lin" valueType="num">
                                      <p:cBhvr>
                                        <p:cTn id="75" dur="500" fill="hold"/>
                                        <p:tgtEl>
                                          <p:spTgt spid="18"/>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800"/>
                                  </p:stCondLst>
                                  <p:childTnLst>
                                    <p:set>
                                      <p:cBhvr>
                                        <p:cTn id="77" dur="1" fill="hold">
                                          <p:stCondLst>
                                            <p:cond delay="0"/>
                                          </p:stCondLst>
                                        </p:cTn>
                                        <p:tgtEl>
                                          <p:spTgt spid="20"/>
                                        </p:tgtEl>
                                        <p:attrNameLst>
                                          <p:attrName>style.visibility</p:attrName>
                                        </p:attrNameLst>
                                      </p:cBhvr>
                                      <p:to>
                                        <p:strVal val="visible"/>
                                      </p:to>
                                    </p:set>
                                    <p:animEffect transition="in" filter="fade">
                                      <p:cBhvr>
                                        <p:cTn id="78" dur="500"/>
                                        <p:tgtEl>
                                          <p:spTgt spid="20"/>
                                        </p:tgtEl>
                                      </p:cBhvr>
                                    </p:animEffect>
                                    <p:anim calcmode="lin" valueType="num">
                                      <p:cBhvr>
                                        <p:cTn id="79" dur="500" fill="hold"/>
                                        <p:tgtEl>
                                          <p:spTgt spid="20"/>
                                        </p:tgtEl>
                                        <p:attrNameLst>
                                          <p:attrName>ppt_x</p:attrName>
                                        </p:attrNameLst>
                                      </p:cBhvr>
                                      <p:tavLst>
                                        <p:tav tm="0">
                                          <p:val>
                                            <p:strVal val="#ppt_x"/>
                                          </p:val>
                                        </p:tav>
                                        <p:tav tm="100000">
                                          <p:val>
                                            <p:strVal val="#ppt_x"/>
                                          </p:val>
                                        </p:tav>
                                      </p:tavLst>
                                    </p:anim>
                                    <p:anim calcmode="lin" valueType="num">
                                      <p:cBhvr>
                                        <p:cTn id="80" dur="500" fill="hold"/>
                                        <p:tgtEl>
                                          <p:spTgt spid="20"/>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920"/>
                                  </p:stCondLst>
                                  <p:childTnLst>
                                    <p:set>
                                      <p:cBhvr>
                                        <p:cTn id="82" dur="1" fill="hold">
                                          <p:stCondLst>
                                            <p:cond delay="0"/>
                                          </p:stCondLst>
                                        </p:cTn>
                                        <p:tgtEl>
                                          <p:spTgt spid="23"/>
                                        </p:tgtEl>
                                        <p:attrNameLst>
                                          <p:attrName>style.visibility</p:attrName>
                                        </p:attrNameLst>
                                      </p:cBhvr>
                                      <p:to>
                                        <p:strVal val="visible"/>
                                      </p:to>
                                    </p:set>
                                    <p:animEffect transition="in" filter="fade">
                                      <p:cBhvr>
                                        <p:cTn id="83" dur="500"/>
                                        <p:tgtEl>
                                          <p:spTgt spid="23"/>
                                        </p:tgtEl>
                                      </p:cBhvr>
                                    </p:animEffect>
                                    <p:anim calcmode="lin" valueType="num">
                                      <p:cBhvr>
                                        <p:cTn id="84" dur="500" fill="hold"/>
                                        <p:tgtEl>
                                          <p:spTgt spid="23"/>
                                        </p:tgtEl>
                                        <p:attrNameLst>
                                          <p:attrName>ppt_x</p:attrName>
                                        </p:attrNameLst>
                                      </p:cBhvr>
                                      <p:tavLst>
                                        <p:tav tm="0">
                                          <p:val>
                                            <p:strVal val="#ppt_x"/>
                                          </p:val>
                                        </p:tav>
                                        <p:tav tm="100000">
                                          <p:val>
                                            <p:strVal val="#ppt_x"/>
                                          </p:val>
                                        </p:tav>
                                      </p:tavLst>
                                    </p:anim>
                                    <p:anim calcmode="lin" valueType="num">
                                      <p:cBhvr>
                                        <p:cTn id="85" dur="5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93" grpId="0" animBg="1"/>
      <p:bldP spid="12" grpId="0" animBg="1"/>
      <p:bldP spid="7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平行四边形 3"/>
          <p:cNvSpPr/>
          <p:nvPr/>
        </p:nvSpPr>
        <p:spPr>
          <a:xfrm>
            <a:off x="3928921" y="2299337"/>
            <a:ext cx="2798306" cy="1564553"/>
          </a:xfrm>
          <a:prstGeom prst="parallelogram">
            <a:avLst>
              <a:gd name="adj" fmla="val 35443"/>
            </a:avLst>
          </a:prstGeom>
          <a:solidFill>
            <a:schemeClr val="tx1">
              <a:lumMod val="50000"/>
              <a:lumOff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zh-CN" altLang="en-US" sz="780" dirty="0">
              <a:latin typeface="思源黑体 CN Light" pitchFamily="34" charset="-122"/>
              <a:ea typeface="思源黑体 CN Light" pitchFamily="34" charset="-122"/>
            </a:endParaRPr>
          </a:p>
        </p:txBody>
      </p:sp>
      <p:sp>
        <p:nvSpPr>
          <p:cNvPr id="5" name="平行四边形 4"/>
          <p:cNvSpPr/>
          <p:nvPr/>
        </p:nvSpPr>
        <p:spPr>
          <a:xfrm>
            <a:off x="6269469" y="1250149"/>
            <a:ext cx="2798306" cy="1564553"/>
          </a:xfrm>
          <a:prstGeom prst="parallelogram">
            <a:avLst>
              <a:gd name="adj" fmla="val 35443"/>
            </a:avLst>
          </a:prstGeom>
          <a:solidFill>
            <a:srgbClr val="BB0A0B">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zh-CN" altLang="en-US" sz="780" dirty="0">
              <a:latin typeface="思源黑体 CN Light" pitchFamily="34" charset="-122"/>
              <a:ea typeface="思源黑体 CN Light" pitchFamily="34" charset="-122"/>
            </a:endParaRPr>
          </a:p>
        </p:txBody>
      </p:sp>
      <p:sp>
        <p:nvSpPr>
          <p:cNvPr id="6" name="平行四边形 5"/>
          <p:cNvSpPr/>
          <p:nvPr/>
        </p:nvSpPr>
        <p:spPr>
          <a:xfrm>
            <a:off x="3221517" y="4397712"/>
            <a:ext cx="2798306" cy="1564553"/>
          </a:xfrm>
          <a:prstGeom prst="parallelogram">
            <a:avLst>
              <a:gd name="adj" fmla="val 35443"/>
            </a:avLst>
          </a:prstGeom>
          <a:solidFill>
            <a:schemeClr val="tx1">
              <a:lumMod val="50000"/>
              <a:lumOff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zh-CN" altLang="en-US" sz="780" dirty="0">
              <a:latin typeface="思源黑体 CN Light" pitchFamily="34" charset="-122"/>
              <a:ea typeface="思源黑体 CN Light" pitchFamily="34" charset="-122"/>
            </a:endParaRPr>
          </a:p>
        </p:txBody>
      </p:sp>
      <p:sp>
        <p:nvSpPr>
          <p:cNvPr id="7" name="平行四边形 6"/>
          <p:cNvSpPr/>
          <p:nvPr/>
        </p:nvSpPr>
        <p:spPr>
          <a:xfrm>
            <a:off x="5516905" y="3348525"/>
            <a:ext cx="2798306" cy="1564553"/>
          </a:xfrm>
          <a:prstGeom prst="parallelogram">
            <a:avLst>
              <a:gd name="adj" fmla="val 35443"/>
            </a:avLst>
          </a:prstGeom>
          <a:solidFill>
            <a:srgbClr val="BB0A0B">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zh-CN" altLang="en-US" sz="780" dirty="0">
              <a:latin typeface="思源黑体 CN Light" pitchFamily="34" charset="-122"/>
              <a:ea typeface="思源黑体 CN Light" pitchFamily="34" charset="-122"/>
            </a:endParaRPr>
          </a:p>
        </p:txBody>
      </p:sp>
      <p:grpSp>
        <p:nvGrpSpPr>
          <p:cNvPr id="3" name="组合 2"/>
          <p:cNvGrpSpPr/>
          <p:nvPr/>
        </p:nvGrpSpPr>
        <p:grpSpPr>
          <a:xfrm>
            <a:off x="6700684" y="1220290"/>
            <a:ext cx="2068500" cy="1385602"/>
            <a:chOff x="13290180" y="2434361"/>
            <a:chExt cx="4213035" cy="2764146"/>
          </a:xfrm>
        </p:grpSpPr>
        <p:sp>
          <p:nvSpPr>
            <p:cNvPr id="8" name="TextBox 7"/>
            <p:cNvSpPr txBox="1"/>
            <p:nvPr/>
          </p:nvSpPr>
          <p:spPr>
            <a:xfrm>
              <a:off x="16578588" y="2434361"/>
              <a:ext cx="924627" cy="1061300"/>
            </a:xfrm>
            <a:prstGeom prst="rect">
              <a:avLst/>
            </a:prstGeom>
            <a:noFill/>
          </p:spPr>
          <p:txBody>
            <a:bodyPr wrap="none" rtlCol="0">
              <a:spAutoFit/>
            </a:bodyPr>
            <a:lstStyle/>
            <a:p>
              <a:r>
                <a:rPr lang="en-US" altLang="zh-CN" sz="2855" dirty="0">
                  <a:solidFill>
                    <a:schemeClr val="bg1"/>
                  </a:solidFill>
                  <a:latin typeface="DIN Mittelschrift Std" pitchFamily="50" charset="0"/>
                  <a:cs typeface="Raavi" pitchFamily="34" charset="0"/>
                </a:rPr>
                <a:t>01</a:t>
              </a:r>
              <a:endParaRPr lang="zh-CN" altLang="en-US" sz="2855" dirty="0">
                <a:solidFill>
                  <a:schemeClr val="bg1"/>
                </a:solidFill>
                <a:latin typeface="DIN Mittelschrift Std" pitchFamily="50" charset="0"/>
                <a:cs typeface="Raavi" pitchFamily="34" charset="0"/>
              </a:endParaRPr>
            </a:p>
          </p:txBody>
        </p:sp>
        <p:sp>
          <p:nvSpPr>
            <p:cNvPr id="9" name="矩形 24"/>
            <p:cNvSpPr>
              <a:spLocks noChangeArrowheads="1"/>
            </p:cNvSpPr>
            <p:nvPr/>
          </p:nvSpPr>
          <p:spPr bwMode="auto">
            <a:xfrm>
              <a:off x="13290180" y="3118871"/>
              <a:ext cx="3718192" cy="2079636"/>
            </a:xfrm>
            <a:prstGeom prst="rect">
              <a:avLst/>
            </a:prstGeom>
            <a:noFill/>
            <a:ln w="9525">
              <a:noFill/>
              <a:miter lim="800000"/>
            </a:ln>
          </p:spPr>
          <p:txBody>
            <a:bodyPr wrap="square" lIns="89098" tIns="44549" rIns="89098" bIns="44549">
              <a:spAutoFit/>
            </a:bodyPr>
            <a:lstStyle/>
            <a:p>
              <a:pPr>
                <a:lnSpc>
                  <a:spcPct val="130000"/>
                </a:lnSpc>
              </a:pPr>
              <a:r>
                <a:rPr lang="zh-CN" altLang="en-US" sz="950" dirty="0">
                  <a:solidFill>
                    <a:schemeClr val="bg1"/>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a:t>
              </a:r>
              <a:endParaRPr lang="zh-CN" altLang="en-US" sz="950" dirty="0">
                <a:solidFill>
                  <a:schemeClr val="bg1"/>
                </a:solidFill>
                <a:latin typeface="微软雅黑" panose="020B0503020204020204" pitchFamily="34" charset="-122"/>
                <a:ea typeface="微软雅黑" panose="020B0503020204020204" pitchFamily="34" charset="-122"/>
              </a:endParaRPr>
            </a:p>
          </p:txBody>
        </p:sp>
      </p:grpSp>
      <p:grpSp>
        <p:nvGrpSpPr>
          <p:cNvPr id="25" name="组合 24"/>
          <p:cNvGrpSpPr/>
          <p:nvPr/>
        </p:nvGrpSpPr>
        <p:grpSpPr>
          <a:xfrm>
            <a:off x="4166330" y="2560063"/>
            <a:ext cx="2112579" cy="1187073"/>
            <a:chOff x="8128318" y="5107084"/>
            <a:chExt cx="4302813" cy="2368100"/>
          </a:xfrm>
        </p:grpSpPr>
        <p:sp>
          <p:nvSpPr>
            <p:cNvPr id="10" name="矩形 24"/>
            <p:cNvSpPr>
              <a:spLocks noChangeArrowheads="1"/>
            </p:cNvSpPr>
            <p:nvPr/>
          </p:nvSpPr>
          <p:spPr bwMode="auto">
            <a:xfrm>
              <a:off x="8902889" y="5107084"/>
              <a:ext cx="3528242" cy="2079636"/>
            </a:xfrm>
            <a:prstGeom prst="rect">
              <a:avLst/>
            </a:prstGeom>
            <a:noFill/>
            <a:ln w="9525">
              <a:noFill/>
              <a:miter lim="800000"/>
            </a:ln>
          </p:spPr>
          <p:txBody>
            <a:bodyPr wrap="square" lIns="89098" tIns="44549" rIns="89098" bIns="44549">
              <a:spAutoFit/>
            </a:bodyPr>
            <a:lstStyle/>
            <a:p>
              <a:pPr>
                <a:lnSpc>
                  <a:spcPct val="130000"/>
                </a:lnSpc>
              </a:pPr>
              <a:r>
                <a:rPr lang="zh-CN" altLang="en-US" sz="950" dirty="0">
                  <a:solidFill>
                    <a:schemeClr val="bg1"/>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a:t>
              </a:r>
              <a:endParaRPr lang="zh-CN" altLang="en-US" sz="950" dirty="0">
                <a:solidFill>
                  <a:schemeClr val="bg1"/>
                </a:solidFill>
                <a:latin typeface="微软雅黑" panose="020B0503020204020204" pitchFamily="34" charset="-122"/>
                <a:ea typeface="微软雅黑" panose="020B0503020204020204" pitchFamily="34" charset="-122"/>
              </a:endParaRPr>
            </a:p>
          </p:txBody>
        </p:sp>
        <p:sp>
          <p:nvSpPr>
            <p:cNvPr id="11" name="TextBox 10"/>
            <p:cNvSpPr txBox="1"/>
            <p:nvPr/>
          </p:nvSpPr>
          <p:spPr>
            <a:xfrm>
              <a:off x="8128318" y="6812717"/>
              <a:ext cx="676493" cy="662467"/>
            </a:xfrm>
            <a:prstGeom prst="rect">
              <a:avLst/>
            </a:prstGeom>
            <a:noFill/>
          </p:spPr>
          <p:txBody>
            <a:bodyPr wrap="none" rtlCol="0">
              <a:spAutoFit/>
            </a:bodyPr>
            <a:lstStyle/>
            <a:p>
              <a:r>
                <a:rPr lang="en-US" altLang="zh-CN" sz="1560" dirty="0">
                  <a:solidFill>
                    <a:schemeClr val="bg1"/>
                  </a:solidFill>
                  <a:latin typeface="DIN Mittelschrift Std" pitchFamily="50" charset="0"/>
                  <a:cs typeface="Raavi" pitchFamily="34" charset="0"/>
                </a:rPr>
                <a:t>02</a:t>
              </a:r>
              <a:endParaRPr lang="zh-CN" altLang="en-US" sz="1560" dirty="0">
                <a:solidFill>
                  <a:schemeClr val="bg1"/>
                </a:solidFill>
                <a:latin typeface="DIN Mittelschrift Std" pitchFamily="50" charset="0"/>
                <a:cs typeface="Raavi" pitchFamily="34" charset="0"/>
              </a:endParaRPr>
            </a:p>
          </p:txBody>
        </p:sp>
      </p:grpSp>
      <p:grpSp>
        <p:nvGrpSpPr>
          <p:cNvPr id="26" name="组合 25"/>
          <p:cNvGrpSpPr/>
          <p:nvPr/>
        </p:nvGrpSpPr>
        <p:grpSpPr>
          <a:xfrm>
            <a:off x="6014884" y="3325691"/>
            <a:ext cx="2018198" cy="1367554"/>
            <a:chOff x="11893375" y="6634441"/>
            <a:chExt cx="4110582" cy="2728142"/>
          </a:xfrm>
        </p:grpSpPr>
        <p:sp>
          <p:nvSpPr>
            <p:cNvPr id="12" name="矩形 24"/>
            <p:cNvSpPr>
              <a:spLocks noChangeArrowheads="1"/>
            </p:cNvSpPr>
            <p:nvPr/>
          </p:nvSpPr>
          <p:spPr bwMode="auto">
            <a:xfrm>
              <a:off x="11893375" y="7282947"/>
              <a:ext cx="3528240" cy="2079636"/>
            </a:xfrm>
            <a:prstGeom prst="rect">
              <a:avLst/>
            </a:prstGeom>
            <a:noFill/>
            <a:ln w="9525">
              <a:noFill/>
              <a:miter lim="800000"/>
            </a:ln>
          </p:spPr>
          <p:txBody>
            <a:bodyPr wrap="square" lIns="89098" tIns="44549" rIns="89098" bIns="44549">
              <a:spAutoFit/>
            </a:bodyPr>
            <a:lstStyle/>
            <a:p>
              <a:pPr>
                <a:lnSpc>
                  <a:spcPct val="130000"/>
                </a:lnSpc>
              </a:pPr>
              <a:r>
                <a:rPr lang="zh-CN" altLang="en-US" sz="950" dirty="0">
                  <a:solidFill>
                    <a:schemeClr val="bg1"/>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a:t>
              </a:r>
              <a:endParaRPr lang="zh-CN" altLang="en-US" sz="950" dirty="0">
                <a:solidFill>
                  <a:schemeClr val="bg1"/>
                </a:solidFill>
                <a:latin typeface="微软雅黑" panose="020B0503020204020204" pitchFamily="34" charset="-122"/>
                <a:ea typeface="微软雅黑" panose="020B0503020204020204" pitchFamily="34" charset="-122"/>
              </a:endParaRPr>
            </a:p>
          </p:txBody>
        </p:sp>
        <p:sp>
          <p:nvSpPr>
            <p:cNvPr id="13" name="TextBox 12"/>
            <p:cNvSpPr txBox="1"/>
            <p:nvPr/>
          </p:nvSpPr>
          <p:spPr>
            <a:xfrm>
              <a:off x="15144628" y="6634441"/>
              <a:ext cx="859329" cy="955004"/>
            </a:xfrm>
            <a:prstGeom prst="rect">
              <a:avLst/>
            </a:prstGeom>
            <a:noFill/>
          </p:spPr>
          <p:txBody>
            <a:bodyPr wrap="none" rtlCol="0">
              <a:spAutoFit/>
            </a:bodyPr>
            <a:lstStyle/>
            <a:p>
              <a:r>
                <a:rPr lang="en-US" altLang="zh-CN" sz="2510" dirty="0">
                  <a:solidFill>
                    <a:schemeClr val="bg1"/>
                  </a:solidFill>
                  <a:latin typeface="DIN Mittelschrift Std" pitchFamily="50" charset="0"/>
                  <a:cs typeface="Raavi" pitchFamily="34" charset="0"/>
                </a:rPr>
                <a:t>03</a:t>
              </a:r>
              <a:endParaRPr lang="zh-CN" altLang="en-US" sz="2510" dirty="0">
                <a:solidFill>
                  <a:schemeClr val="bg1"/>
                </a:solidFill>
                <a:latin typeface="DIN Mittelschrift Std" pitchFamily="50" charset="0"/>
                <a:cs typeface="Raavi" pitchFamily="34" charset="0"/>
              </a:endParaRPr>
            </a:p>
          </p:txBody>
        </p:sp>
      </p:grpSp>
      <p:grpSp>
        <p:nvGrpSpPr>
          <p:cNvPr id="27" name="组合 26"/>
          <p:cNvGrpSpPr/>
          <p:nvPr/>
        </p:nvGrpSpPr>
        <p:grpSpPr>
          <a:xfrm>
            <a:off x="3496260" y="4598532"/>
            <a:ext cx="2037450" cy="1362790"/>
            <a:chOff x="6763544" y="9173637"/>
            <a:chExt cx="4149793" cy="2718637"/>
          </a:xfrm>
        </p:grpSpPr>
        <p:sp>
          <p:nvSpPr>
            <p:cNvPr id="14" name="矩形 24"/>
            <p:cNvSpPr>
              <a:spLocks noChangeArrowheads="1"/>
            </p:cNvSpPr>
            <p:nvPr/>
          </p:nvSpPr>
          <p:spPr bwMode="auto">
            <a:xfrm>
              <a:off x="7385095" y="9173637"/>
              <a:ext cx="3528242" cy="2079635"/>
            </a:xfrm>
            <a:prstGeom prst="rect">
              <a:avLst/>
            </a:prstGeom>
            <a:noFill/>
            <a:ln w="9525">
              <a:noFill/>
              <a:miter lim="800000"/>
            </a:ln>
          </p:spPr>
          <p:txBody>
            <a:bodyPr wrap="square" lIns="89098" tIns="44549" rIns="89098" bIns="44549">
              <a:spAutoFit/>
            </a:bodyPr>
            <a:lstStyle/>
            <a:p>
              <a:pPr>
                <a:lnSpc>
                  <a:spcPct val="130000"/>
                </a:lnSpc>
              </a:pPr>
              <a:r>
                <a:rPr lang="zh-CN" altLang="en-US" sz="950" dirty="0">
                  <a:solidFill>
                    <a:schemeClr val="bg1"/>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a:t>
              </a:r>
              <a:endParaRPr lang="zh-CN" altLang="en-US" sz="950" dirty="0">
                <a:solidFill>
                  <a:schemeClr val="bg1"/>
                </a:solidFill>
                <a:latin typeface="微软雅黑" panose="020B0503020204020204" pitchFamily="34" charset="-122"/>
                <a:ea typeface="微软雅黑" panose="020B0503020204020204" pitchFamily="34" charset="-122"/>
              </a:endParaRPr>
            </a:p>
          </p:txBody>
        </p:sp>
        <p:sp>
          <p:nvSpPr>
            <p:cNvPr id="15" name="TextBox 14"/>
            <p:cNvSpPr txBox="1"/>
            <p:nvPr/>
          </p:nvSpPr>
          <p:spPr>
            <a:xfrm>
              <a:off x="6763544" y="10937271"/>
              <a:ext cx="859329" cy="955003"/>
            </a:xfrm>
            <a:prstGeom prst="rect">
              <a:avLst/>
            </a:prstGeom>
            <a:noFill/>
          </p:spPr>
          <p:txBody>
            <a:bodyPr wrap="none" rtlCol="0">
              <a:spAutoFit/>
            </a:bodyPr>
            <a:lstStyle/>
            <a:p>
              <a:r>
                <a:rPr lang="en-US" altLang="zh-CN" sz="2510" dirty="0">
                  <a:solidFill>
                    <a:schemeClr val="bg1"/>
                  </a:solidFill>
                  <a:latin typeface="DIN Mittelschrift Std" pitchFamily="50" charset="0"/>
                  <a:cs typeface="Raavi" pitchFamily="34" charset="0"/>
                </a:rPr>
                <a:t>04</a:t>
              </a:r>
              <a:endParaRPr lang="zh-CN" altLang="en-US" sz="2510" dirty="0">
                <a:solidFill>
                  <a:schemeClr val="bg1"/>
                </a:solidFill>
                <a:latin typeface="DIN Mittelschrift Std" pitchFamily="50" charset="0"/>
                <a:cs typeface="Raavi" pitchFamily="34" charset="0"/>
              </a:endParaRPr>
            </a:p>
          </p:txBody>
        </p:sp>
      </p:grpSp>
      <p:sp>
        <p:nvSpPr>
          <p:cNvPr id="16" name="燕尾形 15"/>
          <p:cNvSpPr/>
          <p:nvPr/>
        </p:nvSpPr>
        <p:spPr>
          <a:xfrm>
            <a:off x="8459415" y="2863359"/>
            <a:ext cx="349398" cy="476169"/>
          </a:xfrm>
          <a:prstGeom prst="chevron">
            <a:avLst/>
          </a:prstGeom>
          <a:solidFill>
            <a:srgbClr val="BB0A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zh-CN" altLang="en-US" sz="1560">
              <a:solidFill>
                <a:schemeClr val="tx1"/>
              </a:solidFill>
            </a:endParaRPr>
          </a:p>
        </p:txBody>
      </p:sp>
      <p:sp>
        <p:nvSpPr>
          <p:cNvPr id="17" name="燕尾形 16"/>
          <p:cNvSpPr/>
          <p:nvPr/>
        </p:nvSpPr>
        <p:spPr>
          <a:xfrm flipH="1">
            <a:off x="3448772" y="3650770"/>
            <a:ext cx="349398" cy="476169"/>
          </a:xfrm>
          <a:prstGeom prst="chevron">
            <a:avLst/>
          </a:prstGeom>
          <a:solidFill>
            <a:srgbClr val="BB0A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endParaRPr lang="zh-CN" altLang="en-US" sz="1560">
              <a:solidFill>
                <a:schemeClr val="tx1"/>
              </a:solidFill>
            </a:endParaRPr>
          </a:p>
        </p:txBody>
      </p:sp>
      <p:sp>
        <p:nvSpPr>
          <p:cNvPr id="18" name="TextBox 17"/>
          <p:cNvSpPr txBox="1"/>
          <p:nvPr/>
        </p:nvSpPr>
        <p:spPr>
          <a:xfrm>
            <a:off x="8890625" y="2814702"/>
            <a:ext cx="1840758" cy="582961"/>
          </a:xfrm>
          <a:prstGeom prst="rect">
            <a:avLst/>
          </a:prstGeom>
          <a:noFill/>
        </p:spPr>
        <p:txBody>
          <a:bodyPr wrap="square" lIns="42970" tIns="21485" rIns="42970" bIns="21485" rtlCol="0">
            <a:spAutoFit/>
          </a:bodyPr>
          <a:lstStyle/>
          <a:p>
            <a:pPr>
              <a:lnSpc>
                <a:spcPct val="150000"/>
              </a:lnSpc>
            </a:pPr>
            <a:r>
              <a:rPr lang="zh-CN" altLang="en-US" sz="78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78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9" name="TextBox 18"/>
          <p:cNvSpPr txBox="1"/>
          <p:nvPr/>
        </p:nvSpPr>
        <p:spPr>
          <a:xfrm>
            <a:off x="1608012" y="3609249"/>
            <a:ext cx="1840758" cy="582961"/>
          </a:xfrm>
          <a:prstGeom prst="rect">
            <a:avLst/>
          </a:prstGeom>
          <a:noFill/>
        </p:spPr>
        <p:txBody>
          <a:bodyPr wrap="square" lIns="42970" tIns="21485" rIns="42970" bIns="21485" rtlCol="0">
            <a:spAutoFit/>
          </a:bodyPr>
          <a:lstStyle/>
          <a:p>
            <a:pPr>
              <a:lnSpc>
                <a:spcPct val="150000"/>
              </a:lnSpc>
            </a:pPr>
            <a:r>
              <a:rPr lang="zh-CN" altLang="en-US" sz="78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78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1" name="平行四边形 20"/>
          <p:cNvSpPr/>
          <p:nvPr/>
        </p:nvSpPr>
        <p:spPr>
          <a:xfrm>
            <a:off x="829811" y="902287"/>
            <a:ext cx="1577670" cy="238154"/>
          </a:xfrm>
          <a:prstGeom prst="parallelogram">
            <a:avLst>
              <a:gd name="adj" fmla="val 35443"/>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lIns="42970" tIns="21485" rIns="42970" bIns="21485" rtlCol="0" anchor="ctr"/>
          <a:lstStyle/>
          <a:p>
            <a:pPr algn="ctr"/>
            <a:r>
              <a:rPr lang="en-US" altLang="zh-CN" sz="1470" dirty="0">
                <a:solidFill>
                  <a:schemeClr val="bg1"/>
                </a:solidFill>
                <a:latin typeface="DIN Mittelschrift Std" pitchFamily="50" charset="0"/>
                <a:cs typeface="Raavi" pitchFamily="34" charset="0"/>
              </a:rPr>
              <a:t>COMPANY</a:t>
            </a:r>
            <a:endParaRPr lang="en-US" altLang="zh-CN" sz="1470" dirty="0">
              <a:solidFill>
                <a:schemeClr val="bg1"/>
              </a:solidFill>
              <a:latin typeface="DIN Mittelschrift Std" pitchFamily="50" charset="0"/>
              <a:cs typeface="Raavi" pitchFamily="34" charset="0"/>
            </a:endParaRPr>
          </a:p>
        </p:txBody>
      </p:sp>
      <p:grpSp>
        <p:nvGrpSpPr>
          <p:cNvPr id="2" name="组合 1"/>
          <p:cNvGrpSpPr/>
          <p:nvPr/>
        </p:nvGrpSpPr>
        <p:grpSpPr>
          <a:xfrm>
            <a:off x="-124754" y="289674"/>
            <a:ext cx="2969754" cy="500820"/>
            <a:chOff x="-611583" y="577868"/>
            <a:chExt cx="6048672" cy="999091"/>
          </a:xfrm>
        </p:grpSpPr>
        <p:sp>
          <p:nvSpPr>
            <p:cNvPr id="22" name="对角圆角矩形 21"/>
            <p:cNvSpPr/>
            <p:nvPr/>
          </p:nvSpPr>
          <p:spPr>
            <a:xfrm>
              <a:off x="-611583" y="577868"/>
              <a:ext cx="6048672" cy="999091"/>
            </a:xfrm>
            <a:prstGeom prst="round2DiagRect">
              <a:avLst/>
            </a:prstGeom>
            <a:solidFill>
              <a:srgbClr val="CB0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60"/>
            </a:p>
          </p:txBody>
        </p:sp>
        <p:sp>
          <p:nvSpPr>
            <p:cNvPr id="23" name="TextBox 22"/>
            <p:cNvSpPr txBox="1"/>
            <p:nvPr/>
          </p:nvSpPr>
          <p:spPr>
            <a:xfrm>
              <a:off x="1164295" y="773281"/>
              <a:ext cx="3948252" cy="795369"/>
            </a:xfrm>
            <a:prstGeom prst="rect">
              <a:avLst/>
            </a:prstGeom>
            <a:noFill/>
          </p:spPr>
          <p:txBody>
            <a:bodyPr wrap="square" rtlCol="0">
              <a:spAutoFit/>
            </a:bodyPr>
            <a:lstStyle/>
            <a:p>
              <a:pPr lvl="0" algn="ctr"/>
              <a:r>
                <a:rPr lang="zh-CN" altLang="en-US" sz="1990" dirty="0">
                  <a:solidFill>
                    <a:prstClr val="white"/>
                  </a:solidFill>
                  <a:latin typeface="思源黑体 CN Medium" pitchFamily="34" charset="-122"/>
                  <a:ea typeface="思源黑体 CN Medium" pitchFamily="34" charset="-122"/>
                </a:rPr>
                <a:t>面临问题</a:t>
              </a:r>
              <a:endParaRPr lang="zh-CN" altLang="en-US" sz="1990" dirty="0">
                <a:solidFill>
                  <a:prstClr val="white"/>
                </a:solidFill>
                <a:latin typeface="思源黑体 CN Medium" pitchFamily="34" charset="-122"/>
                <a:ea typeface="思源黑体 CN Medium"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100" advClick="0" advTm="0">
        <p14:switch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additive="base">
                                        <p:cTn id="12" dur="500" fill="hold"/>
                                        <p:tgtEl>
                                          <p:spTgt spid="21"/>
                                        </p:tgtEl>
                                        <p:attrNameLst>
                                          <p:attrName>ppt_x</p:attrName>
                                        </p:attrNameLst>
                                      </p:cBhvr>
                                      <p:tavLst>
                                        <p:tav tm="0">
                                          <p:val>
                                            <p:strVal val="0-#ppt_w/2"/>
                                          </p:val>
                                        </p:tav>
                                        <p:tav tm="100000">
                                          <p:val>
                                            <p:strVal val="#ppt_x"/>
                                          </p:val>
                                        </p:tav>
                                      </p:tavLst>
                                    </p:anim>
                                    <p:anim calcmode="lin" valueType="num">
                                      <p:cBhvr additive="base">
                                        <p:cTn id="13" dur="500" fill="hold"/>
                                        <p:tgtEl>
                                          <p:spTgt spid="21"/>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47"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anim calcmode="lin" valueType="num">
                                      <p:cBhvr>
                                        <p:cTn id="18" dur="500" fill="hold"/>
                                        <p:tgtEl>
                                          <p:spTgt spid="5"/>
                                        </p:tgtEl>
                                        <p:attrNameLst>
                                          <p:attrName>ppt_x</p:attrName>
                                        </p:attrNameLst>
                                      </p:cBhvr>
                                      <p:tavLst>
                                        <p:tav tm="0">
                                          <p:val>
                                            <p:strVal val="#ppt_x"/>
                                          </p:val>
                                        </p:tav>
                                        <p:tav tm="100000">
                                          <p:val>
                                            <p:strVal val="#ppt_x"/>
                                          </p:val>
                                        </p:tav>
                                      </p:tavLst>
                                    </p:anim>
                                    <p:anim calcmode="lin" valueType="num">
                                      <p:cBhvr>
                                        <p:cTn id="19" dur="500" fill="hold"/>
                                        <p:tgtEl>
                                          <p:spTgt spid="5"/>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anim calcmode="lin" valueType="num">
                                      <p:cBhvr>
                                        <p:cTn id="23" dur="500" fill="hold"/>
                                        <p:tgtEl>
                                          <p:spTgt spid="3"/>
                                        </p:tgtEl>
                                        <p:attrNameLst>
                                          <p:attrName>ppt_x</p:attrName>
                                        </p:attrNameLst>
                                      </p:cBhvr>
                                      <p:tavLst>
                                        <p:tav tm="0">
                                          <p:val>
                                            <p:strVal val="#ppt_x"/>
                                          </p:val>
                                        </p:tav>
                                        <p:tav tm="100000">
                                          <p:val>
                                            <p:strVal val="#ppt_x"/>
                                          </p:val>
                                        </p:tav>
                                      </p:tavLst>
                                    </p:anim>
                                    <p:anim calcmode="lin" valueType="num">
                                      <p:cBhvr>
                                        <p:cTn id="24" dur="500" fill="hold"/>
                                        <p:tgtEl>
                                          <p:spTgt spid="3"/>
                                        </p:tgtEl>
                                        <p:attrNameLst>
                                          <p:attrName>ppt_y</p:attrName>
                                        </p:attrNameLst>
                                      </p:cBhvr>
                                      <p:tavLst>
                                        <p:tav tm="0">
                                          <p:val>
                                            <p:strVal val="#ppt_y+.1"/>
                                          </p:val>
                                        </p:tav>
                                        <p:tav tm="100000">
                                          <p:val>
                                            <p:strVal val="#ppt_y"/>
                                          </p:val>
                                        </p:tav>
                                      </p:tavLst>
                                    </p:anim>
                                  </p:childTnLst>
                                </p:cTn>
                              </p:par>
                            </p:childTnLst>
                          </p:cTn>
                        </p:par>
                        <p:par>
                          <p:cTn id="25" fill="hold">
                            <p:stCondLst>
                              <p:cond delay="1500"/>
                            </p:stCondLst>
                            <p:childTnLst>
                              <p:par>
                                <p:cTn id="26" presetID="47" presetClass="entr" presetSubtype="0"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anim calcmode="lin" valueType="num">
                                      <p:cBhvr>
                                        <p:cTn id="29" dur="500" fill="hold"/>
                                        <p:tgtEl>
                                          <p:spTgt spid="4"/>
                                        </p:tgtEl>
                                        <p:attrNameLst>
                                          <p:attrName>ppt_x</p:attrName>
                                        </p:attrNameLst>
                                      </p:cBhvr>
                                      <p:tavLst>
                                        <p:tav tm="0">
                                          <p:val>
                                            <p:strVal val="#ppt_x"/>
                                          </p:val>
                                        </p:tav>
                                        <p:tav tm="100000">
                                          <p:val>
                                            <p:strVal val="#ppt_x"/>
                                          </p:val>
                                        </p:tav>
                                      </p:tavLst>
                                    </p:anim>
                                    <p:anim calcmode="lin" valueType="num">
                                      <p:cBhvr>
                                        <p:cTn id="30" dur="500" fill="hold"/>
                                        <p:tgtEl>
                                          <p:spTgt spid="4"/>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500"/>
                                        <p:tgtEl>
                                          <p:spTgt spid="25"/>
                                        </p:tgtEl>
                                      </p:cBhvr>
                                    </p:animEffect>
                                    <p:anim calcmode="lin" valueType="num">
                                      <p:cBhvr>
                                        <p:cTn id="34" dur="500" fill="hold"/>
                                        <p:tgtEl>
                                          <p:spTgt spid="25"/>
                                        </p:tgtEl>
                                        <p:attrNameLst>
                                          <p:attrName>ppt_x</p:attrName>
                                        </p:attrNameLst>
                                      </p:cBhvr>
                                      <p:tavLst>
                                        <p:tav tm="0">
                                          <p:val>
                                            <p:strVal val="#ppt_x"/>
                                          </p:val>
                                        </p:tav>
                                        <p:tav tm="100000">
                                          <p:val>
                                            <p:strVal val="#ppt_x"/>
                                          </p:val>
                                        </p:tav>
                                      </p:tavLst>
                                    </p:anim>
                                    <p:anim calcmode="lin" valueType="num">
                                      <p:cBhvr>
                                        <p:cTn id="35" dur="500" fill="hold"/>
                                        <p:tgtEl>
                                          <p:spTgt spid="25"/>
                                        </p:tgtEl>
                                        <p:attrNameLst>
                                          <p:attrName>ppt_y</p:attrName>
                                        </p:attrNameLst>
                                      </p:cBhvr>
                                      <p:tavLst>
                                        <p:tav tm="0">
                                          <p:val>
                                            <p:strVal val="#ppt_y+.1"/>
                                          </p:val>
                                        </p:tav>
                                        <p:tav tm="100000">
                                          <p:val>
                                            <p:strVal val="#ppt_y"/>
                                          </p:val>
                                        </p:tav>
                                      </p:tavLst>
                                    </p:anim>
                                  </p:childTnLst>
                                </p:cTn>
                              </p:par>
                            </p:childTnLst>
                          </p:cTn>
                        </p:par>
                        <p:par>
                          <p:cTn id="36" fill="hold">
                            <p:stCondLst>
                              <p:cond delay="2000"/>
                            </p:stCondLst>
                            <p:childTnLst>
                              <p:par>
                                <p:cTn id="37" presetID="47" presetClass="entr" presetSubtype="0" fill="hold" grpId="0"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anim calcmode="lin" valueType="num">
                                      <p:cBhvr>
                                        <p:cTn id="40" dur="500" fill="hold"/>
                                        <p:tgtEl>
                                          <p:spTgt spid="7"/>
                                        </p:tgtEl>
                                        <p:attrNameLst>
                                          <p:attrName>ppt_x</p:attrName>
                                        </p:attrNameLst>
                                      </p:cBhvr>
                                      <p:tavLst>
                                        <p:tav tm="0">
                                          <p:val>
                                            <p:strVal val="#ppt_x"/>
                                          </p:val>
                                        </p:tav>
                                        <p:tav tm="100000">
                                          <p:val>
                                            <p:strVal val="#ppt_x"/>
                                          </p:val>
                                        </p:tav>
                                      </p:tavLst>
                                    </p:anim>
                                    <p:anim calcmode="lin" valueType="num">
                                      <p:cBhvr>
                                        <p:cTn id="41" dur="500" fill="hold"/>
                                        <p:tgtEl>
                                          <p:spTgt spid="7"/>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fade">
                                      <p:cBhvr>
                                        <p:cTn id="44" dur="500"/>
                                        <p:tgtEl>
                                          <p:spTgt spid="26"/>
                                        </p:tgtEl>
                                      </p:cBhvr>
                                    </p:animEffect>
                                    <p:anim calcmode="lin" valueType="num">
                                      <p:cBhvr>
                                        <p:cTn id="45" dur="500" fill="hold"/>
                                        <p:tgtEl>
                                          <p:spTgt spid="26"/>
                                        </p:tgtEl>
                                        <p:attrNameLst>
                                          <p:attrName>ppt_x</p:attrName>
                                        </p:attrNameLst>
                                      </p:cBhvr>
                                      <p:tavLst>
                                        <p:tav tm="0">
                                          <p:val>
                                            <p:strVal val="#ppt_x"/>
                                          </p:val>
                                        </p:tav>
                                        <p:tav tm="100000">
                                          <p:val>
                                            <p:strVal val="#ppt_x"/>
                                          </p:val>
                                        </p:tav>
                                      </p:tavLst>
                                    </p:anim>
                                    <p:anim calcmode="lin" valueType="num">
                                      <p:cBhvr>
                                        <p:cTn id="46" dur="500" fill="hold"/>
                                        <p:tgtEl>
                                          <p:spTgt spid="26"/>
                                        </p:tgtEl>
                                        <p:attrNameLst>
                                          <p:attrName>ppt_y</p:attrName>
                                        </p:attrNameLst>
                                      </p:cBhvr>
                                      <p:tavLst>
                                        <p:tav tm="0">
                                          <p:val>
                                            <p:strVal val="#ppt_y+.1"/>
                                          </p:val>
                                        </p:tav>
                                        <p:tav tm="100000">
                                          <p:val>
                                            <p:strVal val="#ppt_y"/>
                                          </p:val>
                                        </p:tav>
                                      </p:tavLst>
                                    </p:anim>
                                  </p:childTnLst>
                                </p:cTn>
                              </p:par>
                            </p:childTnLst>
                          </p:cTn>
                        </p:par>
                        <p:par>
                          <p:cTn id="47" fill="hold">
                            <p:stCondLst>
                              <p:cond delay="2500"/>
                            </p:stCondLst>
                            <p:childTnLst>
                              <p:par>
                                <p:cTn id="48" presetID="47" presetClass="entr" presetSubtype="0" fill="hold" grpId="0" nodeType="after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fade">
                                      <p:cBhvr>
                                        <p:cTn id="50" dur="500"/>
                                        <p:tgtEl>
                                          <p:spTgt spid="6"/>
                                        </p:tgtEl>
                                      </p:cBhvr>
                                    </p:animEffect>
                                    <p:anim calcmode="lin" valueType="num">
                                      <p:cBhvr>
                                        <p:cTn id="51" dur="500" fill="hold"/>
                                        <p:tgtEl>
                                          <p:spTgt spid="6"/>
                                        </p:tgtEl>
                                        <p:attrNameLst>
                                          <p:attrName>ppt_x</p:attrName>
                                        </p:attrNameLst>
                                      </p:cBhvr>
                                      <p:tavLst>
                                        <p:tav tm="0">
                                          <p:val>
                                            <p:strVal val="#ppt_x"/>
                                          </p:val>
                                        </p:tav>
                                        <p:tav tm="100000">
                                          <p:val>
                                            <p:strVal val="#ppt_x"/>
                                          </p:val>
                                        </p:tav>
                                      </p:tavLst>
                                    </p:anim>
                                    <p:anim calcmode="lin" valueType="num">
                                      <p:cBhvr>
                                        <p:cTn id="52" dur="500" fill="hold"/>
                                        <p:tgtEl>
                                          <p:spTgt spid="6"/>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500"/>
                                        <p:tgtEl>
                                          <p:spTgt spid="27"/>
                                        </p:tgtEl>
                                      </p:cBhvr>
                                    </p:animEffect>
                                    <p:anim calcmode="lin" valueType="num">
                                      <p:cBhvr>
                                        <p:cTn id="56" dur="500" fill="hold"/>
                                        <p:tgtEl>
                                          <p:spTgt spid="27"/>
                                        </p:tgtEl>
                                        <p:attrNameLst>
                                          <p:attrName>ppt_x</p:attrName>
                                        </p:attrNameLst>
                                      </p:cBhvr>
                                      <p:tavLst>
                                        <p:tav tm="0">
                                          <p:val>
                                            <p:strVal val="#ppt_x"/>
                                          </p:val>
                                        </p:tav>
                                        <p:tav tm="100000">
                                          <p:val>
                                            <p:strVal val="#ppt_x"/>
                                          </p:val>
                                        </p:tav>
                                      </p:tavLst>
                                    </p:anim>
                                    <p:anim calcmode="lin" valueType="num">
                                      <p:cBhvr>
                                        <p:cTn id="57" dur="500" fill="hold"/>
                                        <p:tgtEl>
                                          <p:spTgt spid="27"/>
                                        </p:tgtEl>
                                        <p:attrNameLst>
                                          <p:attrName>ppt_y</p:attrName>
                                        </p:attrNameLst>
                                      </p:cBhvr>
                                      <p:tavLst>
                                        <p:tav tm="0">
                                          <p:val>
                                            <p:strVal val="#ppt_y+.1"/>
                                          </p:val>
                                        </p:tav>
                                        <p:tav tm="100000">
                                          <p:val>
                                            <p:strVal val="#ppt_y"/>
                                          </p:val>
                                        </p:tav>
                                      </p:tavLst>
                                    </p:anim>
                                  </p:childTnLst>
                                </p:cTn>
                              </p:par>
                            </p:childTnLst>
                          </p:cTn>
                        </p:par>
                        <p:par>
                          <p:cTn id="58" fill="hold">
                            <p:stCondLst>
                              <p:cond delay="3000"/>
                            </p:stCondLst>
                            <p:childTnLst>
                              <p:par>
                                <p:cTn id="59" presetID="2" presetClass="entr" presetSubtype="8" fill="hold" grpId="0" nodeType="after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0-#ppt_w/2"/>
                                          </p:val>
                                        </p:tav>
                                        <p:tav tm="100000">
                                          <p:val>
                                            <p:strVal val="#ppt_x"/>
                                          </p:val>
                                        </p:tav>
                                      </p:tavLst>
                                    </p:anim>
                                    <p:anim calcmode="lin" valueType="num">
                                      <p:cBhvr additive="base">
                                        <p:cTn id="62" dur="500" fill="hold"/>
                                        <p:tgtEl>
                                          <p:spTgt spid="16"/>
                                        </p:tgtEl>
                                        <p:attrNameLst>
                                          <p:attrName>ppt_y</p:attrName>
                                        </p:attrNameLst>
                                      </p:cBhvr>
                                      <p:tavLst>
                                        <p:tav tm="0">
                                          <p:val>
                                            <p:strVal val="#ppt_y"/>
                                          </p:val>
                                        </p:tav>
                                        <p:tav tm="100000">
                                          <p:val>
                                            <p:strVal val="#ppt_y"/>
                                          </p:val>
                                        </p:tav>
                                      </p:tavLst>
                                    </p:anim>
                                  </p:childTnLst>
                                </p:cTn>
                              </p:par>
                              <p:par>
                                <p:cTn id="63" presetID="2" presetClass="entr" presetSubtype="2" fill="hold" grpId="0" nodeType="with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1+#ppt_w/2"/>
                                          </p:val>
                                        </p:tav>
                                        <p:tav tm="100000">
                                          <p:val>
                                            <p:strVal val="#ppt_x"/>
                                          </p:val>
                                        </p:tav>
                                      </p:tavLst>
                                    </p:anim>
                                    <p:anim calcmode="lin" valueType="num">
                                      <p:cBhvr additive="base">
                                        <p:cTn id="66" dur="500" fill="hold"/>
                                        <p:tgtEl>
                                          <p:spTgt spid="17"/>
                                        </p:tgtEl>
                                        <p:attrNameLst>
                                          <p:attrName>ppt_y</p:attrName>
                                        </p:attrNameLst>
                                      </p:cBhvr>
                                      <p:tavLst>
                                        <p:tav tm="0">
                                          <p:val>
                                            <p:strVal val="#ppt_y"/>
                                          </p:val>
                                        </p:tav>
                                        <p:tav tm="100000">
                                          <p:val>
                                            <p:strVal val="#ppt_y"/>
                                          </p:val>
                                        </p:tav>
                                      </p:tavLst>
                                    </p:anim>
                                  </p:childTnLst>
                                </p:cTn>
                              </p:par>
                            </p:childTnLst>
                          </p:cTn>
                        </p:par>
                        <p:par>
                          <p:cTn id="67" fill="hold">
                            <p:stCondLst>
                              <p:cond delay="3500"/>
                            </p:stCondLst>
                            <p:childTnLst>
                              <p:par>
                                <p:cTn id="68" presetID="14" presetClass="entr" presetSubtype="10"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randombar(horizontal)">
                                      <p:cBhvr>
                                        <p:cTn id="70" dur="500"/>
                                        <p:tgtEl>
                                          <p:spTgt spid="19"/>
                                        </p:tgtEl>
                                      </p:cBhvr>
                                    </p:animEffect>
                                  </p:childTnLst>
                                </p:cTn>
                              </p:par>
                              <p:par>
                                <p:cTn id="71" presetID="14" presetClass="entr" presetSubtype="10" fill="hold" grpId="0" nodeType="withEffect">
                                  <p:stCondLst>
                                    <p:cond delay="0"/>
                                  </p:stCondLst>
                                  <p:childTnLst>
                                    <p:set>
                                      <p:cBhvr>
                                        <p:cTn id="72" dur="1" fill="hold">
                                          <p:stCondLst>
                                            <p:cond delay="0"/>
                                          </p:stCondLst>
                                        </p:cTn>
                                        <p:tgtEl>
                                          <p:spTgt spid="18"/>
                                        </p:tgtEl>
                                        <p:attrNameLst>
                                          <p:attrName>style.visibility</p:attrName>
                                        </p:attrNameLst>
                                      </p:cBhvr>
                                      <p:to>
                                        <p:strVal val="visible"/>
                                      </p:to>
                                    </p:set>
                                    <p:animEffect transition="in" filter="randombar(horizontal)">
                                      <p:cBhvr>
                                        <p:cTn id="7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6" grpId="0" animBg="1"/>
      <p:bldP spid="17" grpId="0" animBg="1"/>
      <p:bldP spid="18" grpId="0"/>
      <p:bldP spid="19" grpId="0"/>
      <p:bldP spid="21" grpId="0" animBg="1"/>
    </p:bld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4161</Words>
  <Application>WPS 演示</Application>
  <PresentationFormat>自定义</PresentationFormat>
  <Paragraphs>689</Paragraphs>
  <Slides>27</Slides>
  <Notes>26</Notes>
  <HiddenSlides>0</HiddenSlides>
  <MMClips>0</MMClips>
  <ScaleCrop>false</ScaleCrop>
  <HeadingPairs>
    <vt:vector size="6" baseType="variant">
      <vt:variant>
        <vt:lpstr>已用的字体</vt:lpstr>
      </vt:variant>
      <vt:variant>
        <vt:i4>29</vt:i4>
      </vt:variant>
      <vt:variant>
        <vt:lpstr>主题</vt:lpstr>
      </vt:variant>
      <vt:variant>
        <vt:i4>1</vt:i4>
      </vt:variant>
      <vt:variant>
        <vt:lpstr>幻灯片标题</vt:lpstr>
      </vt:variant>
      <vt:variant>
        <vt:i4>27</vt:i4>
      </vt:variant>
    </vt:vector>
  </HeadingPairs>
  <TitlesOfParts>
    <vt:vector size="57" baseType="lpstr">
      <vt:lpstr>Arial</vt:lpstr>
      <vt:lpstr>宋体</vt:lpstr>
      <vt:lpstr>Wingdings</vt:lpstr>
      <vt:lpstr>DIN Mittelschrift Std</vt:lpstr>
      <vt:lpstr>Segoe Print</vt:lpstr>
      <vt:lpstr>微软雅黑</vt:lpstr>
      <vt:lpstr>Impact MT Std</vt:lpstr>
      <vt:lpstr>Raavi</vt:lpstr>
      <vt:lpstr>思源黑体 CN Medium</vt:lpstr>
      <vt:lpstr>黑体</vt:lpstr>
      <vt:lpstr>DFGothic-EB</vt:lpstr>
      <vt:lpstr>Open Sans</vt:lpstr>
      <vt:lpstr>方正兰亭纤黑_GBK</vt:lpstr>
      <vt:lpstr>Lato</vt:lpstr>
      <vt:lpstr>Roboto</vt:lpstr>
      <vt:lpstr>思源黑体 CN Light</vt:lpstr>
      <vt:lpstr>方正黑体_GBK</vt:lpstr>
      <vt:lpstr>华文黑体</vt:lpstr>
      <vt:lpstr>Calibri</vt:lpstr>
      <vt:lpstr>Arial Unicode MS</vt:lpstr>
      <vt:lpstr>Gill Sans</vt:lpstr>
      <vt:lpstr>Roboto Light</vt:lpstr>
      <vt:lpstr>Roboto Regular</vt:lpstr>
      <vt:lpstr>Roboto Bold</vt:lpstr>
      <vt:lpstr>Roboto Lt</vt:lpstr>
      <vt:lpstr>BebasNeueBold</vt:lpstr>
      <vt:lpstr>Arial</vt:lpstr>
      <vt:lpstr>MS UI Gothic</vt:lpstr>
      <vt:lpstr>Times New Roman</vt:lpstr>
      <vt:lpstr>www.pptying.com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http://www.deepbbs.org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动态微立体</dc:title>
  <dc:creator>第一PPT模板网-WWW.1PPT.COM</dc:creator>
  <cp:keywords>第一PPT模板网-WWW.1PPT.COM</cp:keywords>
  <cp:lastModifiedBy>Years later</cp:lastModifiedBy>
  <cp:revision>77</cp:revision>
  <dcterms:created xsi:type="dcterms:W3CDTF">2015-10-14T02:42:00Z</dcterms:created>
  <dcterms:modified xsi:type="dcterms:W3CDTF">2024-03-21T13:07:35Z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5B03B4F969C14259B78AC8A7D7722E18_13</vt:lpwstr>
  </property>
  <property fmtid="{D5CDD505-2E9C-101B-9397-08002B2CF9AE}" pid="3" name="KSOProductBuildVer">
    <vt:lpwstr>2052-12.1.0.16412</vt:lpwstr>
  </property>
</Properties>
</file>