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79" r:id="rId3"/>
    <p:sldId id="411" r:id="rId5"/>
    <p:sldId id="412" r:id="rId6"/>
    <p:sldId id="384" r:id="rId7"/>
    <p:sldId id="385" r:id="rId8"/>
    <p:sldId id="386" r:id="rId9"/>
    <p:sldId id="387" r:id="rId10"/>
    <p:sldId id="389" r:id="rId11"/>
    <p:sldId id="390" r:id="rId12"/>
    <p:sldId id="391" r:id="rId13"/>
    <p:sldId id="413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414" r:id="rId22"/>
    <p:sldId id="381" r:id="rId23"/>
    <p:sldId id="399" r:id="rId24"/>
    <p:sldId id="400" r:id="rId25"/>
    <p:sldId id="402" r:id="rId26"/>
    <p:sldId id="415" r:id="rId27"/>
    <p:sldId id="405" r:id="rId28"/>
    <p:sldId id="406" r:id="rId29"/>
    <p:sldId id="407" r:id="rId30"/>
    <p:sldId id="388" r:id="rId31"/>
    <p:sldId id="408" r:id="rId32"/>
    <p:sldId id="416" r:id="rId33"/>
    <p:sldId id="441" r:id="rId34"/>
  </p:sldIdLst>
  <p:sldSz cx="9144000" cy="5143500" type="screen16x9"/>
  <p:notesSz cx="6858000" cy="9144000"/>
  <p:custDataLst>
    <p:tags r:id="rId38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333" userDrawn="1">
          <p15:clr>
            <a:srgbClr val="A4A3A4"/>
          </p15:clr>
        </p15:guide>
        <p15:guide id="2" orient="horz" pos="1888" userDrawn="1">
          <p15:clr>
            <a:srgbClr val="A4A3A4"/>
          </p15:clr>
        </p15:guide>
        <p15:guide id="3" orient="horz" pos="3906" userDrawn="1">
          <p15:clr>
            <a:srgbClr val="A4A3A4"/>
          </p15:clr>
        </p15:guide>
        <p15:guide id="4" orient="horz" pos="1416" userDrawn="1">
          <p15:clr>
            <a:srgbClr val="A4A3A4"/>
          </p15:clr>
        </p15:guide>
        <p15:guide id="5" orient="horz" pos="2940" userDrawn="1">
          <p15:clr>
            <a:srgbClr val="A4A3A4"/>
          </p15:clr>
        </p15:guide>
        <p15:guide id="6" pos="5500" userDrawn="1">
          <p15:clr>
            <a:srgbClr val="A4A3A4"/>
          </p15:clr>
        </p15:guide>
        <p15:guide id="7" pos="28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C9A"/>
    <a:srgbClr val="FEA702"/>
    <a:srgbClr val="F7F8FA"/>
    <a:srgbClr val="CDCDCD"/>
    <a:srgbClr val="E2E2E2"/>
    <a:srgbClr val="EAEAEA"/>
    <a:srgbClr val="F7F7F9"/>
    <a:srgbClr val="E8E8E8"/>
    <a:srgbClr val="E0E0E0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27" autoAdjust="0"/>
    <p:restoredTop sz="95374" autoAdjust="0"/>
  </p:normalViewPr>
  <p:slideViewPr>
    <p:cSldViewPr snapToGrid="0" showGuides="1">
      <p:cViewPr>
        <p:scale>
          <a:sx n="86" d="100"/>
          <a:sy n="86" d="100"/>
        </p:scale>
        <p:origin x="54" y="-1260"/>
      </p:cViewPr>
      <p:guideLst>
        <p:guide pos="7333"/>
        <p:guide orient="horz" pos="1888"/>
        <p:guide orient="horz" pos="3906"/>
        <p:guide orient="horz" pos="1416"/>
        <p:guide orient="horz" pos="2940"/>
        <p:guide pos="5500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21" d="100"/>
        <a:sy n="12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8" Type="http://schemas.openxmlformats.org/officeDocument/2006/relationships/tags" Target="tags/tag43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5400" cap="rnd" cmpd="sng" algn="ctr">
              <a:solidFill>
                <a:schemeClr val="accent4"/>
              </a:solidFill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7"/>
            <c:spPr>
              <a:solidFill>
                <a:srgbClr val="2F5EB0"/>
              </a:solidFill>
              <a:ln w="25400" cap="flat" cmpd="sng" algn="ctr">
                <a:solidFill>
                  <a:schemeClr val="accent4"/>
                </a:solidFill>
                <a:prstDash val="solid"/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numFmt formatCode="General" sourceLinked="0"/>
            <c:spPr>
              <a:solidFill>
                <a:schemeClr val="accent6"/>
              </a:solidFill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</c:v>
                </c:pt>
                <c:pt idx="1">
                  <c:v>62</c:v>
                </c:pt>
                <c:pt idx="2">
                  <c:v>40</c:v>
                </c:pt>
                <c:pt idx="3">
                  <c:v>32</c:v>
                </c:pt>
                <c:pt idx="4">
                  <c:v>40</c:v>
                </c:pt>
                <c:pt idx="5">
                  <c:v>30</c:v>
                </c:pt>
                <c:pt idx="6">
                  <c:v>28</c:v>
                </c:pt>
                <c:pt idx="7">
                  <c:v>20</c:v>
                </c:pt>
                <c:pt idx="8">
                  <c:v>40</c:v>
                </c:pt>
                <c:pt idx="9">
                  <c:v>38</c:v>
                </c:pt>
                <c:pt idx="10">
                  <c:v>47</c:v>
                </c:pt>
                <c:pt idx="11">
                  <c:v>37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5400" cap="rnd" cmpd="sng" algn="ctr">
              <a:solidFill>
                <a:schemeClr val="bg1">
                  <a:lumMod val="65000"/>
                  <a:alpha val="67059"/>
                </a:schemeClr>
              </a:solidFill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7"/>
            <c:spPr>
              <a:solidFill>
                <a:schemeClr val="bg1">
                  <a:lumMod val="65000"/>
                </a:schemeClr>
              </a:solidFill>
              <a:ln w="25400" cap="flat" cmpd="sng" algn="ctr">
                <a:solidFill>
                  <a:schemeClr val="bg1">
                    <a:lumMod val="65000"/>
                    <a:alpha val="67059"/>
                  </a:schemeClr>
                </a:solidFill>
                <a:prstDash val="solid"/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7"/>
              <c:delete val="1"/>
            </c:dLbl>
            <c:dLbl>
              <c:idx val="9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12700" cap="flat" cmpd="sng" algn="ctr">
                      <a:solidFill>
                        <a:schemeClr val="accent3"/>
                      </a:solidFill>
                      <a:prstDash val="solid"/>
                      <a:round/>
                      <a:tailEnd type="oval"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32</c:v>
                </c:pt>
                <c:pt idx="1">
                  <c:v>15</c:v>
                </c:pt>
                <c:pt idx="2">
                  <c:v>65</c:v>
                </c:pt>
                <c:pt idx="3">
                  <c:v>17</c:v>
                </c:pt>
                <c:pt idx="4">
                  <c:v>50</c:v>
                </c:pt>
                <c:pt idx="5">
                  <c:v>42</c:v>
                </c:pt>
                <c:pt idx="6">
                  <c:v>15</c:v>
                </c:pt>
                <c:pt idx="7">
                  <c:v>35</c:v>
                </c:pt>
                <c:pt idx="8">
                  <c:v>25</c:v>
                </c:pt>
                <c:pt idx="9">
                  <c:v>45</c:v>
                </c:pt>
                <c:pt idx="10">
                  <c:v>35</c:v>
                </c:pt>
                <c:pt idx="11">
                  <c:v>51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281472"/>
        <c:axId val="48283008"/>
      </c:lineChart>
      <c:catAx>
        <c:axId val="4828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oval" w="sm" len="sm"/>
            <a:tailEnd type="oval" w="sm" len="sm"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rgbClr val="2F5EB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48283008"/>
        <c:crosses val="autoZero"/>
        <c:auto val="1"/>
        <c:lblAlgn val="ctr"/>
        <c:lblOffset val="100"/>
        <c:noMultiLvlLbl val="0"/>
      </c:catAx>
      <c:valAx>
        <c:axId val="48283008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48281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0" cap="flat" cmpd="sng" algn="ctr">
      <a:noFill/>
      <a:round/>
    </a:ln>
    <a:effectLst/>
  </c:spPr>
  <c:txPr>
    <a:bodyPr/>
    <a:lstStyle/>
    <a:p>
      <a:pPr>
        <a:defRPr lang="zh-CN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</a:defRPr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28D13-26FC-4530-9D3A-9D0CA85A8C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9B631-81E8-4019-838E-748D95B6835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9B631-81E8-4019-838E-748D95B683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90C9-E209-452A-AF2C-23D0DB5DF8D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81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37B1-3942-4B36-A9A2-6AF914CEB0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7638" y="514350"/>
            <a:ext cx="4570412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9B631-81E8-4019-838E-748D95B6835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FBD33-0E80-4B03-BDEC-5ABB56D869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6E9206-D2D6-4057-92D4-39C87A03E66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7577C-F53D-4BB9-9408-EB84DEB3CD80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58058-BD14-4845-947D-4A9B79A00D0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ECB469-C949-4E3F-B0CB-0C15DA7B7F92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2E9E1-D97D-4C90-BB96-FA1ED58B786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4779EE-1E16-4CC5-A459-C716090F6017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311C9F-D64E-4824-A709-CF61DE4E0BD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4318BD-B3C6-4D4B-B871-C29490A2E55A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4CAFC4-799C-4CDE-B92B-8C262F06CF3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 userDrawn="1"/>
        </p:nvSpPr>
        <p:spPr>
          <a:xfrm>
            <a:off x="854725" y="773443"/>
            <a:ext cx="7434551" cy="32168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圆角矩形 5"/>
          <p:cNvSpPr/>
          <p:nvPr userDrawn="1"/>
        </p:nvSpPr>
        <p:spPr>
          <a:xfrm>
            <a:off x="4425042" y="4838923"/>
            <a:ext cx="293917" cy="16508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729073-8FFE-4F18-B513-07581FC6638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3505200" y="4797170"/>
            <a:ext cx="2133600" cy="273844"/>
          </a:xfrm>
        </p:spPr>
        <p:txBody>
          <a:bodyPr/>
          <a:lstStyle>
            <a:lvl1pPr algn="ctr">
              <a:defRPr>
                <a:latin typeface="ITC Avant Garde Std Bk" panose="020B0502020202020204" pitchFamily="34" charset="0"/>
              </a:defRPr>
            </a:lvl1pPr>
          </a:lstStyle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7FCF6-76BD-4495-B08F-4C059D2BA31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jpe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96EC2F-0988-4314-AD4B-24FF16D7B45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9" Type="http://schemas.openxmlformats.org/officeDocument/2006/relationships/notesSlide" Target="../notesSlides/notesSlide1.xml"/><Relationship Id="rId18" Type="http://schemas.openxmlformats.org/officeDocument/2006/relationships/slideLayout" Target="../slideLayouts/slideLayout13.xml"/><Relationship Id="rId17" Type="http://schemas.openxmlformats.org/officeDocument/2006/relationships/image" Target="../media/image2.png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25.xml"/><Relationship Id="rId8" Type="http://schemas.openxmlformats.org/officeDocument/2006/relationships/tags" Target="../tags/tag24.xml"/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2" Type="http://schemas.openxmlformats.org/officeDocument/2006/relationships/notesSlide" Target="../notesSlides/notesSlide2.xml"/><Relationship Id="rId11" Type="http://schemas.openxmlformats.org/officeDocument/2006/relationships/slideLayout" Target="../slideLayouts/slideLayout14.xml"/><Relationship Id="rId10" Type="http://schemas.openxmlformats.org/officeDocument/2006/relationships/tags" Target="../tags/tag26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9" Type="http://schemas.openxmlformats.org/officeDocument/2006/relationships/notesSlide" Target="../notesSlides/notesSlide30.xml"/><Relationship Id="rId18" Type="http://schemas.openxmlformats.org/officeDocument/2006/relationships/slideLayout" Target="../slideLayouts/slideLayout13.xml"/><Relationship Id="rId17" Type="http://schemas.openxmlformats.org/officeDocument/2006/relationships/image" Target="../media/image2.png"/><Relationship Id="rId16" Type="http://schemas.openxmlformats.org/officeDocument/2006/relationships/tags" Target="../tags/tag42.xml"/><Relationship Id="rId15" Type="http://schemas.openxmlformats.org/officeDocument/2006/relationships/tags" Target="../tags/tag41.xml"/><Relationship Id="rId14" Type="http://schemas.openxmlformats.org/officeDocument/2006/relationships/tags" Target="../tags/tag40.xml"/><Relationship Id="rId13" Type="http://schemas.openxmlformats.org/officeDocument/2006/relationships/tags" Target="../tags/tag39.xml"/><Relationship Id="rId12" Type="http://schemas.openxmlformats.org/officeDocument/2006/relationships/tags" Target="../tags/tag38.xml"/><Relationship Id="rId11" Type="http://schemas.openxmlformats.org/officeDocument/2006/relationships/tags" Target="../tags/tag37.xml"/><Relationship Id="rId10" Type="http://schemas.openxmlformats.org/officeDocument/2006/relationships/tags" Target="../tags/tag36.xml"/><Relationship Id="rId1" Type="http://schemas.openxmlformats.org/officeDocument/2006/relationships/tags" Target="../tags/tag27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原创设计师QQ598969553          _1"/>
          <p:cNvSpPr/>
          <p:nvPr>
            <p:custDataLst>
              <p:tags r:id="rId1"/>
            </p:custDataLst>
          </p:nvPr>
        </p:nvSpPr>
        <p:spPr>
          <a:xfrm>
            <a:off x="6808720" y="2095346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7" name="原创设计师QQ598969553          _2"/>
          <p:cNvSpPr/>
          <p:nvPr>
            <p:custDataLst>
              <p:tags r:id="rId2"/>
            </p:custDataLst>
          </p:nvPr>
        </p:nvSpPr>
        <p:spPr>
          <a:xfrm>
            <a:off x="6744360" y="1231748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原创设计师QQ598969553          _3"/>
          <p:cNvSpPr/>
          <p:nvPr>
            <p:custDataLst>
              <p:tags r:id="rId3"/>
            </p:custDataLst>
          </p:nvPr>
        </p:nvSpPr>
        <p:spPr>
          <a:xfrm>
            <a:off x="5418233" y="1240475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9" name="原创设计师QQ598969553          _4"/>
          <p:cNvSpPr/>
          <p:nvPr>
            <p:custDataLst>
              <p:tags r:id="rId4"/>
            </p:custDataLst>
          </p:nvPr>
        </p:nvSpPr>
        <p:spPr>
          <a:xfrm>
            <a:off x="4758344" y="2094065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原创设计师QQ598969553          _5"/>
          <p:cNvSpPr/>
          <p:nvPr>
            <p:custDataLst>
              <p:tags r:id="rId5"/>
            </p:custDataLst>
          </p:nvPr>
        </p:nvSpPr>
        <p:spPr>
          <a:xfrm>
            <a:off x="4109900" y="2034313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1" name="原创设计师QQ598969553          _6"/>
          <p:cNvSpPr/>
          <p:nvPr>
            <p:custDataLst>
              <p:tags r:id="rId6"/>
            </p:custDataLst>
          </p:nvPr>
        </p:nvSpPr>
        <p:spPr>
          <a:xfrm>
            <a:off x="3415968" y="1356360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2" name="原创设计师QQ598969553          _7"/>
          <p:cNvSpPr/>
          <p:nvPr>
            <p:custDataLst>
              <p:tags r:id="rId7"/>
            </p:custDataLst>
          </p:nvPr>
        </p:nvSpPr>
        <p:spPr>
          <a:xfrm>
            <a:off x="2777792" y="1356360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3" name="原创设计师QQ598969553          _8"/>
          <p:cNvSpPr/>
          <p:nvPr>
            <p:custDataLst>
              <p:tags r:id="rId8"/>
            </p:custDataLst>
          </p:nvPr>
        </p:nvSpPr>
        <p:spPr>
          <a:xfrm>
            <a:off x="2084880" y="2044901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20" name="原创设计师QQ598969553          _10"/>
          <p:cNvGrpSpPr/>
          <p:nvPr/>
        </p:nvGrpSpPr>
        <p:grpSpPr>
          <a:xfrm>
            <a:off x="1881605" y="1123053"/>
            <a:ext cx="1319292" cy="1319292"/>
            <a:chOff x="2380201" y="1546167"/>
            <a:chExt cx="1800343" cy="1800344"/>
          </a:xfrm>
        </p:grpSpPr>
        <p:sp>
          <p:nvSpPr>
            <p:cNvPr id="24" name="菱形 23"/>
            <p:cNvSpPr/>
            <p:nvPr>
              <p:custDataLst>
                <p:tags r:id="rId9"/>
              </p:custDataLst>
            </p:nvPr>
          </p:nvSpPr>
          <p:spPr>
            <a:xfrm>
              <a:off x="2380201" y="1546167"/>
              <a:ext cx="1800343" cy="1800344"/>
            </a:xfrm>
            <a:prstGeom prst="diamond">
              <a:avLst/>
            </a:pr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5" name="菱形 24"/>
            <p:cNvSpPr/>
            <p:nvPr>
              <p:custDataLst>
                <p:tags r:id="rId10"/>
              </p:custDataLst>
            </p:nvPr>
          </p:nvSpPr>
          <p:spPr>
            <a:xfrm>
              <a:off x="2668216" y="1834183"/>
              <a:ext cx="1223439" cy="1223439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254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4000" dirty="0">
                  <a:solidFill>
                    <a:srgbClr val="FFFFFF"/>
                  </a:solidFill>
                  <a:latin typeface="Agency FB Bold" panose="020B0804020202020204" pitchFamily="34" charset="0"/>
                  <a:ea typeface="微软雅黑" panose="020B0503020204020204" pitchFamily="34" charset="-122"/>
                </a:rPr>
                <a:t>2</a:t>
              </a:r>
              <a:endParaRPr lang="zh-CN" altLang="en-US" sz="4000" dirty="0">
                <a:solidFill>
                  <a:srgbClr val="FFFFFF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原创设计师QQ598969553          _11"/>
          <p:cNvGrpSpPr/>
          <p:nvPr/>
        </p:nvGrpSpPr>
        <p:grpSpPr>
          <a:xfrm>
            <a:off x="3198747" y="1123053"/>
            <a:ext cx="1317694" cy="1319292"/>
            <a:chOff x="4261190" y="1546167"/>
            <a:chExt cx="1798163" cy="1800344"/>
          </a:xfrm>
        </p:grpSpPr>
        <p:sp>
          <p:nvSpPr>
            <p:cNvPr id="27" name="菱形 26"/>
            <p:cNvSpPr/>
            <p:nvPr>
              <p:custDataLst>
                <p:tags r:id="rId11"/>
              </p:custDataLst>
            </p:nvPr>
          </p:nvSpPr>
          <p:spPr>
            <a:xfrm>
              <a:off x="4261190" y="1546167"/>
              <a:ext cx="1798163" cy="1800344"/>
            </a:xfrm>
            <a:prstGeom prst="diamond">
              <a:avLst/>
            </a:pr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8" name="菱形 27"/>
            <p:cNvSpPr/>
            <p:nvPr>
              <p:custDataLst>
                <p:tags r:id="rId12"/>
              </p:custDataLst>
            </p:nvPr>
          </p:nvSpPr>
          <p:spPr>
            <a:xfrm>
              <a:off x="4548548" y="1834183"/>
              <a:ext cx="1223439" cy="1223439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254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4000" dirty="0">
                  <a:solidFill>
                    <a:srgbClr val="FFFFFF"/>
                  </a:solidFill>
                  <a:latin typeface="Agency FB Bold" panose="020B0804020202020204" pitchFamily="34" charset="0"/>
                  <a:ea typeface="微软雅黑" panose="020B0503020204020204" pitchFamily="34" charset="-122"/>
                </a:rPr>
                <a:t>0</a:t>
              </a:r>
              <a:endParaRPr lang="zh-CN" altLang="en-US" sz="4000" dirty="0">
                <a:solidFill>
                  <a:srgbClr val="FFFFFF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0" name="原创设计师QQ598969553          _12"/>
          <p:cNvGrpSpPr/>
          <p:nvPr/>
        </p:nvGrpSpPr>
        <p:grpSpPr>
          <a:xfrm>
            <a:off x="4514285" y="1123053"/>
            <a:ext cx="1319292" cy="1319292"/>
            <a:chOff x="6139997" y="1546167"/>
            <a:chExt cx="1800343" cy="1800344"/>
          </a:xfrm>
        </p:grpSpPr>
        <p:sp>
          <p:nvSpPr>
            <p:cNvPr id="31" name="菱形 30"/>
            <p:cNvSpPr/>
            <p:nvPr>
              <p:custDataLst>
                <p:tags r:id="rId13"/>
              </p:custDataLst>
            </p:nvPr>
          </p:nvSpPr>
          <p:spPr>
            <a:xfrm>
              <a:off x="6139997" y="1546167"/>
              <a:ext cx="1800343" cy="1800344"/>
            </a:xfrm>
            <a:prstGeom prst="diamond">
              <a:avLst/>
            </a:pr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5" name="菱形 34"/>
            <p:cNvSpPr/>
            <p:nvPr>
              <p:custDataLst>
                <p:tags r:id="rId14"/>
              </p:custDataLst>
            </p:nvPr>
          </p:nvSpPr>
          <p:spPr>
            <a:xfrm>
              <a:off x="6428880" y="1834183"/>
              <a:ext cx="1223439" cy="1223439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  <a:effectLst>
              <a:innerShdw blurRad="63500" dist="254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4000" dirty="0">
                  <a:solidFill>
                    <a:srgbClr val="FFFFFF"/>
                  </a:solidFill>
                  <a:latin typeface="Agency FB Bold" panose="020B080402020202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4000" dirty="0">
                <a:solidFill>
                  <a:srgbClr val="FFFFFF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原创设计师QQ598969553          _13"/>
          <p:cNvGrpSpPr/>
          <p:nvPr/>
        </p:nvGrpSpPr>
        <p:grpSpPr>
          <a:xfrm>
            <a:off x="5883021" y="1123053"/>
            <a:ext cx="1319292" cy="1319292"/>
            <a:chOff x="8020984" y="1546167"/>
            <a:chExt cx="1800343" cy="1800344"/>
          </a:xfrm>
        </p:grpSpPr>
        <p:sp>
          <p:nvSpPr>
            <p:cNvPr id="37" name="菱形 36"/>
            <p:cNvSpPr/>
            <p:nvPr>
              <p:custDataLst>
                <p:tags r:id="rId15"/>
              </p:custDataLst>
            </p:nvPr>
          </p:nvSpPr>
          <p:spPr>
            <a:xfrm>
              <a:off x="8020984" y="1546167"/>
              <a:ext cx="1800343" cy="1800344"/>
            </a:xfrm>
            <a:prstGeom prst="diamond">
              <a:avLst/>
            </a:pr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8" name="菱形 37"/>
            <p:cNvSpPr/>
            <p:nvPr>
              <p:custDataLst>
                <p:tags r:id="rId16"/>
              </p:custDataLst>
            </p:nvPr>
          </p:nvSpPr>
          <p:spPr>
            <a:xfrm>
              <a:off x="8309212" y="1834183"/>
              <a:ext cx="1223439" cy="1223439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  <a:effectLst>
              <a:innerShdw blurRad="63500" dist="254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4000" dirty="0">
                  <a:solidFill>
                    <a:srgbClr val="FFFFFF"/>
                  </a:solidFill>
                  <a:latin typeface="Agency FB Bold" panose="020B0804020202020204" pitchFamily="34" charset="0"/>
                  <a:ea typeface="微软雅黑" panose="020B0503020204020204" pitchFamily="34" charset="-122"/>
                </a:rPr>
                <a:t>9</a:t>
              </a:r>
              <a:endParaRPr lang="zh-CN" altLang="en-US" sz="4000" dirty="0">
                <a:solidFill>
                  <a:srgbClr val="FFFFFF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3" name="原创设计师QQ598969553          _14"/>
          <p:cNvSpPr txBox="1">
            <a:spLocks noChangeArrowheads="1"/>
          </p:cNvSpPr>
          <p:nvPr/>
        </p:nvSpPr>
        <p:spPr bwMode="auto">
          <a:xfrm>
            <a:off x="1977828" y="3116100"/>
            <a:ext cx="5946972" cy="64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zh-CN" altLang="en-US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商务</a:t>
            </a:r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工作总结</a:t>
            </a:r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</a:t>
            </a:r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原创设计师QQ598969553          _15"/>
          <p:cNvSpPr txBox="1">
            <a:spLocks noChangeArrowheads="1"/>
          </p:cNvSpPr>
          <p:nvPr/>
        </p:nvSpPr>
        <p:spPr bwMode="auto">
          <a:xfrm>
            <a:off x="2005108" y="3912307"/>
            <a:ext cx="5133785" cy="487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altLang="zh-CN" sz="14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PPT</a:t>
            </a:r>
            <a:r>
              <a:rPr lang="zh-CN" altLang="en-US" sz="14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营 </a:t>
            </a:r>
            <a:r>
              <a:rPr lang="en-US" altLang="zh-CN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</a:rPr>
              <a:t>– www.PPTying.com</a:t>
            </a:r>
            <a:endParaRPr lang="en-US" altLang="zh-CN" sz="1400" b="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</a:endParaRPr>
          </a:p>
          <a:p>
            <a:endParaRPr lang="en-US" altLang="zh-CN" sz="1400" b="0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5" name="原创设计师QQ598969553          _16"/>
          <p:cNvSpPr txBox="1">
            <a:spLocks noChangeArrowheads="1"/>
          </p:cNvSpPr>
          <p:nvPr/>
        </p:nvSpPr>
        <p:spPr bwMode="auto">
          <a:xfrm>
            <a:off x="2480337" y="2787535"/>
            <a:ext cx="4183327" cy="232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zh-CN" altLang="en-US" sz="14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这里可以简要的描述您的项目</a:t>
            </a:r>
            <a:endParaRPr lang="zh-CN" altLang="zh-CN" sz="1400" b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9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17" cstate="screen"/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2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24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25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26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27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/>
          <p:bldP spid="44" grpId="0"/>
          <p:bldP spid="4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2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24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25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26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27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/>
          <p:bldP spid="44" grpId="0"/>
          <p:bldP spid="45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reeform 5"/>
          <p:cNvSpPr>
            <a:spLocks noEditPoints="1"/>
          </p:cNvSpPr>
          <p:nvPr/>
        </p:nvSpPr>
        <p:spPr bwMode="auto">
          <a:xfrm>
            <a:off x="736166" y="1675154"/>
            <a:ext cx="2807941" cy="2400004"/>
          </a:xfrm>
          <a:custGeom>
            <a:avLst/>
            <a:gdLst/>
            <a:ahLst/>
            <a:cxnLst>
              <a:cxn ang="0">
                <a:pos x="585" y="0"/>
              </a:cxn>
              <a:cxn ang="0">
                <a:pos x="0" y="2016"/>
              </a:cxn>
              <a:cxn ang="0">
                <a:pos x="1769" y="1749"/>
              </a:cxn>
              <a:cxn ang="0">
                <a:pos x="585" y="0"/>
              </a:cxn>
              <a:cxn ang="0">
                <a:pos x="624" y="254"/>
              </a:cxn>
              <a:cxn ang="0">
                <a:pos x="1587" y="1683"/>
              </a:cxn>
              <a:cxn ang="0">
                <a:pos x="149" y="1905"/>
              </a:cxn>
              <a:cxn ang="0">
                <a:pos x="624" y="254"/>
              </a:cxn>
            </a:cxnLst>
            <a:rect l="0" t="0" r="r" b="b"/>
            <a:pathLst>
              <a:path w="1769" h="2016">
                <a:moveTo>
                  <a:pt x="585" y="0"/>
                </a:moveTo>
                <a:lnTo>
                  <a:pt x="0" y="2016"/>
                </a:lnTo>
                <a:lnTo>
                  <a:pt x="1769" y="1749"/>
                </a:lnTo>
                <a:lnTo>
                  <a:pt x="585" y="0"/>
                </a:lnTo>
                <a:close/>
                <a:moveTo>
                  <a:pt x="624" y="254"/>
                </a:moveTo>
                <a:lnTo>
                  <a:pt x="1587" y="1683"/>
                </a:lnTo>
                <a:lnTo>
                  <a:pt x="149" y="1905"/>
                </a:lnTo>
                <a:lnTo>
                  <a:pt x="624" y="254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91429" tIns="45714" rIns="91429" bIns="45714" numCol="1" anchor="t" anchorCtr="0" compatLnSpc="1"/>
          <a:lstStyle/>
          <a:p>
            <a:endParaRPr lang="zh-CN" altLang="en-US" sz="995"/>
          </a:p>
        </p:txBody>
      </p:sp>
      <p:sp>
        <p:nvSpPr>
          <p:cNvPr id="1030" name="Freeform 6"/>
          <p:cNvSpPr>
            <a:spLocks noEditPoints="1"/>
          </p:cNvSpPr>
          <p:nvPr/>
        </p:nvSpPr>
        <p:spPr bwMode="auto">
          <a:xfrm>
            <a:off x="1499659" y="2008488"/>
            <a:ext cx="2044447" cy="1748812"/>
          </a:xfrm>
          <a:custGeom>
            <a:avLst/>
            <a:gdLst/>
            <a:ahLst/>
            <a:cxnLst>
              <a:cxn ang="0">
                <a:pos x="839" y="0"/>
              </a:cxn>
              <a:cxn ang="0">
                <a:pos x="0" y="1273"/>
              </a:cxn>
              <a:cxn ang="0">
                <a:pos x="1288" y="1469"/>
              </a:cxn>
              <a:cxn ang="0">
                <a:pos x="839" y="0"/>
              </a:cxn>
              <a:cxn ang="0">
                <a:pos x="800" y="222"/>
              </a:cxn>
              <a:cxn ang="0">
                <a:pos x="1145" y="1345"/>
              </a:cxn>
              <a:cxn ang="0">
                <a:pos x="162" y="1195"/>
              </a:cxn>
              <a:cxn ang="0">
                <a:pos x="800" y="222"/>
              </a:cxn>
            </a:cxnLst>
            <a:rect l="0" t="0" r="r" b="b"/>
            <a:pathLst>
              <a:path w="1288" h="1469">
                <a:moveTo>
                  <a:pt x="839" y="0"/>
                </a:moveTo>
                <a:lnTo>
                  <a:pt x="0" y="1273"/>
                </a:lnTo>
                <a:lnTo>
                  <a:pt x="1288" y="1469"/>
                </a:lnTo>
                <a:lnTo>
                  <a:pt x="839" y="0"/>
                </a:lnTo>
                <a:close/>
                <a:moveTo>
                  <a:pt x="800" y="222"/>
                </a:moveTo>
                <a:lnTo>
                  <a:pt x="1145" y="1345"/>
                </a:lnTo>
                <a:lnTo>
                  <a:pt x="162" y="1195"/>
                </a:lnTo>
                <a:lnTo>
                  <a:pt x="800" y="222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29" tIns="45714" rIns="91429" bIns="45714" numCol="1" anchor="t" anchorCtr="0" compatLnSpc="1"/>
          <a:lstStyle/>
          <a:p>
            <a:endParaRPr lang="zh-CN" altLang="en-US" sz="995"/>
          </a:p>
        </p:txBody>
      </p:sp>
      <p:grpSp>
        <p:nvGrpSpPr>
          <p:cNvPr id="26" name="组合 25"/>
          <p:cNvGrpSpPr/>
          <p:nvPr/>
        </p:nvGrpSpPr>
        <p:grpSpPr>
          <a:xfrm>
            <a:off x="1964738" y="1659677"/>
            <a:ext cx="1526987" cy="46428"/>
            <a:chOff x="3219432" y="1768462"/>
            <a:chExt cx="1527176" cy="61912"/>
          </a:xfrm>
          <a:solidFill>
            <a:schemeClr val="accent5"/>
          </a:solidFill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3219432" y="1798625"/>
              <a:ext cx="1497013" cy="1587"/>
            </a:xfrm>
            <a:prstGeom prst="line">
              <a:avLst/>
            </a:prstGeom>
            <a:grpFill/>
            <a:ln w="6350" cap="flat">
              <a:solidFill>
                <a:schemeClr val="accent3"/>
              </a:solidFill>
              <a:prstDash val="solid"/>
              <a:miter lim="800000"/>
            </a:ln>
          </p:spPr>
          <p:txBody>
            <a:bodyPr vert="horz" wrap="square" lIns="91429" tIns="45714" rIns="91429" bIns="45714" numCol="1" anchor="t" anchorCtr="0" compatLnSpc="1"/>
            <a:lstStyle/>
            <a:p>
              <a:endParaRPr lang="zh-CN" altLang="en-US" sz="995"/>
            </a:p>
          </p:txBody>
        </p:sp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4684695" y="1768462"/>
              <a:ext cx="61913" cy="61912"/>
            </a:xfrm>
            <a:prstGeom prst="ellipse">
              <a:avLst/>
            </a:prstGeom>
            <a:grpFill/>
            <a:ln w="6350">
              <a:solidFill>
                <a:schemeClr val="accent3"/>
              </a:solidFill>
              <a:round/>
            </a:ln>
          </p:spPr>
          <p:txBody>
            <a:bodyPr vert="horz" wrap="square" lIns="91429" tIns="45714" rIns="91429" bIns="45714" numCol="1" anchor="t" anchorCtr="0" compatLnSpc="1"/>
            <a:lstStyle/>
            <a:p>
              <a:endParaRPr lang="zh-CN" altLang="en-US" sz="995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275852" y="2428725"/>
            <a:ext cx="1361908" cy="46428"/>
            <a:chOff x="4530707" y="2793987"/>
            <a:chExt cx="1362076" cy="61912"/>
          </a:xfrm>
          <a:solidFill>
            <a:schemeClr val="accent5"/>
          </a:solidFill>
        </p:grpSpPr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 flipH="1">
              <a:off x="4530707" y="2814625"/>
              <a:ext cx="1331913" cy="1587"/>
            </a:xfrm>
            <a:prstGeom prst="line">
              <a:avLst/>
            </a:prstGeom>
            <a:grpFill/>
            <a:ln w="6350" cap="flat">
              <a:solidFill>
                <a:schemeClr val="accent3"/>
              </a:solidFill>
              <a:prstDash val="solid"/>
              <a:miter lim="800000"/>
            </a:ln>
          </p:spPr>
          <p:txBody>
            <a:bodyPr vert="horz" wrap="square" lIns="91429" tIns="45714" rIns="91429" bIns="45714" numCol="1" anchor="t" anchorCtr="0" compatLnSpc="1"/>
            <a:lstStyle/>
            <a:p>
              <a:endParaRPr lang="zh-CN" altLang="en-US" sz="995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830870" y="2793987"/>
              <a:ext cx="61913" cy="61912"/>
            </a:xfrm>
            <a:prstGeom prst="ellipse">
              <a:avLst/>
            </a:prstGeom>
            <a:grpFill/>
            <a:ln w="6350">
              <a:solidFill>
                <a:schemeClr val="accent3"/>
              </a:solidFill>
              <a:round/>
            </a:ln>
          </p:spPr>
          <p:txBody>
            <a:bodyPr vert="horz" wrap="square" lIns="91429" tIns="45714" rIns="91429" bIns="45714" numCol="1" anchor="t" anchorCtr="0" compatLnSpc="1"/>
            <a:lstStyle/>
            <a:p>
              <a:endParaRPr lang="zh-CN" altLang="en-US" sz="995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759983" y="3562060"/>
            <a:ext cx="506350" cy="47619"/>
            <a:chOff x="5014895" y="4305287"/>
            <a:chExt cx="506413" cy="63500"/>
          </a:xfrm>
          <a:solidFill>
            <a:schemeClr val="accent5"/>
          </a:solidFill>
        </p:grpSpPr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 flipH="1">
              <a:off x="5014895" y="4337037"/>
              <a:ext cx="476250" cy="1587"/>
            </a:xfrm>
            <a:prstGeom prst="line">
              <a:avLst/>
            </a:prstGeom>
            <a:grpFill/>
            <a:ln w="6350" cap="flat">
              <a:solidFill>
                <a:schemeClr val="accent3"/>
              </a:solidFill>
              <a:prstDash val="solid"/>
              <a:miter lim="800000"/>
            </a:ln>
          </p:spPr>
          <p:txBody>
            <a:bodyPr vert="horz" wrap="square" lIns="91429" tIns="45714" rIns="91429" bIns="45714" numCol="1" anchor="t" anchorCtr="0" compatLnSpc="1"/>
            <a:lstStyle/>
            <a:p>
              <a:endParaRPr lang="zh-CN" altLang="en-US" sz="995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459395" y="4305287"/>
              <a:ext cx="61913" cy="63500"/>
            </a:xfrm>
            <a:prstGeom prst="ellipse">
              <a:avLst/>
            </a:prstGeom>
            <a:grpFill/>
            <a:ln w="6350">
              <a:solidFill>
                <a:schemeClr val="accent3"/>
              </a:solidFill>
              <a:round/>
            </a:ln>
          </p:spPr>
          <p:txBody>
            <a:bodyPr vert="horz" wrap="square" lIns="91429" tIns="45714" rIns="91429" bIns="45714" numCol="1" anchor="t" anchorCtr="0" compatLnSpc="1"/>
            <a:lstStyle/>
            <a:p>
              <a:endParaRPr lang="zh-CN" altLang="en-US" sz="995"/>
            </a:p>
          </p:txBody>
        </p:sp>
      </p:grpSp>
      <p:sp>
        <p:nvSpPr>
          <p:cNvPr id="1031" name="Freeform 7"/>
          <p:cNvSpPr>
            <a:spLocks noEditPoints="1"/>
          </p:cNvSpPr>
          <p:nvPr/>
        </p:nvSpPr>
        <p:spPr bwMode="auto">
          <a:xfrm>
            <a:off x="2373470" y="2490632"/>
            <a:ext cx="1568257" cy="1266669"/>
          </a:xfrm>
          <a:custGeom>
            <a:avLst/>
            <a:gdLst/>
            <a:ahLst/>
            <a:cxnLst>
              <a:cxn ang="0">
                <a:pos x="0" y="463"/>
              </a:cxn>
              <a:cxn ang="0">
                <a:pos x="709" y="1064"/>
              </a:cxn>
              <a:cxn ang="0">
                <a:pos x="988" y="0"/>
              </a:cxn>
              <a:cxn ang="0">
                <a:pos x="0" y="463"/>
              </a:cxn>
              <a:cxn ang="0">
                <a:pos x="663" y="914"/>
              </a:cxn>
              <a:cxn ang="0">
                <a:pos x="149" y="483"/>
              </a:cxn>
              <a:cxn ang="0">
                <a:pos x="865" y="144"/>
              </a:cxn>
              <a:cxn ang="0">
                <a:pos x="663" y="914"/>
              </a:cxn>
            </a:cxnLst>
            <a:rect l="0" t="0" r="r" b="b"/>
            <a:pathLst>
              <a:path w="988" h="1064">
                <a:moveTo>
                  <a:pt x="0" y="463"/>
                </a:moveTo>
                <a:lnTo>
                  <a:pt x="709" y="1064"/>
                </a:lnTo>
                <a:lnTo>
                  <a:pt x="988" y="0"/>
                </a:lnTo>
                <a:lnTo>
                  <a:pt x="0" y="463"/>
                </a:lnTo>
                <a:close/>
                <a:moveTo>
                  <a:pt x="663" y="914"/>
                </a:moveTo>
                <a:lnTo>
                  <a:pt x="149" y="483"/>
                </a:lnTo>
                <a:lnTo>
                  <a:pt x="865" y="144"/>
                </a:lnTo>
                <a:lnTo>
                  <a:pt x="663" y="914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91429" tIns="45714" rIns="91429" bIns="45714" numCol="1" anchor="t" anchorCtr="0" compatLnSpc="1"/>
          <a:lstStyle/>
          <a:p>
            <a:endParaRPr lang="zh-CN" altLang="en-US" sz="995"/>
          </a:p>
        </p:txBody>
      </p:sp>
      <p:cxnSp>
        <p:nvCxnSpPr>
          <p:cNvPr id="3" name="直接连接符 2"/>
          <p:cNvCxnSpPr/>
          <p:nvPr/>
        </p:nvCxnSpPr>
        <p:spPr>
          <a:xfrm>
            <a:off x="4682329" y="1359644"/>
            <a:ext cx="0" cy="51116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>
            <a:spLocks noChangeArrowheads="1"/>
          </p:cNvSpPr>
          <p:nvPr/>
        </p:nvSpPr>
        <p:spPr bwMode="auto">
          <a:xfrm>
            <a:off x="4772679" y="1488498"/>
            <a:ext cx="3009118" cy="54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772680" y="1171660"/>
            <a:ext cx="2157294" cy="3550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705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112022" y="1417333"/>
            <a:ext cx="395787" cy="395787"/>
            <a:chOff x="5747657" y="2305619"/>
            <a:chExt cx="556576" cy="556576"/>
          </a:xfrm>
        </p:grpSpPr>
        <p:sp>
          <p:nvSpPr>
            <p:cNvPr id="39" name="椭圆 26"/>
            <p:cNvSpPr/>
            <p:nvPr/>
          </p:nvSpPr>
          <p:spPr bwMode="auto">
            <a:xfrm>
              <a:off x="5747657" y="2305619"/>
              <a:ext cx="556576" cy="556576"/>
            </a:xfrm>
            <a:prstGeom prst="ellipse">
              <a:avLst/>
            </a:prstGeom>
            <a:solidFill>
              <a:schemeClr val="accent4"/>
            </a:solidFill>
            <a:ln w="57150" cap="flat" cmpd="sng" algn="ctr">
              <a:solidFill>
                <a:schemeClr val="bg1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lnSpc>
                  <a:spcPct val="130000"/>
                </a:lnSpc>
                <a:defRPr/>
              </a:pPr>
              <a:endParaRPr lang="en-US" sz="855" ker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燕尾形 6"/>
            <p:cNvSpPr/>
            <p:nvPr/>
          </p:nvSpPr>
          <p:spPr>
            <a:xfrm>
              <a:off x="5932500" y="2446897"/>
              <a:ext cx="186890" cy="27402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solidFill>
                  <a:schemeClr val="tx1"/>
                </a:solidFill>
              </a:endParaRPr>
            </a:p>
          </p:txBody>
        </p:sp>
      </p:grpSp>
      <p:cxnSp>
        <p:nvCxnSpPr>
          <p:cNvPr id="48" name="直接连接符 47"/>
          <p:cNvCxnSpPr/>
          <p:nvPr/>
        </p:nvCxnSpPr>
        <p:spPr>
          <a:xfrm>
            <a:off x="5022930" y="3331006"/>
            <a:ext cx="0" cy="51116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>
            <a:spLocks noChangeArrowheads="1"/>
          </p:cNvSpPr>
          <p:nvPr/>
        </p:nvSpPr>
        <p:spPr bwMode="auto">
          <a:xfrm>
            <a:off x="5113281" y="3459860"/>
            <a:ext cx="3009118" cy="54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5113282" y="3143022"/>
            <a:ext cx="2157294" cy="3550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705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4452624" y="3388695"/>
            <a:ext cx="395787" cy="395787"/>
            <a:chOff x="5747657" y="2305619"/>
            <a:chExt cx="556576" cy="556576"/>
          </a:xfrm>
        </p:grpSpPr>
        <p:sp>
          <p:nvSpPr>
            <p:cNvPr id="52" name="椭圆 26"/>
            <p:cNvSpPr/>
            <p:nvPr/>
          </p:nvSpPr>
          <p:spPr bwMode="auto">
            <a:xfrm>
              <a:off x="5747657" y="2305619"/>
              <a:ext cx="556576" cy="556576"/>
            </a:xfrm>
            <a:prstGeom prst="ellipse">
              <a:avLst/>
            </a:prstGeom>
            <a:solidFill>
              <a:schemeClr val="accent2"/>
            </a:solidFill>
            <a:ln w="57150" cap="flat" cmpd="sng" algn="ctr">
              <a:solidFill>
                <a:schemeClr val="bg1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lnSpc>
                  <a:spcPct val="130000"/>
                </a:lnSpc>
                <a:defRPr/>
              </a:pPr>
              <a:endParaRPr lang="en-US" sz="855" ker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3" name="燕尾形 52"/>
            <p:cNvSpPr/>
            <p:nvPr/>
          </p:nvSpPr>
          <p:spPr>
            <a:xfrm>
              <a:off x="5932500" y="2446897"/>
              <a:ext cx="186890" cy="27402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solidFill>
                  <a:schemeClr val="tx1"/>
                </a:solidFill>
              </a:endParaRPr>
            </a:p>
          </p:txBody>
        </p:sp>
      </p:grpSp>
      <p:cxnSp>
        <p:nvCxnSpPr>
          <p:cNvPr id="54" name="直接连接符 53"/>
          <p:cNvCxnSpPr/>
          <p:nvPr/>
        </p:nvCxnSpPr>
        <p:spPr>
          <a:xfrm>
            <a:off x="5332569" y="2226631"/>
            <a:ext cx="0" cy="511166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>
            <a:spLocks noChangeArrowheads="1"/>
          </p:cNvSpPr>
          <p:nvPr/>
        </p:nvSpPr>
        <p:spPr bwMode="auto">
          <a:xfrm>
            <a:off x="5422919" y="2355484"/>
            <a:ext cx="3009118" cy="54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422920" y="2038647"/>
            <a:ext cx="2157294" cy="3550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705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4766759" y="2284319"/>
            <a:ext cx="395787" cy="395787"/>
            <a:chOff x="5747657" y="2305619"/>
            <a:chExt cx="556576" cy="556576"/>
          </a:xfrm>
        </p:grpSpPr>
        <p:sp>
          <p:nvSpPr>
            <p:cNvPr id="58" name="椭圆 26"/>
            <p:cNvSpPr/>
            <p:nvPr/>
          </p:nvSpPr>
          <p:spPr bwMode="auto">
            <a:xfrm>
              <a:off x="5747657" y="2305619"/>
              <a:ext cx="556576" cy="556576"/>
            </a:xfrm>
            <a:prstGeom prst="ellipse">
              <a:avLst/>
            </a:prstGeom>
            <a:solidFill>
              <a:schemeClr val="accent1"/>
            </a:solidFill>
            <a:ln w="57150" cap="flat" cmpd="sng" algn="ctr">
              <a:solidFill>
                <a:schemeClr val="bg1"/>
              </a:solidFill>
              <a:prstDash val="solid"/>
            </a:ln>
            <a:effectLst>
              <a:outerShdw blurRad="3810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lnSpc>
                  <a:spcPct val="130000"/>
                </a:lnSpc>
                <a:defRPr/>
              </a:pPr>
              <a:endParaRPr lang="en-US" sz="855" ker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9" name="燕尾形 58"/>
            <p:cNvSpPr/>
            <p:nvPr/>
          </p:nvSpPr>
          <p:spPr>
            <a:xfrm>
              <a:off x="5932500" y="2446897"/>
              <a:ext cx="186890" cy="274020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animBg="1"/>
      <p:bldP spid="1030" grpId="0" animBg="1"/>
      <p:bldP spid="1031" grpId="0" animBg="1"/>
      <p:bldP spid="25" grpId="0"/>
      <p:bldP spid="38" grpId="0"/>
      <p:bldP spid="49" grpId="0"/>
      <p:bldP spid="50" grpId="0"/>
      <p:bldP spid="55" grpId="0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6007" y="1827711"/>
            <a:ext cx="3137397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zh-CN" altLang="en-US" sz="384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zh-CN" altLang="en-US" sz="3600" b="1" spc="3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3780010" y="1251690"/>
            <a:ext cx="0" cy="2640122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9"/>
          <p:cNvSpPr txBox="1"/>
          <p:nvPr/>
        </p:nvSpPr>
        <p:spPr>
          <a:xfrm>
            <a:off x="4101262" y="2677507"/>
            <a:ext cx="137922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年度工作概述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文本框 9"/>
          <p:cNvSpPr txBox="1"/>
          <p:nvPr/>
        </p:nvSpPr>
        <p:spPr>
          <a:xfrm>
            <a:off x="4101262" y="3002907"/>
            <a:ext cx="149485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成功项目展示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5804268" y="2680765"/>
            <a:ext cx="137922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工作完成情况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文本框 9"/>
          <p:cNvSpPr txBox="1"/>
          <p:nvPr/>
        </p:nvSpPr>
        <p:spPr>
          <a:xfrm>
            <a:off x="5804269" y="3006614"/>
            <a:ext cx="1379220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工作存在不足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62173" y="3229814"/>
            <a:ext cx="90273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PART 02</a:t>
            </a:r>
            <a:endParaRPr lang="zh-CN" altLang="en-US" sz="1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263067" y="1815700"/>
            <a:ext cx="1300945" cy="1300945"/>
            <a:chOff x="2262782" y="1446400"/>
            <a:chExt cx="1301106" cy="1301106"/>
          </a:xfrm>
        </p:grpSpPr>
        <p:sp>
          <p:nvSpPr>
            <p:cNvPr id="5" name="椭圆 4"/>
            <p:cNvSpPr/>
            <p:nvPr/>
          </p:nvSpPr>
          <p:spPr>
            <a:xfrm>
              <a:off x="2262782" y="1446400"/>
              <a:ext cx="1301106" cy="13011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KSO_Shape"/>
            <p:cNvSpPr/>
            <p:nvPr/>
          </p:nvSpPr>
          <p:spPr bwMode="auto">
            <a:xfrm>
              <a:off x="2523120" y="1821416"/>
              <a:ext cx="836342" cy="574285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995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2" grpId="0"/>
      <p:bldP spid="13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5678664" y="1461808"/>
            <a:ext cx="2637547" cy="650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4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80565" y="2494790"/>
            <a:ext cx="2635646" cy="650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4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80565" y="3478768"/>
            <a:ext cx="2635646" cy="650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4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4997213" y="2253853"/>
            <a:ext cx="3318998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</a:ln>
          <a:effectLst/>
        </p:spPr>
      </p:cxnSp>
      <p:cxnSp>
        <p:nvCxnSpPr>
          <p:cNvPr id="28" name="直接连接符 27"/>
          <p:cNvCxnSpPr/>
          <p:nvPr/>
        </p:nvCxnSpPr>
        <p:spPr>
          <a:xfrm>
            <a:off x="4996602" y="3333913"/>
            <a:ext cx="3319609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</a:ln>
          <a:effectLst/>
        </p:spPr>
      </p:cxnSp>
      <p:grpSp>
        <p:nvGrpSpPr>
          <p:cNvPr id="3" name="组合 2"/>
          <p:cNvGrpSpPr/>
          <p:nvPr/>
        </p:nvGrpSpPr>
        <p:grpSpPr>
          <a:xfrm>
            <a:off x="4955404" y="1499748"/>
            <a:ext cx="599415" cy="599415"/>
            <a:chOff x="4955424" y="1457564"/>
            <a:chExt cx="599448" cy="599448"/>
          </a:xfrm>
          <a:solidFill>
            <a:schemeClr val="accent4"/>
          </a:solidFill>
        </p:grpSpPr>
        <p:sp>
          <p:nvSpPr>
            <p:cNvPr id="33" name="椭圆 32"/>
            <p:cNvSpPr/>
            <p:nvPr/>
          </p:nvSpPr>
          <p:spPr>
            <a:xfrm>
              <a:off x="4955424" y="1457564"/>
              <a:ext cx="599448" cy="599448"/>
            </a:xfrm>
            <a:prstGeom prst="ellipse">
              <a:avLst/>
            </a:prstGeom>
            <a:grpFill/>
            <a:ln w="6350"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7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9" name="Freeform 13"/>
            <p:cNvSpPr>
              <a:spLocks noEditPoints="1"/>
            </p:cNvSpPr>
            <p:nvPr/>
          </p:nvSpPr>
          <p:spPr bwMode="auto">
            <a:xfrm>
              <a:off x="5110341" y="1644432"/>
              <a:ext cx="289613" cy="227488"/>
            </a:xfrm>
            <a:custGeom>
              <a:avLst/>
              <a:gdLst>
                <a:gd name="T0" fmla="*/ 282 w 766"/>
                <a:gd name="T1" fmla="*/ 304 h 600"/>
                <a:gd name="T2" fmla="*/ 391 w 766"/>
                <a:gd name="T3" fmla="*/ 248 h 600"/>
                <a:gd name="T4" fmla="*/ 596 w 766"/>
                <a:gd name="T5" fmla="*/ 213 h 600"/>
                <a:gd name="T6" fmla="*/ 652 w 766"/>
                <a:gd name="T7" fmla="*/ 129 h 600"/>
                <a:gd name="T8" fmla="*/ 570 w 766"/>
                <a:gd name="T9" fmla="*/ 186 h 600"/>
                <a:gd name="T10" fmla="*/ 391 w 766"/>
                <a:gd name="T11" fmla="*/ 195 h 600"/>
                <a:gd name="T12" fmla="*/ 766 w 766"/>
                <a:gd name="T13" fmla="*/ 80 h 600"/>
                <a:gd name="T14" fmla="*/ 465 w 766"/>
                <a:gd name="T15" fmla="*/ 32 h 600"/>
                <a:gd name="T16" fmla="*/ 437 w 766"/>
                <a:gd name="T17" fmla="*/ 0 h 600"/>
                <a:gd name="T18" fmla="*/ 154 w 766"/>
                <a:gd name="T19" fmla="*/ 32 h 600"/>
                <a:gd name="T20" fmla="*/ 175 w 766"/>
                <a:gd name="T21" fmla="*/ 80 h 600"/>
                <a:gd name="T22" fmla="*/ 216 w 766"/>
                <a:gd name="T23" fmla="*/ 135 h 600"/>
                <a:gd name="T24" fmla="*/ 706 w 766"/>
                <a:gd name="T25" fmla="*/ 80 h 600"/>
                <a:gd name="T26" fmla="*/ 355 w 766"/>
                <a:gd name="T27" fmla="*/ 394 h 600"/>
                <a:gd name="T28" fmla="*/ 706 w 766"/>
                <a:gd name="T29" fmla="*/ 410 h 600"/>
                <a:gd name="T30" fmla="*/ 361 w 766"/>
                <a:gd name="T31" fmla="*/ 427 h 600"/>
                <a:gd name="T32" fmla="*/ 362 w 766"/>
                <a:gd name="T33" fmla="*/ 478 h 600"/>
                <a:gd name="T34" fmla="*/ 437 w 766"/>
                <a:gd name="T35" fmla="*/ 595 h 600"/>
                <a:gd name="T36" fmla="*/ 465 w 766"/>
                <a:gd name="T37" fmla="*/ 478 h 600"/>
                <a:gd name="T38" fmla="*/ 603 w 766"/>
                <a:gd name="T39" fmla="*/ 592 h 600"/>
                <a:gd name="T40" fmla="*/ 591 w 766"/>
                <a:gd name="T41" fmla="*/ 478 h 600"/>
                <a:gd name="T42" fmla="*/ 766 w 766"/>
                <a:gd name="T43" fmla="*/ 427 h 600"/>
                <a:gd name="T44" fmla="*/ 747 w 766"/>
                <a:gd name="T45" fmla="*/ 80 h 600"/>
                <a:gd name="T46" fmla="*/ 161 w 766"/>
                <a:gd name="T47" fmla="*/ 310 h 600"/>
                <a:gd name="T48" fmla="*/ 235 w 766"/>
                <a:gd name="T49" fmla="*/ 236 h 600"/>
                <a:gd name="T50" fmla="*/ 86 w 766"/>
                <a:gd name="T51" fmla="*/ 236 h 600"/>
                <a:gd name="T52" fmla="*/ 208 w 766"/>
                <a:gd name="T53" fmla="*/ 325 h 600"/>
                <a:gd name="T54" fmla="*/ 181 w 766"/>
                <a:gd name="T55" fmla="*/ 325 h 600"/>
                <a:gd name="T56" fmla="*/ 188 w 766"/>
                <a:gd name="T57" fmla="*/ 339 h 600"/>
                <a:gd name="T58" fmla="*/ 196 w 766"/>
                <a:gd name="T59" fmla="*/ 510 h 600"/>
                <a:gd name="T60" fmla="*/ 129 w 766"/>
                <a:gd name="T61" fmla="*/ 510 h 600"/>
                <a:gd name="T62" fmla="*/ 137 w 766"/>
                <a:gd name="T63" fmla="*/ 339 h 600"/>
                <a:gd name="T64" fmla="*/ 145 w 766"/>
                <a:gd name="T65" fmla="*/ 325 h 600"/>
                <a:gd name="T66" fmla="*/ 0 w 766"/>
                <a:gd name="T67" fmla="*/ 438 h 600"/>
                <a:gd name="T68" fmla="*/ 66 w 766"/>
                <a:gd name="T69" fmla="*/ 600 h 600"/>
                <a:gd name="T70" fmla="*/ 89 w 766"/>
                <a:gd name="T71" fmla="*/ 432 h 600"/>
                <a:gd name="T72" fmla="*/ 230 w 766"/>
                <a:gd name="T73" fmla="*/ 600 h 600"/>
                <a:gd name="T74" fmla="*/ 253 w 766"/>
                <a:gd name="T75" fmla="*/ 432 h 600"/>
                <a:gd name="T76" fmla="*/ 321 w 766"/>
                <a:gd name="T77" fmla="*/ 600 h 600"/>
                <a:gd name="T78" fmla="*/ 208 w 766"/>
                <a:gd name="T79" fmla="*/ 325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66" h="600">
                  <a:moveTo>
                    <a:pt x="391" y="195"/>
                  </a:moveTo>
                  <a:lnTo>
                    <a:pt x="282" y="304"/>
                  </a:lnTo>
                  <a:cubicBezTo>
                    <a:pt x="293" y="310"/>
                    <a:pt x="303" y="317"/>
                    <a:pt x="312" y="326"/>
                  </a:cubicBezTo>
                  <a:lnTo>
                    <a:pt x="391" y="248"/>
                  </a:lnTo>
                  <a:lnTo>
                    <a:pt x="476" y="333"/>
                  </a:lnTo>
                  <a:lnTo>
                    <a:pt x="596" y="213"/>
                  </a:lnTo>
                  <a:lnTo>
                    <a:pt x="614" y="259"/>
                  </a:lnTo>
                  <a:lnTo>
                    <a:pt x="652" y="129"/>
                  </a:lnTo>
                  <a:lnTo>
                    <a:pt x="522" y="167"/>
                  </a:lnTo>
                  <a:lnTo>
                    <a:pt x="570" y="186"/>
                  </a:lnTo>
                  <a:lnTo>
                    <a:pt x="476" y="280"/>
                  </a:lnTo>
                  <a:lnTo>
                    <a:pt x="391" y="195"/>
                  </a:lnTo>
                  <a:close/>
                  <a:moveTo>
                    <a:pt x="766" y="80"/>
                  </a:moveTo>
                  <a:lnTo>
                    <a:pt x="766" y="80"/>
                  </a:lnTo>
                  <a:lnTo>
                    <a:pt x="766" y="32"/>
                  </a:lnTo>
                  <a:lnTo>
                    <a:pt x="465" y="32"/>
                  </a:lnTo>
                  <a:lnTo>
                    <a:pt x="465" y="0"/>
                  </a:lnTo>
                  <a:lnTo>
                    <a:pt x="437" y="0"/>
                  </a:lnTo>
                  <a:lnTo>
                    <a:pt x="437" y="32"/>
                  </a:lnTo>
                  <a:lnTo>
                    <a:pt x="154" y="32"/>
                  </a:lnTo>
                  <a:lnTo>
                    <a:pt x="154" y="80"/>
                  </a:lnTo>
                  <a:lnTo>
                    <a:pt x="175" y="80"/>
                  </a:lnTo>
                  <a:lnTo>
                    <a:pt x="175" y="122"/>
                  </a:lnTo>
                  <a:cubicBezTo>
                    <a:pt x="190" y="124"/>
                    <a:pt x="203" y="128"/>
                    <a:pt x="216" y="135"/>
                  </a:cubicBezTo>
                  <a:lnTo>
                    <a:pt x="216" y="80"/>
                  </a:lnTo>
                  <a:lnTo>
                    <a:pt x="706" y="80"/>
                  </a:lnTo>
                  <a:lnTo>
                    <a:pt x="706" y="394"/>
                  </a:lnTo>
                  <a:lnTo>
                    <a:pt x="355" y="394"/>
                  </a:lnTo>
                  <a:cubicBezTo>
                    <a:pt x="356" y="399"/>
                    <a:pt x="358" y="404"/>
                    <a:pt x="359" y="410"/>
                  </a:cubicBezTo>
                  <a:lnTo>
                    <a:pt x="706" y="410"/>
                  </a:lnTo>
                  <a:lnTo>
                    <a:pt x="706" y="427"/>
                  </a:lnTo>
                  <a:lnTo>
                    <a:pt x="361" y="427"/>
                  </a:lnTo>
                  <a:cubicBezTo>
                    <a:pt x="361" y="430"/>
                    <a:pt x="362" y="434"/>
                    <a:pt x="362" y="438"/>
                  </a:cubicBezTo>
                  <a:lnTo>
                    <a:pt x="362" y="478"/>
                  </a:lnTo>
                  <a:lnTo>
                    <a:pt x="437" y="478"/>
                  </a:lnTo>
                  <a:lnTo>
                    <a:pt x="437" y="595"/>
                  </a:lnTo>
                  <a:lnTo>
                    <a:pt x="465" y="595"/>
                  </a:lnTo>
                  <a:lnTo>
                    <a:pt x="465" y="478"/>
                  </a:lnTo>
                  <a:lnTo>
                    <a:pt x="560" y="478"/>
                  </a:lnTo>
                  <a:lnTo>
                    <a:pt x="603" y="592"/>
                  </a:lnTo>
                  <a:lnTo>
                    <a:pt x="631" y="585"/>
                  </a:lnTo>
                  <a:lnTo>
                    <a:pt x="591" y="478"/>
                  </a:lnTo>
                  <a:lnTo>
                    <a:pt x="766" y="478"/>
                  </a:lnTo>
                  <a:lnTo>
                    <a:pt x="766" y="427"/>
                  </a:lnTo>
                  <a:lnTo>
                    <a:pt x="747" y="427"/>
                  </a:lnTo>
                  <a:lnTo>
                    <a:pt x="747" y="80"/>
                  </a:lnTo>
                  <a:lnTo>
                    <a:pt x="766" y="80"/>
                  </a:lnTo>
                  <a:close/>
                  <a:moveTo>
                    <a:pt x="161" y="310"/>
                  </a:moveTo>
                  <a:lnTo>
                    <a:pt x="161" y="310"/>
                  </a:lnTo>
                  <a:cubicBezTo>
                    <a:pt x="202" y="310"/>
                    <a:pt x="235" y="277"/>
                    <a:pt x="235" y="236"/>
                  </a:cubicBezTo>
                  <a:cubicBezTo>
                    <a:pt x="235" y="194"/>
                    <a:pt x="202" y="161"/>
                    <a:pt x="161" y="161"/>
                  </a:cubicBezTo>
                  <a:cubicBezTo>
                    <a:pt x="119" y="161"/>
                    <a:pt x="86" y="194"/>
                    <a:pt x="86" y="236"/>
                  </a:cubicBezTo>
                  <a:cubicBezTo>
                    <a:pt x="86" y="277"/>
                    <a:pt x="119" y="310"/>
                    <a:pt x="161" y="310"/>
                  </a:cubicBezTo>
                  <a:close/>
                  <a:moveTo>
                    <a:pt x="208" y="325"/>
                  </a:moveTo>
                  <a:lnTo>
                    <a:pt x="208" y="325"/>
                  </a:lnTo>
                  <a:lnTo>
                    <a:pt x="181" y="325"/>
                  </a:lnTo>
                  <a:lnTo>
                    <a:pt x="185" y="328"/>
                  </a:lnTo>
                  <a:cubicBezTo>
                    <a:pt x="188" y="331"/>
                    <a:pt x="190" y="336"/>
                    <a:pt x="188" y="339"/>
                  </a:cubicBezTo>
                  <a:lnTo>
                    <a:pt x="178" y="365"/>
                  </a:lnTo>
                  <a:lnTo>
                    <a:pt x="196" y="510"/>
                  </a:lnTo>
                  <a:lnTo>
                    <a:pt x="163" y="540"/>
                  </a:lnTo>
                  <a:lnTo>
                    <a:pt x="129" y="510"/>
                  </a:lnTo>
                  <a:lnTo>
                    <a:pt x="147" y="365"/>
                  </a:lnTo>
                  <a:lnTo>
                    <a:pt x="137" y="339"/>
                  </a:lnTo>
                  <a:cubicBezTo>
                    <a:pt x="135" y="336"/>
                    <a:pt x="137" y="331"/>
                    <a:pt x="140" y="328"/>
                  </a:cubicBezTo>
                  <a:lnTo>
                    <a:pt x="145" y="325"/>
                  </a:lnTo>
                  <a:lnTo>
                    <a:pt x="112" y="325"/>
                  </a:lnTo>
                  <a:cubicBezTo>
                    <a:pt x="50" y="325"/>
                    <a:pt x="0" y="376"/>
                    <a:pt x="0" y="438"/>
                  </a:cubicBezTo>
                  <a:lnTo>
                    <a:pt x="0" y="600"/>
                  </a:lnTo>
                  <a:lnTo>
                    <a:pt x="66" y="600"/>
                  </a:lnTo>
                  <a:lnTo>
                    <a:pt x="66" y="432"/>
                  </a:lnTo>
                  <a:lnTo>
                    <a:pt x="89" y="432"/>
                  </a:lnTo>
                  <a:lnTo>
                    <a:pt x="89" y="600"/>
                  </a:lnTo>
                  <a:lnTo>
                    <a:pt x="230" y="600"/>
                  </a:lnTo>
                  <a:lnTo>
                    <a:pt x="230" y="432"/>
                  </a:lnTo>
                  <a:lnTo>
                    <a:pt x="253" y="432"/>
                  </a:lnTo>
                  <a:lnTo>
                    <a:pt x="253" y="600"/>
                  </a:lnTo>
                  <a:lnTo>
                    <a:pt x="321" y="600"/>
                  </a:lnTo>
                  <a:lnTo>
                    <a:pt x="321" y="438"/>
                  </a:lnTo>
                  <a:cubicBezTo>
                    <a:pt x="321" y="376"/>
                    <a:pt x="271" y="325"/>
                    <a:pt x="208" y="32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5" tIns="45717" rIns="91435" bIns="45717" numCol="1" anchor="t" anchorCtr="0" compatLnSpc="1"/>
            <a:lstStyle/>
            <a:p>
              <a:endParaRPr lang="zh-CN" altLang="en-US" sz="995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970833" y="2494790"/>
            <a:ext cx="599415" cy="599415"/>
            <a:chOff x="4970854" y="2513407"/>
            <a:chExt cx="599448" cy="599448"/>
          </a:xfrm>
          <a:solidFill>
            <a:schemeClr val="accent4"/>
          </a:solidFill>
        </p:grpSpPr>
        <p:sp>
          <p:nvSpPr>
            <p:cNvPr id="35" name="椭圆 34"/>
            <p:cNvSpPr/>
            <p:nvPr/>
          </p:nvSpPr>
          <p:spPr>
            <a:xfrm>
              <a:off x="4970854" y="2513407"/>
              <a:ext cx="599448" cy="599448"/>
            </a:xfrm>
            <a:prstGeom prst="ellipse">
              <a:avLst/>
            </a:prstGeom>
            <a:grpFill/>
            <a:ln w="6350"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7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0" name="Freeform 17"/>
            <p:cNvSpPr>
              <a:spLocks noEditPoints="1"/>
            </p:cNvSpPr>
            <p:nvPr/>
          </p:nvSpPr>
          <p:spPr bwMode="auto">
            <a:xfrm>
              <a:off x="5110341" y="2641777"/>
              <a:ext cx="289614" cy="309707"/>
            </a:xfrm>
            <a:custGeom>
              <a:avLst/>
              <a:gdLst>
                <a:gd name="T0" fmla="*/ 224 w 593"/>
                <a:gd name="T1" fmla="*/ 394 h 633"/>
                <a:gd name="T2" fmla="*/ 213 w 593"/>
                <a:gd name="T3" fmla="*/ 358 h 633"/>
                <a:gd name="T4" fmla="*/ 259 w 593"/>
                <a:gd name="T5" fmla="*/ 173 h 633"/>
                <a:gd name="T6" fmla="*/ 307 w 593"/>
                <a:gd name="T7" fmla="*/ 323 h 633"/>
                <a:gd name="T8" fmla="*/ 367 w 593"/>
                <a:gd name="T9" fmla="*/ 149 h 633"/>
                <a:gd name="T10" fmla="*/ 234 w 593"/>
                <a:gd name="T11" fmla="*/ 296 h 633"/>
                <a:gd name="T12" fmla="*/ 223 w 593"/>
                <a:gd name="T13" fmla="*/ 315 h 633"/>
                <a:gd name="T14" fmla="*/ 304 w 593"/>
                <a:gd name="T15" fmla="*/ 363 h 633"/>
                <a:gd name="T16" fmla="*/ 391 w 593"/>
                <a:gd name="T17" fmla="*/ 127 h 633"/>
                <a:gd name="T18" fmla="*/ 395 w 593"/>
                <a:gd name="T19" fmla="*/ 81 h 633"/>
                <a:gd name="T20" fmla="*/ 391 w 593"/>
                <a:gd name="T21" fmla="*/ 127 h 633"/>
                <a:gd name="T22" fmla="*/ 463 w 593"/>
                <a:gd name="T23" fmla="*/ 149 h 633"/>
                <a:gd name="T24" fmla="*/ 417 w 593"/>
                <a:gd name="T25" fmla="*/ 154 h 633"/>
                <a:gd name="T26" fmla="*/ 338 w 593"/>
                <a:gd name="T27" fmla="*/ 107 h 633"/>
                <a:gd name="T28" fmla="*/ 319 w 593"/>
                <a:gd name="T29" fmla="*/ 65 h 633"/>
                <a:gd name="T30" fmla="*/ 338 w 593"/>
                <a:gd name="T31" fmla="*/ 107 h 633"/>
                <a:gd name="T32" fmla="*/ 261 w 593"/>
                <a:gd name="T33" fmla="*/ 79 h 633"/>
                <a:gd name="T34" fmla="*/ 266 w 593"/>
                <a:gd name="T35" fmla="*/ 125 h 633"/>
                <a:gd name="T36" fmla="*/ 435 w 593"/>
                <a:gd name="T37" fmla="*/ 226 h 633"/>
                <a:gd name="T38" fmla="*/ 477 w 593"/>
                <a:gd name="T39" fmla="*/ 207 h 633"/>
                <a:gd name="T40" fmla="*/ 435 w 593"/>
                <a:gd name="T41" fmla="*/ 226 h 633"/>
                <a:gd name="T42" fmla="*/ 218 w 593"/>
                <a:gd name="T43" fmla="*/ 324 h 633"/>
                <a:gd name="T44" fmla="*/ 206 w 593"/>
                <a:gd name="T45" fmla="*/ 344 h 633"/>
                <a:gd name="T46" fmla="*/ 288 w 593"/>
                <a:gd name="T47" fmla="*/ 391 h 633"/>
                <a:gd name="T48" fmla="*/ 216 w 593"/>
                <a:gd name="T49" fmla="*/ 633 h 633"/>
                <a:gd name="T50" fmla="*/ 231 w 593"/>
                <a:gd name="T51" fmla="*/ 37 h 633"/>
                <a:gd name="T52" fmla="*/ 564 w 593"/>
                <a:gd name="T53" fmla="*/ 180 h 633"/>
                <a:gd name="T54" fmla="*/ 569 w 593"/>
                <a:gd name="T55" fmla="*/ 276 h 633"/>
                <a:gd name="T56" fmla="*/ 586 w 593"/>
                <a:gd name="T57" fmla="*/ 396 h 633"/>
                <a:gd name="T58" fmla="*/ 565 w 593"/>
                <a:gd name="T59" fmla="*/ 498 h 633"/>
                <a:gd name="T60" fmla="*/ 442 w 593"/>
                <a:gd name="T61" fmla="*/ 526 h 633"/>
                <a:gd name="T62" fmla="*/ 216 w 593"/>
                <a:gd name="T63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3" h="633">
                  <a:moveTo>
                    <a:pt x="213" y="358"/>
                  </a:moveTo>
                  <a:cubicBezTo>
                    <a:pt x="207" y="371"/>
                    <a:pt x="212" y="387"/>
                    <a:pt x="224" y="394"/>
                  </a:cubicBezTo>
                  <a:cubicBezTo>
                    <a:pt x="235" y="400"/>
                    <a:pt x="248" y="398"/>
                    <a:pt x="257" y="391"/>
                  </a:cubicBezTo>
                  <a:lnTo>
                    <a:pt x="213" y="358"/>
                  </a:lnTo>
                  <a:close/>
                  <a:moveTo>
                    <a:pt x="367" y="149"/>
                  </a:moveTo>
                  <a:cubicBezTo>
                    <a:pt x="328" y="126"/>
                    <a:pt x="279" y="137"/>
                    <a:pt x="259" y="173"/>
                  </a:cubicBezTo>
                  <a:cubicBezTo>
                    <a:pt x="238" y="210"/>
                    <a:pt x="265" y="250"/>
                    <a:pt x="246" y="288"/>
                  </a:cubicBezTo>
                  <a:lnTo>
                    <a:pt x="307" y="323"/>
                  </a:lnTo>
                  <a:cubicBezTo>
                    <a:pt x="330" y="288"/>
                    <a:pt x="380" y="291"/>
                    <a:pt x="401" y="255"/>
                  </a:cubicBezTo>
                  <a:cubicBezTo>
                    <a:pt x="421" y="219"/>
                    <a:pt x="406" y="172"/>
                    <a:pt x="367" y="149"/>
                  </a:cubicBezTo>
                  <a:close/>
                  <a:moveTo>
                    <a:pt x="301" y="346"/>
                  </a:moveTo>
                  <a:lnTo>
                    <a:pt x="234" y="296"/>
                  </a:lnTo>
                  <a:cubicBezTo>
                    <a:pt x="229" y="292"/>
                    <a:pt x="223" y="293"/>
                    <a:pt x="219" y="299"/>
                  </a:cubicBezTo>
                  <a:cubicBezTo>
                    <a:pt x="216" y="304"/>
                    <a:pt x="218" y="312"/>
                    <a:pt x="223" y="315"/>
                  </a:cubicBezTo>
                  <a:lnTo>
                    <a:pt x="289" y="366"/>
                  </a:lnTo>
                  <a:cubicBezTo>
                    <a:pt x="295" y="370"/>
                    <a:pt x="301" y="368"/>
                    <a:pt x="304" y="363"/>
                  </a:cubicBezTo>
                  <a:cubicBezTo>
                    <a:pt x="307" y="357"/>
                    <a:pt x="306" y="350"/>
                    <a:pt x="301" y="346"/>
                  </a:cubicBezTo>
                  <a:close/>
                  <a:moveTo>
                    <a:pt x="391" y="127"/>
                  </a:moveTo>
                  <a:lnTo>
                    <a:pt x="412" y="90"/>
                  </a:lnTo>
                  <a:lnTo>
                    <a:pt x="395" y="81"/>
                  </a:lnTo>
                  <a:lnTo>
                    <a:pt x="374" y="117"/>
                  </a:lnTo>
                  <a:lnTo>
                    <a:pt x="391" y="127"/>
                  </a:lnTo>
                  <a:close/>
                  <a:moveTo>
                    <a:pt x="426" y="170"/>
                  </a:moveTo>
                  <a:lnTo>
                    <a:pt x="463" y="149"/>
                  </a:lnTo>
                  <a:lnTo>
                    <a:pt x="453" y="133"/>
                  </a:lnTo>
                  <a:lnTo>
                    <a:pt x="417" y="154"/>
                  </a:lnTo>
                  <a:lnTo>
                    <a:pt x="426" y="170"/>
                  </a:lnTo>
                  <a:close/>
                  <a:moveTo>
                    <a:pt x="338" y="107"/>
                  </a:moveTo>
                  <a:lnTo>
                    <a:pt x="338" y="65"/>
                  </a:lnTo>
                  <a:lnTo>
                    <a:pt x="319" y="65"/>
                  </a:lnTo>
                  <a:lnTo>
                    <a:pt x="319" y="107"/>
                  </a:lnTo>
                  <a:lnTo>
                    <a:pt x="338" y="107"/>
                  </a:lnTo>
                  <a:close/>
                  <a:moveTo>
                    <a:pt x="282" y="116"/>
                  </a:moveTo>
                  <a:lnTo>
                    <a:pt x="261" y="79"/>
                  </a:lnTo>
                  <a:lnTo>
                    <a:pt x="245" y="89"/>
                  </a:lnTo>
                  <a:lnTo>
                    <a:pt x="266" y="125"/>
                  </a:lnTo>
                  <a:lnTo>
                    <a:pt x="282" y="116"/>
                  </a:lnTo>
                  <a:close/>
                  <a:moveTo>
                    <a:pt x="435" y="226"/>
                  </a:moveTo>
                  <a:lnTo>
                    <a:pt x="477" y="226"/>
                  </a:lnTo>
                  <a:lnTo>
                    <a:pt x="477" y="207"/>
                  </a:lnTo>
                  <a:lnTo>
                    <a:pt x="436" y="207"/>
                  </a:lnTo>
                  <a:lnTo>
                    <a:pt x="435" y="226"/>
                  </a:lnTo>
                  <a:close/>
                  <a:moveTo>
                    <a:pt x="284" y="375"/>
                  </a:moveTo>
                  <a:lnTo>
                    <a:pt x="218" y="324"/>
                  </a:lnTo>
                  <a:cubicBezTo>
                    <a:pt x="213" y="320"/>
                    <a:pt x="206" y="322"/>
                    <a:pt x="203" y="327"/>
                  </a:cubicBezTo>
                  <a:cubicBezTo>
                    <a:pt x="200" y="333"/>
                    <a:pt x="201" y="340"/>
                    <a:pt x="206" y="344"/>
                  </a:cubicBezTo>
                  <a:lnTo>
                    <a:pt x="273" y="394"/>
                  </a:lnTo>
                  <a:cubicBezTo>
                    <a:pt x="278" y="398"/>
                    <a:pt x="285" y="397"/>
                    <a:pt x="288" y="391"/>
                  </a:cubicBezTo>
                  <a:cubicBezTo>
                    <a:pt x="291" y="386"/>
                    <a:pt x="289" y="378"/>
                    <a:pt x="284" y="375"/>
                  </a:cubicBezTo>
                  <a:close/>
                  <a:moveTo>
                    <a:pt x="216" y="633"/>
                  </a:moveTo>
                  <a:cubicBezTo>
                    <a:pt x="223" y="583"/>
                    <a:pt x="223" y="530"/>
                    <a:pt x="210" y="483"/>
                  </a:cubicBezTo>
                  <a:cubicBezTo>
                    <a:pt x="0" y="365"/>
                    <a:pt x="55" y="92"/>
                    <a:pt x="231" y="37"/>
                  </a:cubicBezTo>
                  <a:cubicBezTo>
                    <a:pt x="324" y="0"/>
                    <a:pt x="450" y="22"/>
                    <a:pt x="533" y="105"/>
                  </a:cubicBezTo>
                  <a:cubicBezTo>
                    <a:pt x="593" y="165"/>
                    <a:pt x="564" y="180"/>
                    <a:pt x="564" y="180"/>
                  </a:cubicBezTo>
                  <a:lnTo>
                    <a:pt x="551" y="187"/>
                  </a:lnTo>
                  <a:cubicBezTo>
                    <a:pt x="558" y="216"/>
                    <a:pt x="571" y="268"/>
                    <a:pt x="569" y="276"/>
                  </a:cubicBezTo>
                  <a:cubicBezTo>
                    <a:pt x="567" y="285"/>
                    <a:pt x="556" y="295"/>
                    <a:pt x="556" y="295"/>
                  </a:cubicBezTo>
                  <a:lnTo>
                    <a:pt x="586" y="396"/>
                  </a:lnTo>
                  <a:lnTo>
                    <a:pt x="559" y="407"/>
                  </a:lnTo>
                  <a:cubicBezTo>
                    <a:pt x="565" y="439"/>
                    <a:pt x="568" y="466"/>
                    <a:pt x="565" y="498"/>
                  </a:cubicBezTo>
                  <a:cubicBezTo>
                    <a:pt x="565" y="503"/>
                    <a:pt x="547" y="519"/>
                    <a:pt x="532" y="520"/>
                  </a:cubicBezTo>
                  <a:lnTo>
                    <a:pt x="442" y="526"/>
                  </a:lnTo>
                  <a:lnTo>
                    <a:pt x="448" y="633"/>
                  </a:lnTo>
                  <a:lnTo>
                    <a:pt x="216" y="63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5" tIns="45717" rIns="91435" bIns="45717" numCol="1" anchor="t" anchorCtr="0" compatLnSpc="1"/>
            <a:lstStyle/>
            <a:p>
              <a:endParaRPr lang="zh-CN" altLang="en-US" sz="995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988587" y="3457826"/>
            <a:ext cx="599415" cy="599415"/>
            <a:chOff x="4988609" y="3551062"/>
            <a:chExt cx="599448" cy="599448"/>
          </a:xfrm>
          <a:solidFill>
            <a:schemeClr val="accent4"/>
          </a:solidFill>
        </p:grpSpPr>
        <p:sp>
          <p:nvSpPr>
            <p:cNvPr id="37" name="椭圆 36"/>
            <p:cNvSpPr/>
            <p:nvPr/>
          </p:nvSpPr>
          <p:spPr>
            <a:xfrm>
              <a:off x="4988609" y="3551062"/>
              <a:ext cx="599448" cy="599448"/>
            </a:xfrm>
            <a:prstGeom prst="ellipse">
              <a:avLst/>
            </a:prstGeom>
            <a:grpFill/>
            <a:ln w="6350"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7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1" name="Freeform 19"/>
            <p:cNvSpPr>
              <a:spLocks noEditPoints="1"/>
            </p:cNvSpPr>
            <p:nvPr/>
          </p:nvSpPr>
          <p:spPr bwMode="auto">
            <a:xfrm>
              <a:off x="5140570" y="3710860"/>
              <a:ext cx="295526" cy="279852"/>
            </a:xfrm>
            <a:custGeom>
              <a:avLst/>
              <a:gdLst>
                <a:gd name="T0" fmla="*/ 522 w 638"/>
                <a:gd name="T1" fmla="*/ 59 h 603"/>
                <a:gd name="T2" fmla="*/ 520 w 638"/>
                <a:gd name="T3" fmla="*/ 186 h 603"/>
                <a:gd name="T4" fmla="*/ 301 w 638"/>
                <a:gd name="T5" fmla="*/ 186 h 603"/>
                <a:gd name="T6" fmla="*/ 299 w 638"/>
                <a:gd name="T7" fmla="*/ 129 h 603"/>
                <a:gd name="T8" fmla="*/ 299 w 638"/>
                <a:gd name="T9" fmla="*/ 119 h 603"/>
                <a:gd name="T10" fmla="*/ 301 w 638"/>
                <a:gd name="T11" fmla="*/ 54 h 603"/>
                <a:gd name="T12" fmla="*/ 305 w 638"/>
                <a:gd name="T13" fmla="*/ 27 h 603"/>
                <a:gd name="T14" fmla="*/ 273 w 638"/>
                <a:gd name="T15" fmla="*/ 59 h 603"/>
                <a:gd name="T16" fmla="*/ 263 w 638"/>
                <a:gd name="T17" fmla="*/ 113 h 603"/>
                <a:gd name="T18" fmla="*/ 111 w 638"/>
                <a:gd name="T19" fmla="*/ 94 h 603"/>
                <a:gd name="T20" fmla="*/ 112 w 638"/>
                <a:gd name="T21" fmla="*/ 207 h 603"/>
                <a:gd name="T22" fmla="*/ 117 w 638"/>
                <a:gd name="T23" fmla="*/ 207 h 603"/>
                <a:gd name="T24" fmla="*/ 148 w 638"/>
                <a:gd name="T25" fmla="*/ 339 h 603"/>
                <a:gd name="T26" fmla="*/ 155 w 638"/>
                <a:gd name="T27" fmla="*/ 339 h 603"/>
                <a:gd name="T28" fmla="*/ 185 w 638"/>
                <a:gd name="T29" fmla="*/ 223 h 603"/>
                <a:gd name="T30" fmla="*/ 185 w 638"/>
                <a:gd name="T31" fmla="*/ 127 h 603"/>
                <a:gd name="T32" fmla="*/ 263 w 638"/>
                <a:gd name="T33" fmla="*/ 136 h 603"/>
                <a:gd name="T34" fmla="*/ 282 w 638"/>
                <a:gd name="T35" fmla="*/ 204 h 603"/>
                <a:gd name="T36" fmla="*/ 305 w 638"/>
                <a:gd name="T37" fmla="*/ 214 h 603"/>
                <a:gd name="T38" fmla="*/ 539 w 638"/>
                <a:gd name="T39" fmla="*/ 204 h 603"/>
                <a:gd name="T40" fmla="*/ 539 w 638"/>
                <a:gd name="T41" fmla="*/ 36 h 603"/>
                <a:gd name="T42" fmla="*/ 520 w 638"/>
                <a:gd name="T43" fmla="*/ 221 h 603"/>
                <a:gd name="T44" fmla="*/ 523 w 638"/>
                <a:gd name="T45" fmla="*/ 341 h 603"/>
                <a:gd name="T46" fmla="*/ 367 w 638"/>
                <a:gd name="T47" fmla="*/ 249 h 603"/>
                <a:gd name="T48" fmla="*/ 334 w 638"/>
                <a:gd name="T49" fmla="*/ 249 h 603"/>
                <a:gd name="T50" fmla="*/ 520 w 638"/>
                <a:gd name="T51" fmla="*/ 221 h 603"/>
                <a:gd name="T52" fmla="*/ 158 w 638"/>
                <a:gd name="T53" fmla="*/ 438 h 603"/>
                <a:gd name="T54" fmla="*/ 113 w 638"/>
                <a:gd name="T55" fmla="*/ 373 h 603"/>
                <a:gd name="T56" fmla="*/ 361 w 638"/>
                <a:gd name="T57" fmla="*/ 438 h 603"/>
                <a:gd name="T58" fmla="*/ 316 w 638"/>
                <a:gd name="T59" fmla="*/ 373 h 603"/>
                <a:gd name="T60" fmla="*/ 567 w 638"/>
                <a:gd name="T61" fmla="*/ 438 h 603"/>
                <a:gd name="T62" fmla="*/ 522 w 638"/>
                <a:gd name="T63" fmla="*/ 373 h 603"/>
                <a:gd name="T64" fmla="*/ 200 w 638"/>
                <a:gd name="T65" fmla="*/ 487 h 603"/>
                <a:gd name="T66" fmla="*/ 221 w 638"/>
                <a:gd name="T67" fmla="*/ 527 h 603"/>
                <a:gd name="T68" fmla="*/ 265 w 638"/>
                <a:gd name="T69" fmla="*/ 448 h 603"/>
                <a:gd name="T70" fmla="*/ 403 w 638"/>
                <a:gd name="T71" fmla="*/ 527 h 603"/>
                <a:gd name="T72" fmla="*/ 433 w 638"/>
                <a:gd name="T73" fmla="*/ 527 h 603"/>
                <a:gd name="T74" fmla="*/ 570 w 638"/>
                <a:gd name="T75" fmla="*/ 448 h 603"/>
                <a:gd name="T76" fmla="*/ 614 w 638"/>
                <a:gd name="T77" fmla="*/ 527 h 603"/>
                <a:gd name="T78" fmla="*/ 638 w 638"/>
                <a:gd name="T79" fmla="*/ 549 h 603"/>
                <a:gd name="T80" fmla="*/ 608 w 638"/>
                <a:gd name="T81" fmla="*/ 549 h 603"/>
                <a:gd name="T82" fmla="*/ 433 w 638"/>
                <a:gd name="T83" fmla="*/ 549 h 603"/>
                <a:gd name="T84" fmla="*/ 403 w 638"/>
                <a:gd name="T85" fmla="*/ 549 h 603"/>
                <a:gd name="T86" fmla="*/ 227 w 638"/>
                <a:gd name="T87" fmla="*/ 549 h 603"/>
                <a:gd name="T88" fmla="*/ 200 w 638"/>
                <a:gd name="T89" fmla="*/ 549 h 603"/>
                <a:gd name="T90" fmla="*/ 24 w 638"/>
                <a:gd name="T91" fmla="*/ 549 h 603"/>
                <a:gd name="T92" fmla="*/ 24 w 638"/>
                <a:gd name="T93" fmla="*/ 527 h 603"/>
                <a:gd name="T94" fmla="*/ 152 w 638"/>
                <a:gd name="T95" fmla="*/ 0 h 603"/>
                <a:gd name="T96" fmla="*/ 108 w 638"/>
                <a:gd name="T97" fmla="*/ 44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38" h="603">
                  <a:moveTo>
                    <a:pt x="516" y="53"/>
                  </a:moveTo>
                  <a:cubicBezTo>
                    <a:pt x="517" y="53"/>
                    <a:pt x="519" y="53"/>
                    <a:pt x="520" y="54"/>
                  </a:cubicBezTo>
                  <a:cubicBezTo>
                    <a:pt x="522" y="56"/>
                    <a:pt x="522" y="57"/>
                    <a:pt x="522" y="59"/>
                  </a:cubicBezTo>
                  <a:lnTo>
                    <a:pt x="522" y="181"/>
                  </a:lnTo>
                  <a:cubicBezTo>
                    <a:pt x="522" y="183"/>
                    <a:pt x="522" y="185"/>
                    <a:pt x="520" y="186"/>
                  </a:cubicBezTo>
                  <a:lnTo>
                    <a:pt x="520" y="186"/>
                  </a:lnTo>
                  <a:cubicBezTo>
                    <a:pt x="519" y="187"/>
                    <a:pt x="517" y="188"/>
                    <a:pt x="516" y="188"/>
                  </a:cubicBezTo>
                  <a:lnTo>
                    <a:pt x="305" y="188"/>
                  </a:lnTo>
                  <a:cubicBezTo>
                    <a:pt x="303" y="188"/>
                    <a:pt x="302" y="187"/>
                    <a:pt x="301" y="186"/>
                  </a:cubicBezTo>
                  <a:lnTo>
                    <a:pt x="300" y="186"/>
                  </a:lnTo>
                  <a:cubicBezTo>
                    <a:pt x="299" y="185"/>
                    <a:pt x="299" y="183"/>
                    <a:pt x="299" y="181"/>
                  </a:cubicBezTo>
                  <a:lnTo>
                    <a:pt x="299" y="129"/>
                  </a:lnTo>
                  <a:lnTo>
                    <a:pt x="403" y="107"/>
                  </a:lnTo>
                  <a:lnTo>
                    <a:pt x="403" y="105"/>
                  </a:lnTo>
                  <a:lnTo>
                    <a:pt x="299" y="119"/>
                  </a:lnTo>
                  <a:lnTo>
                    <a:pt x="299" y="59"/>
                  </a:lnTo>
                  <a:cubicBezTo>
                    <a:pt x="299" y="57"/>
                    <a:pt x="299" y="56"/>
                    <a:pt x="300" y="54"/>
                  </a:cubicBezTo>
                  <a:lnTo>
                    <a:pt x="301" y="54"/>
                  </a:lnTo>
                  <a:cubicBezTo>
                    <a:pt x="302" y="53"/>
                    <a:pt x="303" y="53"/>
                    <a:pt x="305" y="53"/>
                  </a:cubicBezTo>
                  <a:lnTo>
                    <a:pt x="516" y="53"/>
                  </a:lnTo>
                  <a:close/>
                  <a:moveTo>
                    <a:pt x="305" y="27"/>
                  </a:moveTo>
                  <a:cubicBezTo>
                    <a:pt x="296" y="27"/>
                    <a:pt x="288" y="30"/>
                    <a:pt x="282" y="36"/>
                  </a:cubicBezTo>
                  <a:lnTo>
                    <a:pt x="282" y="36"/>
                  </a:lnTo>
                  <a:cubicBezTo>
                    <a:pt x="276" y="42"/>
                    <a:pt x="273" y="50"/>
                    <a:pt x="273" y="59"/>
                  </a:cubicBezTo>
                  <a:lnTo>
                    <a:pt x="273" y="122"/>
                  </a:lnTo>
                  <a:lnTo>
                    <a:pt x="263" y="124"/>
                  </a:lnTo>
                  <a:lnTo>
                    <a:pt x="263" y="113"/>
                  </a:lnTo>
                  <a:lnTo>
                    <a:pt x="217" y="113"/>
                  </a:lnTo>
                  <a:lnTo>
                    <a:pt x="185" y="94"/>
                  </a:lnTo>
                  <a:lnTo>
                    <a:pt x="111" y="94"/>
                  </a:lnTo>
                  <a:cubicBezTo>
                    <a:pt x="96" y="94"/>
                    <a:pt x="84" y="106"/>
                    <a:pt x="84" y="121"/>
                  </a:cubicBezTo>
                  <a:lnTo>
                    <a:pt x="84" y="207"/>
                  </a:lnTo>
                  <a:lnTo>
                    <a:pt x="112" y="207"/>
                  </a:lnTo>
                  <a:lnTo>
                    <a:pt x="112" y="144"/>
                  </a:lnTo>
                  <a:lnTo>
                    <a:pt x="117" y="144"/>
                  </a:lnTo>
                  <a:lnTo>
                    <a:pt x="117" y="207"/>
                  </a:lnTo>
                  <a:lnTo>
                    <a:pt x="117" y="223"/>
                  </a:lnTo>
                  <a:lnTo>
                    <a:pt x="117" y="339"/>
                  </a:lnTo>
                  <a:lnTo>
                    <a:pt x="148" y="339"/>
                  </a:lnTo>
                  <a:lnTo>
                    <a:pt x="148" y="243"/>
                  </a:lnTo>
                  <a:lnTo>
                    <a:pt x="155" y="243"/>
                  </a:lnTo>
                  <a:lnTo>
                    <a:pt x="155" y="339"/>
                  </a:lnTo>
                  <a:lnTo>
                    <a:pt x="185" y="339"/>
                  </a:lnTo>
                  <a:lnTo>
                    <a:pt x="185" y="322"/>
                  </a:lnTo>
                  <a:lnTo>
                    <a:pt x="185" y="223"/>
                  </a:lnTo>
                  <a:lnTo>
                    <a:pt x="185" y="207"/>
                  </a:lnTo>
                  <a:lnTo>
                    <a:pt x="185" y="144"/>
                  </a:lnTo>
                  <a:lnTo>
                    <a:pt x="185" y="127"/>
                  </a:lnTo>
                  <a:lnTo>
                    <a:pt x="217" y="144"/>
                  </a:lnTo>
                  <a:lnTo>
                    <a:pt x="263" y="144"/>
                  </a:lnTo>
                  <a:lnTo>
                    <a:pt x="263" y="136"/>
                  </a:lnTo>
                  <a:lnTo>
                    <a:pt x="273" y="134"/>
                  </a:lnTo>
                  <a:lnTo>
                    <a:pt x="273" y="181"/>
                  </a:lnTo>
                  <a:cubicBezTo>
                    <a:pt x="273" y="190"/>
                    <a:pt x="276" y="198"/>
                    <a:pt x="282" y="204"/>
                  </a:cubicBezTo>
                  <a:lnTo>
                    <a:pt x="282" y="204"/>
                  </a:lnTo>
                  <a:lnTo>
                    <a:pt x="282" y="204"/>
                  </a:lnTo>
                  <a:cubicBezTo>
                    <a:pt x="288" y="210"/>
                    <a:pt x="296" y="214"/>
                    <a:pt x="305" y="214"/>
                  </a:cubicBezTo>
                  <a:lnTo>
                    <a:pt x="516" y="214"/>
                  </a:lnTo>
                  <a:cubicBezTo>
                    <a:pt x="525" y="214"/>
                    <a:pt x="533" y="210"/>
                    <a:pt x="539" y="204"/>
                  </a:cubicBezTo>
                  <a:lnTo>
                    <a:pt x="539" y="204"/>
                  </a:lnTo>
                  <a:cubicBezTo>
                    <a:pt x="545" y="198"/>
                    <a:pt x="548" y="190"/>
                    <a:pt x="548" y="181"/>
                  </a:cubicBezTo>
                  <a:lnTo>
                    <a:pt x="548" y="59"/>
                  </a:lnTo>
                  <a:cubicBezTo>
                    <a:pt x="548" y="50"/>
                    <a:pt x="545" y="42"/>
                    <a:pt x="539" y="36"/>
                  </a:cubicBezTo>
                  <a:cubicBezTo>
                    <a:pt x="533" y="30"/>
                    <a:pt x="525" y="27"/>
                    <a:pt x="516" y="27"/>
                  </a:cubicBezTo>
                  <a:lnTo>
                    <a:pt x="305" y="27"/>
                  </a:lnTo>
                  <a:close/>
                  <a:moveTo>
                    <a:pt x="520" y="221"/>
                  </a:moveTo>
                  <a:lnTo>
                    <a:pt x="520" y="249"/>
                  </a:lnTo>
                  <a:lnTo>
                    <a:pt x="497" y="249"/>
                  </a:lnTo>
                  <a:lnTo>
                    <a:pt x="523" y="341"/>
                  </a:lnTo>
                  <a:lnTo>
                    <a:pt x="490" y="341"/>
                  </a:lnTo>
                  <a:lnTo>
                    <a:pt x="464" y="249"/>
                  </a:lnTo>
                  <a:lnTo>
                    <a:pt x="367" y="249"/>
                  </a:lnTo>
                  <a:lnTo>
                    <a:pt x="341" y="341"/>
                  </a:lnTo>
                  <a:lnTo>
                    <a:pt x="308" y="341"/>
                  </a:lnTo>
                  <a:lnTo>
                    <a:pt x="334" y="249"/>
                  </a:lnTo>
                  <a:lnTo>
                    <a:pt x="306" y="249"/>
                  </a:lnTo>
                  <a:lnTo>
                    <a:pt x="306" y="221"/>
                  </a:lnTo>
                  <a:lnTo>
                    <a:pt x="520" y="221"/>
                  </a:lnTo>
                  <a:close/>
                  <a:moveTo>
                    <a:pt x="113" y="373"/>
                  </a:moveTo>
                  <a:cubicBezTo>
                    <a:pt x="139" y="373"/>
                    <a:pt x="161" y="394"/>
                    <a:pt x="161" y="421"/>
                  </a:cubicBezTo>
                  <a:cubicBezTo>
                    <a:pt x="161" y="427"/>
                    <a:pt x="160" y="433"/>
                    <a:pt x="158" y="438"/>
                  </a:cubicBezTo>
                  <a:lnTo>
                    <a:pt x="68" y="438"/>
                  </a:lnTo>
                  <a:cubicBezTo>
                    <a:pt x="66" y="433"/>
                    <a:pt x="65" y="427"/>
                    <a:pt x="65" y="421"/>
                  </a:cubicBezTo>
                  <a:cubicBezTo>
                    <a:pt x="65" y="394"/>
                    <a:pt x="86" y="373"/>
                    <a:pt x="113" y="373"/>
                  </a:cubicBezTo>
                  <a:close/>
                  <a:moveTo>
                    <a:pt x="316" y="373"/>
                  </a:moveTo>
                  <a:cubicBezTo>
                    <a:pt x="342" y="373"/>
                    <a:pt x="364" y="394"/>
                    <a:pt x="364" y="421"/>
                  </a:cubicBezTo>
                  <a:cubicBezTo>
                    <a:pt x="364" y="427"/>
                    <a:pt x="363" y="433"/>
                    <a:pt x="361" y="438"/>
                  </a:cubicBezTo>
                  <a:lnTo>
                    <a:pt x="271" y="438"/>
                  </a:lnTo>
                  <a:cubicBezTo>
                    <a:pt x="269" y="433"/>
                    <a:pt x="268" y="427"/>
                    <a:pt x="268" y="421"/>
                  </a:cubicBezTo>
                  <a:cubicBezTo>
                    <a:pt x="268" y="394"/>
                    <a:pt x="289" y="373"/>
                    <a:pt x="316" y="373"/>
                  </a:cubicBezTo>
                  <a:close/>
                  <a:moveTo>
                    <a:pt x="522" y="373"/>
                  </a:moveTo>
                  <a:cubicBezTo>
                    <a:pt x="548" y="373"/>
                    <a:pt x="570" y="394"/>
                    <a:pt x="570" y="421"/>
                  </a:cubicBezTo>
                  <a:cubicBezTo>
                    <a:pt x="570" y="427"/>
                    <a:pt x="569" y="433"/>
                    <a:pt x="567" y="438"/>
                  </a:cubicBezTo>
                  <a:lnTo>
                    <a:pt x="477" y="438"/>
                  </a:lnTo>
                  <a:cubicBezTo>
                    <a:pt x="475" y="433"/>
                    <a:pt x="474" y="427"/>
                    <a:pt x="474" y="421"/>
                  </a:cubicBezTo>
                  <a:cubicBezTo>
                    <a:pt x="474" y="394"/>
                    <a:pt x="495" y="373"/>
                    <a:pt x="522" y="373"/>
                  </a:cubicBezTo>
                  <a:close/>
                  <a:moveTo>
                    <a:pt x="62" y="448"/>
                  </a:moveTo>
                  <a:lnTo>
                    <a:pt x="161" y="448"/>
                  </a:lnTo>
                  <a:cubicBezTo>
                    <a:pt x="182" y="448"/>
                    <a:pt x="200" y="466"/>
                    <a:pt x="200" y="487"/>
                  </a:cubicBezTo>
                  <a:lnTo>
                    <a:pt x="200" y="527"/>
                  </a:lnTo>
                  <a:lnTo>
                    <a:pt x="203" y="527"/>
                  </a:lnTo>
                  <a:lnTo>
                    <a:pt x="221" y="527"/>
                  </a:lnTo>
                  <a:lnTo>
                    <a:pt x="227" y="527"/>
                  </a:lnTo>
                  <a:lnTo>
                    <a:pt x="227" y="487"/>
                  </a:lnTo>
                  <a:cubicBezTo>
                    <a:pt x="227" y="466"/>
                    <a:pt x="244" y="448"/>
                    <a:pt x="265" y="448"/>
                  </a:cubicBezTo>
                  <a:lnTo>
                    <a:pt x="364" y="448"/>
                  </a:lnTo>
                  <a:cubicBezTo>
                    <a:pt x="385" y="448"/>
                    <a:pt x="403" y="466"/>
                    <a:pt x="403" y="487"/>
                  </a:cubicBezTo>
                  <a:lnTo>
                    <a:pt x="403" y="527"/>
                  </a:lnTo>
                  <a:lnTo>
                    <a:pt x="409" y="527"/>
                  </a:lnTo>
                  <a:lnTo>
                    <a:pt x="424" y="527"/>
                  </a:lnTo>
                  <a:lnTo>
                    <a:pt x="433" y="527"/>
                  </a:lnTo>
                  <a:lnTo>
                    <a:pt x="433" y="487"/>
                  </a:lnTo>
                  <a:cubicBezTo>
                    <a:pt x="433" y="466"/>
                    <a:pt x="450" y="448"/>
                    <a:pt x="471" y="448"/>
                  </a:cubicBezTo>
                  <a:lnTo>
                    <a:pt x="570" y="448"/>
                  </a:lnTo>
                  <a:cubicBezTo>
                    <a:pt x="591" y="448"/>
                    <a:pt x="608" y="466"/>
                    <a:pt x="608" y="487"/>
                  </a:cubicBezTo>
                  <a:lnTo>
                    <a:pt x="608" y="527"/>
                  </a:lnTo>
                  <a:lnTo>
                    <a:pt x="614" y="527"/>
                  </a:lnTo>
                  <a:lnTo>
                    <a:pt x="630" y="527"/>
                  </a:lnTo>
                  <a:lnTo>
                    <a:pt x="638" y="527"/>
                  </a:lnTo>
                  <a:lnTo>
                    <a:pt x="638" y="549"/>
                  </a:lnTo>
                  <a:lnTo>
                    <a:pt x="630" y="549"/>
                  </a:lnTo>
                  <a:lnTo>
                    <a:pt x="614" y="549"/>
                  </a:lnTo>
                  <a:lnTo>
                    <a:pt x="608" y="549"/>
                  </a:lnTo>
                  <a:lnTo>
                    <a:pt x="608" y="603"/>
                  </a:lnTo>
                  <a:lnTo>
                    <a:pt x="433" y="603"/>
                  </a:lnTo>
                  <a:lnTo>
                    <a:pt x="433" y="549"/>
                  </a:lnTo>
                  <a:lnTo>
                    <a:pt x="424" y="549"/>
                  </a:lnTo>
                  <a:lnTo>
                    <a:pt x="409" y="549"/>
                  </a:lnTo>
                  <a:lnTo>
                    <a:pt x="403" y="549"/>
                  </a:lnTo>
                  <a:lnTo>
                    <a:pt x="403" y="603"/>
                  </a:lnTo>
                  <a:lnTo>
                    <a:pt x="227" y="603"/>
                  </a:lnTo>
                  <a:lnTo>
                    <a:pt x="227" y="549"/>
                  </a:lnTo>
                  <a:lnTo>
                    <a:pt x="221" y="549"/>
                  </a:lnTo>
                  <a:lnTo>
                    <a:pt x="203" y="549"/>
                  </a:lnTo>
                  <a:lnTo>
                    <a:pt x="200" y="549"/>
                  </a:lnTo>
                  <a:lnTo>
                    <a:pt x="200" y="603"/>
                  </a:lnTo>
                  <a:lnTo>
                    <a:pt x="24" y="603"/>
                  </a:lnTo>
                  <a:lnTo>
                    <a:pt x="24" y="549"/>
                  </a:lnTo>
                  <a:lnTo>
                    <a:pt x="0" y="549"/>
                  </a:lnTo>
                  <a:lnTo>
                    <a:pt x="0" y="527"/>
                  </a:lnTo>
                  <a:lnTo>
                    <a:pt x="24" y="527"/>
                  </a:lnTo>
                  <a:lnTo>
                    <a:pt x="24" y="487"/>
                  </a:lnTo>
                  <a:cubicBezTo>
                    <a:pt x="24" y="466"/>
                    <a:pt x="41" y="448"/>
                    <a:pt x="62" y="448"/>
                  </a:cubicBezTo>
                  <a:close/>
                  <a:moveTo>
                    <a:pt x="152" y="0"/>
                  </a:moveTo>
                  <a:cubicBezTo>
                    <a:pt x="176" y="0"/>
                    <a:pt x="196" y="20"/>
                    <a:pt x="196" y="44"/>
                  </a:cubicBezTo>
                  <a:cubicBezTo>
                    <a:pt x="196" y="69"/>
                    <a:pt x="176" y="88"/>
                    <a:pt x="152" y="88"/>
                  </a:cubicBezTo>
                  <a:cubicBezTo>
                    <a:pt x="127" y="88"/>
                    <a:pt x="108" y="69"/>
                    <a:pt x="108" y="44"/>
                  </a:cubicBezTo>
                  <a:cubicBezTo>
                    <a:pt x="108" y="20"/>
                    <a:pt x="127" y="0"/>
                    <a:pt x="1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5" tIns="45717" rIns="91435" bIns="45717" numCol="1" anchor="t" anchorCtr="0" compatLnSpc="1"/>
            <a:lstStyle/>
            <a:p>
              <a:endParaRPr lang="zh-CN" altLang="en-US" sz="995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77494" y="1364956"/>
            <a:ext cx="4080612" cy="3311602"/>
            <a:chOff x="1158837" y="1841485"/>
            <a:chExt cx="5303420" cy="4812511"/>
          </a:xfrm>
        </p:grpSpPr>
        <p:grpSp>
          <p:nvGrpSpPr>
            <p:cNvPr id="29" name="组合 28"/>
            <p:cNvGrpSpPr/>
            <p:nvPr/>
          </p:nvGrpSpPr>
          <p:grpSpPr>
            <a:xfrm>
              <a:off x="1158837" y="1841485"/>
              <a:ext cx="5303420" cy="4812511"/>
              <a:chOff x="512440" y="949532"/>
              <a:chExt cx="3771528" cy="3422418"/>
            </a:xfrm>
          </p:grpSpPr>
          <p:pic>
            <p:nvPicPr>
              <p:cNvPr id="30" name="Picture 5"/>
              <p:cNvPicPr>
                <a:picLocks noChangeAspect="1"/>
              </p:cNvPicPr>
              <p:nvPr/>
            </p:nvPicPr>
            <p:blipFill>
              <a:blip r:embed="rId1" cstate="screen"/>
              <a:srcRect/>
              <a:stretch>
                <a:fillRect/>
              </a:stretch>
            </p:blipFill>
            <p:spPr>
              <a:xfrm>
                <a:off x="512440" y="949532"/>
                <a:ext cx="3771528" cy="3422418"/>
              </a:xfrm>
              <a:prstGeom prst="rect">
                <a:avLst/>
              </a:prstGeom>
            </p:spPr>
          </p:pic>
          <p:sp>
            <p:nvSpPr>
              <p:cNvPr id="32" name="透明"/>
              <p:cNvSpPr/>
              <p:nvPr/>
            </p:nvSpPr>
            <p:spPr bwMode="auto">
              <a:xfrm>
                <a:off x="2343885" y="1156746"/>
                <a:ext cx="1738915" cy="2176456"/>
              </a:xfrm>
              <a:custGeom>
                <a:avLst/>
                <a:gdLst>
                  <a:gd name="T0" fmla="*/ 1682 w 1682"/>
                  <a:gd name="T1" fmla="*/ 0 h 2069"/>
                  <a:gd name="T2" fmla="*/ 789 w 1682"/>
                  <a:gd name="T3" fmla="*/ 0 h 2069"/>
                  <a:gd name="T4" fmla="*/ 0 w 1682"/>
                  <a:gd name="T5" fmla="*/ 2069 h 2069"/>
                  <a:gd name="T6" fmla="*/ 1682 w 1682"/>
                  <a:gd name="T7" fmla="*/ 2069 h 2069"/>
                  <a:gd name="T8" fmla="*/ 1682 w 1682"/>
                  <a:gd name="T9" fmla="*/ 0 h 20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2" h="2069">
                    <a:moveTo>
                      <a:pt x="1682" y="0"/>
                    </a:moveTo>
                    <a:lnTo>
                      <a:pt x="789" y="0"/>
                    </a:lnTo>
                    <a:lnTo>
                      <a:pt x="0" y="2069"/>
                    </a:lnTo>
                    <a:lnTo>
                      <a:pt x="1682" y="2069"/>
                    </a:lnTo>
                    <a:lnTo>
                      <a:pt x="1682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30000"/>
                    </a:schemeClr>
                  </a:gs>
                  <a:gs pos="23000">
                    <a:schemeClr val="bg1">
                      <a:alpha val="2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8100000" scaled="1"/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5" tIns="45717" rIns="91435" bIns="45717" numCol="1" anchor="t" anchorCtr="0" compatLnSpc="1"/>
              <a:lstStyle/>
              <a:p>
                <a:endParaRPr lang="zh-CN" altLang="en-US" sz="995"/>
              </a:p>
            </p:txBody>
          </p:sp>
        </p:grpSp>
        <p:sp>
          <p:nvSpPr>
            <p:cNvPr id="7" name="矩形 6"/>
            <p:cNvSpPr/>
            <p:nvPr/>
          </p:nvSpPr>
          <p:spPr>
            <a:xfrm>
              <a:off x="1460822" y="2108822"/>
              <a:ext cx="4718557" cy="3091679"/>
            </a:xfrm>
            <a:prstGeom prst="rect">
              <a:avLst/>
            </a:prstGeom>
            <a:blipFill dpi="0" rotWithShape="1">
              <a:blip r:embed="rId2" cstate="screen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 dir="u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371 0.15031 L -2.77778E-6 -1.35802E-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77" y="-753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545 -0.00123 L 1.11111E-6 1.23457E-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64" y="6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736 -0.1605 L 1.38889E-6 4.44444E-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68" y="802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直接连接符 20"/>
          <p:cNvCxnSpPr>
            <a:cxnSpLocks noChangeShapeType="1"/>
          </p:cNvCxnSpPr>
          <p:nvPr/>
        </p:nvCxnSpPr>
        <p:spPr bwMode="auto">
          <a:xfrm flipV="1">
            <a:off x="3597889" y="2119982"/>
            <a:ext cx="638687" cy="707764"/>
          </a:xfrm>
          <a:prstGeom prst="line">
            <a:avLst/>
          </a:prstGeom>
          <a:noFill/>
          <a:ln w="6350">
            <a:solidFill>
              <a:schemeClr val="tx2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" name="直接连接符 20"/>
          <p:cNvCxnSpPr>
            <a:cxnSpLocks noChangeShapeType="1"/>
          </p:cNvCxnSpPr>
          <p:nvPr/>
        </p:nvCxnSpPr>
        <p:spPr bwMode="auto">
          <a:xfrm flipH="1" flipV="1">
            <a:off x="4816567" y="2119982"/>
            <a:ext cx="638687" cy="707764"/>
          </a:xfrm>
          <a:prstGeom prst="line">
            <a:avLst/>
          </a:prstGeom>
          <a:noFill/>
          <a:ln w="6350">
            <a:solidFill>
              <a:schemeClr val="tx2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直接连接符 20"/>
          <p:cNvCxnSpPr>
            <a:cxnSpLocks noChangeShapeType="1"/>
          </p:cNvCxnSpPr>
          <p:nvPr/>
        </p:nvCxnSpPr>
        <p:spPr bwMode="auto">
          <a:xfrm flipH="1" flipV="1">
            <a:off x="4989598" y="2043798"/>
            <a:ext cx="2279648" cy="899249"/>
          </a:xfrm>
          <a:prstGeom prst="line">
            <a:avLst/>
          </a:prstGeom>
          <a:noFill/>
          <a:ln w="6350">
            <a:solidFill>
              <a:schemeClr val="tx2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" name="直接连接符 20"/>
          <p:cNvCxnSpPr>
            <a:cxnSpLocks noChangeShapeType="1"/>
          </p:cNvCxnSpPr>
          <p:nvPr/>
        </p:nvCxnSpPr>
        <p:spPr bwMode="auto">
          <a:xfrm flipV="1">
            <a:off x="1973194" y="2043798"/>
            <a:ext cx="2138325" cy="838033"/>
          </a:xfrm>
          <a:prstGeom prst="line">
            <a:avLst/>
          </a:prstGeom>
          <a:noFill/>
          <a:ln w="6350">
            <a:solidFill>
              <a:schemeClr val="tx2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9" name="组合 88"/>
          <p:cNvGrpSpPr/>
          <p:nvPr/>
        </p:nvGrpSpPr>
        <p:grpSpPr>
          <a:xfrm>
            <a:off x="3079337" y="2448537"/>
            <a:ext cx="968658" cy="1118953"/>
            <a:chOff x="4966840" y="32547"/>
            <a:chExt cx="1506022" cy="1739302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00" name="Freeform 27"/>
            <p:cNvSpPr/>
            <p:nvPr/>
          </p:nvSpPr>
          <p:spPr bwMode="auto">
            <a:xfrm>
              <a:off x="4966840" y="32547"/>
              <a:ext cx="1506022" cy="1739302"/>
            </a:xfrm>
            <a:custGeom>
              <a:avLst/>
              <a:gdLst>
                <a:gd name="T0" fmla="*/ 1098 w 2195"/>
                <a:gd name="T1" fmla="*/ 2535 h 2535"/>
                <a:gd name="T2" fmla="*/ 0 w 2195"/>
                <a:gd name="T3" fmla="*/ 1903 h 2535"/>
                <a:gd name="T4" fmla="*/ 0 w 2195"/>
                <a:gd name="T5" fmla="*/ 634 h 2535"/>
                <a:gd name="T6" fmla="*/ 1098 w 2195"/>
                <a:gd name="T7" fmla="*/ 0 h 2535"/>
                <a:gd name="T8" fmla="*/ 2195 w 2195"/>
                <a:gd name="T9" fmla="*/ 634 h 2535"/>
                <a:gd name="T10" fmla="*/ 2195 w 2195"/>
                <a:gd name="T11" fmla="*/ 1903 h 2535"/>
                <a:gd name="T12" fmla="*/ 1098 w 2195"/>
                <a:gd name="T13" fmla="*/ 2535 h 2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95" h="2535">
                  <a:moveTo>
                    <a:pt x="1098" y="2535"/>
                  </a:moveTo>
                  <a:lnTo>
                    <a:pt x="0" y="1903"/>
                  </a:lnTo>
                  <a:lnTo>
                    <a:pt x="0" y="634"/>
                  </a:lnTo>
                  <a:lnTo>
                    <a:pt x="1098" y="0"/>
                  </a:lnTo>
                  <a:lnTo>
                    <a:pt x="2195" y="634"/>
                  </a:lnTo>
                  <a:lnTo>
                    <a:pt x="2195" y="1903"/>
                  </a:lnTo>
                  <a:lnTo>
                    <a:pt x="1098" y="2535"/>
                  </a:lnTo>
                  <a:close/>
                </a:path>
              </a:pathLst>
            </a:custGeom>
            <a:gradFill>
              <a:gsLst>
                <a:gs pos="22000">
                  <a:schemeClr val="bg1">
                    <a:alpha val="40000"/>
                  </a:schemeClr>
                </a:gs>
                <a:gs pos="50000">
                  <a:srgbClr val="FFFFFF">
                    <a:alpha val="10000"/>
                  </a:srgbClr>
                </a:gs>
                <a:gs pos="50000">
                  <a:schemeClr val="bg1">
                    <a:alpha val="20000"/>
                  </a:schemeClr>
                </a:gs>
                <a:gs pos="15000">
                  <a:schemeClr val="bg1">
                    <a:alpha val="87000"/>
                  </a:schemeClr>
                </a:gs>
              </a:gsLst>
              <a:lin ang="2700000" scaled="0"/>
            </a:gradFill>
            <a:ln>
              <a:gradFill>
                <a:gsLst>
                  <a:gs pos="75000">
                    <a:srgbClr val="F0F0F0"/>
                  </a:gs>
                  <a:gs pos="50000">
                    <a:srgbClr val="C8C8C8"/>
                  </a:gs>
                  <a:gs pos="25000">
                    <a:srgbClr val="F0F0F0"/>
                  </a:gs>
                  <a:gs pos="0">
                    <a:schemeClr val="bg1"/>
                  </a:gs>
                  <a:gs pos="100000">
                    <a:schemeClr val="bg1"/>
                  </a:gs>
                </a:gsLst>
                <a:lin ang="2700000" scaled="0"/>
              </a:gradFill>
            </a:ln>
            <a:effectLst>
              <a:outerShdw blurRad="228600" dist="889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solidFill>
                  <a:prstClr val="white"/>
                </a:solidFill>
              </a:endParaRPr>
            </a:p>
          </p:txBody>
        </p:sp>
        <p:sp>
          <p:nvSpPr>
            <p:cNvPr id="101" name="Freeform 27"/>
            <p:cNvSpPr/>
            <p:nvPr/>
          </p:nvSpPr>
          <p:spPr bwMode="auto">
            <a:xfrm>
              <a:off x="5120790" y="210344"/>
              <a:ext cx="1198122" cy="1383709"/>
            </a:xfrm>
            <a:custGeom>
              <a:avLst/>
              <a:gdLst>
                <a:gd name="T0" fmla="*/ 1098 w 2195"/>
                <a:gd name="T1" fmla="*/ 2535 h 2535"/>
                <a:gd name="T2" fmla="*/ 0 w 2195"/>
                <a:gd name="T3" fmla="*/ 1903 h 2535"/>
                <a:gd name="T4" fmla="*/ 0 w 2195"/>
                <a:gd name="T5" fmla="*/ 634 h 2535"/>
                <a:gd name="T6" fmla="*/ 1098 w 2195"/>
                <a:gd name="T7" fmla="*/ 0 h 2535"/>
                <a:gd name="T8" fmla="*/ 2195 w 2195"/>
                <a:gd name="T9" fmla="*/ 634 h 2535"/>
                <a:gd name="T10" fmla="*/ 2195 w 2195"/>
                <a:gd name="T11" fmla="*/ 1903 h 2535"/>
                <a:gd name="T12" fmla="*/ 1098 w 2195"/>
                <a:gd name="T13" fmla="*/ 2535 h 2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95" h="2535">
                  <a:moveTo>
                    <a:pt x="1098" y="2535"/>
                  </a:moveTo>
                  <a:lnTo>
                    <a:pt x="0" y="1903"/>
                  </a:lnTo>
                  <a:lnTo>
                    <a:pt x="0" y="634"/>
                  </a:lnTo>
                  <a:lnTo>
                    <a:pt x="1098" y="0"/>
                  </a:lnTo>
                  <a:lnTo>
                    <a:pt x="2195" y="634"/>
                  </a:lnTo>
                  <a:lnTo>
                    <a:pt x="2195" y="1903"/>
                  </a:lnTo>
                  <a:lnTo>
                    <a:pt x="1098" y="2535"/>
                  </a:lnTo>
                  <a:close/>
                </a:path>
              </a:pathLst>
            </a:custGeom>
            <a:solidFill>
              <a:schemeClr val="accent4"/>
            </a:solidFill>
            <a:ln w="28575" cap="flat">
              <a:noFill/>
              <a:prstDash val="solid"/>
              <a:miter lim="800000"/>
            </a:ln>
            <a:effectLst/>
          </p:spPr>
          <p:txBody>
            <a:bodyPr vert="horz" wrap="square" lIns="68572" tIns="34286" rIns="68572" bIns="34286" numCol="1" anchor="t" anchorCtr="0" compatLnSpc="1"/>
            <a:lstStyle/>
            <a:p>
              <a:endParaRPr lang="zh-CN" altLang="en-US" sz="995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2710526" y="3746206"/>
            <a:ext cx="1260331" cy="331914"/>
          </a:xfrm>
          <a:prstGeom prst="rect">
            <a:avLst/>
          </a:prstGeom>
          <a:noFill/>
        </p:spPr>
        <p:txBody>
          <a:bodyPr wrap="square" lIns="68545" tIns="34272" rIns="68545" bIns="34272" rtlCol="0">
            <a:spAutoFit/>
          </a:bodyPr>
          <a:lstStyle/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751106" y="3755262"/>
            <a:ext cx="1478539" cy="331914"/>
          </a:xfrm>
          <a:prstGeom prst="rect">
            <a:avLst/>
          </a:prstGeom>
          <a:noFill/>
        </p:spPr>
        <p:txBody>
          <a:bodyPr wrap="square" lIns="68545" tIns="34272" rIns="68545" bIns="34272" rtlCol="0">
            <a:spAutoFit/>
          </a:bodyPr>
          <a:lstStyle/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06225" y="3746207"/>
            <a:ext cx="1260331" cy="331914"/>
          </a:xfrm>
          <a:prstGeom prst="rect">
            <a:avLst/>
          </a:prstGeom>
          <a:noFill/>
        </p:spPr>
        <p:txBody>
          <a:bodyPr wrap="square" lIns="68545" tIns="34272" rIns="68545" bIns="34272" rtlCol="0">
            <a:spAutoFit/>
          </a:bodyPr>
          <a:lstStyle/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645131" y="3752520"/>
            <a:ext cx="1260331" cy="331914"/>
          </a:xfrm>
          <a:prstGeom prst="rect">
            <a:avLst/>
          </a:prstGeom>
          <a:noFill/>
        </p:spPr>
        <p:txBody>
          <a:bodyPr wrap="square" lIns="68545" tIns="34272" rIns="68545" bIns="34272" rtlCol="0">
            <a:spAutoFit/>
          </a:bodyPr>
          <a:lstStyle/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710526" y="4011716"/>
            <a:ext cx="1610610" cy="517606"/>
          </a:xfrm>
          <a:prstGeom prst="rect">
            <a:avLst/>
          </a:prstGeom>
          <a:noFill/>
        </p:spPr>
        <p:txBody>
          <a:bodyPr wrap="square" lIns="68545" tIns="34272" rIns="68545" bIns="34272" rtlCol="0">
            <a:spAutoFit/>
          </a:bodyPr>
          <a:lstStyle>
            <a:defPPr>
              <a:defRPr lang="en-US"/>
            </a:defPPr>
            <a:lvl1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0" i="0" u="none" strike="noStrike" kern="0" cap="none" spc="0" normalizeH="0" baseline="0">
                <a:ln>
                  <a:noFill/>
                </a:ln>
                <a:solidFill>
                  <a:srgbClr val="48484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751105" y="4035329"/>
            <a:ext cx="1627755" cy="517606"/>
          </a:xfrm>
          <a:prstGeom prst="rect">
            <a:avLst/>
          </a:prstGeom>
          <a:noFill/>
        </p:spPr>
        <p:txBody>
          <a:bodyPr wrap="square" lIns="68545" tIns="34272" rIns="68545" bIns="3427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06225" y="4011716"/>
            <a:ext cx="1615730" cy="517606"/>
          </a:xfrm>
          <a:prstGeom prst="rect">
            <a:avLst/>
          </a:prstGeom>
          <a:noFill/>
        </p:spPr>
        <p:txBody>
          <a:bodyPr wrap="square" lIns="68545" tIns="34272" rIns="68545" bIns="3427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645131" y="4039512"/>
            <a:ext cx="1637477" cy="517606"/>
          </a:xfrm>
          <a:prstGeom prst="rect">
            <a:avLst/>
          </a:prstGeom>
          <a:noFill/>
        </p:spPr>
        <p:txBody>
          <a:bodyPr wrap="square" lIns="68545" tIns="34272" rIns="68545" bIns="34272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14" name="组合 113"/>
          <p:cNvGrpSpPr/>
          <p:nvPr/>
        </p:nvGrpSpPr>
        <p:grpSpPr>
          <a:xfrm>
            <a:off x="3807921" y="819704"/>
            <a:ext cx="1505379" cy="1738953"/>
            <a:chOff x="3752572" y="829317"/>
            <a:chExt cx="1506022" cy="1739302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grpSp>
          <p:nvGrpSpPr>
            <p:cNvPr id="115" name="组合 114"/>
            <p:cNvGrpSpPr/>
            <p:nvPr/>
          </p:nvGrpSpPr>
          <p:grpSpPr>
            <a:xfrm>
              <a:off x="3752572" y="829317"/>
              <a:ext cx="1506022" cy="1739302"/>
              <a:chOff x="4966840" y="32547"/>
              <a:chExt cx="1506022" cy="1739302"/>
            </a:xfrm>
          </p:grpSpPr>
          <p:sp>
            <p:nvSpPr>
              <p:cNvPr id="117" name="Freeform 27"/>
              <p:cNvSpPr/>
              <p:nvPr/>
            </p:nvSpPr>
            <p:spPr bwMode="auto">
              <a:xfrm>
                <a:off x="4966840" y="32547"/>
                <a:ext cx="1506022" cy="1739302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gradFill>
                <a:gsLst>
                  <a:gs pos="22000">
                    <a:schemeClr val="bg1">
                      <a:alpha val="40000"/>
                    </a:schemeClr>
                  </a:gs>
                  <a:gs pos="50000">
                    <a:srgbClr val="FFFFFF">
                      <a:alpha val="10000"/>
                    </a:srgbClr>
                  </a:gs>
                  <a:gs pos="50000">
                    <a:schemeClr val="bg1">
                      <a:alpha val="20000"/>
                    </a:schemeClr>
                  </a:gs>
                  <a:gs pos="15000">
                    <a:schemeClr val="bg1">
                      <a:alpha val="87000"/>
                    </a:schemeClr>
                  </a:gs>
                </a:gsLst>
                <a:lin ang="2700000" scaled="0"/>
              </a:gradFill>
              <a:ln>
                <a:gradFill>
                  <a:gsLst>
                    <a:gs pos="75000">
                      <a:srgbClr val="F0F0F0"/>
                    </a:gs>
                    <a:gs pos="50000">
                      <a:srgbClr val="C8C8C8"/>
                    </a:gs>
                    <a:gs pos="25000">
                      <a:srgbClr val="F0F0F0"/>
                    </a:gs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2700000" scaled="0"/>
                </a:gradFill>
              </a:ln>
              <a:effectLst>
                <a:outerShdw blurRad="228600" dist="889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995">
                  <a:solidFill>
                    <a:prstClr val="white"/>
                  </a:solidFill>
                </a:endParaRPr>
              </a:p>
            </p:txBody>
          </p:sp>
          <p:sp>
            <p:nvSpPr>
              <p:cNvPr id="118" name="Freeform 27"/>
              <p:cNvSpPr/>
              <p:nvPr/>
            </p:nvSpPr>
            <p:spPr bwMode="auto">
              <a:xfrm>
                <a:off x="5120790" y="210344"/>
                <a:ext cx="1198122" cy="1383709"/>
              </a:xfrm>
              <a:custGeom>
                <a:avLst/>
                <a:gdLst>
                  <a:gd name="T0" fmla="*/ 1098 w 2195"/>
                  <a:gd name="T1" fmla="*/ 2535 h 2535"/>
                  <a:gd name="T2" fmla="*/ 0 w 2195"/>
                  <a:gd name="T3" fmla="*/ 1903 h 2535"/>
                  <a:gd name="T4" fmla="*/ 0 w 2195"/>
                  <a:gd name="T5" fmla="*/ 634 h 2535"/>
                  <a:gd name="T6" fmla="*/ 1098 w 2195"/>
                  <a:gd name="T7" fmla="*/ 0 h 2535"/>
                  <a:gd name="T8" fmla="*/ 2195 w 2195"/>
                  <a:gd name="T9" fmla="*/ 634 h 2535"/>
                  <a:gd name="T10" fmla="*/ 2195 w 2195"/>
                  <a:gd name="T11" fmla="*/ 1903 h 2535"/>
                  <a:gd name="T12" fmla="*/ 1098 w 2195"/>
                  <a:gd name="T13" fmla="*/ 2535 h 2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95" h="2535">
                    <a:moveTo>
                      <a:pt x="1098" y="2535"/>
                    </a:moveTo>
                    <a:lnTo>
                      <a:pt x="0" y="1903"/>
                    </a:lnTo>
                    <a:lnTo>
                      <a:pt x="0" y="634"/>
                    </a:lnTo>
                    <a:lnTo>
                      <a:pt x="1098" y="0"/>
                    </a:lnTo>
                    <a:lnTo>
                      <a:pt x="2195" y="634"/>
                    </a:lnTo>
                    <a:lnTo>
                      <a:pt x="2195" y="1903"/>
                    </a:lnTo>
                    <a:lnTo>
                      <a:pt x="1098" y="2535"/>
                    </a:lnTo>
                    <a:close/>
                  </a:path>
                </a:pathLst>
              </a:custGeom>
              <a:solidFill>
                <a:schemeClr val="accent3"/>
              </a:solidFill>
              <a:ln w="28575" cap="flat">
                <a:solidFill>
                  <a:schemeClr val="bg1"/>
                </a:solidFill>
                <a:prstDash val="solid"/>
                <a:miter lim="800000"/>
              </a:ln>
              <a:effectLst/>
            </p:spPr>
            <p:txBody>
              <a:bodyPr vert="horz" wrap="square" lIns="68572" tIns="34286" rIns="68572" bIns="34286" numCol="1" anchor="t" anchorCtr="0" compatLnSpc="1"/>
              <a:lstStyle/>
              <a:p>
                <a:endParaRPr lang="zh-CN" altLang="en-US" sz="995"/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4024426" y="1385883"/>
              <a:ext cx="925698" cy="705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zh-CN" sz="1990" dirty="0">
                  <a:solidFill>
                    <a:schemeClr val="bg1"/>
                  </a:solidFill>
                  <a:latin typeface="Franklin Gothic Book" panose="020B0503020102020204" pitchFamily="34" charset="0"/>
                  <a:ea typeface="Segoe UI Emoji" panose="020B0502040204020203" pitchFamily="34" charset="0"/>
                </a:rPr>
                <a:t>YOUR TITLE</a:t>
              </a:r>
              <a:endParaRPr lang="zh-CN" altLang="en-US" sz="199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</p:grpSp>
      <p:sp>
        <p:nvSpPr>
          <p:cNvPr id="119" name="Freeform 12"/>
          <p:cNvSpPr/>
          <p:nvPr/>
        </p:nvSpPr>
        <p:spPr bwMode="auto">
          <a:xfrm>
            <a:off x="3273523" y="2710987"/>
            <a:ext cx="580286" cy="551767"/>
          </a:xfrm>
          <a:custGeom>
            <a:avLst/>
            <a:gdLst>
              <a:gd name="T0" fmla="*/ 244 w 836"/>
              <a:gd name="T1" fmla="*/ 537 h 795"/>
              <a:gd name="T2" fmla="*/ 510 w 836"/>
              <a:gd name="T3" fmla="*/ 376 h 795"/>
              <a:gd name="T4" fmla="*/ 187 w 836"/>
              <a:gd name="T5" fmla="*/ 332 h 795"/>
              <a:gd name="T6" fmla="*/ 619 w 836"/>
              <a:gd name="T7" fmla="*/ 327 h 795"/>
              <a:gd name="T8" fmla="*/ 619 w 836"/>
              <a:gd name="T9" fmla="*/ 358 h 795"/>
              <a:gd name="T10" fmla="*/ 374 w 836"/>
              <a:gd name="T11" fmla="*/ 533 h 795"/>
              <a:gd name="T12" fmla="*/ 635 w 836"/>
              <a:gd name="T13" fmla="*/ 554 h 795"/>
              <a:gd name="T14" fmla="*/ 627 w 836"/>
              <a:gd name="T15" fmla="*/ 508 h 795"/>
              <a:gd name="T16" fmla="*/ 836 w 836"/>
              <a:gd name="T17" fmla="*/ 304 h 795"/>
              <a:gd name="T18" fmla="*/ 547 w 836"/>
              <a:gd name="T19" fmla="*/ 262 h 795"/>
              <a:gd name="T20" fmla="*/ 418 w 836"/>
              <a:gd name="T21" fmla="*/ 0 h 795"/>
              <a:gd name="T22" fmla="*/ 289 w 836"/>
              <a:gd name="T23" fmla="*/ 262 h 795"/>
              <a:gd name="T24" fmla="*/ 0 w 836"/>
              <a:gd name="T25" fmla="*/ 304 h 795"/>
              <a:gd name="T26" fmla="*/ 209 w 836"/>
              <a:gd name="T27" fmla="*/ 508 h 795"/>
              <a:gd name="T28" fmla="*/ 159 w 836"/>
              <a:gd name="T29" fmla="*/ 795 h 795"/>
              <a:gd name="T30" fmla="*/ 418 w 836"/>
              <a:gd name="T31" fmla="*/ 660 h 795"/>
              <a:gd name="T32" fmla="*/ 676 w 836"/>
              <a:gd name="T33" fmla="*/ 795 h 795"/>
              <a:gd name="T34" fmla="*/ 636 w 836"/>
              <a:gd name="T35" fmla="*/ 559 h 795"/>
              <a:gd name="T36" fmla="*/ 244 w 836"/>
              <a:gd name="T37" fmla="*/ 576 h 795"/>
              <a:gd name="T38" fmla="*/ 244 w 836"/>
              <a:gd name="T39" fmla="*/ 537 h 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36" h="795">
                <a:moveTo>
                  <a:pt x="244" y="537"/>
                </a:moveTo>
                <a:cubicBezTo>
                  <a:pt x="263" y="515"/>
                  <a:pt x="510" y="376"/>
                  <a:pt x="510" y="376"/>
                </a:cubicBezTo>
                <a:lnTo>
                  <a:pt x="187" y="332"/>
                </a:lnTo>
                <a:lnTo>
                  <a:pt x="619" y="327"/>
                </a:lnTo>
                <a:cubicBezTo>
                  <a:pt x="619" y="327"/>
                  <a:pt x="634" y="340"/>
                  <a:pt x="619" y="358"/>
                </a:cubicBezTo>
                <a:cubicBezTo>
                  <a:pt x="603" y="376"/>
                  <a:pt x="374" y="533"/>
                  <a:pt x="374" y="533"/>
                </a:cubicBezTo>
                <a:lnTo>
                  <a:pt x="635" y="554"/>
                </a:lnTo>
                <a:lnTo>
                  <a:pt x="627" y="508"/>
                </a:lnTo>
                <a:lnTo>
                  <a:pt x="836" y="304"/>
                </a:lnTo>
                <a:lnTo>
                  <a:pt x="547" y="262"/>
                </a:lnTo>
                <a:lnTo>
                  <a:pt x="418" y="0"/>
                </a:lnTo>
                <a:lnTo>
                  <a:pt x="289" y="262"/>
                </a:lnTo>
                <a:lnTo>
                  <a:pt x="0" y="304"/>
                </a:lnTo>
                <a:lnTo>
                  <a:pt x="209" y="508"/>
                </a:lnTo>
                <a:lnTo>
                  <a:pt x="159" y="795"/>
                </a:lnTo>
                <a:lnTo>
                  <a:pt x="418" y="660"/>
                </a:lnTo>
                <a:lnTo>
                  <a:pt x="676" y="795"/>
                </a:lnTo>
                <a:lnTo>
                  <a:pt x="636" y="559"/>
                </a:lnTo>
                <a:lnTo>
                  <a:pt x="244" y="576"/>
                </a:lnTo>
                <a:cubicBezTo>
                  <a:pt x="244" y="576"/>
                  <a:pt x="225" y="559"/>
                  <a:pt x="244" y="5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06" tIns="45703" rIns="91406" bIns="45703" numCol="1" anchor="t" anchorCtr="0" compatLnSpc="1"/>
          <a:lstStyle/>
          <a:p>
            <a:pPr defTabSz="913765">
              <a:defRPr/>
            </a:pPr>
            <a:endParaRPr lang="zh-CN" altLang="en-US" sz="1800" kern="0">
              <a:solidFill>
                <a:sysClr val="windowText" lastClr="000000"/>
              </a:solidFill>
            </a:endParaRPr>
          </a:p>
        </p:txBody>
      </p:sp>
      <p:grpSp>
        <p:nvGrpSpPr>
          <p:cNvPr id="120" name="组合 119"/>
          <p:cNvGrpSpPr/>
          <p:nvPr/>
        </p:nvGrpSpPr>
        <p:grpSpPr>
          <a:xfrm>
            <a:off x="7103414" y="2448537"/>
            <a:ext cx="968658" cy="1118953"/>
            <a:chOff x="4966840" y="32547"/>
            <a:chExt cx="1506022" cy="1739302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21" name="Freeform 27"/>
            <p:cNvSpPr/>
            <p:nvPr/>
          </p:nvSpPr>
          <p:spPr bwMode="auto">
            <a:xfrm>
              <a:off x="4966840" y="32547"/>
              <a:ext cx="1506022" cy="1739302"/>
            </a:xfrm>
            <a:custGeom>
              <a:avLst/>
              <a:gdLst>
                <a:gd name="T0" fmla="*/ 1098 w 2195"/>
                <a:gd name="T1" fmla="*/ 2535 h 2535"/>
                <a:gd name="T2" fmla="*/ 0 w 2195"/>
                <a:gd name="T3" fmla="*/ 1903 h 2535"/>
                <a:gd name="T4" fmla="*/ 0 w 2195"/>
                <a:gd name="T5" fmla="*/ 634 h 2535"/>
                <a:gd name="T6" fmla="*/ 1098 w 2195"/>
                <a:gd name="T7" fmla="*/ 0 h 2535"/>
                <a:gd name="T8" fmla="*/ 2195 w 2195"/>
                <a:gd name="T9" fmla="*/ 634 h 2535"/>
                <a:gd name="T10" fmla="*/ 2195 w 2195"/>
                <a:gd name="T11" fmla="*/ 1903 h 2535"/>
                <a:gd name="T12" fmla="*/ 1098 w 2195"/>
                <a:gd name="T13" fmla="*/ 2535 h 2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95" h="2535">
                  <a:moveTo>
                    <a:pt x="1098" y="2535"/>
                  </a:moveTo>
                  <a:lnTo>
                    <a:pt x="0" y="1903"/>
                  </a:lnTo>
                  <a:lnTo>
                    <a:pt x="0" y="634"/>
                  </a:lnTo>
                  <a:lnTo>
                    <a:pt x="1098" y="0"/>
                  </a:lnTo>
                  <a:lnTo>
                    <a:pt x="2195" y="634"/>
                  </a:lnTo>
                  <a:lnTo>
                    <a:pt x="2195" y="1903"/>
                  </a:lnTo>
                  <a:lnTo>
                    <a:pt x="1098" y="2535"/>
                  </a:lnTo>
                  <a:close/>
                </a:path>
              </a:pathLst>
            </a:custGeom>
            <a:gradFill>
              <a:gsLst>
                <a:gs pos="22000">
                  <a:schemeClr val="bg1">
                    <a:alpha val="40000"/>
                  </a:schemeClr>
                </a:gs>
                <a:gs pos="50000">
                  <a:srgbClr val="FFFFFF">
                    <a:alpha val="10000"/>
                  </a:srgbClr>
                </a:gs>
                <a:gs pos="50000">
                  <a:schemeClr val="bg1">
                    <a:alpha val="20000"/>
                  </a:schemeClr>
                </a:gs>
                <a:gs pos="15000">
                  <a:schemeClr val="bg1">
                    <a:alpha val="87000"/>
                  </a:schemeClr>
                </a:gs>
              </a:gsLst>
              <a:lin ang="2700000" scaled="0"/>
            </a:gradFill>
            <a:ln>
              <a:gradFill>
                <a:gsLst>
                  <a:gs pos="75000">
                    <a:srgbClr val="F0F0F0"/>
                  </a:gs>
                  <a:gs pos="50000">
                    <a:srgbClr val="C8C8C8"/>
                  </a:gs>
                  <a:gs pos="25000">
                    <a:srgbClr val="F0F0F0"/>
                  </a:gs>
                  <a:gs pos="0">
                    <a:schemeClr val="bg1"/>
                  </a:gs>
                  <a:gs pos="100000">
                    <a:schemeClr val="bg1"/>
                  </a:gs>
                </a:gsLst>
                <a:lin ang="2700000" scaled="0"/>
              </a:gradFill>
            </a:ln>
            <a:effectLst>
              <a:outerShdw blurRad="228600" dist="889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solidFill>
                  <a:prstClr val="white"/>
                </a:solidFill>
              </a:endParaRPr>
            </a:p>
          </p:txBody>
        </p:sp>
        <p:sp>
          <p:nvSpPr>
            <p:cNvPr id="122" name="Freeform 27"/>
            <p:cNvSpPr/>
            <p:nvPr/>
          </p:nvSpPr>
          <p:spPr bwMode="auto">
            <a:xfrm>
              <a:off x="5120790" y="210344"/>
              <a:ext cx="1198122" cy="1383709"/>
            </a:xfrm>
            <a:custGeom>
              <a:avLst/>
              <a:gdLst>
                <a:gd name="T0" fmla="*/ 1098 w 2195"/>
                <a:gd name="T1" fmla="*/ 2535 h 2535"/>
                <a:gd name="T2" fmla="*/ 0 w 2195"/>
                <a:gd name="T3" fmla="*/ 1903 h 2535"/>
                <a:gd name="T4" fmla="*/ 0 w 2195"/>
                <a:gd name="T5" fmla="*/ 634 h 2535"/>
                <a:gd name="T6" fmla="*/ 1098 w 2195"/>
                <a:gd name="T7" fmla="*/ 0 h 2535"/>
                <a:gd name="T8" fmla="*/ 2195 w 2195"/>
                <a:gd name="T9" fmla="*/ 634 h 2535"/>
                <a:gd name="T10" fmla="*/ 2195 w 2195"/>
                <a:gd name="T11" fmla="*/ 1903 h 2535"/>
                <a:gd name="T12" fmla="*/ 1098 w 2195"/>
                <a:gd name="T13" fmla="*/ 2535 h 2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95" h="2535">
                  <a:moveTo>
                    <a:pt x="1098" y="2535"/>
                  </a:moveTo>
                  <a:lnTo>
                    <a:pt x="0" y="1903"/>
                  </a:lnTo>
                  <a:lnTo>
                    <a:pt x="0" y="634"/>
                  </a:lnTo>
                  <a:lnTo>
                    <a:pt x="1098" y="0"/>
                  </a:lnTo>
                  <a:lnTo>
                    <a:pt x="2195" y="634"/>
                  </a:lnTo>
                  <a:lnTo>
                    <a:pt x="2195" y="1903"/>
                  </a:lnTo>
                  <a:lnTo>
                    <a:pt x="1098" y="2535"/>
                  </a:lnTo>
                  <a:close/>
                </a:path>
              </a:pathLst>
            </a:custGeom>
            <a:solidFill>
              <a:schemeClr val="accent2"/>
            </a:solidFill>
            <a:ln w="28575" cap="flat">
              <a:noFill/>
              <a:prstDash val="solid"/>
              <a:miter lim="800000"/>
            </a:ln>
            <a:effectLst/>
          </p:spPr>
          <p:txBody>
            <a:bodyPr vert="horz" wrap="square" lIns="68572" tIns="34286" rIns="68572" bIns="34286" numCol="1" anchor="t" anchorCtr="0" compatLnSpc="1"/>
            <a:lstStyle/>
            <a:p>
              <a:endParaRPr lang="zh-CN" altLang="en-US" sz="995"/>
            </a:p>
          </p:txBody>
        </p:sp>
      </p:grpSp>
      <p:sp>
        <p:nvSpPr>
          <p:cNvPr id="123" name="Freeform 18"/>
          <p:cNvSpPr>
            <a:spLocks noEditPoints="1"/>
          </p:cNvSpPr>
          <p:nvPr/>
        </p:nvSpPr>
        <p:spPr bwMode="auto">
          <a:xfrm>
            <a:off x="7358268" y="2789385"/>
            <a:ext cx="539903" cy="473367"/>
          </a:xfrm>
          <a:custGeom>
            <a:avLst/>
            <a:gdLst>
              <a:gd name="T0" fmla="*/ 417 w 785"/>
              <a:gd name="T1" fmla="*/ 0 h 690"/>
              <a:gd name="T2" fmla="*/ 417 w 785"/>
              <a:gd name="T3" fmla="*/ 593 h 690"/>
              <a:gd name="T4" fmla="*/ 646 w 785"/>
              <a:gd name="T5" fmla="*/ 690 h 690"/>
              <a:gd name="T6" fmla="*/ 626 w 785"/>
              <a:gd name="T7" fmla="*/ 540 h 690"/>
              <a:gd name="T8" fmla="*/ 30 w 785"/>
              <a:gd name="T9" fmla="*/ 315 h 690"/>
              <a:gd name="T10" fmla="*/ 0 w 785"/>
              <a:gd name="T11" fmla="*/ 396 h 690"/>
              <a:gd name="T12" fmla="*/ 122 w 785"/>
              <a:gd name="T13" fmla="*/ 600 h 690"/>
              <a:gd name="T14" fmla="*/ 214 w 785"/>
              <a:gd name="T15" fmla="*/ 613 h 690"/>
              <a:gd name="T16" fmla="*/ 355 w 785"/>
              <a:gd name="T17" fmla="*/ 609 h 690"/>
              <a:gd name="T18" fmla="*/ 189 w 785"/>
              <a:gd name="T19" fmla="*/ 400 h 690"/>
              <a:gd name="T20" fmla="*/ 257 w 785"/>
              <a:gd name="T21" fmla="*/ 219 h 690"/>
              <a:gd name="T22" fmla="*/ 310 w 785"/>
              <a:gd name="T23" fmla="*/ 241 h 690"/>
              <a:gd name="T24" fmla="*/ 311 w 785"/>
              <a:gd name="T25" fmla="*/ 287 h 690"/>
              <a:gd name="T26" fmla="*/ 317 w 785"/>
              <a:gd name="T27" fmla="*/ 320 h 690"/>
              <a:gd name="T28" fmla="*/ 320 w 785"/>
              <a:gd name="T29" fmla="*/ 371 h 690"/>
              <a:gd name="T30" fmla="*/ 287 w 785"/>
              <a:gd name="T31" fmla="*/ 397 h 690"/>
              <a:gd name="T32" fmla="*/ 189 w 785"/>
              <a:gd name="T33" fmla="*/ 400 h 690"/>
              <a:gd name="T34" fmla="*/ 252 w 785"/>
              <a:gd name="T35" fmla="*/ 295 h 690"/>
              <a:gd name="T36" fmla="*/ 289 w 785"/>
              <a:gd name="T37" fmla="*/ 284 h 690"/>
              <a:gd name="T38" fmla="*/ 289 w 785"/>
              <a:gd name="T39" fmla="*/ 252 h 690"/>
              <a:gd name="T40" fmla="*/ 249 w 785"/>
              <a:gd name="T41" fmla="*/ 240 h 690"/>
              <a:gd name="T42" fmla="*/ 213 w 785"/>
              <a:gd name="T43" fmla="*/ 295 h 690"/>
              <a:gd name="T44" fmla="*/ 258 w 785"/>
              <a:gd name="T45" fmla="*/ 379 h 690"/>
              <a:gd name="T46" fmla="*/ 288 w 785"/>
              <a:gd name="T47" fmla="*/ 373 h 690"/>
              <a:gd name="T48" fmla="*/ 301 w 785"/>
              <a:gd name="T49" fmla="*/ 348 h 690"/>
              <a:gd name="T50" fmla="*/ 281 w 785"/>
              <a:gd name="T51" fmla="*/ 320 h 690"/>
              <a:gd name="T52" fmla="*/ 213 w 785"/>
              <a:gd name="T53" fmla="*/ 317 h 690"/>
              <a:gd name="T54" fmla="*/ 372 w 785"/>
              <a:gd name="T55" fmla="*/ 400 h 690"/>
              <a:gd name="T56" fmla="*/ 440 w 785"/>
              <a:gd name="T57" fmla="*/ 219 h 690"/>
              <a:gd name="T58" fmla="*/ 493 w 785"/>
              <a:gd name="T59" fmla="*/ 241 h 690"/>
              <a:gd name="T60" fmla="*/ 494 w 785"/>
              <a:gd name="T61" fmla="*/ 287 h 690"/>
              <a:gd name="T62" fmla="*/ 500 w 785"/>
              <a:gd name="T63" fmla="*/ 320 h 690"/>
              <a:gd name="T64" fmla="*/ 503 w 785"/>
              <a:gd name="T65" fmla="*/ 371 h 690"/>
              <a:gd name="T66" fmla="*/ 470 w 785"/>
              <a:gd name="T67" fmla="*/ 397 h 690"/>
              <a:gd name="T68" fmla="*/ 372 w 785"/>
              <a:gd name="T69" fmla="*/ 400 h 690"/>
              <a:gd name="T70" fmla="*/ 435 w 785"/>
              <a:gd name="T71" fmla="*/ 295 h 690"/>
              <a:gd name="T72" fmla="*/ 472 w 785"/>
              <a:gd name="T73" fmla="*/ 284 h 690"/>
              <a:gd name="T74" fmla="*/ 472 w 785"/>
              <a:gd name="T75" fmla="*/ 252 h 690"/>
              <a:gd name="T76" fmla="*/ 432 w 785"/>
              <a:gd name="T77" fmla="*/ 240 h 690"/>
              <a:gd name="T78" fmla="*/ 396 w 785"/>
              <a:gd name="T79" fmla="*/ 295 h 690"/>
              <a:gd name="T80" fmla="*/ 441 w 785"/>
              <a:gd name="T81" fmla="*/ 379 h 690"/>
              <a:gd name="T82" fmla="*/ 471 w 785"/>
              <a:gd name="T83" fmla="*/ 373 h 690"/>
              <a:gd name="T84" fmla="*/ 484 w 785"/>
              <a:gd name="T85" fmla="*/ 348 h 690"/>
              <a:gd name="T86" fmla="*/ 464 w 785"/>
              <a:gd name="T87" fmla="*/ 320 h 690"/>
              <a:gd name="T88" fmla="*/ 396 w 785"/>
              <a:gd name="T89" fmla="*/ 317 h 690"/>
              <a:gd name="T90" fmla="*/ 548 w 785"/>
              <a:gd name="T91" fmla="*/ 342 h 690"/>
              <a:gd name="T92" fmla="*/ 578 w 785"/>
              <a:gd name="T93" fmla="*/ 362 h 690"/>
              <a:gd name="T94" fmla="*/ 624 w 785"/>
              <a:gd name="T95" fmla="*/ 382 h 690"/>
              <a:gd name="T96" fmla="*/ 664 w 785"/>
              <a:gd name="T97" fmla="*/ 367 h 690"/>
              <a:gd name="T98" fmla="*/ 664 w 785"/>
              <a:gd name="T99" fmla="*/ 336 h 690"/>
              <a:gd name="T100" fmla="*/ 615 w 785"/>
              <a:gd name="T101" fmla="*/ 317 h 690"/>
              <a:gd name="T102" fmla="*/ 561 w 785"/>
              <a:gd name="T103" fmla="*/ 288 h 690"/>
              <a:gd name="T104" fmla="*/ 562 w 785"/>
              <a:gd name="T105" fmla="*/ 240 h 690"/>
              <a:gd name="T106" fmla="*/ 618 w 785"/>
              <a:gd name="T107" fmla="*/ 216 h 690"/>
              <a:gd name="T108" fmla="*/ 678 w 785"/>
              <a:gd name="T109" fmla="*/ 241 h 690"/>
              <a:gd name="T110" fmla="*/ 664 w 785"/>
              <a:gd name="T111" fmla="*/ 272 h 690"/>
              <a:gd name="T112" fmla="*/ 619 w 785"/>
              <a:gd name="T113" fmla="*/ 237 h 690"/>
              <a:gd name="T114" fmla="*/ 578 w 785"/>
              <a:gd name="T115" fmla="*/ 264 h 690"/>
              <a:gd name="T116" fmla="*/ 621 w 785"/>
              <a:gd name="T117" fmla="*/ 293 h 690"/>
              <a:gd name="T118" fmla="*/ 685 w 785"/>
              <a:gd name="T119" fmla="*/ 323 h 690"/>
              <a:gd name="T120" fmla="*/ 684 w 785"/>
              <a:gd name="T121" fmla="*/ 376 h 690"/>
              <a:gd name="T122" fmla="*/ 625 w 785"/>
              <a:gd name="T123" fmla="*/ 403 h 690"/>
              <a:gd name="T124" fmla="*/ 558 w 785"/>
              <a:gd name="T125" fmla="*/ 375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85" h="690">
                <a:moveTo>
                  <a:pt x="785" y="297"/>
                </a:moveTo>
                <a:cubicBezTo>
                  <a:pt x="785" y="133"/>
                  <a:pt x="620" y="0"/>
                  <a:pt x="417" y="0"/>
                </a:cubicBezTo>
                <a:cubicBezTo>
                  <a:pt x="213" y="0"/>
                  <a:pt x="49" y="133"/>
                  <a:pt x="49" y="297"/>
                </a:cubicBezTo>
                <a:cubicBezTo>
                  <a:pt x="49" y="460"/>
                  <a:pt x="213" y="593"/>
                  <a:pt x="417" y="593"/>
                </a:cubicBezTo>
                <a:cubicBezTo>
                  <a:pt x="436" y="593"/>
                  <a:pt x="455" y="592"/>
                  <a:pt x="473" y="589"/>
                </a:cubicBezTo>
                <a:cubicBezTo>
                  <a:pt x="507" y="646"/>
                  <a:pt x="571" y="685"/>
                  <a:pt x="646" y="690"/>
                </a:cubicBezTo>
                <a:cubicBezTo>
                  <a:pt x="626" y="664"/>
                  <a:pt x="615" y="632"/>
                  <a:pt x="615" y="598"/>
                </a:cubicBezTo>
                <a:cubicBezTo>
                  <a:pt x="615" y="577"/>
                  <a:pt x="619" y="559"/>
                  <a:pt x="626" y="540"/>
                </a:cubicBezTo>
                <a:cubicBezTo>
                  <a:pt x="722" y="487"/>
                  <a:pt x="785" y="398"/>
                  <a:pt x="785" y="297"/>
                </a:cubicBezTo>
                <a:close/>
                <a:moveTo>
                  <a:pt x="30" y="315"/>
                </a:moveTo>
                <a:cubicBezTo>
                  <a:pt x="30" y="307"/>
                  <a:pt x="31" y="300"/>
                  <a:pt x="32" y="293"/>
                </a:cubicBezTo>
                <a:cubicBezTo>
                  <a:pt x="11" y="324"/>
                  <a:pt x="0" y="359"/>
                  <a:pt x="0" y="396"/>
                </a:cubicBezTo>
                <a:cubicBezTo>
                  <a:pt x="0" y="473"/>
                  <a:pt x="48" y="541"/>
                  <a:pt x="121" y="581"/>
                </a:cubicBezTo>
                <a:cubicBezTo>
                  <a:pt x="122" y="587"/>
                  <a:pt x="122" y="593"/>
                  <a:pt x="122" y="600"/>
                </a:cubicBezTo>
                <a:cubicBezTo>
                  <a:pt x="122" y="625"/>
                  <a:pt x="114" y="649"/>
                  <a:pt x="99" y="669"/>
                </a:cubicBezTo>
                <a:cubicBezTo>
                  <a:pt x="146" y="666"/>
                  <a:pt x="187" y="645"/>
                  <a:pt x="214" y="613"/>
                </a:cubicBezTo>
                <a:cubicBezTo>
                  <a:pt x="234" y="617"/>
                  <a:pt x="255" y="619"/>
                  <a:pt x="276" y="619"/>
                </a:cubicBezTo>
                <a:cubicBezTo>
                  <a:pt x="303" y="619"/>
                  <a:pt x="330" y="616"/>
                  <a:pt x="355" y="609"/>
                </a:cubicBezTo>
                <a:cubicBezTo>
                  <a:pt x="172" y="592"/>
                  <a:pt x="30" y="467"/>
                  <a:pt x="30" y="315"/>
                </a:cubicBezTo>
                <a:close/>
                <a:moveTo>
                  <a:pt x="189" y="400"/>
                </a:moveTo>
                <a:lnTo>
                  <a:pt x="189" y="219"/>
                </a:lnTo>
                <a:lnTo>
                  <a:pt x="257" y="219"/>
                </a:lnTo>
                <a:cubicBezTo>
                  <a:pt x="271" y="219"/>
                  <a:pt x="282" y="221"/>
                  <a:pt x="290" y="224"/>
                </a:cubicBezTo>
                <a:cubicBezTo>
                  <a:pt x="299" y="228"/>
                  <a:pt x="305" y="234"/>
                  <a:pt x="310" y="241"/>
                </a:cubicBezTo>
                <a:cubicBezTo>
                  <a:pt x="315" y="249"/>
                  <a:pt x="317" y="257"/>
                  <a:pt x="317" y="265"/>
                </a:cubicBezTo>
                <a:cubicBezTo>
                  <a:pt x="317" y="273"/>
                  <a:pt x="315" y="280"/>
                  <a:pt x="311" y="287"/>
                </a:cubicBezTo>
                <a:cubicBezTo>
                  <a:pt x="306" y="294"/>
                  <a:pt x="300" y="300"/>
                  <a:pt x="292" y="304"/>
                </a:cubicBezTo>
                <a:cubicBezTo>
                  <a:pt x="303" y="307"/>
                  <a:pt x="311" y="312"/>
                  <a:pt x="317" y="320"/>
                </a:cubicBezTo>
                <a:cubicBezTo>
                  <a:pt x="323" y="328"/>
                  <a:pt x="326" y="337"/>
                  <a:pt x="326" y="348"/>
                </a:cubicBezTo>
                <a:cubicBezTo>
                  <a:pt x="326" y="356"/>
                  <a:pt x="324" y="364"/>
                  <a:pt x="320" y="371"/>
                </a:cubicBezTo>
                <a:cubicBezTo>
                  <a:pt x="317" y="379"/>
                  <a:pt x="312" y="384"/>
                  <a:pt x="307" y="388"/>
                </a:cubicBezTo>
                <a:cubicBezTo>
                  <a:pt x="302" y="392"/>
                  <a:pt x="295" y="395"/>
                  <a:pt x="287" y="397"/>
                </a:cubicBezTo>
                <a:cubicBezTo>
                  <a:pt x="279" y="399"/>
                  <a:pt x="270" y="400"/>
                  <a:pt x="258" y="400"/>
                </a:cubicBezTo>
                <a:lnTo>
                  <a:pt x="189" y="400"/>
                </a:lnTo>
                <a:close/>
                <a:moveTo>
                  <a:pt x="213" y="295"/>
                </a:moveTo>
                <a:lnTo>
                  <a:pt x="252" y="295"/>
                </a:lnTo>
                <a:cubicBezTo>
                  <a:pt x="263" y="295"/>
                  <a:pt x="270" y="294"/>
                  <a:pt x="275" y="293"/>
                </a:cubicBezTo>
                <a:cubicBezTo>
                  <a:pt x="281" y="291"/>
                  <a:pt x="286" y="288"/>
                  <a:pt x="289" y="284"/>
                </a:cubicBezTo>
                <a:cubicBezTo>
                  <a:pt x="292" y="280"/>
                  <a:pt x="293" y="274"/>
                  <a:pt x="293" y="268"/>
                </a:cubicBezTo>
                <a:cubicBezTo>
                  <a:pt x="293" y="262"/>
                  <a:pt x="292" y="257"/>
                  <a:pt x="289" y="252"/>
                </a:cubicBezTo>
                <a:cubicBezTo>
                  <a:pt x="286" y="248"/>
                  <a:pt x="282" y="245"/>
                  <a:pt x="277" y="243"/>
                </a:cubicBezTo>
                <a:cubicBezTo>
                  <a:pt x="271" y="241"/>
                  <a:pt x="262" y="240"/>
                  <a:pt x="249" y="240"/>
                </a:cubicBezTo>
                <a:lnTo>
                  <a:pt x="213" y="240"/>
                </a:lnTo>
                <a:lnTo>
                  <a:pt x="213" y="295"/>
                </a:lnTo>
                <a:close/>
                <a:moveTo>
                  <a:pt x="213" y="379"/>
                </a:moveTo>
                <a:lnTo>
                  <a:pt x="258" y="379"/>
                </a:lnTo>
                <a:cubicBezTo>
                  <a:pt x="266" y="379"/>
                  <a:pt x="271" y="379"/>
                  <a:pt x="274" y="378"/>
                </a:cubicBezTo>
                <a:cubicBezTo>
                  <a:pt x="280" y="377"/>
                  <a:pt x="284" y="375"/>
                  <a:pt x="288" y="373"/>
                </a:cubicBezTo>
                <a:cubicBezTo>
                  <a:pt x="292" y="371"/>
                  <a:pt x="295" y="367"/>
                  <a:pt x="297" y="363"/>
                </a:cubicBezTo>
                <a:cubicBezTo>
                  <a:pt x="300" y="359"/>
                  <a:pt x="301" y="353"/>
                  <a:pt x="301" y="348"/>
                </a:cubicBezTo>
                <a:cubicBezTo>
                  <a:pt x="301" y="341"/>
                  <a:pt x="299" y="335"/>
                  <a:pt x="296" y="330"/>
                </a:cubicBezTo>
                <a:cubicBezTo>
                  <a:pt x="292" y="325"/>
                  <a:pt x="287" y="322"/>
                  <a:pt x="281" y="320"/>
                </a:cubicBezTo>
                <a:cubicBezTo>
                  <a:pt x="275" y="318"/>
                  <a:pt x="266" y="317"/>
                  <a:pt x="255" y="317"/>
                </a:cubicBezTo>
                <a:lnTo>
                  <a:pt x="213" y="317"/>
                </a:lnTo>
                <a:lnTo>
                  <a:pt x="213" y="379"/>
                </a:lnTo>
                <a:close/>
                <a:moveTo>
                  <a:pt x="372" y="400"/>
                </a:moveTo>
                <a:lnTo>
                  <a:pt x="372" y="219"/>
                </a:lnTo>
                <a:lnTo>
                  <a:pt x="440" y="219"/>
                </a:lnTo>
                <a:cubicBezTo>
                  <a:pt x="454" y="219"/>
                  <a:pt x="465" y="221"/>
                  <a:pt x="473" y="224"/>
                </a:cubicBezTo>
                <a:cubicBezTo>
                  <a:pt x="482" y="228"/>
                  <a:pt x="488" y="234"/>
                  <a:pt x="493" y="241"/>
                </a:cubicBezTo>
                <a:cubicBezTo>
                  <a:pt x="498" y="249"/>
                  <a:pt x="500" y="257"/>
                  <a:pt x="500" y="265"/>
                </a:cubicBezTo>
                <a:cubicBezTo>
                  <a:pt x="500" y="273"/>
                  <a:pt x="498" y="280"/>
                  <a:pt x="494" y="287"/>
                </a:cubicBezTo>
                <a:cubicBezTo>
                  <a:pt x="489" y="294"/>
                  <a:pt x="483" y="300"/>
                  <a:pt x="475" y="304"/>
                </a:cubicBezTo>
                <a:cubicBezTo>
                  <a:pt x="486" y="307"/>
                  <a:pt x="494" y="312"/>
                  <a:pt x="500" y="320"/>
                </a:cubicBezTo>
                <a:cubicBezTo>
                  <a:pt x="506" y="328"/>
                  <a:pt x="509" y="337"/>
                  <a:pt x="509" y="348"/>
                </a:cubicBezTo>
                <a:cubicBezTo>
                  <a:pt x="509" y="356"/>
                  <a:pt x="507" y="364"/>
                  <a:pt x="503" y="371"/>
                </a:cubicBezTo>
                <a:cubicBezTo>
                  <a:pt x="500" y="379"/>
                  <a:pt x="495" y="384"/>
                  <a:pt x="490" y="388"/>
                </a:cubicBezTo>
                <a:cubicBezTo>
                  <a:pt x="485" y="392"/>
                  <a:pt x="478" y="395"/>
                  <a:pt x="470" y="397"/>
                </a:cubicBezTo>
                <a:cubicBezTo>
                  <a:pt x="462" y="399"/>
                  <a:pt x="453" y="400"/>
                  <a:pt x="441" y="400"/>
                </a:cubicBezTo>
                <a:lnTo>
                  <a:pt x="372" y="400"/>
                </a:lnTo>
                <a:close/>
                <a:moveTo>
                  <a:pt x="396" y="295"/>
                </a:moveTo>
                <a:lnTo>
                  <a:pt x="435" y="295"/>
                </a:lnTo>
                <a:cubicBezTo>
                  <a:pt x="446" y="295"/>
                  <a:pt x="453" y="294"/>
                  <a:pt x="458" y="293"/>
                </a:cubicBezTo>
                <a:cubicBezTo>
                  <a:pt x="464" y="291"/>
                  <a:pt x="469" y="288"/>
                  <a:pt x="472" y="284"/>
                </a:cubicBezTo>
                <a:cubicBezTo>
                  <a:pt x="475" y="280"/>
                  <a:pt x="476" y="274"/>
                  <a:pt x="476" y="268"/>
                </a:cubicBezTo>
                <a:cubicBezTo>
                  <a:pt x="476" y="262"/>
                  <a:pt x="475" y="257"/>
                  <a:pt x="472" y="252"/>
                </a:cubicBezTo>
                <a:cubicBezTo>
                  <a:pt x="469" y="248"/>
                  <a:pt x="465" y="245"/>
                  <a:pt x="460" y="243"/>
                </a:cubicBezTo>
                <a:cubicBezTo>
                  <a:pt x="454" y="241"/>
                  <a:pt x="445" y="240"/>
                  <a:pt x="432" y="240"/>
                </a:cubicBezTo>
                <a:lnTo>
                  <a:pt x="396" y="240"/>
                </a:lnTo>
                <a:lnTo>
                  <a:pt x="396" y="295"/>
                </a:lnTo>
                <a:close/>
                <a:moveTo>
                  <a:pt x="396" y="379"/>
                </a:moveTo>
                <a:lnTo>
                  <a:pt x="441" y="379"/>
                </a:lnTo>
                <a:cubicBezTo>
                  <a:pt x="449" y="379"/>
                  <a:pt x="454" y="379"/>
                  <a:pt x="457" y="378"/>
                </a:cubicBezTo>
                <a:cubicBezTo>
                  <a:pt x="463" y="377"/>
                  <a:pt x="467" y="375"/>
                  <a:pt x="471" y="373"/>
                </a:cubicBezTo>
                <a:cubicBezTo>
                  <a:pt x="475" y="371"/>
                  <a:pt x="478" y="367"/>
                  <a:pt x="480" y="363"/>
                </a:cubicBezTo>
                <a:cubicBezTo>
                  <a:pt x="483" y="359"/>
                  <a:pt x="484" y="353"/>
                  <a:pt x="484" y="348"/>
                </a:cubicBezTo>
                <a:cubicBezTo>
                  <a:pt x="484" y="341"/>
                  <a:pt x="482" y="335"/>
                  <a:pt x="479" y="330"/>
                </a:cubicBezTo>
                <a:cubicBezTo>
                  <a:pt x="475" y="325"/>
                  <a:pt x="470" y="322"/>
                  <a:pt x="464" y="320"/>
                </a:cubicBezTo>
                <a:cubicBezTo>
                  <a:pt x="458" y="318"/>
                  <a:pt x="449" y="317"/>
                  <a:pt x="438" y="317"/>
                </a:cubicBezTo>
                <a:lnTo>
                  <a:pt x="396" y="317"/>
                </a:lnTo>
                <a:lnTo>
                  <a:pt x="396" y="379"/>
                </a:lnTo>
                <a:close/>
                <a:moveTo>
                  <a:pt x="548" y="342"/>
                </a:moveTo>
                <a:lnTo>
                  <a:pt x="570" y="340"/>
                </a:lnTo>
                <a:cubicBezTo>
                  <a:pt x="571" y="349"/>
                  <a:pt x="574" y="357"/>
                  <a:pt x="578" y="362"/>
                </a:cubicBezTo>
                <a:cubicBezTo>
                  <a:pt x="582" y="368"/>
                  <a:pt x="588" y="373"/>
                  <a:pt x="596" y="376"/>
                </a:cubicBezTo>
                <a:cubicBezTo>
                  <a:pt x="604" y="380"/>
                  <a:pt x="614" y="382"/>
                  <a:pt x="624" y="382"/>
                </a:cubicBezTo>
                <a:cubicBezTo>
                  <a:pt x="633" y="382"/>
                  <a:pt x="641" y="380"/>
                  <a:pt x="648" y="378"/>
                </a:cubicBezTo>
                <a:cubicBezTo>
                  <a:pt x="655" y="375"/>
                  <a:pt x="660" y="371"/>
                  <a:pt x="664" y="367"/>
                </a:cubicBezTo>
                <a:cubicBezTo>
                  <a:pt x="667" y="362"/>
                  <a:pt x="669" y="357"/>
                  <a:pt x="669" y="351"/>
                </a:cubicBezTo>
                <a:cubicBezTo>
                  <a:pt x="669" y="345"/>
                  <a:pt x="667" y="340"/>
                  <a:pt x="664" y="336"/>
                </a:cubicBezTo>
                <a:cubicBezTo>
                  <a:pt x="661" y="332"/>
                  <a:pt x="655" y="328"/>
                  <a:pt x="648" y="325"/>
                </a:cubicBezTo>
                <a:cubicBezTo>
                  <a:pt x="643" y="324"/>
                  <a:pt x="632" y="321"/>
                  <a:pt x="615" y="317"/>
                </a:cubicBezTo>
                <a:cubicBezTo>
                  <a:pt x="599" y="313"/>
                  <a:pt x="587" y="309"/>
                  <a:pt x="580" y="305"/>
                </a:cubicBezTo>
                <a:cubicBezTo>
                  <a:pt x="572" y="301"/>
                  <a:pt x="565" y="295"/>
                  <a:pt x="561" y="288"/>
                </a:cubicBezTo>
                <a:cubicBezTo>
                  <a:pt x="557" y="282"/>
                  <a:pt x="555" y="274"/>
                  <a:pt x="555" y="266"/>
                </a:cubicBezTo>
                <a:cubicBezTo>
                  <a:pt x="555" y="257"/>
                  <a:pt x="557" y="248"/>
                  <a:pt x="562" y="240"/>
                </a:cubicBezTo>
                <a:cubicBezTo>
                  <a:pt x="568" y="232"/>
                  <a:pt x="575" y="226"/>
                  <a:pt x="585" y="222"/>
                </a:cubicBezTo>
                <a:cubicBezTo>
                  <a:pt x="595" y="218"/>
                  <a:pt x="606" y="216"/>
                  <a:pt x="618" y="216"/>
                </a:cubicBezTo>
                <a:cubicBezTo>
                  <a:pt x="632" y="216"/>
                  <a:pt x="644" y="218"/>
                  <a:pt x="654" y="222"/>
                </a:cubicBezTo>
                <a:cubicBezTo>
                  <a:pt x="664" y="227"/>
                  <a:pt x="672" y="233"/>
                  <a:pt x="678" y="241"/>
                </a:cubicBezTo>
                <a:cubicBezTo>
                  <a:pt x="683" y="250"/>
                  <a:pt x="686" y="259"/>
                  <a:pt x="687" y="270"/>
                </a:cubicBezTo>
                <a:lnTo>
                  <a:pt x="664" y="272"/>
                </a:lnTo>
                <a:cubicBezTo>
                  <a:pt x="662" y="260"/>
                  <a:pt x="658" y="252"/>
                  <a:pt x="651" y="246"/>
                </a:cubicBezTo>
                <a:cubicBezTo>
                  <a:pt x="644" y="240"/>
                  <a:pt x="633" y="237"/>
                  <a:pt x="619" y="237"/>
                </a:cubicBezTo>
                <a:cubicBezTo>
                  <a:pt x="605" y="237"/>
                  <a:pt x="594" y="240"/>
                  <a:pt x="588" y="245"/>
                </a:cubicBezTo>
                <a:cubicBezTo>
                  <a:pt x="581" y="250"/>
                  <a:pt x="578" y="257"/>
                  <a:pt x="578" y="264"/>
                </a:cubicBezTo>
                <a:cubicBezTo>
                  <a:pt x="578" y="271"/>
                  <a:pt x="580" y="276"/>
                  <a:pt x="585" y="280"/>
                </a:cubicBezTo>
                <a:cubicBezTo>
                  <a:pt x="589" y="284"/>
                  <a:pt x="601" y="289"/>
                  <a:pt x="621" y="293"/>
                </a:cubicBezTo>
                <a:cubicBezTo>
                  <a:pt x="640" y="298"/>
                  <a:pt x="654" y="301"/>
                  <a:pt x="661" y="305"/>
                </a:cubicBezTo>
                <a:cubicBezTo>
                  <a:pt x="672" y="310"/>
                  <a:pt x="679" y="316"/>
                  <a:pt x="685" y="323"/>
                </a:cubicBezTo>
                <a:cubicBezTo>
                  <a:pt x="690" y="331"/>
                  <a:pt x="692" y="339"/>
                  <a:pt x="692" y="349"/>
                </a:cubicBezTo>
                <a:cubicBezTo>
                  <a:pt x="692" y="359"/>
                  <a:pt x="689" y="368"/>
                  <a:pt x="684" y="376"/>
                </a:cubicBezTo>
                <a:cubicBezTo>
                  <a:pt x="678" y="385"/>
                  <a:pt x="670" y="391"/>
                  <a:pt x="660" y="396"/>
                </a:cubicBezTo>
                <a:cubicBezTo>
                  <a:pt x="650" y="401"/>
                  <a:pt x="638" y="403"/>
                  <a:pt x="625" y="403"/>
                </a:cubicBezTo>
                <a:cubicBezTo>
                  <a:pt x="609" y="403"/>
                  <a:pt x="595" y="401"/>
                  <a:pt x="584" y="396"/>
                </a:cubicBezTo>
                <a:cubicBezTo>
                  <a:pt x="573" y="391"/>
                  <a:pt x="564" y="384"/>
                  <a:pt x="558" y="375"/>
                </a:cubicBezTo>
                <a:cubicBezTo>
                  <a:pt x="551" y="365"/>
                  <a:pt x="548" y="354"/>
                  <a:pt x="548" y="34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06" tIns="45703" rIns="91406" bIns="45703" numCol="1" anchor="t" anchorCtr="0" compatLnSpc="1"/>
          <a:lstStyle/>
          <a:p>
            <a:pPr defTabSz="913765">
              <a:defRPr/>
            </a:pPr>
            <a:endParaRPr lang="zh-CN" altLang="en-US" sz="1800" kern="0">
              <a:solidFill>
                <a:sysClr val="windowText" lastClr="000000"/>
              </a:solidFill>
            </a:endParaRPr>
          </a:p>
        </p:txBody>
      </p:sp>
      <p:grpSp>
        <p:nvGrpSpPr>
          <p:cNvPr id="124" name="组合 123"/>
          <p:cNvGrpSpPr/>
          <p:nvPr/>
        </p:nvGrpSpPr>
        <p:grpSpPr>
          <a:xfrm>
            <a:off x="1130892" y="2467324"/>
            <a:ext cx="968658" cy="1118953"/>
            <a:chOff x="229394" y="1453367"/>
            <a:chExt cx="969072" cy="1119178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25" name="Freeform 27"/>
            <p:cNvSpPr/>
            <p:nvPr/>
          </p:nvSpPr>
          <p:spPr bwMode="auto">
            <a:xfrm>
              <a:off x="229394" y="1453367"/>
              <a:ext cx="969072" cy="1119178"/>
            </a:xfrm>
            <a:custGeom>
              <a:avLst/>
              <a:gdLst>
                <a:gd name="T0" fmla="*/ 1098 w 2195"/>
                <a:gd name="T1" fmla="*/ 2535 h 2535"/>
                <a:gd name="T2" fmla="*/ 0 w 2195"/>
                <a:gd name="T3" fmla="*/ 1903 h 2535"/>
                <a:gd name="T4" fmla="*/ 0 w 2195"/>
                <a:gd name="T5" fmla="*/ 634 h 2535"/>
                <a:gd name="T6" fmla="*/ 1098 w 2195"/>
                <a:gd name="T7" fmla="*/ 0 h 2535"/>
                <a:gd name="T8" fmla="*/ 2195 w 2195"/>
                <a:gd name="T9" fmla="*/ 634 h 2535"/>
                <a:gd name="T10" fmla="*/ 2195 w 2195"/>
                <a:gd name="T11" fmla="*/ 1903 h 2535"/>
                <a:gd name="T12" fmla="*/ 1098 w 2195"/>
                <a:gd name="T13" fmla="*/ 2535 h 2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95" h="2535">
                  <a:moveTo>
                    <a:pt x="1098" y="2535"/>
                  </a:moveTo>
                  <a:lnTo>
                    <a:pt x="0" y="1903"/>
                  </a:lnTo>
                  <a:lnTo>
                    <a:pt x="0" y="634"/>
                  </a:lnTo>
                  <a:lnTo>
                    <a:pt x="1098" y="0"/>
                  </a:lnTo>
                  <a:lnTo>
                    <a:pt x="2195" y="634"/>
                  </a:lnTo>
                  <a:lnTo>
                    <a:pt x="2195" y="1903"/>
                  </a:lnTo>
                  <a:lnTo>
                    <a:pt x="1098" y="2535"/>
                  </a:lnTo>
                  <a:close/>
                </a:path>
              </a:pathLst>
            </a:custGeom>
            <a:gradFill>
              <a:gsLst>
                <a:gs pos="22000">
                  <a:schemeClr val="bg1">
                    <a:alpha val="40000"/>
                  </a:schemeClr>
                </a:gs>
                <a:gs pos="50000">
                  <a:srgbClr val="FFFFFF">
                    <a:alpha val="10000"/>
                  </a:srgbClr>
                </a:gs>
                <a:gs pos="50000">
                  <a:schemeClr val="bg1">
                    <a:alpha val="20000"/>
                  </a:schemeClr>
                </a:gs>
                <a:gs pos="15000">
                  <a:schemeClr val="bg1">
                    <a:alpha val="87000"/>
                  </a:schemeClr>
                </a:gs>
              </a:gsLst>
              <a:lin ang="2700000" scaled="0"/>
            </a:gradFill>
            <a:ln>
              <a:gradFill>
                <a:gsLst>
                  <a:gs pos="75000">
                    <a:srgbClr val="F0F0F0"/>
                  </a:gs>
                  <a:gs pos="50000">
                    <a:srgbClr val="C8C8C8"/>
                  </a:gs>
                  <a:gs pos="25000">
                    <a:srgbClr val="F0F0F0"/>
                  </a:gs>
                  <a:gs pos="0">
                    <a:schemeClr val="bg1"/>
                  </a:gs>
                  <a:gs pos="100000">
                    <a:schemeClr val="bg1"/>
                  </a:gs>
                </a:gsLst>
                <a:lin ang="2700000" scaled="0"/>
              </a:gradFill>
            </a:ln>
            <a:effectLst>
              <a:outerShdw blurRad="228600" dist="889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solidFill>
                  <a:prstClr val="white"/>
                </a:solidFill>
              </a:endParaRPr>
            </a:p>
          </p:txBody>
        </p:sp>
        <p:sp>
          <p:nvSpPr>
            <p:cNvPr id="126" name="Freeform 27"/>
            <p:cNvSpPr/>
            <p:nvPr/>
          </p:nvSpPr>
          <p:spPr bwMode="auto">
            <a:xfrm>
              <a:off x="337774" y="1563847"/>
              <a:ext cx="770949" cy="890367"/>
            </a:xfrm>
            <a:custGeom>
              <a:avLst/>
              <a:gdLst>
                <a:gd name="T0" fmla="*/ 1098 w 2195"/>
                <a:gd name="T1" fmla="*/ 2535 h 2535"/>
                <a:gd name="T2" fmla="*/ 0 w 2195"/>
                <a:gd name="T3" fmla="*/ 1903 h 2535"/>
                <a:gd name="T4" fmla="*/ 0 w 2195"/>
                <a:gd name="T5" fmla="*/ 634 h 2535"/>
                <a:gd name="T6" fmla="*/ 1098 w 2195"/>
                <a:gd name="T7" fmla="*/ 0 h 2535"/>
                <a:gd name="T8" fmla="*/ 2195 w 2195"/>
                <a:gd name="T9" fmla="*/ 634 h 2535"/>
                <a:gd name="T10" fmla="*/ 2195 w 2195"/>
                <a:gd name="T11" fmla="*/ 1903 h 2535"/>
                <a:gd name="T12" fmla="*/ 1098 w 2195"/>
                <a:gd name="T13" fmla="*/ 2535 h 2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95" h="2535">
                  <a:moveTo>
                    <a:pt x="1098" y="2535"/>
                  </a:moveTo>
                  <a:lnTo>
                    <a:pt x="0" y="1903"/>
                  </a:lnTo>
                  <a:lnTo>
                    <a:pt x="0" y="634"/>
                  </a:lnTo>
                  <a:lnTo>
                    <a:pt x="1098" y="0"/>
                  </a:lnTo>
                  <a:lnTo>
                    <a:pt x="2195" y="634"/>
                  </a:lnTo>
                  <a:lnTo>
                    <a:pt x="2195" y="1903"/>
                  </a:lnTo>
                  <a:lnTo>
                    <a:pt x="1098" y="2535"/>
                  </a:lnTo>
                  <a:close/>
                </a:path>
              </a:pathLst>
            </a:custGeom>
            <a:solidFill>
              <a:schemeClr val="accent2"/>
            </a:solidFill>
            <a:ln w="28575" cap="flat">
              <a:noFill/>
              <a:prstDash val="solid"/>
              <a:miter lim="800000"/>
            </a:ln>
            <a:effectLst/>
          </p:spPr>
          <p:txBody>
            <a:bodyPr vert="horz" wrap="square" lIns="68572" tIns="34286" rIns="68572" bIns="34286" numCol="1" anchor="t" anchorCtr="0" compatLnSpc="1"/>
            <a:lstStyle/>
            <a:p>
              <a:endParaRPr lang="zh-CN" altLang="en-US" sz="995"/>
            </a:p>
          </p:txBody>
        </p:sp>
      </p:grpSp>
      <p:grpSp>
        <p:nvGrpSpPr>
          <p:cNvPr id="127" name="组合 126"/>
          <p:cNvGrpSpPr/>
          <p:nvPr/>
        </p:nvGrpSpPr>
        <p:grpSpPr>
          <a:xfrm>
            <a:off x="1432500" y="2856192"/>
            <a:ext cx="393842" cy="339364"/>
            <a:chOff x="3320568" y="5902574"/>
            <a:chExt cx="394011" cy="339433"/>
          </a:xfrm>
        </p:grpSpPr>
        <p:sp>
          <p:nvSpPr>
            <p:cNvPr id="128" name="Freeform 14"/>
            <p:cNvSpPr>
              <a:spLocks noEditPoints="1"/>
            </p:cNvSpPr>
            <p:nvPr/>
          </p:nvSpPr>
          <p:spPr bwMode="auto">
            <a:xfrm>
              <a:off x="3320568" y="5953787"/>
              <a:ext cx="361871" cy="288220"/>
            </a:xfrm>
            <a:custGeom>
              <a:avLst/>
              <a:gdLst>
                <a:gd name="T0" fmla="*/ 580 w 704"/>
                <a:gd name="T1" fmla="*/ 236 h 561"/>
                <a:gd name="T2" fmla="*/ 564 w 704"/>
                <a:gd name="T3" fmla="*/ 214 h 561"/>
                <a:gd name="T4" fmla="*/ 558 w 704"/>
                <a:gd name="T5" fmla="*/ 130 h 561"/>
                <a:gd name="T6" fmla="*/ 409 w 704"/>
                <a:gd name="T7" fmla="*/ 136 h 561"/>
                <a:gd name="T8" fmla="*/ 385 w 704"/>
                <a:gd name="T9" fmla="*/ 99 h 561"/>
                <a:gd name="T10" fmla="*/ 264 w 704"/>
                <a:gd name="T11" fmla="*/ 37 h 561"/>
                <a:gd name="T12" fmla="*/ 64 w 704"/>
                <a:gd name="T13" fmla="*/ 203 h 561"/>
                <a:gd name="T14" fmla="*/ 8 w 704"/>
                <a:gd name="T15" fmla="*/ 355 h 561"/>
                <a:gd name="T16" fmla="*/ 301 w 704"/>
                <a:gd name="T17" fmla="*/ 551 h 561"/>
                <a:gd name="T18" fmla="*/ 652 w 704"/>
                <a:gd name="T19" fmla="*/ 396 h 561"/>
                <a:gd name="T20" fmla="*/ 580 w 704"/>
                <a:gd name="T21" fmla="*/ 236 h 561"/>
                <a:gd name="T22" fmla="*/ 310 w 704"/>
                <a:gd name="T23" fmla="*/ 510 h 561"/>
                <a:gd name="T24" fmla="*/ 310 w 704"/>
                <a:gd name="T25" fmla="*/ 510 h 561"/>
                <a:gd name="T26" fmla="*/ 82 w 704"/>
                <a:gd name="T27" fmla="*/ 368 h 561"/>
                <a:gd name="T28" fmla="*/ 310 w 704"/>
                <a:gd name="T29" fmla="*/ 210 h 561"/>
                <a:gd name="T30" fmla="*/ 539 w 704"/>
                <a:gd name="T31" fmla="*/ 340 h 561"/>
                <a:gd name="T32" fmla="*/ 310 w 704"/>
                <a:gd name="T33" fmla="*/ 51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4" h="561">
                  <a:moveTo>
                    <a:pt x="580" y="236"/>
                  </a:moveTo>
                  <a:cubicBezTo>
                    <a:pt x="550" y="230"/>
                    <a:pt x="564" y="214"/>
                    <a:pt x="564" y="214"/>
                  </a:cubicBezTo>
                  <a:cubicBezTo>
                    <a:pt x="564" y="214"/>
                    <a:pt x="594" y="165"/>
                    <a:pt x="558" y="130"/>
                  </a:cubicBezTo>
                  <a:cubicBezTo>
                    <a:pt x="515" y="86"/>
                    <a:pt x="409" y="136"/>
                    <a:pt x="409" y="136"/>
                  </a:cubicBezTo>
                  <a:cubicBezTo>
                    <a:pt x="368" y="148"/>
                    <a:pt x="379" y="130"/>
                    <a:pt x="385" y="99"/>
                  </a:cubicBezTo>
                  <a:cubicBezTo>
                    <a:pt x="385" y="62"/>
                    <a:pt x="372" y="0"/>
                    <a:pt x="264" y="37"/>
                  </a:cubicBezTo>
                  <a:cubicBezTo>
                    <a:pt x="157" y="74"/>
                    <a:pt x="64" y="203"/>
                    <a:pt x="64" y="203"/>
                  </a:cubicBezTo>
                  <a:cubicBezTo>
                    <a:pt x="0" y="289"/>
                    <a:pt x="8" y="355"/>
                    <a:pt x="8" y="355"/>
                  </a:cubicBezTo>
                  <a:cubicBezTo>
                    <a:pt x="24" y="501"/>
                    <a:pt x="180" y="542"/>
                    <a:pt x="301" y="551"/>
                  </a:cubicBezTo>
                  <a:cubicBezTo>
                    <a:pt x="428" y="561"/>
                    <a:pt x="600" y="507"/>
                    <a:pt x="652" y="396"/>
                  </a:cubicBezTo>
                  <a:cubicBezTo>
                    <a:pt x="704" y="286"/>
                    <a:pt x="610" y="242"/>
                    <a:pt x="580" y="236"/>
                  </a:cubicBezTo>
                  <a:close/>
                  <a:moveTo>
                    <a:pt x="310" y="510"/>
                  </a:moveTo>
                  <a:lnTo>
                    <a:pt x="310" y="510"/>
                  </a:lnTo>
                  <a:cubicBezTo>
                    <a:pt x="184" y="516"/>
                    <a:pt x="82" y="452"/>
                    <a:pt x="82" y="368"/>
                  </a:cubicBezTo>
                  <a:cubicBezTo>
                    <a:pt x="82" y="283"/>
                    <a:pt x="184" y="216"/>
                    <a:pt x="310" y="210"/>
                  </a:cubicBezTo>
                  <a:cubicBezTo>
                    <a:pt x="437" y="204"/>
                    <a:pt x="539" y="256"/>
                    <a:pt x="539" y="340"/>
                  </a:cubicBezTo>
                  <a:cubicBezTo>
                    <a:pt x="539" y="425"/>
                    <a:pt x="437" y="504"/>
                    <a:pt x="310" y="5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72" tIns="34286" rIns="68572" bIns="34286" numCol="1" anchor="t" anchorCtr="0" compatLnSpc="1"/>
            <a:lstStyle/>
            <a:p>
              <a:pPr defTabSz="913765">
                <a:defRPr/>
              </a:pPr>
              <a:endParaRPr lang="zh-CN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9" name="Freeform 15"/>
            <p:cNvSpPr>
              <a:spLocks noEditPoints="1"/>
            </p:cNvSpPr>
            <p:nvPr/>
          </p:nvSpPr>
          <p:spPr bwMode="auto">
            <a:xfrm>
              <a:off x="3401513" y="6082414"/>
              <a:ext cx="142844" cy="127436"/>
            </a:xfrm>
            <a:custGeom>
              <a:avLst/>
              <a:gdLst>
                <a:gd name="T0" fmla="*/ 127 w 277"/>
                <a:gd name="T1" fmla="*/ 15 h 246"/>
                <a:gd name="T2" fmla="*/ 15 w 277"/>
                <a:gd name="T3" fmla="*/ 148 h 246"/>
                <a:gd name="T4" fmla="*/ 49 w 277"/>
                <a:gd name="T5" fmla="*/ 205 h 246"/>
                <a:gd name="T6" fmla="*/ 239 w 277"/>
                <a:gd name="T7" fmla="*/ 171 h 246"/>
                <a:gd name="T8" fmla="*/ 127 w 277"/>
                <a:gd name="T9" fmla="*/ 15 h 246"/>
                <a:gd name="T10" fmla="*/ 95 w 277"/>
                <a:gd name="T11" fmla="*/ 182 h 246"/>
                <a:gd name="T12" fmla="*/ 95 w 277"/>
                <a:gd name="T13" fmla="*/ 182 h 246"/>
                <a:gd name="T14" fmla="*/ 52 w 277"/>
                <a:gd name="T15" fmla="*/ 151 h 246"/>
                <a:gd name="T16" fmla="*/ 93 w 277"/>
                <a:gd name="T17" fmla="*/ 108 h 246"/>
                <a:gd name="T18" fmla="*/ 138 w 277"/>
                <a:gd name="T19" fmla="*/ 141 h 246"/>
                <a:gd name="T20" fmla="*/ 95 w 277"/>
                <a:gd name="T21" fmla="*/ 182 h 246"/>
                <a:gd name="T22" fmla="*/ 170 w 277"/>
                <a:gd name="T23" fmla="*/ 118 h 246"/>
                <a:gd name="T24" fmla="*/ 170 w 277"/>
                <a:gd name="T25" fmla="*/ 118 h 246"/>
                <a:gd name="T26" fmla="*/ 148 w 277"/>
                <a:gd name="T27" fmla="*/ 116 h 246"/>
                <a:gd name="T28" fmla="*/ 153 w 277"/>
                <a:gd name="T29" fmla="*/ 92 h 246"/>
                <a:gd name="T30" fmla="*/ 177 w 277"/>
                <a:gd name="T31" fmla="*/ 94 h 246"/>
                <a:gd name="T32" fmla="*/ 170 w 277"/>
                <a:gd name="T33" fmla="*/ 118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7" h="246">
                  <a:moveTo>
                    <a:pt x="127" y="15"/>
                  </a:moveTo>
                  <a:cubicBezTo>
                    <a:pt x="0" y="29"/>
                    <a:pt x="15" y="148"/>
                    <a:pt x="15" y="148"/>
                  </a:cubicBezTo>
                  <a:cubicBezTo>
                    <a:pt x="15" y="148"/>
                    <a:pt x="13" y="186"/>
                    <a:pt x="49" y="205"/>
                  </a:cubicBezTo>
                  <a:cubicBezTo>
                    <a:pt x="123" y="246"/>
                    <a:pt x="200" y="221"/>
                    <a:pt x="239" y="171"/>
                  </a:cubicBezTo>
                  <a:cubicBezTo>
                    <a:pt x="277" y="121"/>
                    <a:pt x="255" y="0"/>
                    <a:pt x="127" y="15"/>
                  </a:cubicBezTo>
                  <a:close/>
                  <a:moveTo>
                    <a:pt x="95" y="182"/>
                  </a:moveTo>
                  <a:lnTo>
                    <a:pt x="95" y="182"/>
                  </a:lnTo>
                  <a:cubicBezTo>
                    <a:pt x="71" y="184"/>
                    <a:pt x="52" y="171"/>
                    <a:pt x="52" y="151"/>
                  </a:cubicBezTo>
                  <a:cubicBezTo>
                    <a:pt x="52" y="131"/>
                    <a:pt x="69" y="110"/>
                    <a:pt x="93" y="108"/>
                  </a:cubicBezTo>
                  <a:cubicBezTo>
                    <a:pt x="120" y="105"/>
                    <a:pt x="138" y="121"/>
                    <a:pt x="138" y="141"/>
                  </a:cubicBezTo>
                  <a:cubicBezTo>
                    <a:pt x="138" y="161"/>
                    <a:pt x="119" y="179"/>
                    <a:pt x="95" y="182"/>
                  </a:cubicBezTo>
                  <a:close/>
                  <a:moveTo>
                    <a:pt x="170" y="118"/>
                  </a:moveTo>
                  <a:lnTo>
                    <a:pt x="170" y="118"/>
                  </a:lnTo>
                  <a:cubicBezTo>
                    <a:pt x="162" y="124"/>
                    <a:pt x="152" y="123"/>
                    <a:pt x="148" y="116"/>
                  </a:cubicBezTo>
                  <a:cubicBezTo>
                    <a:pt x="143" y="109"/>
                    <a:pt x="145" y="98"/>
                    <a:pt x="153" y="92"/>
                  </a:cubicBezTo>
                  <a:cubicBezTo>
                    <a:pt x="163" y="85"/>
                    <a:pt x="173" y="87"/>
                    <a:pt x="177" y="94"/>
                  </a:cubicBezTo>
                  <a:cubicBezTo>
                    <a:pt x="181" y="101"/>
                    <a:pt x="178" y="112"/>
                    <a:pt x="170" y="1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72" tIns="34286" rIns="68572" bIns="34286" numCol="1" anchor="t" anchorCtr="0" compatLnSpc="1"/>
            <a:lstStyle/>
            <a:p>
              <a:pPr defTabSz="913765">
                <a:defRPr/>
              </a:pPr>
              <a:endParaRPr lang="zh-CN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0" name="Freeform 16"/>
            <p:cNvSpPr/>
            <p:nvPr/>
          </p:nvSpPr>
          <p:spPr bwMode="auto">
            <a:xfrm>
              <a:off x="3581258" y="5902574"/>
              <a:ext cx="133321" cy="150065"/>
            </a:xfrm>
            <a:custGeom>
              <a:avLst/>
              <a:gdLst>
                <a:gd name="T0" fmla="*/ 256 w 259"/>
                <a:gd name="T1" fmla="*/ 269 h 293"/>
                <a:gd name="T2" fmla="*/ 257 w 259"/>
                <a:gd name="T3" fmla="*/ 262 h 293"/>
                <a:gd name="T4" fmla="*/ 259 w 259"/>
                <a:gd name="T5" fmla="*/ 228 h 293"/>
                <a:gd name="T6" fmla="*/ 32 w 259"/>
                <a:gd name="T7" fmla="*/ 0 h 293"/>
                <a:gd name="T8" fmla="*/ 0 w 259"/>
                <a:gd name="T9" fmla="*/ 31 h 293"/>
                <a:gd name="T10" fmla="*/ 32 w 259"/>
                <a:gd name="T11" fmla="*/ 63 h 293"/>
                <a:gd name="T12" fmla="*/ 196 w 259"/>
                <a:gd name="T13" fmla="*/ 228 h 293"/>
                <a:gd name="T14" fmla="*/ 194 w 259"/>
                <a:gd name="T15" fmla="*/ 258 h 293"/>
                <a:gd name="T16" fmla="*/ 194 w 259"/>
                <a:gd name="T17" fmla="*/ 258 h 293"/>
                <a:gd name="T18" fmla="*/ 194 w 259"/>
                <a:gd name="T19" fmla="*/ 261 h 293"/>
                <a:gd name="T20" fmla="*/ 225 w 259"/>
                <a:gd name="T21" fmla="*/ 293 h 293"/>
                <a:gd name="T22" fmla="*/ 256 w 259"/>
                <a:gd name="T23" fmla="*/ 269 h 293"/>
                <a:gd name="T24" fmla="*/ 256 w 259"/>
                <a:gd name="T25" fmla="*/ 269 h 293"/>
                <a:gd name="T26" fmla="*/ 256 w 259"/>
                <a:gd name="T27" fmla="*/ 269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9" h="293">
                  <a:moveTo>
                    <a:pt x="256" y="269"/>
                  </a:moveTo>
                  <a:cubicBezTo>
                    <a:pt x="256" y="267"/>
                    <a:pt x="257" y="264"/>
                    <a:pt x="257" y="262"/>
                  </a:cubicBezTo>
                  <a:cubicBezTo>
                    <a:pt x="258" y="250"/>
                    <a:pt x="259" y="239"/>
                    <a:pt x="259" y="228"/>
                  </a:cubicBezTo>
                  <a:cubicBezTo>
                    <a:pt x="259" y="102"/>
                    <a:pt x="157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49"/>
                    <a:pt x="14" y="63"/>
                    <a:pt x="32" y="63"/>
                  </a:cubicBezTo>
                  <a:cubicBezTo>
                    <a:pt x="123" y="63"/>
                    <a:pt x="196" y="137"/>
                    <a:pt x="196" y="228"/>
                  </a:cubicBezTo>
                  <a:cubicBezTo>
                    <a:pt x="196" y="238"/>
                    <a:pt x="196" y="248"/>
                    <a:pt x="194" y="258"/>
                  </a:cubicBezTo>
                  <a:lnTo>
                    <a:pt x="194" y="258"/>
                  </a:lnTo>
                  <a:cubicBezTo>
                    <a:pt x="194" y="259"/>
                    <a:pt x="194" y="260"/>
                    <a:pt x="194" y="261"/>
                  </a:cubicBezTo>
                  <a:cubicBezTo>
                    <a:pt x="194" y="279"/>
                    <a:pt x="208" y="293"/>
                    <a:pt x="225" y="293"/>
                  </a:cubicBezTo>
                  <a:cubicBezTo>
                    <a:pt x="240" y="293"/>
                    <a:pt x="252" y="283"/>
                    <a:pt x="256" y="269"/>
                  </a:cubicBezTo>
                  <a:lnTo>
                    <a:pt x="256" y="269"/>
                  </a:lnTo>
                  <a:cubicBezTo>
                    <a:pt x="256" y="269"/>
                    <a:pt x="256" y="269"/>
                    <a:pt x="256" y="2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72" tIns="34286" rIns="68572" bIns="34286" numCol="1" anchor="t" anchorCtr="0" compatLnSpc="1"/>
            <a:lstStyle/>
            <a:p>
              <a:pPr defTabSz="913765">
                <a:defRPr/>
              </a:pPr>
              <a:endParaRPr lang="zh-CN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1" name="Freeform 17"/>
            <p:cNvSpPr/>
            <p:nvPr/>
          </p:nvSpPr>
          <p:spPr bwMode="auto">
            <a:xfrm>
              <a:off x="3584830" y="5954978"/>
              <a:ext cx="77373" cy="84560"/>
            </a:xfrm>
            <a:custGeom>
              <a:avLst/>
              <a:gdLst>
                <a:gd name="T0" fmla="*/ 151 w 152"/>
                <a:gd name="T1" fmla="*/ 137 h 164"/>
                <a:gd name="T2" fmla="*/ 152 w 152"/>
                <a:gd name="T3" fmla="*/ 126 h 164"/>
                <a:gd name="T4" fmla="*/ 26 w 152"/>
                <a:gd name="T5" fmla="*/ 0 h 164"/>
                <a:gd name="T6" fmla="*/ 0 w 152"/>
                <a:gd name="T7" fmla="*/ 26 h 164"/>
                <a:gd name="T8" fmla="*/ 26 w 152"/>
                <a:gd name="T9" fmla="*/ 52 h 164"/>
                <a:gd name="T10" fmla="*/ 99 w 152"/>
                <a:gd name="T11" fmla="*/ 126 h 164"/>
                <a:gd name="T12" fmla="*/ 99 w 152"/>
                <a:gd name="T13" fmla="*/ 135 h 164"/>
                <a:gd name="T14" fmla="*/ 99 w 152"/>
                <a:gd name="T15" fmla="*/ 135 h 164"/>
                <a:gd name="T16" fmla="*/ 99 w 152"/>
                <a:gd name="T17" fmla="*/ 138 h 164"/>
                <a:gd name="T18" fmla="*/ 125 w 152"/>
                <a:gd name="T19" fmla="*/ 164 h 164"/>
                <a:gd name="T20" fmla="*/ 151 w 152"/>
                <a:gd name="T21" fmla="*/ 142 h 164"/>
                <a:gd name="T22" fmla="*/ 151 w 152"/>
                <a:gd name="T23" fmla="*/ 142 h 164"/>
                <a:gd name="T24" fmla="*/ 151 w 152"/>
                <a:gd name="T25" fmla="*/ 140 h 164"/>
                <a:gd name="T26" fmla="*/ 151 w 152"/>
                <a:gd name="T27" fmla="*/ 138 h 164"/>
                <a:gd name="T28" fmla="*/ 151 w 152"/>
                <a:gd name="T29" fmla="*/ 13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2" h="164">
                  <a:moveTo>
                    <a:pt x="151" y="137"/>
                  </a:moveTo>
                  <a:cubicBezTo>
                    <a:pt x="152" y="133"/>
                    <a:pt x="152" y="130"/>
                    <a:pt x="152" y="126"/>
                  </a:cubicBezTo>
                  <a:cubicBezTo>
                    <a:pt x="152" y="56"/>
                    <a:pt x="95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40"/>
                    <a:pt x="11" y="52"/>
                    <a:pt x="26" y="52"/>
                  </a:cubicBezTo>
                  <a:cubicBezTo>
                    <a:pt x="66" y="52"/>
                    <a:pt x="99" y="85"/>
                    <a:pt x="99" y="126"/>
                  </a:cubicBezTo>
                  <a:cubicBezTo>
                    <a:pt x="99" y="129"/>
                    <a:pt x="99" y="132"/>
                    <a:pt x="99" y="135"/>
                  </a:cubicBezTo>
                  <a:lnTo>
                    <a:pt x="99" y="135"/>
                  </a:lnTo>
                  <a:cubicBezTo>
                    <a:pt x="99" y="136"/>
                    <a:pt x="99" y="137"/>
                    <a:pt x="99" y="138"/>
                  </a:cubicBezTo>
                  <a:cubicBezTo>
                    <a:pt x="99" y="153"/>
                    <a:pt x="111" y="164"/>
                    <a:pt x="125" y="164"/>
                  </a:cubicBezTo>
                  <a:cubicBezTo>
                    <a:pt x="138" y="164"/>
                    <a:pt x="149" y="154"/>
                    <a:pt x="151" y="142"/>
                  </a:cubicBezTo>
                  <a:lnTo>
                    <a:pt x="151" y="142"/>
                  </a:lnTo>
                  <a:cubicBezTo>
                    <a:pt x="151" y="141"/>
                    <a:pt x="151" y="140"/>
                    <a:pt x="151" y="140"/>
                  </a:cubicBezTo>
                  <a:cubicBezTo>
                    <a:pt x="151" y="139"/>
                    <a:pt x="151" y="139"/>
                    <a:pt x="151" y="138"/>
                  </a:cubicBezTo>
                  <a:cubicBezTo>
                    <a:pt x="151" y="138"/>
                    <a:pt x="151" y="138"/>
                    <a:pt x="151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72" tIns="34286" rIns="68572" bIns="34286" numCol="1" anchor="t" anchorCtr="0" compatLnSpc="1"/>
            <a:lstStyle/>
            <a:p>
              <a:pPr defTabSz="913765">
                <a:defRPr/>
              </a:pPr>
              <a:endParaRPr lang="zh-CN" altLang="en-US" sz="1800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32" name="组合 131"/>
          <p:cNvGrpSpPr/>
          <p:nvPr/>
        </p:nvGrpSpPr>
        <p:grpSpPr>
          <a:xfrm>
            <a:off x="4959652" y="2493422"/>
            <a:ext cx="968658" cy="1118953"/>
            <a:chOff x="229394" y="1453366"/>
            <a:chExt cx="969072" cy="1119178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33" name="Freeform 27"/>
            <p:cNvSpPr/>
            <p:nvPr/>
          </p:nvSpPr>
          <p:spPr bwMode="auto">
            <a:xfrm>
              <a:off x="229394" y="1453366"/>
              <a:ext cx="969072" cy="1119178"/>
            </a:xfrm>
            <a:custGeom>
              <a:avLst/>
              <a:gdLst>
                <a:gd name="T0" fmla="*/ 1098 w 2195"/>
                <a:gd name="T1" fmla="*/ 2535 h 2535"/>
                <a:gd name="T2" fmla="*/ 0 w 2195"/>
                <a:gd name="T3" fmla="*/ 1903 h 2535"/>
                <a:gd name="T4" fmla="*/ 0 w 2195"/>
                <a:gd name="T5" fmla="*/ 634 h 2535"/>
                <a:gd name="T6" fmla="*/ 1098 w 2195"/>
                <a:gd name="T7" fmla="*/ 0 h 2535"/>
                <a:gd name="T8" fmla="*/ 2195 w 2195"/>
                <a:gd name="T9" fmla="*/ 634 h 2535"/>
                <a:gd name="T10" fmla="*/ 2195 w 2195"/>
                <a:gd name="T11" fmla="*/ 1903 h 2535"/>
                <a:gd name="T12" fmla="*/ 1098 w 2195"/>
                <a:gd name="T13" fmla="*/ 2535 h 2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95" h="2535">
                  <a:moveTo>
                    <a:pt x="1098" y="2535"/>
                  </a:moveTo>
                  <a:lnTo>
                    <a:pt x="0" y="1903"/>
                  </a:lnTo>
                  <a:lnTo>
                    <a:pt x="0" y="634"/>
                  </a:lnTo>
                  <a:lnTo>
                    <a:pt x="1098" y="0"/>
                  </a:lnTo>
                  <a:lnTo>
                    <a:pt x="2195" y="634"/>
                  </a:lnTo>
                  <a:lnTo>
                    <a:pt x="2195" y="1903"/>
                  </a:lnTo>
                  <a:lnTo>
                    <a:pt x="1098" y="2535"/>
                  </a:lnTo>
                  <a:close/>
                </a:path>
              </a:pathLst>
            </a:custGeom>
            <a:gradFill>
              <a:gsLst>
                <a:gs pos="22000">
                  <a:schemeClr val="bg1">
                    <a:alpha val="40000"/>
                  </a:schemeClr>
                </a:gs>
                <a:gs pos="50000">
                  <a:srgbClr val="FFFFFF">
                    <a:alpha val="10000"/>
                  </a:srgbClr>
                </a:gs>
                <a:gs pos="50000">
                  <a:schemeClr val="bg1">
                    <a:alpha val="20000"/>
                  </a:schemeClr>
                </a:gs>
                <a:gs pos="15000">
                  <a:schemeClr val="bg1">
                    <a:alpha val="87000"/>
                  </a:schemeClr>
                </a:gs>
              </a:gsLst>
              <a:lin ang="2700000" scaled="0"/>
            </a:gradFill>
            <a:ln>
              <a:gradFill>
                <a:gsLst>
                  <a:gs pos="75000">
                    <a:srgbClr val="F0F0F0"/>
                  </a:gs>
                  <a:gs pos="50000">
                    <a:srgbClr val="C8C8C8"/>
                  </a:gs>
                  <a:gs pos="25000">
                    <a:srgbClr val="F0F0F0"/>
                  </a:gs>
                  <a:gs pos="0">
                    <a:schemeClr val="bg1"/>
                  </a:gs>
                  <a:gs pos="100000">
                    <a:schemeClr val="bg1"/>
                  </a:gs>
                </a:gsLst>
                <a:lin ang="2700000" scaled="0"/>
              </a:gradFill>
            </a:ln>
            <a:effectLst>
              <a:outerShdw blurRad="228600" dist="889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solidFill>
                  <a:prstClr val="white"/>
                </a:solidFill>
              </a:endParaRPr>
            </a:p>
          </p:txBody>
        </p:sp>
        <p:sp>
          <p:nvSpPr>
            <p:cNvPr id="134" name="Freeform 27"/>
            <p:cNvSpPr/>
            <p:nvPr/>
          </p:nvSpPr>
          <p:spPr bwMode="auto">
            <a:xfrm>
              <a:off x="337774" y="1563847"/>
              <a:ext cx="770949" cy="890367"/>
            </a:xfrm>
            <a:custGeom>
              <a:avLst/>
              <a:gdLst>
                <a:gd name="T0" fmla="*/ 1098 w 2195"/>
                <a:gd name="T1" fmla="*/ 2535 h 2535"/>
                <a:gd name="T2" fmla="*/ 0 w 2195"/>
                <a:gd name="T3" fmla="*/ 1903 h 2535"/>
                <a:gd name="T4" fmla="*/ 0 w 2195"/>
                <a:gd name="T5" fmla="*/ 634 h 2535"/>
                <a:gd name="T6" fmla="*/ 1098 w 2195"/>
                <a:gd name="T7" fmla="*/ 0 h 2535"/>
                <a:gd name="T8" fmla="*/ 2195 w 2195"/>
                <a:gd name="T9" fmla="*/ 634 h 2535"/>
                <a:gd name="T10" fmla="*/ 2195 w 2195"/>
                <a:gd name="T11" fmla="*/ 1903 h 2535"/>
                <a:gd name="T12" fmla="*/ 1098 w 2195"/>
                <a:gd name="T13" fmla="*/ 2535 h 2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95" h="2535">
                  <a:moveTo>
                    <a:pt x="1098" y="2535"/>
                  </a:moveTo>
                  <a:lnTo>
                    <a:pt x="0" y="1903"/>
                  </a:lnTo>
                  <a:lnTo>
                    <a:pt x="0" y="634"/>
                  </a:lnTo>
                  <a:lnTo>
                    <a:pt x="1098" y="0"/>
                  </a:lnTo>
                  <a:lnTo>
                    <a:pt x="2195" y="634"/>
                  </a:lnTo>
                  <a:lnTo>
                    <a:pt x="2195" y="1903"/>
                  </a:lnTo>
                  <a:lnTo>
                    <a:pt x="1098" y="2535"/>
                  </a:lnTo>
                  <a:close/>
                </a:path>
              </a:pathLst>
            </a:custGeom>
            <a:solidFill>
              <a:schemeClr val="accent4"/>
            </a:solidFill>
            <a:ln w="28575" cap="flat">
              <a:noFill/>
              <a:prstDash val="solid"/>
              <a:miter lim="800000"/>
            </a:ln>
            <a:effectLst/>
          </p:spPr>
          <p:txBody>
            <a:bodyPr vert="horz" wrap="square" lIns="68572" tIns="34286" rIns="68572" bIns="34286" numCol="1" anchor="t" anchorCtr="0" compatLnSpc="1"/>
            <a:lstStyle/>
            <a:p>
              <a:endParaRPr lang="zh-CN" altLang="en-US" sz="995"/>
            </a:p>
          </p:txBody>
        </p:sp>
      </p:grpSp>
      <p:grpSp>
        <p:nvGrpSpPr>
          <p:cNvPr id="135" name="组合 134"/>
          <p:cNvGrpSpPr/>
          <p:nvPr/>
        </p:nvGrpSpPr>
        <p:grpSpPr>
          <a:xfrm>
            <a:off x="5257892" y="2866447"/>
            <a:ext cx="418830" cy="345318"/>
            <a:chOff x="5161140" y="7206311"/>
            <a:chExt cx="419009" cy="345387"/>
          </a:xfrm>
        </p:grpSpPr>
        <p:sp>
          <p:nvSpPr>
            <p:cNvPr id="136" name="Freeform 10"/>
            <p:cNvSpPr>
              <a:spLocks noEditPoints="1"/>
            </p:cNvSpPr>
            <p:nvPr/>
          </p:nvSpPr>
          <p:spPr bwMode="auto">
            <a:xfrm>
              <a:off x="5161140" y="7206311"/>
              <a:ext cx="297592" cy="271546"/>
            </a:xfrm>
            <a:custGeom>
              <a:avLst/>
              <a:gdLst>
                <a:gd name="T0" fmla="*/ 568 w 580"/>
                <a:gd name="T1" fmla="*/ 207 h 528"/>
                <a:gd name="T2" fmla="*/ 580 w 580"/>
                <a:gd name="T3" fmla="*/ 207 h 528"/>
                <a:gd name="T4" fmla="*/ 292 w 580"/>
                <a:gd name="T5" fmla="*/ 0 h 528"/>
                <a:gd name="T6" fmla="*/ 0 w 580"/>
                <a:gd name="T7" fmla="*/ 244 h 528"/>
                <a:gd name="T8" fmla="*/ 114 w 580"/>
                <a:gd name="T9" fmla="*/ 438 h 528"/>
                <a:gd name="T10" fmla="*/ 117 w 580"/>
                <a:gd name="T11" fmla="*/ 440 h 528"/>
                <a:gd name="T12" fmla="*/ 89 w 580"/>
                <a:gd name="T13" fmla="*/ 528 h 528"/>
                <a:gd name="T14" fmla="*/ 194 w 580"/>
                <a:gd name="T15" fmla="*/ 475 h 528"/>
                <a:gd name="T16" fmla="*/ 199 w 580"/>
                <a:gd name="T17" fmla="*/ 476 h 528"/>
                <a:gd name="T18" fmla="*/ 292 w 580"/>
                <a:gd name="T19" fmla="*/ 488 h 528"/>
                <a:gd name="T20" fmla="*/ 311 w 580"/>
                <a:gd name="T21" fmla="*/ 488 h 528"/>
                <a:gd name="T22" fmla="*/ 302 w 580"/>
                <a:gd name="T23" fmla="*/ 430 h 528"/>
                <a:gd name="T24" fmla="*/ 568 w 580"/>
                <a:gd name="T25" fmla="*/ 207 h 528"/>
                <a:gd name="T26" fmla="*/ 393 w 580"/>
                <a:gd name="T27" fmla="*/ 121 h 528"/>
                <a:gd name="T28" fmla="*/ 393 w 580"/>
                <a:gd name="T29" fmla="*/ 121 h 528"/>
                <a:gd name="T30" fmla="*/ 434 w 580"/>
                <a:gd name="T31" fmla="*/ 160 h 528"/>
                <a:gd name="T32" fmla="*/ 393 w 580"/>
                <a:gd name="T33" fmla="*/ 200 h 528"/>
                <a:gd name="T34" fmla="*/ 352 w 580"/>
                <a:gd name="T35" fmla="*/ 160 h 528"/>
                <a:gd name="T36" fmla="*/ 393 w 580"/>
                <a:gd name="T37" fmla="*/ 121 h 528"/>
                <a:gd name="T38" fmla="*/ 190 w 580"/>
                <a:gd name="T39" fmla="*/ 200 h 528"/>
                <a:gd name="T40" fmla="*/ 190 w 580"/>
                <a:gd name="T41" fmla="*/ 200 h 528"/>
                <a:gd name="T42" fmla="*/ 149 w 580"/>
                <a:gd name="T43" fmla="*/ 160 h 528"/>
                <a:gd name="T44" fmla="*/ 190 w 580"/>
                <a:gd name="T45" fmla="*/ 121 h 528"/>
                <a:gd name="T46" fmla="*/ 231 w 580"/>
                <a:gd name="T47" fmla="*/ 160 h 528"/>
                <a:gd name="T48" fmla="*/ 190 w 580"/>
                <a:gd name="T49" fmla="*/ 20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0" h="528">
                  <a:moveTo>
                    <a:pt x="568" y="207"/>
                  </a:moveTo>
                  <a:cubicBezTo>
                    <a:pt x="572" y="207"/>
                    <a:pt x="576" y="207"/>
                    <a:pt x="580" y="207"/>
                  </a:cubicBezTo>
                  <a:cubicBezTo>
                    <a:pt x="559" y="90"/>
                    <a:pt x="438" y="0"/>
                    <a:pt x="292" y="0"/>
                  </a:cubicBezTo>
                  <a:cubicBezTo>
                    <a:pt x="130" y="0"/>
                    <a:pt x="0" y="110"/>
                    <a:pt x="0" y="244"/>
                  </a:cubicBezTo>
                  <a:cubicBezTo>
                    <a:pt x="0" y="323"/>
                    <a:pt x="45" y="394"/>
                    <a:pt x="114" y="438"/>
                  </a:cubicBezTo>
                  <a:cubicBezTo>
                    <a:pt x="115" y="439"/>
                    <a:pt x="117" y="440"/>
                    <a:pt x="117" y="440"/>
                  </a:cubicBezTo>
                  <a:lnTo>
                    <a:pt x="89" y="528"/>
                  </a:lnTo>
                  <a:lnTo>
                    <a:pt x="194" y="475"/>
                  </a:lnTo>
                  <a:cubicBezTo>
                    <a:pt x="194" y="475"/>
                    <a:pt x="198" y="476"/>
                    <a:pt x="199" y="476"/>
                  </a:cubicBezTo>
                  <a:cubicBezTo>
                    <a:pt x="228" y="484"/>
                    <a:pt x="259" y="488"/>
                    <a:pt x="292" y="488"/>
                  </a:cubicBezTo>
                  <a:cubicBezTo>
                    <a:pt x="298" y="488"/>
                    <a:pt x="305" y="488"/>
                    <a:pt x="311" y="488"/>
                  </a:cubicBezTo>
                  <a:cubicBezTo>
                    <a:pt x="305" y="469"/>
                    <a:pt x="302" y="450"/>
                    <a:pt x="302" y="430"/>
                  </a:cubicBezTo>
                  <a:cubicBezTo>
                    <a:pt x="302" y="307"/>
                    <a:pt x="421" y="207"/>
                    <a:pt x="568" y="207"/>
                  </a:cubicBezTo>
                  <a:close/>
                  <a:moveTo>
                    <a:pt x="393" y="121"/>
                  </a:moveTo>
                  <a:lnTo>
                    <a:pt x="393" y="121"/>
                  </a:lnTo>
                  <a:cubicBezTo>
                    <a:pt x="416" y="121"/>
                    <a:pt x="434" y="138"/>
                    <a:pt x="434" y="160"/>
                  </a:cubicBezTo>
                  <a:cubicBezTo>
                    <a:pt x="434" y="182"/>
                    <a:pt x="416" y="200"/>
                    <a:pt x="393" y="200"/>
                  </a:cubicBezTo>
                  <a:cubicBezTo>
                    <a:pt x="370" y="200"/>
                    <a:pt x="352" y="182"/>
                    <a:pt x="352" y="160"/>
                  </a:cubicBezTo>
                  <a:cubicBezTo>
                    <a:pt x="352" y="138"/>
                    <a:pt x="370" y="121"/>
                    <a:pt x="393" y="121"/>
                  </a:cubicBezTo>
                  <a:close/>
                  <a:moveTo>
                    <a:pt x="190" y="200"/>
                  </a:moveTo>
                  <a:lnTo>
                    <a:pt x="190" y="200"/>
                  </a:lnTo>
                  <a:cubicBezTo>
                    <a:pt x="167" y="200"/>
                    <a:pt x="149" y="182"/>
                    <a:pt x="149" y="160"/>
                  </a:cubicBezTo>
                  <a:cubicBezTo>
                    <a:pt x="149" y="138"/>
                    <a:pt x="167" y="121"/>
                    <a:pt x="190" y="121"/>
                  </a:cubicBezTo>
                  <a:cubicBezTo>
                    <a:pt x="213" y="121"/>
                    <a:pt x="231" y="138"/>
                    <a:pt x="231" y="160"/>
                  </a:cubicBezTo>
                  <a:cubicBezTo>
                    <a:pt x="231" y="182"/>
                    <a:pt x="213" y="200"/>
                    <a:pt x="190" y="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72" tIns="34286" rIns="68572" bIns="34286" numCol="1" anchor="t" anchorCtr="0" compatLnSpc="1"/>
            <a:lstStyle/>
            <a:p>
              <a:pPr defTabSz="913765">
                <a:defRPr/>
              </a:pPr>
              <a:endParaRPr lang="zh-CN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7" name="Freeform 11"/>
            <p:cNvSpPr>
              <a:spLocks noEditPoints="1"/>
            </p:cNvSpPr>
            <p:nvPr/>
          </p:nvSpPr>
          <p:spPr bwMode="auto">
            <a:xfrm>
              <a:off x="5327791" y="7321837"/>
              <a:ext cx="252358" cy="229861"/>
            </a:xfrm>
            <a:custGeom>
              <a:avLst/>
              <a:gdLst>
                <a:gd name="T0" fmla="*/ 0 w 493"/>
                <a:gd name="T1" fmla="*/ 206 h 446"/>
                <a:gd name="T2" fmla="*/ 247 w 493"/>
                <a:gd name="T3" fmla="*/ 412 h 446"/>
                <a:gd name="T4" fmla="*/ 325 w 493"/>
                <a:gd name="T5" fmla="*/ 402 h 446"/>
                <a:gd name="T6" fmla="*/ 329 w 493"/>
                <a:gd name="T7" fmla="*/ 401 h 446"/>
                <a:gd name="T8" fmla="*/ 418 w 493"/>
                <a:gd name="T9" fmla="*/ 446 h 446"/>
                <a:gd name="T10" fmla="*/ 394 w 493"/>
                <a:gd name="T11" fmla="*/ 371 h 446"/>
                <a:gd name="T12" fmla="*/ 397 w 493"/>
                <a:gd name="T13" fmla="*/ 370 h 446"/>
                <a:gd name="T14" fmla="*/ 493 w 493"/>
                <a:gd name="T15" fmla="*/ 206 h 446"/>
                <a:gd name="T16" fmla="*/ 247 w 493"/>
                <a:gd name="T17" fmla="*/ 0 h 446"/>
                <a:gd name="T18" fmla="*/ 0 w 493"/>
                <a:gd name="T19" fmla="*/ 206 h 446"/>
                <a:gd name="T20" fmla="*/ 298 w 493"/>
                <a:gd name="T21" fmla="*/ 135 h 446"/>
                <a:gd name="T22" fmla="*/ 298 w 493"/>
                <a:gd name="T23" fmla="*/ 135 h 446"/>
                <a:gd name="T24" fmla="*/ 333 w 493"/>
                <a:gd name="T25" fmla="*/ 102 h 446"/>
                <a:gd name="T26" fmla="*/ 367 w 493"/>
                <a:gd name="T27" fmla="*/ 135 h 446"/>
                <a:gd name="T28" fmla="*/ 333 w 493"/>
                <a:gd name="T29" fmla="*/ 169 h 446"/>
                <a:gd name="T30" fmla="*/ 298 w 493"/>
                <a:gd name="T31" fmla="*/ 135 h 446"/>
                <a:gd name="T32" fmla="*/ 127 w 493"/>
                <a:gd name="T33" fmla="*/ 135 h 446"/>
                <a:gd name="T34" fmla="*/ 127 w 493"/>
                <a:gd name="T35" fmla="*/ 135 h 446"/>
                <a:gd name="T36" fmla="*/ 161 w 493"/>
                <a:gd name="T37" fmla="*/ 102 h 446"/>
                <a:gd name="T38" fmla="*/ 196 w 493"/>
                <a:gd name="T39" fmla="*/ 135 h 446"/>
                <a:gd name="T40" fmla="*/ 161 w 493"/>
                <a:gd name="T41" fmla="*/ 169 h 446"/>
                <a:gd name="T42" fmla="*/ 127 w 493"/>
                <a:gd name="T43" fmla="*/ 135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3" h="446">
                  <a:moveTo>
                    <a:pt x="0" y="206"/>
                  </a:moveTo>
                  <a:cubicBezTo>
                    <a:pt x="0" y="320"/>
                    <a:pt x="111" y="412"/>
                    <a:pt x="247" y="412"/>
                  </a:cubicBezTo>
                  <a:cubicBezTo>
                    <a:pt x="274" y="412"/>
                    <a:pt x="300" y="409"/>
                    <a:pt x="325" y="402"/>
                  </a:cubicBezTo>
                  <a:cubicBezTo>
                    <a:pt x="326" y="401"/>
                    <a:pt x="329" y="401"/>
                    <a:pt x="329" y="401"/>
                  </a:cubicBezTo>
                  <a:lnTo>
                    <a:pt x="418" y="446"/>
                  </a:lnTo>
                  <a:lnTo>
                    <a:pt x="394" y="371"/>
                  </a:lnTo>
                  <a:cubicBezTo>
                    <a:pt x="394" y="371"/>
                    <a:pt x="396" y="370"/>
                    <a:pt x="397" y="370"/>
                  </a:cubicBezTo>
                  <a:cubicBezTo>
                    <a:pt x="455" y="332"/>
                    <a:pt x="493" y="273"/>
                    <a:pt x="493" y="206"/>
                  </a:cubicBezTo>
                  <a:cubicBezTo>
                    <a:pt x="493" y="92"/>
                    <a:pt x="383" y="0"/>
                    <a:pt x="247" y="0"/>
                  </a:cubicBezTo>
                  <a:cubicBezTo>
                    <a:pt x="111" y="0"/>
                    <a:pt x="0" y="92"/>
                    <a:pt x="0" y="206"/>
                  </a:cubicBezTo>
                  <a:close/>
                  <a:moveTo>
                    <a:pt x="298" y="135"/>
                  </a:moveTo>
                  <a:lnTo>
                    <a:pt x="298" y="135"/>
                  </a:lnTo>
                  <a:cubicBezTo>
                    <a:pt x="298" y="117"/>
                    <a:pt x="314" y="102"/>
                    <a:pt x="333" y="102"/>
                  </a:cubicBezTo>
                  <a:cubicBezTo>
                    <a:pt x="352" y="102"/>
                    <a:pt x="367" y="117"/>
                    <a:pt x="367" y="135"/>
                  </a:cubicBezTo>
                  <a:cubicBezTo>
                    <a:pt x="367" y="154"/>
                    <a:pt x="352" y="169"/>
                    <a:pt x="333" y="169"/>
                  </a:cubicBezTo>
                  <a:cubicBezTo>
                    <a:pt x="314" y="169"/>
                    <a:pt x="298" y="154"/>
                    <a:pt x="298" y="135"/>
                  </a:cubicBezTo>
                  <a:close/>
                  <a:moveTo>
                    <a:pt x="127" y="135"/>
                  </a:moveTo>
                  <a:lnTo>
                    <a:pt x="127" y="135"/>
                  </a:lnTo>
                  <a:cubicBezTo>
                    <a:pt x="127" y="117"/>
                    <a:pt x="142" y="102"/>
                    <a:pt x="161" y="102"/>
                  </a:cubicBezTo>
                  <a:cubicBezTo>
                    <a:pt x="180" y="102"/>
                    <a:pt x="196" y="117"/>
                    <a:pt x="196" y="135"/>
                  </a:cubicBezTo>
                  <a:cubicBezTo>
                    <a:pt x="196" y="154"/>
                    <a:pt x="180" y="169"/>
                    <a:pt x="161" y="169"/>
                  </a:cubicBezTo>
                  <a:cubicBezTo>
                    <a:pt x="142" y="169"/>
                    <a:pt x="127" y="154"/>
                    <a:pt x="127" y="1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72" tIns="34286" rIns="68572" bIns="34286" numCol="1" anchor="t" anchorCtr="0" compatLnSpc="1"/>
            <a:lstStyle/>
            <a:p>
              <a:pPr defTabSz="913765">
                <a:defRPr/>
              </a:pPr>
              <a:endParaRPr lang="zh-CN" altLang="en-US" sz="1800" kern="0">
                <a:solidFill>
                  <a:sysClr val="windowText" lastClr="000000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9" grpId="0" animBg="1"/>
      <p:bldP spid="1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任意多边形 40"/>
          <p:cNvSpPr/>
          <p:nvPr/>
        </p:nvSpPr>
        <p:spPr>
          <a:xfrm>
            <a:off x="738048" y="1734308"/>
            <a:ext cx="7580561" cy="421429"/>
          </a:xfrm>
          <a:custGeom>
            <a:avLst/>
            <a:gdLst>
              <a:gd name="connsiteX0" fmla="*/ 5392799 w 10785598"/>
              <a:gd name="connsiteY0" fmla="*/ 0 h 599608"/>
              <a:gd name="connsiteX1" fmla="*/ 5783856 w 10785598"/>
              <a:gd name="connsiteY1" fmla="*/ 422028 h 599608"/>
              <a:gd name="connsiteX2" fmla="*/ 7247026 w 10785598"/>
              <a:gd name="connsiteY2" fmla="*/ 430641 h 599608"/>
              <a:gd name="connsiteX3" fmla="*/ 10676039 w 10785598"/>
              <a:gd name="connsiteY3" fmla="*/ 563357 h 599608"/>
              <a:gd name="connsiteX4" fmla="*/ 10785598 w 10785598"/>
              <a:gd name="connsiteY4" fmla="*/ 599608 h 599608"/>
              <a:gd name="connsiteX5" fmla="*/ 0 w 10785598"/>
              <a:gd name="connsiteY5" fmla="*/ 599608 h 599608"/>
              <a:gd name="connsiteX6" fmla="*/ 109559 w 10785598"/>
              <a:gd name="connsiteY6" fmla="*/ 563357 h 599608"/>
              <a:gd name="connsiteX7" fmla="*/ 3538573 w 10785598"/>
              <a:gd name="connsiteY7" fmla="*/ 430641 h 599608"/>
              <a:gd name="connsiteX8" fmla="*/ 5001742 w 10785598"/>
              <a:gd name="connsiteY8" fmla="*/ 422028 h 599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85598" h="599608">
                <a:moveTo>
                  <a:pt x="5392799" y="0"/>
                </a:moveTo>
                <a:lnTo>
                  <a:pt x="5783856" y="422028"/>
                </a:lnTo>
                <a:lnTo>
                  <a:pt x="7247026" y="430641"/>
                </a:lnTo>
                <a:cubicBezTo>
                  <a:pt x="8981558" y="451826"/>
                  <a:pt x="10298895" y="501879"/>
                  <a:pt x="10676039" y="563357"/>
                </a:cubicBezTo>
                <a:lnTo>
                  <a:pt x="10785598" y="599608"/>
                </a:lnTo>
                <a:lnTo>
                  <a:pt x="0" y="599608"/>
                </a:lnTo>
                <a:lnTo>
                  <a:pt x="109559" y="563357"/>
                </a:lnTo>
                <a:cubicBezTo>
                  <a:pt x="486703" y="501879"/>
                  <a:pt x="1804041" y="451826"/>
                  <a:pt x="3538573" y="430641"/>
                </a:cubicBezTo>
                <a:lnTo>
                  <a:pt x="5001742" y="422028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88900" dist="1016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6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3359054" y="1044091"/>
            <a:ext cx="2425590" cy="591491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88900" dist="1016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600" b="1" dirty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752333" y="2559008"/>
            <a:ext cx="1379765" cy="2010718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任意多边形 43"/>
          <p:cNvSpPr/>
          <p:nvPr/>
        </p:nvSpPr>
        <p:spPr>
          <a:xfrm flipV="1">
            <a:off x="752086" y="2158966"/>
            <a:ext cx="1380177" cy="966054"/>
          </a:xfrm>
          <a:custGeom>
            <a:avLst/>
            <a:gdLst>
              <a:gd name="connsiteX0" fmla="*/ 958996 w 1963711"/>
              <a:gd name="connsiteY0" fmla="*/ 1374500 h 1374500"/>
              <a:gd name="connsiteX1" fmla="*/ 1004715 w 1963711"/>
              <a:gd name="connsiteY1" fmla="*/ 1374500 h 1374500"/>
              <a:gd name="connsiteX2" fmla="*/ 1004715 w 1963711"/>
              <a:gd name="connsiteY2" fmla="*/ 805149 h 1374500"/>
              <a:gd name="connsiteX3" fmla="*/ 1636419 w 1963711"/>
              <a:gd name="connsiteY3" fmla="*/ 805149 h 1374500"/>
              <a:gd name="connsiteX4" fmla="*/ 1963711 w 1963711"/>
              <a:gd name="connsiteY4" fmla="*/ 477857 h 1374500"/>
              <a:gd name="connsiteX5" fmla="*/ 1963711 w 1963711"/>
              <a:gd name="connsiteY5" fmla="*/ 179883 h 1374500"/>
              <a:gd name="connsiteX6" fmla="*/ 1166735 w 1963711"/>
              <a:gd name="connsiteY6" fmla="*/ 179883 h 1374500"/>
              <a:gd name="connsiteX7" fmla="*/ 981855 w 1963711"/>
              <a:gd name="connsiteY7" fmla="*/ 0 h 1374500"/>
              <a:gd name="connsiteX8" fmla="*/ 796975 w 1963711"/>
              <a:gd name="connsiteY8" fmla="*/ 179883 h 1374500"/>
              <a:gd name="connsiteX9" fmla="*/ 0 w 1963711"/>
              <a:gd name="connsiteY9" fmla="*/ 179883 h 1374500"/>
              <a:gd name="connsiteX10" fmla="*/ 0 w 1963711"/>
              <a:gd name="connsiteY10" fmla="*/ 477857 h 1374500"/>
              <a:gd name="connsiteX11" fmla="*/ 327292 w 1963711"/>
              <a:gd name="connsiteY11" fmla="*/ 805149 h 1374500"/>
              <a:gd name="connsiteX12" fmla="*/ 958996 w 1963711"/>
              <a:gd name="connsiteY12" fmla="*/ 805149 h 137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63711" h="1374500">
                <a:moveTo>
                  <a:pt x="958996" y="1374500"/>
                </a:moveTo>
                <a:lnTo>
                  <a:pt x="1004715" y="1374500"/>
                </a:lnTo>
                <a:lnTo>
                  <a:pt x="1004715" y="805149"/>
                </a:lnTo>
                <a:lnTo>
                  <a:pt x="1636419" y="805149"/>
                </a:lnTo>
                <a:cubicBezTo>
                  <a:pt x="1817177" y="805149"/>
                  <a:pt x="1963711" y="658615"/>
                  <a:pt x="1963711" y="477857"/>
                </a:cubicBezTo>
                <a:lnTo>
                  <a:pt x="1963711" y="179883"/>
                </a:lnTo>
                <a:lnTo>
                  <a:pt x="1166735" y="179883"/>
                </a:lnTo>
                <a:lnTo>
                  <a:pt x="981855" y="0"/>
                </a:lnTo>
                <a:lnTo>
                  <a:pt x="796975" y="179883"/>
                </a:lnTo>
                <a:lnTo>
                  <a:pt x="0" y="179883"/>
                </a:lnTo>
                <a:lnTo>
                  <a:pt x="0" y="477857"/>
                </a:lnTo>
                <a:cubicBezTo>
                  <a:pt x="0" y="658615"/>
                  <a:pt x="146534" y="805149"/>
                  <a:pt x="327292" y="805149"/>
                </a:cubicBezTo>
                <a:lnTo>
                  <a:pt x="958996" y="805149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80368" y="2695862"/>
            <a:ext cx="1485916" cy="253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797532" y="3257794"/>
            <a:ext cx="1289286" cy="103809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2299956" y="2559008"/>
            <a:ext cx="1380954" cy="2010718"/>
          </a:xfrm>
          <a:prstGeom prst="roundRect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任意多边形 47"/>
          <p:cNvSpPr/>
          <p:nvPr/>
        </p:nvSpPr>
        <p:spPr>
          <a:xfrm flipV="1">
            <a:off x="2300484" y="2158966"/>
            <a:ext cx="1380177" cy="966054"/>
          </a:xfrm>
          <a:custGeom>
            <a:avLst/>
            <a:gdLst>
              <a:gd name="connsiteX0" fmla="*/ 958996 w 1963711"/>
              <a:gd name="connsiteY0" fmla="*/ 1374500 h 1374500"/>
              <a:gd name="connsiteX1" fmla="*/ 1004715 w 1963711"/>
              <a:gd name="connsiteY1" fmla="*/ 1374500 h 1374500"/>
              <a:gd name="connsiteX2" fmla="*/ 1004715 w 1963711"/>
              <a:gd name="connsiteY2" fmla="*/ 805149 h 1374500"/>
              <a:gd name="connsiteX3" fmla="*/ 1636419 w 1963711"/>
              <a:gd name="connsiteY3" fmla="*/ 805149 h 1374500"/>
              <a:gd name="connsiteX4" fmla="*/ 1963711 w 1963711"/>
              <a:gd name="connsiteY4" fmla="*/ 477857 h 1374500"/>
              <a:gd name="connsiteX5" fmla="*/ 1963711 w 1963711"/>
              <a:gd name="connsiteY5" fmla="*/ 179883 h 1374500"/>
              <a:gd name="connsiteX6" fmla="*/ 1166735 w 1963711"/>
              <a:gd name="connsiteY6" fmla="*/ 179883 h 1374500"/>
              <a:gd name="connsiteX7" fmla="*/ 981855 w 1963711"/>
              <a:gd name="connsiteY7" fmla="*/ 0 h 1374500"/>
              <a:gd name="connsiteX8" fmla="*/ 796975 w 1963711"/>
              <a:gd name="connsiteY8" fmla="*/ 179883 h 1374500"/>
              <a:gd name="connsiteX9" fmla="*/ 0 w 1963711"/>
              <a:gd name="connsiteY9" fmla="*/ 179883 h 1374500"/>
              <a:gd name="connsiteX10" fmla="*/ 0 w 1963711"/>
              <a:gd name="connsiteY10" fmla="*/ 477857 h 1374500"/>
              <a:gd name="connsiteX11" fmla="*/ 327292 w 1963711"/>
              <a:gd name="connsiteY11" fmla="*/ 805149 h 1374500"/>
              <a:gd name="connsiteX12" fmla="*/ 958996 w 1963711"/>
              <a:gd name="connsiteY12" fmla="*/ 805149 h 137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63711" h="1374500">
                <a:moveTo>
                  <a:pt x="958996" y="1374500"/>
                </a:moveTo>
                <a:lnTo>
                  <a:pt x="1004715" y="1374500"/>
                </a:lnTo>
                <a:lnTo>
                  <a:pt x="1004715" y="805149"/>
                </a:lnTo>
                <a:lnTo>
                  <a:pt x="1636419" y="805149"/>
                </a:lnTo>
                <a:cubicBezTo>
                  <a:pt x="1817177" y="805149"/>
                  <a:pt x="1963711" y="658615"/>
                  <a:pt x="1963711" y="477857"/>
                </a:cubicBezTo>
                <a:lnTo>
                  <a:pt x="1963711" y="179883"/>
                </a:lnTo>
                <a:lnTo>
                  <a:pt x="1166735" y="179883"/>
                </a:lnTo>
                <a:lnTo>
                  <a:pt x="981855" y="0"/>
                </a:lnTo>
                <a:lnTo>
                  <a:pt x="796975" y="179883"/>
                </a:lnTo>
                <a:lnTo>
                  <a:pt x="0" y="179883"/>
                </a:lnTo>
                <a:lnTo>
                  <a:pt x="0" y="477857"/>
                </a:lnTo>
                <a:cubicBezTo>
                  <a:pt x="0" y="658615"/>
                  <a:pt x="146534" y="805149"/>
                  <a:pt x="327292" y="805149"/>
                </a:cubicBezTo>
                <a:lnTo>
                  <a:pt x="958996" y="805149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204477" y="2695862"/>
            <a:ext cx="1499981" cy="253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2345788" y="3276866"/>
            <a:ext cx="1289288" cy="103809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3848768" y="2559008"/>
            <a:ext cx="1379764" cy="2010718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任意多边形 54"/>
          <p:cNvSpPr/>
          <p:nvPr/>
        </p:nvSpPr>
        <p:spPr>
          <a:xfrm flipV="1">
            <a:off x="3848881" y="2158966"/>
            <a:ext cx="1380177" cy="966054"/>
          </a:xfrm>
          <a:custGeom>
            <a:avLst/>
            <a:gdLst>
              <a:gd name="connsiteX0" fmla="*/ 958996 w 1963711"/>
              <a:gd name="connsiteY0" fmla="*/ 1374500 h 1374500"/>
              <a:gd name="connsiteX1" fmla="*/ 1004715 w 1963711"/>
              <a:gd name="connsiteY1" fmla="*/ 1374500 h 1374500"/>
              <a:gd name="connsiteX2" fmla="*/ 1004715 w 1963711"/>
              <a:gd name="connsiteY2" fmla="*/ 805149 h 1374500"/>
              <a:gd name="connsiteX3" fmla="*/ 1636419 w 1963711"/>
              <a:gd name="connsiteY3" fmla="*/ 805149 h 1374500"/>
              <a:gd name="connsiteX4" fmla="*/ 1963711 w 1963711"/>
              <a:gd name="connsiteY4" fmla="*/ 477857 h 1374500"/>
              <a:gd name="connsiteX5" fmla="*/ 1963711 w 1963711"/>
              <a:gd name="connsiteY5" fmla="*/ 179883 h 1374500"/>
              <a:gd name="connsiteX6" fmla="*/ 1166735 w 1963711"/>
              <a:gd name="connsiteY6" fmla="*/ 179883 h 1374500"/>
              <a:gd name="connsiteX7" fmla="*/ 981855 w 1963711"/>
              <a:gd name="connsiteY7" fmla="*/ 0 h 1374500"/>
              <a:gd name="connsiteX8" fmla="*/ 796975 w 1963711"/>
              <a:gd name="connsiteY8" fmla="*/ 179883 h 1374500"/>
              <a:gd name="connsiteX9" fmla="*/ 0 w 1963711"/>
              <a:gd name="connsiteY9" fmla="*/ 179883 h 1374500"/>
              <a:gd name="connsiteX10" fmla="*/ 0 w 1963711"/>
              <a:gd name="connsiteY10" fmla="*/ 477857 h 1374500"/>
              <a:gd name="connsiteX11" fmla="*/ 327292 w 1963711"/>
              <a:gd name="connsiteY11" fmla="*/ 805149 h 1374500"/>
              <a:gd name="connsiteX12" fmla="*/ 958996 w 1963711"/>
              <a:gd name="connsiteY12" fmla="*/ 805149 h 137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63711" h="1374500">
                <a:moveTo>
                  <a:pt x="958996" y="1374500"/>
                </a:moveTo>
                <a:lnTo>
                  <a:pt x="1004715" y="1374500"/>
                </a:lnTo>
                <a:lnTo>
                  <a:pt x="1004715" y="805149"/>
                </a:lnTo>
                <a:lnTo>
                  <a:pt x="1636419" y="805149"/>
                </a:lnTo>
                <a:cubicBezTo>
                  <a:pt x="1817177" y="805149"/>
                  <a:pt x="1963711" y="658615"/>
                  <a:pt x="1963711" y="477857"/>
                </a:cubicBezTo>
                <a:lnTo>
                  <a:pt x="1963711" y="179883"/>
                </a:lnTo>
                <a:lnTo>
                  <a:pt x="1166735" y="179883"/>
                </a:lnTo>
                <a:lnTo>
                  <a:pt x="981855" y="0"/>
                </a:lnTo>
                <a:lnTo>
                  <a:pt x="796975" y="179883"/>
                </a:lnTo>
                <a:lnTo>
                  <a:pt x="0" y="179883"/>
                </a:lnTo>
                <a:lnTo>
                  <a:pt x="0" y="477857"/>
                </a:lnTo>
                <a:cubicBezTo>
                  <a:pt x="0" y="658615"/>
                  <a:pt x="146534" y="805149"/>
                  <a:pt x="327292" y="805149"/>
                </a:cubicBezTo>
                <a:lnTo>
                  <a:pt x="958996" y="805149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731447" y="2695862"/>
            <a:ext cx="1499981" cy="253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894005" y="3276866"/>
            <a:ext cx="1289288" cy="103809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1" name="圆角矩形 60"/>
          <p:cNvSpPr/>
          <p:nvPr/>
        </p:nvSpPr>
        <p:spPr>
          <a:xfrm>
            <a:off x="5397578" y="2559008"/>
            <a:ext cx="1379765" cy="2010718"/>
          </a:xfrm>
          <a:prstGeom prst="roundRect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任意多边形 61"/>
          <p:cNvSpPr/>
          <p:nvPr/>
        </p:nvSpPr>
        <p:spPr>
          <a:xfrm flipV="1">
            <a:off x="5397279" y="2158966"/>
            <a:ext cx="1380177" cy="966054"/>
          </a:xfrm>
          <a:custGeom>
            <a:avLst/>
            <a:gdLst>
              <a:gd name="connsiteX0" fmla="*/ 958996 w 1963711"/>
              <a:gd name="connsiteY0" fmla="*/ 1374500 h 1374500"/>
              <a:gd name="connsiteX1" fmla="*/ 1004715 w 1963711"/>
              <a:gd name="connsiteY1" fmla="*/ 1374500 h 1374500"/>
              <a:gd name="connsiteX2" fmla="*/ 1004715 w 1963711"/>
              <a:gd name="connsiteY2" fmla="*/ 805149 h 1374500"/>
              <a:gd name="connsiteX3" fmla="*/ 1636419 w 1963711"/>
              <a:gd name="connsiteY3" fmla="*/ 805149 h 1374500"/>
              <a:gd name="connsiteX4" fmla="*/ 1963711 w 1963711"/>
              <a:gd name="connsiteY4" fmla="*/ 477857 h 1374500"/>
              <a:gd name="connsiteX5" fmla="*/ 1963711 w 1963711"/>
              <a:gd name="connsiteY5" fmla="*/ 179883 h 1374500"/>
              <a:gd name="connsiteX6" fmla="*/ 1166735 w 1963711"/>
              <a:gd name="connsiteY6" fmla="*/ 179883 h 1374500"/>
              <a:gd name="connsiteX7" fmla="*/ 981855 w 1963711"/>
              <a:gd name="connsiteY7" fmla="*/ 0 h 1374500"/>
              <a:gd name="connsiteX8" fmla="*/ 796975 w 1963711"/>
              <a:gd name="connsiteY8" fmla="*/ 179883 h 1374500"/>
              <a:gd name="connsiteX9" fmla="*/ 0 w 1963711"/>
              <a:gd name="connsiteY9" fmla="*/ 179883 h 1374500"/>
              <a:gd name="connsiteX10" fmla="*/ 0 w 1963711"/>
              <a:gd name="connsiteY10" fmla="*/ 477857 h 1374500"/>
              <a:gd name="connsiteX11" fmla="*/ 327292 w 1963711"/>
              <a:gd name="connsiteY11" fmla="*/ 805149 h 1374500"/>
              <a:gd name="connsiteX12" fmla="*/ 958996 w 1963711"/>
              <a:gd name="connsiteY12" fmla="*/ 805149 h 137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63711" h="1374500">
                <a:moveTo>
                  <a:pt x="958996" y="1374500"/>
                </a:moveTo>
                <a:lnTo>
                  <a:pt x="1004715" y="1374500"/>
                </a:lnTo>
                <a:lnTo>
                  <a:pt x="1004715" y="805149"/>
                </a:lnTo>
                <a:lnTo>
                  <a:pt x="1636419" y="805149"/>
                </a:lnTo>
                <a:cubicBezTo>
                  <a:pt x="1817177" y="805149"/>
                  <a:pt x="1963711" y="658615"/>
                  <a:pt x="1963711" y="477857"/>
                </a:cubicBezTo>
                <a:lnTo>
                  <a:pt x="1963711" y="179883"/>
                </a:lnTo>
                <a:lnTo>
                  <a:pt x="1166735" y="179883"/>
                </a:lnTo>
                <a:lnTo>
                  <a:pt x="981855" y="0"/>
                </a:lnTo>
                <a:lnTo>
                  <a:pt x="796975" y="179883"/>
                </a:lnTo>
                <a:lnTo>
                  <a:pt x="0" y="179883"/>
                </a:lnTo>
                <a:lnTo>
                  <a:pt x="0" y="477857"/>
                </a:lnTo>
                <a:cubicBezTo>
                  <a:pt x="0" y="658615"/>
                  <a:pt x="146534" y="805149"/>
                  <a:pt x="327292" y="805149"/>
                </a:cubicBezTo>
                <a:lnTo>
                  <a:pt x="958996" y="805149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5279844" y="2695862"/>
            <a:ext cx="1499981" cy="253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5442724" y="3276866"/>
            <a:ext cx="1289287" cy="103809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6" name="圆角矩形 65"/>
          <p:cNvSpPr/>
          <p:nvPr/>
        </p:nvSpPr>
        <p:spPr>
          <a:xfrm>
            <a:off x="6945201" y="2559008"/>
            <a:ext cx="1380954" cy="2010718"/>
          </a:xfrm>
          <a:prstGeom prst="roundRect">
            <a:avLst/>
          </a:prstGeom>
          <a:solidFill>
            <a:schemeClr val="accent3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任意多边形 66"/>
          <p:cNvSpPr/>
          <p:nvPr/>
        </p:nvSpPr>
        <p:spPr>
          <a:xfrm flipV="1">
            <a:off x="6945675" y="2158966"/>
            <a:ext cx="1380177" cy="966054"/>
          </a:xfrm>
          <a:custGeom>
            <a:avLst/>
            <a:gdLst>
              <a:gd name="connsiteX0" fmla="*/ 958996 w 1963711"/>
              <a:gd name="connsiteY0" fmla="*/ 1374500 h 1374500"/>
              <a:gd name="connsiteX1" fmla="*/ 1004715 w 1963711"/>
              <a:gd name="connsiteY1" fmla="*/ 1374500 h 1374500"/>
              <a:gd name="connsiteX2" fmla="*/ 1004715 w 1963711"/>
              <a:gd name="connsiteY2" fmla="*/ 805149 h 1374500"/>
              <a:gd name="connsiteX3" fmla="*/ 1636419 w 1963711"/>
              <a:gd name="connsiteY3" fmla="*/ 805149 h 1374500"/>
              <a:gd name="connsiteX4" fmla="*/ 1963711 w 1963711"/>
              <a:gd name="connsiteY4" fmla="*/ 477857 h 1374500"/>
              <a:gd name="connsiteX5" fmla="*/ 1963711 w 1963711"/>
              <a:gd name="connsiteY5" fmla="*/ 179883 h 1374500"/>
              <a:gd name="connsiteX6" fmla="*/ 1166735 w 1963711"/>
              <a:gd name="connsiteY6" fmla="*/ 179883 h 1374500"/>
              <a:gd name="connsiteX7" fmla="*/ 981855 w 1963711"/>
              <a:gd name="connsiteY7" fmla="*/ 0 h 1374500"/>
              <a:gd name="connsiteX8" fmla="*/ 796975 w 1963711"/>
              <a:gd name="connsiteY8" fmla="*/ 179883 h 1374500"/>
              <a:gd name="connsiteX9" fmla="*/ 0 w 1963711"/>
              <a:gd name="connsiteY9" fmla="*/ 179883 h 1374500"/>
              <a:gd name="connsiteX10" fmla="*/ 0 w 1963711"/>
              <a:gd name="connsiteY10" fmla="*/ 477857 h 1374500"/>
              <a:gd name="connsiteX11" fmla="*/ 327292 w 1963711"/>
              <a:gd name="connsiteY11" fmla="*/ 805149 h 1374500"/>
              <a:gd name="connsiteX12" fmla="*/ 958996 w 1963711"/>
              <a:gd name="connsiteY12" fmla="*/ 805149 h 137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63711" h="1374500">
                <a:moveTo>
                  <a:pt x="958996" y="1374500"/>
                </a:moveTo>
                <a:lnTo>
                  <a:pt x="1004715" y="1374500"/>
                </a:lnTo>
                <a:lnTo>
                  <a:pt x="1004715" y="805149"/>
                </a:lnTo>
                <a:lnTo>
                  <a:pt x="1636419" y="805149"/>
                </a:lnTo>
                <a:cubicBezTo>
                  <a:pt x="1817177" y="805149"/>
                  <a:pt x="1963711" y="658615"/>
                  <a:pt x="1963711" y="477857"/>
                </a:cubicBezTo>
                <a:lnTo>
                  <a:pt x="1963711" y="179883"/>
                </a:lnTo>
                <a:lnTo>
                  <a:pt x="1166735" y="179883"/>
                </a:lnTo>
                <a:lnTo>
                  <a:pt x="981855" y="0"/>
                </a:lnTo>
                <a:lnTo>
                  <a:pt x="796975" y="179883"/>
                </a:lnTo>
                <a:lnTo>
                  <a:pt x="0" y="179883"/>
                </a:lnTo>
                <a:lnTo>
                  <a:pt x="0" y="477857"/>
                </a:lnTo>
                <a:cubicBezTo>
                  <a:pt x="0" y="658615"/>
                  <a:pt x="146534" y="805149"/>
                  <a:pt x="327292" y="805149"/>
                </a:cubicBezTo>
                <a:lnTo>
                  <a:pt x="958996" y="805149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 sz="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6828240" y="2695862"/>
            <a:ext cx="1499981" cy="253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6990396" y="3276866"/>
            <a:ext cx="1290560" cy="103809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3632201" y="1113769"/>
            <a:ext cx="1769716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zh-CN" sz="2560" dirty="0">
                <a:solidFill>
                  <a:schemeClr val="accent4"/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2560" dirty="0">
              <a:solidFill>
                <a:schemeClr val="accent4"/>
              </a:solidFill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500"/>
                            </p:stCondLst>
                            <p:childTnLst>
                              <p:par>
                                <p:cTn id="9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000"/>
                            </p:stCondLst>
                            <p:childTnLst>
                              <p:par>
                                <p:cTn id="10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8500"/>
                            </p:stCondLst>
                            <p:childTnLst>
                              <p:par>
                                <p:cTn id="1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9000"/>
                            </p:stCondLst>
                            <p:childTnLst>
                              <p:par>
                                <p:cTn id="1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 animBg="1"/>
      <p:bldP spid="48" grpId="0" animBg="1"/>
      <p:bldP spid="49" grpId="0"/>
      <p:bldP spid="53" grpId="0"/>
      <p:bldP spid="54" grpId="0" animBg="1"/>
      <p:bldP spid="55" grpId="0" animBg="1"/>
      <p:bldP spid="59" grpId="0"/>
      <p:bldP spid="60" grpId="0"/>
      <p:bldP spid="61" grpId="0" animBg="1"/>
      <p:bldP spid="62" grpId="0" animBg="1"/>
      <p:bldP spid="64" grpId="0"/>
      <p:bldP spid="65" grpId="0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lock Arc 51"/>
          <p:cNvSpPr/>
          <p:nvPr/>
        </p:nvSpPr>
        <p:spPr>
          <a:xfrm>
            <a:off x="926410" y="1999329"/>
            <a:ext cx="1662887" cy="1662887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5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53" name="Block Arc 52"/>
          <p:cNvSpPr/>
          <p:nvPr/>
        </p:nvSpPr>
        <p:spPr>
          <a:xfrm rot="10800000">
            <a:off x="2341803" y="1997167"/>
            <a:ext cx="1662887" cy="1662887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5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54" name="Block Arc 53"/>
          <p:cNvSpPr/>
          <p:nvPr/>
        </p:nvSpPr>
        <p:spPr>
          <a:xfrm>
            <a:off x="3752710" y="1999329"/>
            <a:ext cx="1662887" cy="1662887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5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55" name="Block Arc 54"/>
          <p:cNvSpPr/>
          <p:nvPr/>
        </p:nvSpPr>
        <p:spPr>
          <a:xfrm rot="10800000">
            <a:off x="5165019" y="1997167"/>
            <a:ext cx="1662887" cy="1662887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5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56" name="Block Arc 55"/>
          <p:cNvSpPr/>
          <p:nvPr/>
        </p:nvSpPr>
        <p:spPr>
          <a:xfrm>
            <a:off x="6572769" y="1999329"/>
            <a:ext cx="1662887" cy="1662887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5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557861" y="2081877"/>
            <a:ext cx="6048377" cy="1618297"/>
            <a:chOff x="2190216" y="2927353"/>
            <a:chExt cx="8506582" cy="2276010"/>
          </a:xfrm>
        </p:grpSpPr>
        <p:sp>
          <p:nvSpPr>
            <p:cNvPr id="76" name="TextBox 75"/>
            <p:cNvSpPr txBox="1"/>
            <p:nvPr/>
          </p:nvSpPr>
          <p:spPr>
            <a:xfrm>
              <a:off x="2190216" y="4987832"/>
              <a:ext cx="514027" cy="215530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 defTabSz="914400">
                <a:spcBef>
                  <a:spcPct val="20000"/>
                </a:spcBef>
                <a:defRPr/>
              </a:pPr>
              <a:r>
                <a:rPr lang="en-US" sz="995" b="1" dirty="0">
                  <a:solidFill>
                    <a:schemeClr val="accent4"/>
                  </a:solidFill>
                  <a:cs typeface="+mn-ea"/>
                  <a:sym typeface="+mn-lt"/>
                </a:rPr>
                <a:t>2013</a:t>
              </a:r>
              <a:endParaRPr lang="en-US" sz="995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164317" y="2927353"/>
              <a:ext cx="514027" cy="215530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 defTabSz="914400">
                <a:spcBef>
                  <a:spcPct val="20000"/>
                </a:spcBef>
                <a:defRPr/>
              </a:pPr>
              <a:r>
                <a:rPr lang="en-US" sz="995" b="1" dirty="0">
                  <a:solidFill>
                    <a:schemeClr val="accent4"/>
                  </a:solidFill>
                  <a:cs typeface="+mn-ea"/>
                  <a:sym typeface="+mn-lt"/>
                </a:rPr>
                <a:t>2014</a:t>
              </a:r>
              <a:endParaRPr lang="en-US" sz="995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204573" y="4987833"/>
              <a:ext cx="514027" cy="215530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 defTabSz="914400">
                <a:spcBef>
                  <a:spcPct val="20000"/>
                </a:spcBef>
                <a:defRPr/>
              </a:pPr>
              <a:r>
                <a:rPr lang="en-US" sz="995" b="1" dirty="0">
                  <a:solidFill>
                    <a:schemeClr val="accent4"/>
                  </a:solidFill>
                  <a:cs typeface="+mn-ea"/>
                  <a:sym typeface="+mn-lt"/>
                </a:rPr>
                <a:t>2015</a:t>
              </a:r>
              <a:endParaRPr lang="en-US" sz="995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157636" y="2927353"/>
              <a:ext cx="514027" cy="215530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 defTabSz="914400">
                <a:spcBef>
                  <a:spcPct val="20000"/>
                </a:spcBef>
                <a:defRPr/>
              </a:pPr>
              <a:r>
                <a:rPr lang="en-US" sz="995" b="1" dirty="0">
                  <a:solidFill>
                    <a:schemeClr val="accent4"/>
                  </a:solidFill>
                  <a:cs typeface="+mn-ea"/>
                  <a:sym typeface="+mn-lt"/>
                </a:rPr>
                <a:t>2016</a:t>
              </a:r>
              <a:endParaRPr lang="en-US" sz="995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0182771" y="4987833"/>
              <a:ext cx="514027" cy="215530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 defTabSz="914400">
                <a:spcBef>
                  <a:spcPct val="20000"/>
                </a:spcBef>
                <a:defRPr/>
              </a:pPr>
              <a:r>
                <a:rPr lang="en-US" sz="995" b="1" dirty="0">
                  <a:solidFill>
                    <a:schemeClr val="accent4"/>
                  </a:solidFill>
                  <a:cs typeface="+mn-ea"/>
                  <a:sym typeface="+mn-lt"/>
                </a:rPr>
                <a:t>2017</a:t>
              </a:r>
              <a:endParaRPr lang="en-US" sz="995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287338" y="2359735"/>
            <a:ext cx="973786" cy="990229"/>
            <a:chOff x="1757991" y="3318141"/>
            <a:chExt cx="1369556" cy="1392682"/>
          </a:xfrm>
        </p:grpSpPr>
        <p:grpSp>
          <p:nvGrpSpPr>
            <p:cNvPr id="2" name="组合 1"/>
            <p:cNvGrpSpPr/>
            <p:nvPr/>
          </p:nvGrpSpPr>
          <p:grpSpPr>
            <a:xfrm>
              <a:off x="1757991" y="3318141"/>
              <a:ext cx="1369556" cy="1392682"/>
              <a:chOff x="1101935" y="1054869"/>
              <a:chExt cx="1369556" cy="1392682"/>
            </a:xfrm>
          </p:grpSpPr>
          <p:sp>
            <p:nvSpPr>
              <p:cNvPr id="48" name="椭圆 28"/>
              <p:cNvSpPr/>
              <p:nvPr/>
            </p:nvSpPr>
            <p:spPr>
              <a:xfrm>
                <a:off x="1101935" y="1054869"/>
                <a:ext cx="1369556" cy="139268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76200" cap="flat" cmpd="sng" algn="ctr">
                <a:solidFill>
                  <a:schemeClr val="accent4"/>
                </a:solidFill>
                <a:prstDash val="solid"/>
              </a:ln>
              <a:effectLst>
                <a:outerShdw blurRad="381000" dist="1270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49" name="椭圆 29"/>
              <p:cNvSpPr/>
              <p:nvPr/>
            </p:nvSpPr>
            <p:spPr>
              <a:xfrm>
                <a:off x="1250079" y="1205514"/>
                <a:ext cx="1073269" cy="109139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 w="25400" cap="flat" cmpd="sng" algn="ctr">
                <a:solidFill>
                  <a:schemeClr val="accent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7" name="Freeform 116"/>
            <p:cNvSpPr>
              <a:spLocks noEditPoints="1"/>
            </p:cNvSpPr>
            <p:nvPr/>
          </p:nvSpPr>
          <p:spPr bwMode="auto">
            <a:xfrm>
              <a:off x="2200276" y="3828795"/>
              <a:ext cx="460506" cy="371376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l="0" t="0" r="r" b="b"/>
              <a:pathLst>
                <a:path w="57" h="46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23" tIns="45712" rIns="91423" bIns="45712" numCol="1" anchor="t" anchorCtr="0" compatLnSpc="1"/>
            <a:lstStyle/>
            <a:p>
              <a:endParaRPr lang="en-US" sz="995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102989" y="2359735"/>
            <a:ext cx="973786" cy="990229"/>
            <a:chOff x="5729916" y="3318141"/>
            <a:chExt cx="1369556" cy="1392682"/>
          </a:xfrm>
        </p:grpSpPr>
        <p:grpSp>
          <p:nvGrpSpPr>
            <p:cNvPr id="59" name="组合 58"/>
            <p:cNvGrpSpPr/>
            <p:nvPr/>
          </p:nvGrpSpPr>
          <p:grpSpPr>
            <a:xfrm>
              <a:off x="5729916" y="3318141"/>
              <a:ext cx="1369556" cy="1392682"/>
              <a:chOff x="1101935" y="1054869"/>
              <a:chExt cx="1369556" cy="1392682"/>
            </a:xfrm>
          </p:grpSpPr>
          <p:sp>
            <p:nvSpPr>
              <p:cNvPr id="60" name="椭圆 28"/>
              <p:cNvSpPr/>
              <p:nvPr/>
            </p:nvSpPr>
            <p:spPr>
              <a:xfrm>
                <a:off x="1101935" y="1054869"/>
                <a:ext cx="1369556" cy="139268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76200" cap="flat" cmpd="sng" algn="ctr">
                <a:solidFill>
                  <a:schemeClr val="accent4"/>
                </a:solidFill>
                <a:prstDash val="solid"/>
              </a:ln>
              <a:effectLst>
                <a:outerShdw blurRad="381000" dist="1270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61" name="椭圆 29"/>
              <p:cNvSpPr/>
              <p:nvPr/>
            </p:nvSpPr>
            <p:spPr>
              <a:xfrm>
                <a:off x="1250079" y="1205514"/>
                <a:ext cx="1073269" cy="109139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 w="25400" cap="flat" cmpd="sng" algn="ctr">
                <a:solidFill>
                  <a:schemeClr val="accent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5" name="Freeform 178"/>
            <p:cNvSpPr>
              <a:spLocks noEditPoints="1"/>
            </p:cNvSpPr>
            <p:nvPr/>
          </p:nvSpPr>
          <p:spPr bwMode="auto">
            <a:xfrm>
              <a:off x="6172201" y="3837395"/>
              <a:ext cx="509470" cy="383716"/>
            </a:xfrm>
            <a:custGeom>
              <a:avLst/>
              <a:gdLst/>
              <a:ahLst/>
              <a:cxnLst>
                <a:cxn ang="0">
                  <a:pos x="158" y="119"/>
                </a:cxn>
                <a:cxn ang="0">
                  <a:pos x="0" y="119"/>
                </a:cxn>
                <a:cxn ang="0">
                  <a:pos x="0" y="0"/>
                </a:cxn>
                <a:cxn ang="0">
                  <a:pos x="9" y="0"/>
                </a:cxn>
                <a:cxn ang="0">
                  <a:pos x="9" y="108"/>
                </a:cxn>
                <a:cxn ang="0">
                  <a:pos x="158" y="108"/>
                </a:cxn>
                <a:cxn ang="0">
                  <a:pos x="158" y="119"/>
                </a:cxn>
                <a:cxn ang="0">
                  <a:pos x="50" y="99"/>
                </a:cxn>
                <a:cxn ang="0">
                  <a:pos x="29" y="99"/>
                </a:cxn>
                <a:cxn ang="0">
                  <a:pos x="29" y="60"/>
                </a:cxn>
                <a:cxn ang="0">
                  <a:pos x="50" y="60"/>
                </a:cxn>
                <a:cxn ang="0">
                  <a:pos x="50" y="99"/>
                </a:cxn>
                <a:cxn ang="0">
                  <a:pos x="78" y="99"/>
                </a:cxn>
                <a:cxn ang="0">
                  <a:pos x="59" y="99"/>
                </a:cxn>
                <a:cxn ang="0">
                  <a:pos x="59" y="19"/>
                </a:cxn>
                <a:cxn ang="0">
                  <a:pos x="78" y="19"/>
                </a:cxn>
                <a:cxn ang="0">
                  <a:pos x="78" y="99"/>
                </a:cxn>
                <a:cxn ang="0">
                  <a:pos x="109" y="99"/>
                </a:cxn>
                <a:cxn ang="0">
                  <a:pos x="89" y="99"/>
                </a:cxn>
                <a:cxn ang="0">
                  <a:pos x="89" y="39"/>
                </a:cxn>
                <a:cxn ang="0">
                  <a:pos x="109" y="39"/>
                </a:cxn>
                <a:cxn ang="0">
                  <a:pos x="109" y="99"/>
                </a:cxn>
                <a:cxn ang="0">
                  <a:pos x="139" y="99"/>
                </a:cxn>
                <a:cxn ang="0">
                  <a:pos x="119" y="99"/>
                </a:cxn>
                <a:cxn ang="0">
                  <a:pos x="119" y="11"/>
                </a:cxn>
                <a:cxn ang="0">
                  <a:pos x="139" y="11"/>
                </a:cxn>
                <a:cxn ang="0">
                  <a:pos x="139" y="99"/>
                </a:cxn>
              </a:cxnLst>
              <a:rect l="0" t="0" r="r" b="b"/>
              <a:pathLst>
                <a:path w="158" h="119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50" y="99"/>
                  </a:moveTo>
                  <a:lnTo>
                    <a:pt x="29" y="99"/>
                  </a:lnTo>
                  <a:lnTo>
                    <a:pt x="29" y="60"/>
                  </a:lnTo>
                  <a:lnTo>
                    <a:pt x="50" y="60"/>
                  </a:lnTo>
                  <a:lnTo>
                    <a:pt x="50" y="99"/>
                  </a:lnTo>
                  <a:close/>
                  <a:moveTo>
                    <a:pt x="78" y="99"/>
                  </a:moveTo>
                  <a:lnTo>
                    <a:pt x="59" y="99"/>
                  </a:lnTo>
                  <a:lnTo>
                    <a:pt x="59" y="19"/>
                  </a:lnTo>
                  <a:lnTo>
                    <a:pt x="78" y="19"/>
                  </a:lnTo>
                  <a:lnTo>
                    <a:pt x="78" y="99"/>
                  </a:lnTo>
                  <a:close/>
                  <a:moveTo>
                    <a:pt x="109" y="99"/>
                  </a:moveTo>
                  <a:lnTo>
                    <a:pt x="89" y="99"/>
                  </a:lnTo>
                  <a:lnTo>
                    <a:pt x="89" y="39"/>
                  </a:lnTo>
                  <a:lnTo>
                    <a:pt x="109" y="39"/>
                  </a:lnTo>
                  <a:lnTo>
                    <a:pt x="109" y="99"/>
                  </a:lnTo>
                  <a:close/>
                  <a:moveTo>
                    <a:pt x="139" y="99"/>
                  </a:moveTo>
                  <a:lnTo>
                    <a:pt x="119" y="99"/>
                  </a:lnTo>
                  <a:lnTo>
                    <a:pt x="119" y="11"/>
                  </a:lnTo>
                  <a:lnTo>
                    <a:pt x="139" y="11"/>
                  </a:lnTo>
                  <a:lnTo>
                    <a:pt x="139" y="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23" tIns="45712" rIns="91423" bIns="45712" numCol="1" anchor="t" anchorCtr="0" compatLnSpc="1"/>
            <a:lstStyle/>
            <a:p>
              <a:endParaRPr lang="en-US" sz="995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672763" y="2359735"/>
            <a:ext cx="973786" cy="990229"/>
            <a:chOff x="3758241" y="3318141"/>
            <a:chExt cx="1369556" cy="1392682"/>
          </a:xfrm>
        </p:grpSpPr>
        <p:grpSp>
          <p:nvGrpSpPr>
            <p:cNvPr id="51" name="组合 50"/>
            <p:cNvGrpSpPr/>
            <p:nvPr/>
          </p:nvGrpSpPr>
          <p:grpSpPr>
            <a:xfrm>
              <a:off x="3758241" y="3318141"/>
              <a:ext cx="1369556" cy="1392682"/>
              <a:chOff x="1101935" y="1054869"/>
              <a:chExt cx="1369556" cy="1392682"/>
            </a:xfrm>
          </p:grpSpPr>
          <p:sp>
            <p:nvSpPr>
              <p:cNvPr id="57" name="椭圆 28"/>
              <p:cNvSpPr/>
              <p:nvPr/>
            </p:nvSpPr>
            <p:spPr>
              <a:xfrm>
                <a:off x="1101935" y="1054869"/>
                <a:ext cx="1369556" cy="139268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76200" cap="flat" cmpd="sng" algn="ctr">
                <a:solidFill>
                  <a:schemeClr val="accent4"/>
                </a:solidFill>
                <a:prstDash val="solid"/>
              </a:ln>
              <a:effectLst>
                <a:outerShdw blurRad="381000" dist="1270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58" name="椭圆 29"/>
              <p:cNvSpPr/>
              <p:nvPr/>
            </p:nvSpPr>
            <p:spPr>
              <a:xfrm>
                <a:off x="1250079" y="1205514"/>
                <a:ext cx="1073269" cy="109139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 w="25400" cap="flat" cmpd="sng" algn="ctr">
                <a:solidFill>
                  <a:schemeClr val="accent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8" name="Freeform 105"/>
            <p:cNvSpPr>
              <a:spLocks noEditPoints="1"/>
            </p:cNvSpPr>
            <p:nvPr/>
          </p:nvSpPr>
          <p:spPr bwMode="auto">
            <a:xfrm>
              <a:off x="4255562" y="3843339"/>
              <a:ext cx="377298" cy="371830"/>
            </a:xfrm>
            <a:custGeom>
              <a:avLst/>
              <a:gdLst/>
              <a:ahLst/>
              <a:cxnLst>
                <a:cxn ang="0">
                  <a:pos x="59" y="63"/>
                </a:cxn>
                <a:cxn ang="0">
                  <a:pos x="55" y="61"/>
                </a:cxn>
                <a:cxn ang="0">
                  <a:pos x="42" y="48"/>
                </a:cxn>
                <a:cxn ang="0">
                  <a:pos x="27" y="53"/>
                </a:cxn>
                <a:cxn ang="0">
                  <a:pos x="0" y="26"/>
                </a:cxn>
                <a:cxn ang="0">
                  <a:pos x="27" y="0"/>
                </a:cxn>
                <a:cxn ang="0">
                  <a:pos x="54" y="26"/>
                </a:cxn>
                <a:cxn ang="0">
                  <a:pos x="49" y="41"/>
                </a:cxn>
                <a:cxn ang="0">
                  <a:pos x="62" y="54"/>
                </a:cxn>
                <a:cxn ang="0">
                  <a:pos x="64" y="58"/>
                </a:cxn>
                <a:cxn ang="0">
                  <a:pos x="59" y="63"/>
                </a:cxn>
                <a:cxn ang="0">
                  <a:pos x="27" y="9"/>
                </a:cxn>
                <a:cxn ang="0">
                  <a:pos x="10" y="26"/>
                </a:cxn>
                <a:cxn ang="0">
                  <a:pos x="27" y="43"/>
                </a:cxn>
                <a:cxn ang="0">
                  <a:pos x="44" y="26"/>
                </a:cxn>
                <a:cxn ang="0">
                  <a:pos x="27" y="9"/>
                </a:cxn>
              </a:cxnLst>
              <a:rect l="0" t="0" r="r" b="b"/>
              <a:pathLst>
                <a:path w="64" h="63">
                  <a:moveTo>
                    <a:pt x="59" y="63"/>
                  </a:moveTo>
                  <a:cubicBezTo>
                    <a:pt x="57" y="63"/>
                    <a:pt x="56" y="62"/>
                    <a:pt x="55" y="61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38" y="51"/>
                    <a:pt x="33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ubicBezTo>
                    <a:pt x="54" y="32"/>
                    <a:pt x="52" y="37"/>
                    <a:pt x="49" y="41"/>
                  </a:cubicBezTo>
                  <a:cubicBezTo>
                    <a:pt x="62" y="54"/>
                    <a:pt x="62" y="54"/>
                    <a:pt x="62" y="54"/>
                  </a:cubicBezTo>
                  <a:cubicBezTo>
                    <a:pt x="63" y="55"/>
                    <a:pt x="64" y="57"/>
                    <a:pt x="64" y="58"/>
                  </a:cubicBezTo>
                  <a:cubicBezTo>
                    <a:pt x="64" y="61"/>
                    <a:pt x="61" y="63"/>
                    <a:pt x="59" y="63"/>
                  </a:cubicBezTo>
                  <a:close/>
                  <a:moveTo>
                    <a:pt x="27" y="9"/>
                  </a:moveTo>
                  <a:cubicBezTo>
                    <a:pt x="18" y="9"/>
                    <a:pt x="10" y="17"/>
                    <a:pt x="10" y="26"/>
                  </a:cubicBezTo>
                  <a:cubicBezTo>
                    <a:pt x="10" y="36"/>
                    <a:pt x="18" y="43"/>
                    <a:pt x="27" y="43"/>
                  </a:cubicBezTo>
                  <a:cubicBezTo>
                    <a:pt x="37" y="43"/>
                    <a:pt x="44" y="36"/>
                    <a:pt x="44" y="26"/>
                  </a:cubicBezTo>
                  <a:cubicBezTo>
                    <a:pt x="44" y="17"/>
                    <a:pt x="37" y="9"/>
                    <a:pt x="27" y="9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23" tIns="45712" rIns="91423" bIns="45712" numCol="1" anchor="t" anchorCtr="0" compatLnSpc="1"/>
            <a:lstStyle/>
            <a:p>
              <a:endParaRPr lang="en-US" sz="995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493590" y="2319100"/>
            <a:ext cx="973786" cy="990229"/>
            <a:chOff x="7725519" y="3260991"/>
            <a:chExt cx="1369556" cy="1392682"/>
          </a:xfrm>
        </p:grpSpPr>
        <p:grpSp>
          <p:nvGrpSpPr>
            <p:cNvPr id="62" name="组合 61"/>
            <p:cNvGrpSpPr/>
            <p:nvPr/>
          </p:nvGrpSpPr>
          <p:grpSpPr>
            <a:xfrm>
              <a:off x="7725519" y="3260991"/>
              <a:ext cx="1369556" cy="1392682"/>
              <a:chOff x="1101935" y="1054869"/>
              <a:chExt cx="1369556" cy="1392682"/>
            </a:xfrm>
          </p:grpSpPr>
          <p:sp>
            <p:nvSpPr>
              <p:cNvPr id="68" name="椭圆 28"/>
              <p:cNvSpPr/>
              <p:nvPr/>
            </p:nvSpPr>
            <p:spPr>
              <a:xfrm>
                <a:off x="1101935" y="1054869"/>
                <a:ext cx="1369556" cy="139268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76200" cap="flat" cmpd="sng" algn="ctr">
                <a:solidFill>
                  <a:schemeClr val="accent4"/>
                </a:solidFill>
                <a:prstDash val="solid"/>
              </a:ln>
              <a:effectLst>
                <a:outerShdw blurRad="381000" dist="1270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69" name="椭圆 29"/>
              <p:cNvSpPr/>
              <p:nvPr/>
            </p:nvSpPr>
            <p:spPr>
              <a:xfrm>
                <a:off x="1250079" y="1205514"/>
                <a:ext cx="1073269" cy="109139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 w="25400" cap="flat" cmpd="sng" algn="ctr">
                <a:solidFill>
                  <a:schemeClr val="accent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9" name="Freeform 62"/>
            <p:cNvSpPr>
              <a:spLocks noChangeAspect="1" noEditPoints="1"/>
            </p:cNvSpPr>
            <p:nvPr/>
          </p:nvSpPr>
          <p:spPr bwMode="auto">
            <a:xfrm>
              <a:off x="8179175" y="3757613"/>
              <a:ext cx="458236" cy="461898"/>
            </a:xfrm>
            <a:custGeom>
              <a:avLst/>
              <a:gdLst/>
              <a:ahLst/>
              <a:cxnLst>
                <a:cxn ang="0">
                  <a:pos x="58" y="33"/>
                </a:cxn>
                <a:cxn ang="0">
                  <a:pos x="57" y="34"/>
                </a:cxn>
                <a:cxn ang="0">
                  <a:pos x="50" y="35"/>
                </a:cxn>
                <a:cxn ang="0">
                  <a:pos x="49" y="39"/>
                </a:cxn>
                <a:cxn ang="0">
                  <a:pos x="53" y="44"/>
                </a:cxn>
                <a:cxn ang="0">
                  <a:pos x="53" y="45"/>
                </a:cxn>
                <a:cxn ang="0">
                  <a:pos x="53" y="46"/>
                </a:cxn>
                <a:cxn ang="0">
                  <a:pos x="45" y="53"/>
                </a:cxn>
                <a:cxn ang="0">
                  <a:pos x="44" y="52"/>
                </a:cxn>
                <a:cxn ang="0">
                  <a:pos x="39" y="48"/>
                </a:cxn>
                <a:cxn ang="0">
                  <a:pos x="36" y="50"/>
                </a:cxn>
                <a:cxn ang="0">
                  <a:pos x="34" y="57"/>
                </a:cxn>
                <a:cxn ang="0">
                  <a:pos x="33" y="58"/>
                </a:cxn>
                <a:cxn ang="0">
                  <a:pos x="25" y="58"/>
                </a:cxn>
                <a:cxn ang="0">
                  <a:pos x="23" y="57"/>
                </a:cxn>
                <a:cxn ang="0">
                  <a:pos x="22" y="50"/>
                </a:cxn>
                <a:cxn ang="0">
                  <a:pos x="19" y="48"/>
                </a:cxn>
                <a:cxn ang="0">
                  <a:pos x="14" y="52"/>
                </a:cxn>
                <a:cxn ang="0">
                  <a:pos x="13" y="53"/>
                </a:cxn>
                <a:cxn ang="0">
                  <a:pos x="12" y="52"/>
                </a:cxn>
                <a:cxn ang="0">
                  <a:pos x="5" y="46"/>
                </a:cxn>
                <a:cxn ang="0">
                  <a:pos x="5" y="45"/>
                </a:cxn>
                <a:cxn ang="0">
                  <a:pos x="5" y="44"/>
                </a:cxn>
                <a:cxn ang="0">
                  <a:pos x="9" y="39"/>
                </a:cxn>
                <a:cxn ang="0">
                  <a:pos x="8" y="35"/>
                </a:cxn>
                <a:cxn ang="0">
                  <a:pos x="1" y="34"/>
                </a:cxn>
                <a:cxn ang="0">
                  <a:pos x="0" y="33"/>
                </a:cxn>
                <a:cxn ang="0">
                  <a:pos x="0" y="24"/>
                </a:cxn>
                <a:cxn ang="0">
                  <a:pos x="1" y="23"/>
                </a:cxn>
                <a:cxn ang="0">
                  <a:pos x="8" y="22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3" y="5"/>
                </a:cxn>
                <a:cxn ang="0">
                  <a:pos x="14" y="5"/>
                </a:cxn>
                <a:cxn ang="0">
                  <a:pos x="19" y="9"/>
                </a:cxn>
                <a:cxn ang="0">
                  <a:pos x="22" y="8"/>
                </a:cxn>
                <a:cxn ang="0">
                  <a:pos x="23" y="1"/>
                </a:cxn>
                <a:cxn ang="0">
                  <a:pos x="25" y="0"/>
                </a:cxn>
                <a:cxn ang="0">
                  <a:pos x="33" y="0"/>
                </a:cxn>
                <a:cxn ang="0">
                  <a:pos x="34" y="1"/>
                </a:cxn>
                <a:cxn ang="0">
                  <a:pos x="36" y="8"/>
                </a:cxn>
                <a:cxn ang="0">
                  <a:pos x="39" y="9"/>
                </a:cxn>
                <a:cxn ang="0">
                  <a:pos x="44" y="5"/>
                </a:cxn>
                <a:cxn ang="0">
                  <a:pos x="45" y="5"/>
                </a:cxn>
                <a:cxn ang="0">
                  <a:pos x="46" y="5"/>
                </a:cxn>
                <a:cxn ang="0">
                  <a:pos x="52" y="12"/>
                </a:cxn>
                <a:cxn ang="0">
                  <a:pos x="53" y="12"/>
                </a:cxn>
                <a:cxn ang="0">
                  <a:pos x="52" y="13"/>
                </a:cxn>
                <a:cxn ang="0">
                  <a:pos x="48" y="18"/>
                </a:cxn>
                <a:cxn ang="0">
                  <a:pos x="50" y="22"/>
                </a:cxn>
                <a:cxn ang="0">
                  <a:pos x="57" y="23"/>
                </a:cxn>
                <a:cxn ang="0">
                  <a:pos x="58" y="25"/>
                </a:cxn>
                <a:cxn ang="0">
                  <a:pos x="58" y="33"/>
                </a:cxn>
                <a:cxn ang="0">
                  <a:pos x="29" y="19"/>
                </a:cxn>
                <a:cxn ang="0">
                  <a:pos x="19" y="29"/>
                </a:cxn>
                <a:cxn ang="0">
                  <a:pos x="29" y="38"/>
                </a:cxn>
                <a:cxn ang="0">
                  <a:pos x="39" y="29"/>
                </a:cxn>
                <a:cxn ang="0">
                  <a:pos x="29" y="19"/>
                </a:cxn>
              </a:cxnLst>
              <a:rect l="0" t="0" r="r" b="b"/>
              <a:pathLst>
                <a:path w="58" h="58">
                  <a:moveTo>
                    <a:pt x="58" y="33"/>
                  </a:moveTo>
                  <a:cubicBezTo>
                    <a:pt x="58" y="34"/>
                    <a:pt x="58" y="34"/>
                    <a:pt x="57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7"/>
                    <a:pt x="49" y="38"/>
                    <a:pt x="49" y="39"/>
                  </a:cubicBezTo>
                  <a:cubicBezTo>
                    <a:pt x="50" y="41"/>
                    <a:pt x="51" y="42"/>
                    <a:pt x="53" y="44"/>
                  </a:cubicBezTo>
                  <a:cubicBezTo>
                    <a:pt x="53" y="44"/>
                    <a:pt x="53" y="45"/>
                    <a:pt x="53" y="45"/>
                  </a:cubicBezTo>
                  <a:cubicBezTo>
                    <a:pt x="53" y="45"/>
                    <a:pt x="53" y="46"/>
                    <a:pt x="53" y="46"/>
                  </a:cubicBezTo>
                  <a:cubicBezTo>
                    <a:pt x="52" y="47"/>
                    <a:pt x="47" y="53"/>
                    <a:pt x="45" y="53"/>
                  </a:cubicBezTo>
                  <a:cubicBezTo>
                    <a:pt x="45" y="53"/>
                    <a:pt x="45" y="53"/>
                    <a:pt x="44" y="52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8" y="49"/>
                    <a:pt x="37" y="49"/>
                    <a:pt x="36" y="50"/>
                  </a:cubicBezTo>
                  <a:cubicBezTo>
                    <a:pt x="35" y="52"/>
                    <a:pt x="35" y="55"/>
                    <a:pt x="34" y="57"/>
                  </a:cubicBezTo>
                  <a:cubicBezTo>
                    <a:pt x="34" y="57"/>
                    <a:pt x="34" y="58"/>
                    <a:pt x="33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4" y="58"/>
                    <a:pt x="23" y="57"/>
                    <a:pt x="23" y="5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1" y="49"/>
                    <a:pt x="20" y="49"/>
                    <a:pt x="19" y="48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2" y="53"/>
                    <a:pt x="12" y="53"/>
                    <a:pt x="12" y="52"/>
                  </a:cubicBezTo>
                  <a:cubicBezTo>
                    <a:pt x="10" y="50"/>
                    <a:pt x="7" y="48"/>
                    <a:pt x="5" y="46"/>
                  </a:cubicBezTo>
                  <a:cubicBezTo>
                    <a:pt x="5" y="46"/>
                    <a:pt x="5" y="45"/>
                    <a:pt x="5" y="45"/>
                  </a:cubicBezTo>
                  <a:cubicBezTo>
                    <a:pt x="5" y="45"/>
                    <a:pt x="5" y="44"/>
                    <a:pt x="5" y="44"/>
                  </a:cubicBezTo>
                  <a:cubicBezTo>
                    <a:pt x="7" y="42"/>
                    <a:pt x="8" y="41"/>
                    <a:pt x="9" y="39"/>
                  </a:cubicBezTo>
                  <a:cubicBezTo>
                    <a:pt x="9" y="38"/>
                    <a:pt x="8" y="37"/>
                    <a:pt x="8" y="35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1" y="23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1"/>
                    <a:pt x="9" y="20"/>
                    <a:pt x="9" y="18"/>
                  </a:cubicBezTo>
                  <a:cubicBezTo>
                    <a:pt x="8" y="17"/>
                    <a:pt x="7" y="15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0"/>
                    <a:pt x="11" y="5"/>
                    <a:pt x="13" y="5"/>
                  </a:cubicBezTo>
                  <a:cubicBezTo>
                    <a:pt x="13" y="5"/>
                    <a:pt x="13" y="5"/>
                    <a:pt x="14" y="5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0" y="9"/>
                    <a:pt x="21" y="8"/>
                    <a:pt x="22" y="8"/>
                  </a:cubicBezTo>
                  <a:cubicBezTo>
                    <a:pt x="22" y="5"/>
                    <a:pt x="23" y="3"/>
                    <a:pt x="23" y="1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7" y="8"/>
                    <a:pt x="38" y="9"/>
                    <a:pt x="39" y="9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8" y="7"/>
                    <a:pt x="51" y="9"/>
                    <a:pt x="52" y="1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3"/>
                    <a:pt x="53" y="13"/>
                    <a:pt x="52" y="13"/>
                  </a:cubicBezTo>
                  <a:cubicBezTo>
                    <a:pt x="51" y="15"/>
                    <a:pt x="50" y="17"/>
                    <a:pt x="48" y="18"/>
                  </a:cubicBezTo>
                  <a:cubicBezTo>
                    <a:pt x="49" y="20"/>
                    <a:pt x="50" y="21"/>
                    <a:pt x="50" y="22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3"/>
                    <a:pt x="58" y="24"/>
                    <a:pt x="58" y="25"/>
                  </a:cubicBezTo>
                  <a:lnTo>
                    <a:pt x="58" y="33"/>
                  </a:lnTo>
                  <a:close/>
                  <a:moveTo>
                    <a:pt x="29" y="19"/>
                  </a:moveTo>
                  <a:cubicBezTo>
                    <a:pt x="24" y="19"/>
                    <a:pt x="19" y="23"/>
                    <a:pt x="19" y="29"/>
                  </a:cubicBezTo>
                  <a:cubicBezTo>
                    <a:pt x="19" y="34"/>
                    <a:pt x="24" y="38"/>
                    <a:pt x="29" y="38"/>
                  </a:cubicBezTo>
                  <a:cubicBezTo>
                    <a:pt x="34" y="38"/>
                    <a:pt x="39" y="34"/>
                    <a:pt x="39" y="29"/>
                  </a:cubicBezTo>
                  <a:cubicBezTo>
                    <a:pt x="39" y="23"/>
                    <a:pt x="34" y="19"/>
                    <a:pt x="29" y="19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23" tIns="45712" rIns="91423" bIns="45712" numCol="1" anchor="t" anchorCtr="0" compatLnSpc="1"/>
            <a:lstStyle/>
            <a:p>
              <a:endParaRPr lang="en-US" sz="995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933241" y="2319100"/>
            <a:ext cx="973786" cy="990229"/>
            <a:chOff x="9697194" y="3260991"/>
            <a:chExt cx="1369556" cy="1392682"/>
          </a:xfrm>
        </p:grpSpPr>
        <p:grpSp>
          <p:nvGrpSpPr>
            <p:cNvPr id="70" name="组合 69"/>
            <p:cNvGrpSpPr/>
            <p:nvPr/>
          </p:nvGrpSpPr>
          <p:grpSpPr>
            <a:xfrm>
              <a:off x="9697194" y="3260991"/>
              <a:ext cx="1369556" cy="1392682"/>
              <a:chOff x="1101935" y="1054869"/>
              <a:chExt cx="1369556" cy="1392682"/>
            </a:xfrm>
          </p:grpSpPr>
          <p:sp>
            <p:nvSpPr>
              <p:cNvPr id="71" name="椭圆 28"/>
              <p:cNvSpPr/>
              <p:nvPr/>
            </p:nvSpPr>
            <p:spPr>
              <a:xfrm>
                <a:off x="1101935" y="1054869"/>
                <a:ext cx="1369556" cy="139268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76200" cap="flat" cmpd="sng" algn="ctr">
                <a:solidFill>
                  <a:schemeClr val="accent4"/>
                </a:solidFill>
                <a:prstDash val="solid"/>
              </a:ln>
              <a:effectLst>
                <a:outerShdw blurRad="381000" dist="1270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72" name="椭圆 29"/>
              <p:cNvSpPr/>
              <p:nvPr/>
            </p:nvSpPr>
            <p:spPr>
              <a:xfrm>
                <a:off x="1250079" y="1205514"/>
                <a:ext cx="1073269" cy="1091392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shade val="67500"/>
                      <a:satMod val="115000"/>
                    </a:schemeClr>
                  </a:gs>
                  <a:gs pos="0">
                    <a:schemeClr val="bg1"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 w="25400" cap="flat" cmpd="sng" algn="ctr">
                <a:solidFill>
                  <a:schemeClr val="accent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68567" tIns="34284" rIns="68567" bIns="34284" numCol="1" spcCol="0" rtlCol="0" fromWordArt="0" anchor="ctr" anchorCtr="0" forceAA="0" compatLnSpc="1">
                <a:noAutofit/>
              </a:bodyPr>
              <a:lstStyle/>
              <a:p>
                <a:pPr algn="ctr" defTabSz="685800">
                  <a:lnSpc>
                    <a:spcPct val="130000"/>
                  </a:lnSpc>
                  <a:defRPr/>
                </a:pPr>
                <a:endParaRPr lang="en-US" sz="1350" kern="0">
                  <a:solidFill>
                    <a:schemeClr val="accent4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0" name="Freeform 45"/>
            <p:cNvSpPr>
              <a:spLocks noEditPoints="1"/>
            </p:cNvSpPr>
            <p:nvPr/>
          </p:nvSpPr>
          <p:spPr bwMode="auto">
            <a:xfrm>
              <a:off x="10158413" y="3718564"/>
              <a:ext cx="477536" cy="477536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23" tIns="45712" rIns="91423" bIns="45712" numCol="1" anchor="t" anchorCtr="0" compatLnSpc="1"/>
            <a:lstStyle/>
            <a:p>
              <a:endParaRPr lang="en-US" sz="995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1" name="TextBox 170"/>
          <p:cNvSpPr txBox="1"/>
          <p:nvPr/>
        </p:nvSpPr>
        <p:spPr>
          <a:xfrm>
            <a:off x="782780" y="970857"/>
            <a:ext cx="1728161" cy="331942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2" name="TextBox 171"/>
          <p:cNvSpPr txBox="1"/>
          <p:nvPr/>
        </p:nvSpPr>
        <p:spPr>
          <a:xfrm>
            <a:off x="782779" y="1357379"/>
            <a:ext cx="1995317" cy="695054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8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78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3" name="TextBox 170"/>
          <p:cNvSpPr txBox="1"/>
          <p:nvPr/>
        </p:nvSpPr>
        <p:spPr>
          <a:xfrm>
            <a:off x="2372256" y="3842750"/>
            <a:ext cx="1728161" cy="331942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4" name="TextBox 171"/>
          <p:cNvSpPr txBox="1"/>
          <p:nvPr/>
        </p:nvSpPr>
        <p:spPr>
          <a:xfrm>
            <a:off x="2372254" y="4229272"/>
            <a:ext cx="1995317" cy="695054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8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78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5" name="TextBox 170"/>
          <p:cNvSpPr txBox="1"/>
          <p:nvPr/>
        </p:nvSpPr>
        <p:spPr>
          <a:xfrm>
            <a:off x="3600487" y="970857"/>
            <a:ext cx="1728161" cy="331942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6" name="TextBox 171"/>
          <p:cNvSpPr txBox="1"/>
          <p:nvPr/>
        </p:nvSpPr>
        <p:spPr>
          <a:xfrm>
            <a:off x="3600486" y="1357379"/>
            <a:ext cx="1995317" cy="695054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8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78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7" name="TextBox 170"/>
          <p:cNvSpPr txBox="1"/>
          <p:nvPr/>
        </p:nvSpPr>
        <p:spPr>
          <a:xfrm>
            <a:off x="5153838" y="3806626"/>
            <a:ext cx="1728161" cy="331942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0" name="TextBox 171"/>
          <p:cNvSpPr txBox="1"/>
          <p:nvPr/>
        </p:nvSpPr>
        <p:spPr>
          <a:xfrm>
            <a:off x="5153837" y="4193148"/>
            <a:ext cx="1995317" cy="695054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8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78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3" name="TextBox 170"/>
          <p:cNvSpPr txBox="1"/>
          <p:nvPr/>
        </p:nvSpPr>
        <p:spPr>
          <a:xfrm>
            <a:off x="6463349" y="988919"/>
            <a:ext cx="1728161" cy="331942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64" name="TextBox 171"/>
          <p:cNvSpPr txBox="1"/>
          <p:nvPr/>
        </p:nvSpPr>
        <p:spPr>
          <a:xfrm>
            <a:off x="6463348" y="1375441"/>
            <a:ext cx="1995317" cy="695054"/>
          </a:xfrm>
          <a:prstGeom prst="rect">
            <a:avLst/>
          </a:prstGeom>
          <a:noFill/>
        </p:spPr>
        <p:txBody>
          <a:bodyPr wrap="square" lIns="68573" tIns="34286" rIns="68573" bIns="34286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8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78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3000">
        <p14:prism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63" grpId="0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394269" y="3136888"/>
            <a:ext cx="1312503" cy="1312502"/>
            <a:chOff x="3012066" y="4238100"/>
            <a:chExt cx="2371719" cy="2371719"/>
          </a:xfrm>
        </p:grpSpPr>
        <p:sp>
          <p:nvSpPr>
            <p:cNvPr id="5" name="Oval 4"/>
            <p:cNvSpPr/>
            <p:nvPr/>
          </p:nvSpPr>
          <p:spPr>
            <a:xfrm>
              <a:off x="3012066" y="4238100"/>
              <a:ext cx="2371719" cy="237171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3965753" y="4927075"/>
              <a:ext cx="464344" cy="450850"/>
              <a:chOff x="8216107" y="4449763"/>
              <a:chExt cx="464344" cy="450850"/>
            </a:xfrm>
            <a:solidFill>
              <a:schemeClr val="bg1"/>
            </a:solidFill>
          </p:grpSpPr>
          <p:sp>
            <p:nvSpPr>
              <p:cNvPr id="8" name="AutoShape 16"/>
              <p:cNvSpPr/>
              <p:nvPr/>
            </p:nvSpPr>
            <p:spPr bwMode="auto">
              <a:xfrm>
                <a:off x="8448675" y="4696619"/>
                <a:ext cx="57944" cy="587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38" y="0"/>
                      <a:pt x="0" y="4841"/>
                      <a:pt x="0" y="10800"/>
                    </a:cubicBezTo>
                    <a:cubicBezTo>
                      <a:pt x="0" y="16758"/>
                      <a:pt x="4838" y="21599"/>
                      <a:pt x="10800" y="21599"/>
                    </a:cubicBezTo>
                    <a:cubicBezTo>
                      <a:pt x="16761" y="21599"/>
                      <a:pt x="21600" y="16758"/>
                      <a:pt x="21600" y="10800"/>
                    </a:cubicBezTo>
                    <a:cubicBezTo>
                      <a:pt x="21600" y="4841"/>
                      <a:pt x="16761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7" tIns="14287" rIns="14287" bIns="14287" anchor="ctr"/>
              <a:lstStyle/>
              <a:p>
                <a:pPr algn="ctr" defTabSz="171450" hangingPunct="0">
                  <a:lnSpc>
                    <a:spcPct val="120000"/>
                  </a:lnSpc>
                </a:pPr>
                <a:endParaRPr lang="en-US" sz="995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9" name="AutoShape 17"/>
              <p:cNvSpPr/>
              <p:nvPr/>
            </p:nvSpPr>
            <p:spPr bwMode="auto">
              <a:xfrm>
                <a:off x="8216107" y="4449763"/>
                <a:ext cx="464344" cy="450850"/>
              </a:xfrm>
              <a:custGeom>
                <a:avLst/>
                <a:gdLst>
                  <a:gd name="T0" fmla="*/ 10473 w 20946"/>
                  <a:gd name="T1" fmla="*/ 10800 h 21600"/>
                  <a:gd name="T2" fmla="*/ 10473 w 20946"/>
                  <a:gd name="T3" fmla="*/ 10800 h 21600"/>
                  <a:gd name="T4" fmla="*/ 10473 w 20946"/>
                  <a:gd name="T5" fmla="*/ 10800 h 21600"/>
                  <a:gd name="T6" fmla="*/ 10473 w 20946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946" h="21600">
                    <a:moveTo>
                      <a:pt x="18509" y="15329"/>
                    </a:moveTo>
                    <a:lnTo>
                      <a:pt x="11782" y="15329"/>
                    </a:lnTo>
                    <a:cubicBezTo>
                      <a:pt x="10699" y="15329"/>
                      <a:pt x="9818" y="14391"/>
                      <a:pt x="9818" y="13238"/>
                    </a:cubicBezTo>
                    <a:cubicBezTo>
                      <a:pt x="9818" y="12086"/>
                      <a:pt x="10699" y="11148"/>
                      <a:pt x="11782" y="11148"/>
                    </a:cubicBezTo>
                    <a:lnTo>
                      <a:pt x="17673" y="11148"/>
                    </a:lnTo>
                    <a:cubicBezTo>
                      <a:pt x="18077" y="11142"/>
                      <a:pt x="18477" y="10934"/>
                      <a:pt x="18721" y="10588"/>
                    </a:cubicBezTo>
                    <a:cubicBezTo>
                      <a:pt x="18789" y="10491"/>
                      <a:pt x="18842" y="10381"/>
                      <a:pt x="18885" y="10267"/>
                    </a:cubicBezTo>
                    <a:cubicBezTo>
                      <a:pt x="18890" y="10251"/>
                      <a:pt x="18901" y="10239"/>
                      <a:pt x="18906" y="10224"/>
                    </a:cubicBezTo>
                    <a:cubicBezTo>
                      <a:pt x="19377" y="10880"/>
                      <a:pt x="19636" y="11686"/>
                      <a:pt x="19636" y="12541"/>
                    </a:cubicBezTo>
                    <a:cubicBezTo>
                      <a:pt x="19636" y="13613"/>
                      <a:pt x="19230" y="14607"/>
                      <a:pt x="18509" y="15329"/>
                    </a:cubicBezTo>
                    <a:moveTo>
                      <a:pt x="17673" y="17767"/>
                    </a:moveTo>
                    <a:cubicBezTo>
                      <a:pt x="17673" y="19114"/>
                      <a:pt x="16647" y="20206"/>
                      <a:pt x="15382" y="20206"/>
                    </a:cubicBezTo>
                    <a:lnTo>
                      <a:pt x="3600" y="20206"/>
                    </a:lnTo>
                    <a:cubicBezTo>
                      <a:pt x="2334" y="20206"/>
                      <a:pt x="1309" y="19114"/>
                      <a:pt x="1309" y="17767"/>
                    </a:cubicBezTo>
                    <a:lnTo>
                      <a:pt x="1309" y="6786"/>
                    </a:lnTo>
                    <a:cubicBezTo>
                      <a:pt x="1931" y="7334"/>
                      <a:pt x="2730" y="7664"/>
                      <a:pt x="3600" y="7664"/>
                    </a:cubicBezTo>
                    <a:lnTo>
                      <a:pt x="14400" y="7664"/>
                    </a:lnTo>
                    <a:lnTo>
                      <a:pt x="17018" y="7664"/>
                    </a:lnTo>
                    <a:cubicBezTo>
                      <a:pt x="17379" y="7664"/>
                      <a:pt x="17673" y="7976"/>
                      <a:pt x="17673" y="8361"/>
                    </a:cubicBezTo>
                    <a:lnTo>
                      <a:pt x="17673" y="9754"/>
                    </a:lnTo>
                    <a:lnTo>
                      <a:pt x="11782" y="9754"/>
                    </a:lnTo>
                    <a:cubicBezTo>
                      <a:pt x="9974" y="9754"/>
                      <a:pt x="8509" y="11314"/>
                      <a:pt x="8509" y="13238"/>
                    </a:cubicBezTo>
                    <a:cubicBezTo>
                      <a:pt x="8509" y="15163"/>
                      <a:pt x="9974" y="16722"/>
                      <a:pt x="11782" y="16722"/>
                    </a:cubicBezTo>
                    <a:lnTo>
                      <a:pt x="17673" y="16722"/>
                    </a:lnTo>
                    <a:cubicBezTo>
                      <a:pt x="17673" y="16722"/>
                      <a:pt x="17673" y="17767"/>
                      <a:pt x="17673" y="17767"/>
                    </a:cubicBezTo>
                    <a:close/>
                    <a:moveTo>
                      <a:pt x="16363" y="5574"/>
                    </a:moveTo>
                    <a:lnTo>
                      <a:pt x="16363" y="6270"/>
                    </a:lnTo>
                    <a:lnTo>
                      <a:pt x="14400" y="6270"/>
                    </a:lnTo>
                    <a:lnTo>
                      <a:pt x="3600" y="6270"/>
                    </a:lnTo>
                    <a:cubicBezTo>
                      <a:pt x="3246" y="6270"/>
                      <a:pt x="2916" y="6179"/>
                      <a:pt x="2617" y="6027"/>
                    </a:cubicBezTo>
                    <a:lnTo>
                      <a:pt x="2617" y="5574"/>
                    </a:lnTo>
                    <a:cubicBezTo>
                      <a:pt x="2617" y="5574"/>
                      <a:pt x="16363" y="5574"/>
                      <a:pt x="16363" y="5574"/>
                    </a:cubicBezTo>
                    <a:close/>
                    <a:moveTo>
                      <a:pt x="16363" y="4877"/>
                    </a:moveTo>
                    <a:lnTo>
                      <a:pt x="2617" y="4877"/>
                    </a:lnTo>
                    <a:lnTo>
                      <a:pt x="2617" y="4180"/>
                    </a:lnTo>
                    <a:lnTo>
                      <a:pt x="16363" y="4180"/>
                    </a:lnTo>
                    <a:cubicBezTo>
                      <a:pt x="16363" y="4180"/>
                      <a:pt x="16363" y="4877"/>
                      <a:pt x="16363" y="4877"/>
                    </a:cubicBezTo>
                    <a:close/>
                    <a:moveTo>
                      <a:pt x="16363" y="3483"/>
                    </a:moveTo>
                    <a:lnTo>
                      <a:pt x="2617" y="3483"/>
                    </a:lnTo>
                    <a:lnTo>
                      <a:pt x="2617" y="2787"/>
                    </a:lnTo>
                    <a:lnTo>
                      <a:pt x="16363" y="2787"/>
                    </a:lnTo>
                    <a:cubicBezTo>
                      <a:pt x="16363" y="2787"/>
                      <a:pt x="16363" y="3483"/>
                      <a:pt x="16363" y="3483"/>
                    </a:cubicBezTo>
                    <a:close/>
                    <a:moveTo>
                      <a:pt x="3600" y="1393"/>
                    </a:moveTo>
                    <a:lnTo>
                      <a:pt x="14400" y="1393"/>
                    </a:lnTo>
                    <a:lnTo>
                      <a:pt x="17018" y="1393"/>
                    </a:lnTo>
                    <a:cubicBezTo>
                      <a:pt x="17379" y="1393"/>
                      <a:pt x="17673" y="1705"/>
                      <a:pt x="17673" y="2090"/>
                    </a:cubicBezTo>
                    <a:lnTo>
                      <a:pt x="17673" y="3832"/>
                    </a:lnTo>
                    <a:lnTo>
                      <a:pt x="17673" y="4180"/>
                    </a:lnTo>
                    <a:lnTo>
                      <a:pt x="17673" y="6398"/>
                    </a:lnTo>
                    <a:cubicBezTo>
                      <a:pt x="17466" y="6321"/>
                      <a:pt x="17249" y="6270"/>
                      <a:pt x="17018" y="6270"/>
                    </a:cubicBezTo>
                    <a:lnTo>
                      <a:pt x="17018" y="5574"/>
                    </a:lnTo>
                    <a:lnTo>
                      <a:pt x="17018" y="4180"/>
                    </a:lnTo>
                    <a:lnTo>
                      <a:pt x="17018" y="2787"/>
                    </a:lnTo>
                    <a:cubicBezTo>
                      <a:pt x="17018" y="2401"/>
                      <a:pt x="16724" y="2090"/>
                      <a:pt x="16363" y="2090"/>
                    </a:cubicBezTo>
                    <a:lnTo>
                      <a:pt x="2617" y="2090"/>
                    </a:lnTo>
                    <a:cubicBezTo>
                      <a:pt x="2256" y="2090"/>
                      <a:pt x="1963" y="2401"/>
                      <a:pt x="1963" y="2787"/>
                    </a:cubicBezTo>
                    <a:lnTo>
                      <a:pt x="1963" y="4180"/>
                    </a:lnTo>
                    <a:lnTo>
                      <a:pt x="1963" y="5534"/>
                    </a:lnTo>
                    <a:cubicBezTo>
                      <a:pt x="1559" y="5094"/>
                      <a:pt x="1309" y="4495"/>
                      <a:pt x="1309" y="3832"/>
                    </a:cubicBezTo>
                    <a:cubicBezTo>
                      <a:pt x="1309" y="2485"/>
                      <a:pt x="2334" y="1393"/>
                      <a:pt x="3600" y="1393"/>
                    </a:cubicBezTo>
                    <a:moveTo>
                      <a:pt x="18983" y="8361"/>
                    </a:moveTo>
                    <a:lnTo>
                      <a:pt x="18982" y="8361"/>
                    </a:lnTo>
                    <a:lnTo>
                      <a:pt x="18982" y="4180"/>
                    </a:lnTo>
                    <a:lnTo>
                      <a:pt x="18982" y="3832"/>
                    </a:lnTo>
                    <a:lnTo>
                      <a:pt x="18982" y="2090"/>
                    </a:lnTo>
                    <a:cubicBezTo>
                      <a:pt x="18982" y="935"/>
                      <a:pt x="18102" y="0"/>
                      <a:pt x="17018" y="0"/>
                    </a:cubicBezTo>
                    <a:lnTo>
                      <a:pt x="14400" y="0"/>
                    </a:lnTo>
                    <a:lnTo>
                      <a:pt x="3600" y="0"/>
                    </a:lnTo>
                    <a:cubicBezTo>
                      <a:pt x="1614" y="0"/>
                      <a:pt x="0" y="1719"/>
                      <a:pt x="0" y="3832"/>
                    </a:cubicBezTo>
                    <a:lnTo>
                      <a:pt x="0" y="17767"/>
                    </a:lnTo>
                    <a:cubicBezTo>
                      <a:pt x="0" y="19880"/>
                      <a:pt x="1614" y="21600"/>
                      <a:pt x="3600" y="21600"/>
                    </a:cubicBezTo>
                    <a:lnTo>
                      <a:pt x="15382" y="21600"/>
                    </a:lnTo>
                    <a:cubicBezTo>
                      <a:pt x="17366" y="21600"/>
                      <a:pt x="18982" y="19880"/>
                      <a:pt x="18982" y="17767"/>
                    </a:cubicBezTo>
                    <a:lnTo>
                      <a:pt x="18982" y="16722"/>
                    </a:lnTo>
                    <a:lnTo>
                      <a:pt x="18983" y="16722"/>
                    </a:lnTo>
                    <a:cubicBezTo>
                      <a:pt x="21600" y="14631"/>
                      <a:pt x="21600" y="10452"/>
                      <a:pt x="18983" y="836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7" tIns="14287" rIns="14287" bIns="14287" anchor="ctr"/>
              <a:lstStyle/>
              <a:p>
                <a:pPr algn="ctr" defTabSz="171450" hangingPunct="0">
                  <a:lnSpc>
                    <a:spcPct val="120000"/>
                  </a:lnSpc>
                </a:pPr>
                <a:endParaRPr lang="en-US" sz="995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3220011" y="5425593"/>
              <a:ext cx="1955826" cy="4991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995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365435" y="2392076"/>
            <a:ext cx="1312503" cy="1312502"/>
            <a:chOff x="4783283" y="2878610"/>
            <a:chExt cx="2371719" cy="2371719"/>
          </a:xfrm>
        </p:grpSpPr>
        <p:sp>
          <p:nvSpPr>
            <p:cNvPr id="11" name="Oval 10"/>
            <p:cNvSpPr/>
            <p:nvPr/>
          </p:nvSpPr>
          <p:spPr>
            <a:xfrm>
              <a:off x="4783283" y="2878610"/>
              <a:ext cx="2371719" cy="237171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5733691" y="3499170"/>
              <a:ext cx="465138" cy="435769"/>
              <a:chOff x="5368132" y="3540125"/>
              <a:chExt cx="465138" cy="435769"/>
            </a:xfrm>
            <a:solidFill>
              <a:schemeClr val="bg1"/>
            </a:solidFill>
          </p:grpSpPr>
          <p:sp>
            <p:nvSpPr>
              <p:cNvPr id="14" name="AutoShape 110"/>
              <p:cNvSpPr/>
              <p:nvPr/>
            </p:nvSpPr>
            <p:spPr bwMode="auto">
              <a:xfrm>
                <a:off x="5426869" y="3598069"/>
                <a:ext cx="347663" cy="2325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699" y="20255"/>
                    </a:moveTo>
                    <a:lnTo>
                      <a:pt x="899" y="20255"/>
                    </a:lnTo>
                    <a:lnTo>
                      <a:pt x="899" y="1350"/>
                    </a:lnTo>
                    <a:lnTo>
                      <a:pt x="20699" y="1350"/>
                    </a:lnTo>
                    <a:cubicBezTo>
                      <a:pt x="20699" y="1350"/>
                      <a:pt x="20699" y="20255"/>
                      <a:pt x="20699" y="20255"/>
                    </a:cubicBezTo>
                    <a:close/>
                    <a:moveTo>
                      <a:pt x="20699" y="0"/>
                    </a:moveTo>
                    <a:lnTo>
                      <a:pt x="899" y="5"/>
                    </a:lnTo>
                    <a:cubicBezTo>
                      <a:pt x="402" y="5"/>
                      <a:pt x="0" y="603"/>
                      <a:pt x="0" y="1350"/>
                    </a:cubicBezTo>
                    <a:lnTo>
                      <a:pt x="0" y="20249"/>
                    </a:lnTo>
                    <a:cubicBezTo>
                      <a:pt x="0" y="20996"/>
                      <a:pt x="402" y="21599"/>
                      <a:pt x="899" y="21599"/>
                    </a:cubicBezTo>
                    <a:lnTo>
                      <a:pt x="20699" y="21599"/>
                    </a:lnTo>
                    <a:cubicBezTo>
                      <a:pt x="21197" y="21599"/>
                      <a:pt x="21600" y="20996"/>
                      <a:pt x="21600" y="20249"/>
                    </a:cubicBezTo>
                    <a:lnTo>
                      <a:pt x="21600" y="1350"/>
                    </a:lnTo>
                    <a:cubicBezTo>
                      <a:pt x="21600" y="603"/>
                      <a:pt x="21197" y="0"/>
                      <a:pt x="206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7" tIns="14287" rIns="14287" bIns="14287" anchor="ctr"/>
              <a:lstStyle/>
              <a:p>
                <a:pPr algn="ctr" defTabSz="171450" hangingPunct="0">
                  <a:lnSpc>
                    <a:spcPct val="120000"/>
                  </a:lnSpc>
                </a:pPr>
                <a:endParaRPr lang="en-US" sz="995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5" name="AutoShape 111"/>
              <p:cNvSpPr/>
              <p:nvPr/>
            </p:nvSpPr>
            <p:spPr bwMode="auto">
              <a:xfrm>
                <a:off x="5368132" y="3540125"/>
                <a:ext cx="465138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6562"/>
                    </a:moveTo>
                    <a:cubicBezTo>
                      <a:pt x="20249" y="16959"/>
                      <a:pt x="19946" y="17282"/>
                      <a:pt x="19575" y="17282"/>
                    </a:cubicBezTo>
                    <a:lnTo>
                      <a:pt x="13499" y="17282"/>
                    </a:lnTo>
                    <a:lnTo>
                      <a:pt x="8099" y="17282"/>
                    </a:lnTo>
                    <a:lnTo>
                      <a:pt x="2024" y="17282"/>
                    </a:lnTo>
                    <a:cubicBezTo>
                      <a:pt x="1651" y="17282"/>
                      <a:pt x="1349" y="16959"/>
                      <a:pt x="1349" y="16562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9575" y="1440"/>
                    </a:lnTo>
                    <a:cubicBezTo>
                      <a:pt x="19946" y="1440"/>
                      <a:pt x="20249" y="1762"/>
                      <a:pt x="20249" y="2160"/>
                    </a:cubicBezTo>
                    <a:cubicBezTo>
                      <a:pt x="20249" y="2160"/>
                      <a:pt x="20249" y="16562"/>
                      <a:pt x="20249" y="16562"/>
                    </a:cubicBezTo>
                    <a:close/>
                    <a:moveTo>
                      <a:pt x="19575" y="0"/>
                    </a:moveTo>
                    <a:lnTo>
                      <a:pt x="2024" y="0"/>
                    </a:lnTo>
                    <a:cubicBezTo>
                      <a:pt x="905" y="0"/>
                      <a:pt x="0" y="966"/>
                      <a:pt x="0" y="2160"/>
                    </a:cubicBezTo>
                    <a:lnTo>
                      <a:pt x="0" y="16562"/>
                    </a:lnTo>
                    <a:cubicBezTo>
                      <a:pt x="0" y="17753"/>
                      <a:pt x="903" y="18718"/>
                      <a:pt x="2018" y="18721"/>
                    </a:cubicBezTo>
                    <a:lnTo>
                      <a:pt x="8774" y="18721"/>
                    </a:lnTo>
                    <a:lnTo>
                      <a:pt x="8774" y="19597"/>
                    </a:lnTo>
                    <a:lnTo>
                      <a:pt x="4561" y="20181"/>
                    </a:lnTo>
                    <a:cubicBezTo>
                      <a:pt x="4260" y="20262"/>
                      <a:pt x="4049" y="20549"/>
                      <a:pt x="4049" y="20879"/>
                    </a:cubicBezTo>
                    <a:cubicBezTo>
                      <a:pt x="4049" y="21277"/>
                      <a:pt x="4351" y="21599"/>
                      <a:pt x="4724" y="21599"/>
                    </a:cubicBezTo>
                    <a:lnTo>
                      <a:pt x="16874" y="21599"/>
                    </a:lnTo>
                    <a:cubicBezTo>
                      <a:pt x="17248" y="21599"/>
                      <a:pt x="17549" y="21277"/>
                      <a:pt x="17549" y="20879"/>
                    </a:cubicBezTo>
                    <a:cubicBezTo>
                      <a:pt x="17549" y="20549"/>
                      <a:pt x="17339" y="20262"/>
                      <a:pt x="17038" y="20181"/>
                    </a:cubicBezTo>
                    <a:lnTo>
                      <a:pt x="12824" y="19597"/>
                    </a:lnTo>
                    <a:lnTo>
                      <a:pt x="12824" y="18721"/>
                    </a:lnTo>
                    <a:lnTo>
                      <a:pt x="19581" y="18721"/>
                    </a:lnTo>
                    <a:cubicBezTo>
                      <a:pt x="20696" y="18718"/>
                      <a:pt x="21600" y="17753"/>
                      <a:pt x="21600" y="16562"/>
                    </a:cubicBezTo>
                    <a:lnTo>
                      <a:pt x="21600" y="2160"/>
                    </a:lnTo>
                    <a:cubicBezTo>
                      <a:pt x="21600" y="966"/>
                      <a:pt x="20692" y="0"/>
                      <a:pt x="19575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7" tIns="14287" rIns="14287" bIns="14287" anchor="ctr"/>
              <a:lstStyle/>
              <a:p>
                <a:pPr algn="ctr" defTabSz="171450" hangingPunct="0">
                  <a:lnSpc>
                    <a:spcPct val="120000"/>
                  </a:lnSpc>
                </a:pPr>
                <a:endParaRPr lang="en-US" sz="995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5004972" y="3823781"/>
              <a:ext cx="1955826" cy="4991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995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329948" y="1598393"/>
            <a:ext cx="1312503" cy="1312502"/>
            <a:chOff x="6554500" y="1450117"/>
            <a:chExt cx="2371719" cy="2371719"/>
          </a:xfrm>
        </p:grpSpPr>
        <p:sp>
          <p:nvSpPr>
            <p:cNvPr id="17" name="Oval 16"/>
            <p:cNvSpPr/>
            <p:nvPr/>
          </p:nvSpPr>
          <p:spPr>
            <a:xfrm>
              <a:off x="6554500" y="1450117"/>
              <a:ext cx="2371719" cy="237171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7507790" y="1897832"/>
              <a:ext cx="465138" cy="391319"/>
              <a:chOff x="5368132" y="2625725"/>
              <a:chExt cx="465138" cy="391319"/>
            </a:xfrm>
            <a:solidFill>
              <a:schemeClr val="bg1"/>
            </a:solidFill>
          </p:grpSpPr>
          <p:sp>
            <p:nvSpPr>
              <p:cNvPr id="20" name="AutoShape 120"/>
              <p:cNvSpPr/>
              <p:nvPr/>
            </p:nvSpPr>
            <p:spPr bwMode="auto">
              <a:xfrm>
                <a:off x="5484813" y="2727325"/>
                <a:ext cx="231775" cy="23177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48" y="16070"/>
                    </a:moveTo>
                    <a:cubicBezTo>
                      <a:pt x="14037" y="19468"/>
                      <a:pt x="8925" y="19859"/>
                      <a:pt x="5529" y="16948"/>
                    </a:cubicBezTo>
                    <a:cubicBezTo>
                      <a:pt x="2130" y="14038"/>
                      <a:pt x="1740" y="8924"/>
                      <a:pt x="4651" y="5527"/>
                    </a:cubicBezTo>
                    <a:cubicBezTo>
                      <a:pt x="7559" y="2131"/>
                      <a:pt x="12674" y="1740"/>
                      <a:pt x="16070" y="4650"/>
                    </a:cubicBezTo>
                    <a:cubicBezTo>
                      <a:pt x="19466" y="7560"/>
                      <a:pt x="19859" y="12673"/>
                      <a:pt x="16948" y="16070"/>
                    </a:cubicBezTo>
                    <a:moveTo>
                      <a:pt x="10800" y="0"/>
                    </a:moveTo>
                    <a:cubicBezTo>
                      <a:pt x="4833" y="0"/>
                      <a:pt x="0" y="4834"/>
                      <a:pt x="0" y="10800"/>
                    </a:cubicBezTo>
                    <a:cubicBezTo>
                      <a:pt x="0" y="16765"/>
                      <a:pt x="4833" y="21599"/>
                      <a:pt x="10800" y="21599"/>
                    </a:cubicBezTo>
                    <a:cubicBezTo>
                      <a:pt x="16764" y="21599"/>
                      <a:pt x="21600" y="16765"/>
                      <a:pt x="21600" y="10800"/>
                    </a:cubicBezTo>
                    <a:cubicBezTo>
                      <a:pt x="21600" y="483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7" tIns="14287" rIns="14287" bIns="14287" anchor="ctr"/>
              <a:lstStyle/>
              <a:p>
                <a:pPr algn="ctr" defTabSz="171450" hangingPunct="0">
                  <a:lnSpc>
                    <a:spcPct val="120000"/>
                  </a:lnSpc>
                </a:pPr>
                <a:endParaRPr lang="en-US" sz="995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1" name="AutoShape 121"/>
              <p:cNvSpPr/>
              <p:nvPr/>
            </p:nvSpPr>
            <p:spPr bwMode="auto">
              <a:xfrm>
                <a:off x="5542757" y="2785269"/>
                <a:ext cx="65088" cy="650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200" y="0"/>
                    </a:moveTo>
                    <a:cubicBezTo>
                      <a:pt x="8596" y="0"/>
                      <a:pt x="0" y="8596"/>
                      <a:pt x="0" y="19195"/>
                    </a:cubicBezTo>
                    <a:lnTo>
                      <a:pt x="0" y="19199"/>
                    </a:lnTo>
                    <a:cubicBezTo>
                      <a:pt x="0" y="20524"/>
                      <a:pt x="1068" y="21599"/>
                      <a:pt x="2400" y="21599"/>
                    </a:cubicBezTo>
                    <a:cubicBezTo>
                      <a:pt x="3721" y="21599"/>
                      <a:pt x="4800" y="20524"/>
                      <a:pt x="4800" y="19199"/>
                    </a:cubicBezTo>
                    <a:lnTo>
                      <a:pt x="4800" y="19195"/>
                    </a:lnTo>
                    <a:cubicBezTo>
                      <a:pt x="4800" y="11247"/>
                      <a:pt x="11240" y="4799"/>
                      <a:pt x="19200" y="4799"/>
                    </a:cubicBezTo>
                    <a:cubicBezTo>
                      <a:pt x="20521" y="4799"/>
                      <a:pt x="21600" y="3724"/>
                      <a:pt x="21600" y="2399"/>
                    </a:cubicBezTo>
                    <a:cubicBezTo>
                      <a:pt x="21600" y="1075"/>
                      <a:pt x="20521" y="0"/>
                      <a:pt x="192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7" tIns="14287" rIns="14287" bIns="14287" anchor="ctr"/>
              <a:lstStyle/>
              <a:p>
                <a:pPr algn="ctr" defTabSz="171450" hangingPunct="0">
                  <a:lnSpc>
                    <a:spcPct val="120000"/>
                  </a:lnSpc>
                </a:pPr>
                <a:endParaRPr lang="en-US" sz="995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2" name="AutoShape 122"/>
              <p:cNvSpPr/>
              <p:nvPr/>
            </p:nvSpPr>
            <p:spPr bwMode="auto">
              <a:xfrm>
                <a:off x="5368132" y="2625725"/>
                <a:ext cx="465138" cy="39131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9199"/>
                    </a:moveTo>
                    <a:cubicBezTo>
                      <a:pt x="20249" y="19642"/>
                      <a:pt x="19948" y="19999"/>
                      <a:pt x="19575" y="19999"/>
                    </a:cubicBezTo>
                    <a:lnTo>
                      <a:pt x="2024" y="19999"/>
                    </a:lnTo>
                    <a:cubicBezTo>
                      <a:pt x="1651" y="19999"/>
                      <a:pt x="1349" y="19642"/>
                      <a:pt x="1349" y="19199"/>
                    </a:cubicBezTo>
                    <a:lnTo>
                      <a:pt x="1349" y="7200"/>
                    </a:lnTo>
                    <a:cubicBezTo>
                      <a:pt x="1349" y="6809"/>
                      <a:pt x="1588" y="6475"/>
                      <a:pt x="1914" y="6411"/>
                    </a:cubicBezTo>
                    <a:lnTo>
                      <a:pt x="5588" y="5684"/>
                    </a:lnTo>
                    <a:lnTo>
                      <a:pt x="6797" y="2103"/>
                    </a:lnTo>
                    <a:cubicBezTo>
                      <a:pt x="6900" y="1799"/>
                      <a:pt x="7148" y="1600"/>
                      <a:pt x="7424" y="1600"/>
                    </a:cubicBezTo>
                    <a:lnTo>
                      <a:pt x="14174" y="1600"/>
                    </a:lnTo>
                    <a:cubicBezTo>
                      <a:pt x="14450" y="1600"/>
                      <a:pt x="14698" y="1799"/>
                      <a:pt x="14801" y="2103"/>
                    </a:cubicBezTo>
                    <a:lnTo>
                      <a:pt x="16010" y="5684"/>
                    </a:lnTo>
                    <a:lnTo>
                      <a:pt x="19685" y="6411"/>
                    </a:lnTo>
                    <a:cubicBezTo>
                      <a:pt x="20011" y="6475"/>
                      <a:pt x="20249" y="6809"/>
                      <a:pt x="20249" y="7200"/>
                    </a:cubicBezTo>
                    <a:cubicBezTo>
                      <a:pt x="20249" y="7200"/>
                      <a:pt x="20249" y="19199"/>
                      <a:pt x="20249" y="19199"/>
                    </a:cubicBezTo>
                    <a:close/>
                    <a:moveTo>
                      <a:pt x="19907" y="4832"/>
                    </a:moveTo>
                    <a:lnTo>
                      <a:pt x="16981" y="4254"/>
                    </a:lnTo>
                    <a:lnTo>
                      <a:pt x="16054" y="1507"/>
                    </a:lnTo>
                    <a:cubicBezTo>
                      <a:pt x="15745" y="591"/>
                      <a:pt x="15006" y="0"/>
                      <a:pt x="14174" y="0"/>
                    </a:cubicBezTo>
                    <a:lnTo>
                      <a:pt x="7424" y="0"/>
                    </a:lnTo>
                    <a:cubicBezTo>
                      <a:pt x="6593" y="0"/>
                      <a:pt x="5854" y="591"/>
                      <a:pt x="5543" y="1509"/>
                    </a:cubicBezTo>
                    <a:lnTo>
                      <a:pt x="4618" y="4254"/>
                    </a:lnTo>
                    <a:lnTo>
                      <a:pt x="1692" y="4832"/>
                    </a:lnTo>
                    <a:cubicBezTo>
                      <a:pt x="711" y="5025"/>
                      <a:pt x="0" y="6020"/>
                      <a:pt x="0" y="7200"/>
                    </a:cubicBezTo>
                    <a:lnTo>
                      <a:pt x="0" y="19199"/>
                    </a:lnTo>
                    <a:cubicBezTo>
                      <a:pt x="0" y="20523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600" y="20523"/>
                      <a:pt x="21600" y="19199"/>
                    </a:cubicBezTo>
                    <a:lnTo>
                      <a:pt x="21600" y="7200"/>
                    </a:lnTo>
                    <a:cubicBezTo>
                      <a:pt x="21600" y="6020"/>
                      <a:pt x="20888" y="5025"/>
                      <a:pt x="19907" y="483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4287" tIns="14287" rIns="14287" bIns="14287" anchor="ctr"/>
              <a:lstStyle/>
              <a:p>
                <a:pPr algn="ctr" defTabSz="171450" hangingPunct="0">
                  <a:lnSpc>
                    <a:spcPct val="120000"/>
                  </a:lnSpc>
                </a:pPr>
                <a:endParaRPr lang="en-US" sz="995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770059" y="2388921"/>
              <a:ext cx="1955826" cy="4991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995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239451" y="1508341"/>
            <a:ext cx="510076" cy="506025"/>
            <a:chOff x="8311399" y="1179092"/>
            <a:chExt cx="921717" cy="914400"/>
          </a:xfrm>
        </p:grpSpPr>
        <p:sp>
          <p:nvSpPr>
            <p:cNvPr id="24" name="Oval 23"/>
            <p:cNvSpPr/>
            <p:nvPr/>
          </p:nvSpPr>
          <p:spPr>
            <a:xfrm>
              <a:off x="8315058" y="1179092"/>
              <a:ext cx="914400" cy="9144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11399" y="1396745"/>
              <a:ext cx="921717" cy="4991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995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100%</a:t>
              </a:r>
              <a:endParaRPr lang="en-GB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14484" y="2404869"/>
            <a:ext cx="506027" cy="506025"/>
            <a:chOff x="6375422" y="2866838"/>
            <a:chExt cx="914400" cy="914400"/>
          </a:xfrm>
        </p:grpSpPr>
        <p:sp>
          <p:nvSpPr>
            <p:cNvPr id="27" name="Oval 26"/>
            <p:cNvSpPr/>
            <p:nvPr/>
          </p:nvSpPr>
          <p:spPr>
            <a:xfrm>
              <a:off x="6375422" y="2866838"/>
              <a:ext cx="914400" cy="9144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52672" y="3080078"/>
              <a:ext cx="794264" cy="4991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995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70%</a:t>
              </a:r>
              <a:endParaRPr lang="en-GB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316728" y="3158511"/>
            <a:ext cx="506027" cy="506025"/>
            <a:chOff x="4701717" y="4238100"/>
            <a:chExt cx="914400" cy="914400"/>
          </a:xfrm>
        </p:grpSpPr>
        <p:sp>
          <p:nvSpPr>
            <p:cNvPr id="30" name="Oval 29"/>
            <p:cNvSpPr/>
            <p:nvPr/>
          </p:nvSpPr>
          <p:spPr>
            <a:xfrm>
              <a:off x="4701717" y="4238100"/>
              <a:ext cx="914400" cy="9144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65866" y="4398483"/>
              <a:ext cx="794264" cy="4991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995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50%</a:t>
              </a:r>
              <a:endParaRPr lang="en-GB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1075820" y="2013790"/>
            <a:ext cx="2887548" cy="512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，点击添加相关标题文字，修改文字内容，也可以直接复制你的内容到此。，点击添加相关标题文字，修改文字内容，也可以直接复制你的内容到此。</a:t>
            </a:r>
            <a:endParaRPr lang="en-GB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6758399" y="1924252"/>
            <a:ext cx="1602822" cy="584492"/>
            <a:chOff x="9229458" y="2785396"/>
            <a:chExt cx="3471881" cy="779366"/>
          </a:xfrm>
        </p:grpSpPr>
        <p:sp>
          <p:nvSpPr>
            <p:cNvPr id="34" name="TextBox 33"/>
            <p:cNvSpPr txBox="1"/>
            <p:nvPr/>
          </p:nvSpPr>
          <p:spPr>
            <a:xfrm>
              <a:off x="9229458" y="2785396"/>
              <a:ext cx="2344480" cy="368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995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9229458" y="3021250"/>
              <a:ext cx="3471881" cy="5435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57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zh-CN" altLang="en-US" sz="57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，点击添加相关标题文字，修改文字内容，也可以直接复制你的内容到此。</a:t>
              </a:r>
              <a:endParaRPr lang="en-GB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45214" y="3134012"/>
            <a:ext cx="1643099" cy="571832"/>
            <a:chOff x="9199697" y="2802274"/>
            <a:chExt cx="3978172" cy="762485"/>
          </a:xfrm>
        </p:grpSpPr>
        <p:sp>
          <p:nvSpPr>
            <p:cNvPr id="37" name="TextBox 36"/>
            <p:cNvSpPr txBox="1"/>
            <p:nvPr/>
          </p:nvSpPr>
          <p:spPr>
            <a:xfrm>
              <a:off x="9199697" y="2802274"/>
              <a:ext cx="2620516" cy="368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995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9229458" y="3021247"/>
              <a:ext cx="3948411" cy="5435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57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zh-CN" altLang="en-US" sz="57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，点击添加相关标题文字，修改文字内容，也可以直接复制你的内容到此。</a:t>
              </a:r>
              <a:endParaRPr lang="en-GB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699091" y="3968462"/>
            <a:ext cx="1613902" cy="573048"/>
            <a:chOff x="9183395" y="2800657"/>
            <a:chExt cx="4657696" cy="764105"/>
          </a:xfrm>
        </p:grpSpPr>
        <p:sp>
          <p:nvSpPr>
            <p:cNvPr id="40" name="TextBox 39"/>
            <p:cNvSpPr txBox="1"/>
            <p:nvPr/>
          </p:nvSpPr>
          <p:spPr>
            <a:xfrm>
              <a:off x="9183395" y="2800657"/>
              <a:ext cx="3123639" cy="368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995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GB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229458" y="3021250"/>
              <a:ext cx="4611633" cy="5435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57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zh-CN" altLang="en-US" sz="57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，点击添加相关标题文字，修改文字内容，也可以直接复制你的内容到此。</a:t>
              </a:r>
              <a:endParaRPr lang="en-GB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075819" y="1742176"/>
            <a:ext cx="1212924" cy="276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995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1144564" y="1999523"/>
            <a:ext cx="277747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1030685" y="2742982"/>
            <a:ext cx="351905" cy="351905"/>
            <a:chOff x="647516" y="3587220"/>
            <a:chExt cx="469232" cy="469232"/>
          </a:xfrm>
        </p:grpSpPr>
        <p:sp>
          <p:nvSpPr>
            <p:cNvPr id="45" name="Oval 44"/>
            <p:cNvSpPr/>
            <p:nvPr/>
          </p:nvSpPr>
          <p:spPr>
            <a:xfrm>
              <a:off x="647516" y="3587220"/>
              <a:ext cx="469232" cy="4692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6" name="AutoShape 139"/>
            <p:cNvSpPr/>
            <p:nvPr/>
          </p:nvSpPr>
          <p:spPr bwMode="auto">
            <a:xfrm>
              <a:off x="707698" y="3643040"/>
              <a:ext cx="348868" cy="338135"/>
            </a:xfrm>
            <a:custGeom>
              <a:avLst/>
              <a:gdLst>
                <a:gd name="T0" fmla="+- 0 10800 104"/>
                <a:gd name="T1" fmla="*/ T0 w 21392"/>
                <a:gd name="T2" fmla="*/ 10800 h 21600"/>
                <a:gd name="T3" fmla="+- 0 10800 104"/>
                <a:gd name="T4" fmla="*/ T3 w 21392"/>
                <a:gd name="T5" fmla="*/ 10800 h 21600"/>
                <a:gd name="T6" fmla="+- 0 10800 104"/>
                <a:gd name="T7" fmla="*/ T6 w 21392"/>
                <a:gd name="T8" fmla="*/ 10800 h 21600"/>
                <a:gd name="T9" fmla="+- 0 10800 104"/>
                <a:gd name="T10" fmla="*/ T9 w 2139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92" h="21600">
                  <a:moveTo>
                    <a:pt x="15768" y="12794"/>
                  </a:moveTo>
                  <a:cubicBezTo>
                    <a:pt x="15426" y="13150"/>
                    <a:pt x="15271" y="13651"/>
                    <a:pt x="15350" y="14142"/>
                  </a:cubicBezTo>
                  <a:lnTo>
                    <a:pt x="16296" y="20031"/>
                  </a:lnTo>
                  <a:lnTo>
                    <a:pt x="11443" y="17309"/>
                  </a:lnTo>
                  <a:cubicBezTo>
                    <a:pt x="11210" y="17178"/>
                    <a:pt x="10953" y="17112"/>
                    <a:pt x="10696" y="17112"/>
                  </a:cubicBezTo>
                  <a:cubicBezTo>
                    <a:pt x="10439" y="17112"/>
                    <a:pt x="10182" y="17178"/>
                    <a:pt x="9949" y="17309"/>
                  </a:cubicBezTo>
                  <a:lnTo>
                    <a:pt x="5095" y="20031"/>
                  </a:lnTo>
                  <a:lnTo>
                    <a:pt x="6042" y="14142"/>
                  </a:lnTo>
                  <a:cubicBezTo>
                    <a:pt x="6121" y="13651"/>
                    <a:pt x="5966" y="13150"/>
                    <a:pt x="5624" y="12794"/>
                  </a:cubicBezTo>
                  <a:lnTo>
                    <a:pt x="1545" y="8550"/>
                  </a:lnTo>
                  <a:lnTo>
                    <a:pt x="7111" y="7685"/>
                  </a:lnTo>
                  <a:cubicBezTo>
                    <a:pt x="7619" y="7607"/>
                    <a:pt x="8057" y="7275"/>
                    <a:pt x="8276" y="6802"/>
                  </a:cubicBezTo>
                  <a:lnTo>
                    <a:pt x="10696" y="1568"/>
                  </a:lnTo>
                  <a:lnTo>
                    <a:pt x="13116" y="6802"/>
                  </a:lnTo>
                  <a:cubicBezTo>
                    <a:pt x="13334" y="7275"/>
                    <a:pt x="13772" y="7607"/>
                    <a:pt x="14280" y="7685"/>
                  </a:cubicBezTo>
                  <a:lnTo>
                    <a:pt x="19847" y="8550"/>
                  </a:lnTo>
                  <a:cubicBezTo>
                    <a:pt x="19847" y="8550"/>
                    <a:pt x="15768" y="12794"/>
                    <a:pt x="15768" y="12794"/>
                  </a:cubicBezTo>
                  <a:close/>
                  <a:moveTo>
                    <a:pt x="21312" y="8051"/>
                  </a:moveTo>
                  <a:cubicBezTo>
                    <a:pt x="21127" y="7495"/>
                    <a:pt x="20652" y="7088"/>
                    <a:pt x="20080" y="6999"/>
                  </a:cubicBezTo>
                  <a:lnTo>
                    <a:pt x="14514" y="6136"/>
                  </a:lnTo>
                  <a:lnTo>
                    <a:pt x="12094" y="901"/>
                  </a:lnTo>
                  <a:cubicBezTo>
                    <a:pt x="11840" y="351"/>
                    <a:pt x="11295" y="0"/>
                    <a:pt x="10696" y="0"/>
                  </a:cubicBezTo>
                  <a:cubicBezTo>
                    <a:pt x="10097" y="0"/>
                    <a:pt x="9552" y="351"/>
                    <a:pt x="9297" y="901"/>
                  </a:cubicBezTo>
                  <a:lnTo>
                    <a:pt x="6878" y="6136"/>
                  </a:lnTo>
                  <a:lnTo>
                    <a:pt x="1311" y="6999"/>
                  </a:lnTo>
                  <a:cubicBezTo>
                    <a:pt x="739" y="7088"/>
                    <a:pt x="264" y="7495"/>
                    <a:pt x="80" y="8051"/>
                  </a:cubicBezTo>
                  <a:cubicBezTo>
                    <a:pt x="-104" y="8609"/>
                    <a:pt x="35" y="9224"/>
                    <a:pt x="439" y="9644"/>
                  </a:cubicBezTo>
                  <a:lnTo>
                    <a:pt x="4518" y="13889"/>
                  </a:lnTo>
                  <a:lnTo>
                    <a:pt x="3572" y="19777"/>
                  </a:lnTo>
                  <a:cubicBezTo>
                    <a:pt x="3476" y="20370"/>
                    <a:pt x="3722" y="20966"/>
                    <a:pt x="4206" y="21313"/>
                  </a:cubicBezTo>
                  <a:cubicBezTo>
                    <a:pt x="4471" y="21503"/>
                    <a:pt x="4783" y="21600"/>
                    <a:pt x="5095" y="21600"/>
                  </a:cubicBezTo>
                  <a:cubicBezTo>
                    <a:pt x="5352" y="21600"/>
                    <a:pt x="5609" y="21534"/>
                    <a:pt x="5843" y="21404"/>
                  </a:cubicBezTo>
                  <a:lnTo>
                    <a:pt x="10696" y="18681"/>
                  </a:lnTo>
                  <a:lnTo>
                    <a:pt x="15549" y="21404"/>
                  </a:lnTo>
                  <a:cubicBezTo>
                    <a:pt x="15782" y="21534"/>
                    <a:pt x="16040" y="21600"/>
                    <a:pt x="16296" y="21600"/>
                  </a:cubicBezTo>
                  <a:cubicBezTo>
                    <a:pt x="16608" y="21600"/>
                    <a:pt x="16920" y="21503"/>
                    <a:pt x="17186" y="21313"/>
                  </a:cubicBezTo>
                  <a:cubicBezTo>
                    <a:pt x="17669" y="20966"/>
                    <a:pt x="17915" y="20370"/>
                    <a:pt x="17820" y="19777"/>
                  </a:cubicBezTo>
                  <a:lnTo>
                    <a:pt x="16873" y="13889"/>
                  </a:lnTo>
                  <a:lnTo>
                    <a:pt x="20953" y="9644"/>
                  </a:lnTo>
                  <a:cubicBezTo>
                    <a:pt x="21357" y="9224"/>
                    <a:pt x="21496" y="8609"/>
                    <a:pt x="21312" y="805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just" defTabSz="171450" hangingPunct="0">
                <a:lnSpc>
                  <a:spcPct val="120000"/>
                </a:lnSpc>
              </a:pPr>
              <a:endParaRPr lang="en-US" sz="57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030685" y="3354878"/>
            <a:ext cx="351905" cy="351905"/>
            <a:chOff x="647516" y="4402912"/>
            <a:chExt cx="469232" cy="469232"/>
          </a:xfrm>
        </p:grpSpPr>
        <p:sp>
          <p:nvSpPr>
            <p:cNvPr id="48" name="Oval 47"/>
            <p:cNvSpPr/>
            <p:nvPr/>
          </p:nvSpPr>
          <p:spPr>
            <a:xfrm>
              <a:off x="647516" y="4402912"/>
              <a:ext cx="469232" cy="46923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9" name="AutoShape 139"/>
            <p:cNvSpPr/>
            <p:nvPr/>
          </p:nvSpPr>
          <p:spPr bwMode="auto">
            <a:xfrm>
              <a:off x="709612" y="4468460"/>
              <a:ext cx="348868" cy="338135"/>
            </a:xfrm>
            <a:custGeom>
              <a:avLst/>
              <a:gdLst>
                <a:gd name="T0" fmla="+- 0 10800 104"/>
                <a:gd name="T1" fmla="*/ T0 w 21392"/>
                <a:gd name="T2" fmla="*/ 10800 h 21600"/>
                <a:gd name="T3" fmla="+- 0 10800 104"/>
                <a:gd name="T4" fmla="*/ T3 w 21392"/>
                <a:gd name="T5" fmla="*/ 10800 h 21600"/>
                <a:gd name="T6" fmla="+- 0 10800 104"/>
                <a:gd name="T7" fmla="*/ T6 w 21392"/>
                <a:gd name="T8" fmla="*/ 10800 h 21600"/>
                <a:gd name="T9" fmla="+- 0 10800 104"/>
                <a:gd name="T10" fmla="*/ T9 w 2139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92" h="21600">
                  <a:moveTo>
                    <a:pt x="15768" y="12794"/>
                  </a:moveTo>
                  <a:cubicBezTo>
                    <a:pt x="15426" y="13150"/>
                    <a:pt x="15271" y="13651"/>
                    <a:pt x="15350" y="14142"/>
                  </a:cubicBezTo>
                  <a:lnTo>
                    <a:pt x="16296" y="20031"/>
                  </a:lnTo>
                  <a:lnTo>
                    <a:pt x="11443" y="17309"/>
                  </a:lnTo>
                  <a:cubicBezTo>
                    <a:pt x="11210" y="17178"/>
                    <a:pt x="10953" y="17112"/>
                    <a:pt x="10696" y="17112"/>
                  </a:cubicBezTo>
                  <a:cubicBezTo>
                    <a:pt x="10439" y="17112"/>
                    <a:pt x="10182" y="17178"/>
                    <a:pt x="9949" y="17309"/>
                  </a:cubicBezTo>
                  <a:lnTo>
                    <a:pt x="5095" y="20031"/>
                  </a:lnTo>
                  <a:lnTo>
                    <a:pt x="6042" y="14142"/>
                  </a:lnTo>
                  <a:cubicBezTo>
                    <a:pt x="6121" y="13651"/>
                    <a:pt x="5966" y="13150"/>
                    <a:pt x="5624" y="12794"/>
                  </a:cubicBezTo>
                  <a:lnTo>
                    <a:pt x="1545" y="8550"/>
                  </a:lnTo>
                  <a:lnTo>
                    <a:pt x="7111" y="7685"/>
                  </a:lnTo>
                  <a:cubicBezTo>
                    <a:pt x="7619" y="7607"/>
                    <a:pt x="8057" y="7275"/>
                    <a:pt x="8276" y="6802"/>
                  </a:cubicBezTo>
                  <a:lnTo>
                    <a:pt x="10696" y="1568"/>
                  </a:lnTo>
                  <a:lnTo>
                    <a:pt x="13116" y="6802"/>
                  </a:lnTo>
                  <a:cubicBezTo>
                    <a:pt x="13334" y="7275"/>
                    <a:pt x="13772" y="7607"/>
                    <a:pt x="14280" y="7685"/>
                  </a:cubicBezTo>
                  <a:lnTo>
                    <a:pt x="19847" y="8550"/>
                  </a:lnTo>
                  <a:cubicBezTo>
                    <a:pt x="19847" y="8550"/>
                    <a:pt x="15768" y="12794"/>
                    <a:pt x="15768" y="12794"/>
                  </a:cubicBezTo>
                  <a:close/>
                  <a:moveTo>
                    <a:pt x="21312" y="8051"/>
                  </a:moveTo>
                  <a:cubicBezTo>
                    <a:pt x="21127" y="7495"/>
                    <a:pt x="20652" y="7088"/>
                    <a:pt x="20080" y="6999"/>
                  </a:cubicBezTo>
                  <a:lnTo>
                    <a:pt x="14514" y="6136"/>
                  </a:lnTo>
                  <a:lnTo>
                    <a:pt x="12094" y="901"/>
                  </a:lnTo>
                  <a:cubicBezTo>
                    <a:pt x="11840" y="351"/>
                    <a:pt x="11295" y="0"/>
                    <a:pt x="10696" y="0"/>
                  </a:cubicBezTo>
                  <a:cubicBezTo>
                    <a:pt x="10097" y="0"/>
                    <a:pt x="9552" y="351"/>
                    <a:pt x="9297" y="901"/>
                  </a:cubicBezTo>
                  <a:lnTo>
                    <a:pt x="6878" y="6136"/>
                  </a:lnTo>
                  <a:lnTo>
                    <a:pt x="1311" y="6999"/>
                  </a:lnTo>
                  <a:cubicBezTo>
                    <a:pt x="739" y="7088"/>
                    <a:pt x="264" y="7495"/>
                    <a:pt x="80" y="8051"/>
                  </a:cubicBezTo>
                  <a:cubicBezTo>
                    <a:pt x="-104" y="8609"/>
                    <a:pt x="35" y="9224"/>
                    <a:pt x="439" y="9644"/>
                  </a:cubicBezTo>
                  <a:lnTo>
                    <a:pt x="4518" y="13889"/>
                  </a:lnTo>
                  <a:lnTo>
                    <a:pt x="3572" y="19777"/>
                  </a:lnTo>
                  <a:cubicBezTo>
                    <a:pt x="3476" y="20370"/>
                    <a:pt x="3722" y="20966"/>
                    <a:pt x="4206" y="21313"/>
                  </a:cubicBezTo>
                  <a:cubicBezTo>
                    <a:pt x="4471" y="21503"/>
                    <a:pt x="4783" y="21600"/>
                    <a:pt x="5095" y="21600"/>
                  </a:cubicBezTo>
                  <a:cubicBezTo>
                    <a:pt x="5352" y="21600"/>
                    <a:pt x="5609" y="21534"/>
                    <a:pt x="5843" y="21404"/>
                  </a:cubicBezTo>
                  <a:lnTo>
                    <a:pt x="10696" y="18681"/>
                  </a:lnTo>
                  <a:lnTo>
                    <a:pt x="15549" y="21404"/>
                  </a:lnTo>
                  <a:cubicBezTo>
                    <a:pt x="15782" y="21534"/>
                    <a:pt x="16040" y="21600"/>
                    <a:pt x="16296" y="21600"/>
                  </a:cubicBezTo>
                  <a:cubicBezTo>
                    <a:pt x="16608" y="21600"/>
                    <a:pt x="16920" y="21503"/>
                    <a:pt x="17186" y="21313"/>
                  </a:cubicBezTo>
                  <a:cubicBezTo>
                    <a:pt x="17669" y="20966"/>
                    <a:pt x="17915" y="20370"/>
                    <a:pt x="17820" y="19777"/>
                  </a:cubicBezTo>
                  <a:lnTo>
                    <a:pt x="16873" y="13889"/>
                  </a:lnTo>
                  <a:lnTo>
                    <a:pt x="20953" y="9644"/>
                  </a:lnTo>
                  <a:cubicBezTo>
                    <a:pt x="21357" y="9224"/>
                    <a:pt x="21496" y="8609"/>
                    <a:pt x="21312" y="805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just" defTabSz="171450" hangingPunct="0">
                <a:lnSpc>
                  <a:spcPct val="120000"/>
                </a:lnSpc>
              </a:pPr>
              <a:endParaRPr lang="en-US" sz="57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030685" y="3968455"/>
            <a:ext cx="351905" cy="351905"/>
            <a:chOff x="647516" y="5218604"/>
            <a:chExt cx="469232" cy="469232"/>
          </a:xfrm>
        </p:grpSpPr>
        <p:sp>
          <p:nvSpPr>
            <p:cNvPr id="51" name="Oval 50"/>
            <p:cNvSpPr/>
            <p:nvPr/>
          </p:nvSpPr>
          <p:spPr>
            <a:xfrm>
              <a:off x="647516" y="5218604"/>
              <a:ext cx="469232" cy="46923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2" name="AutoShape 139"/>
            <p:cNvSpPr/>
            <p:nvPr/>
          </p:nvSpPr>
          <p:spPr bwMode="auto">
            <a:xfrm>
              <a:off x="707698" y="5284152"/>
              <a:ext cx="348868" cy="338135"/>
            </a:xfrm>
            <a:custGeom>
              <a:avLst/>
              <a:gdLst>
                <a:gd name="T0" fmla="+- 0 10800 104"/>
                <a:gd name="T1" fmla="*/ T0 w 21392"/>
                <a:gd name="T2" fmla="*/ 10800 h 21600"/>
                <a:gd name="T3" fmla="+- 0 10800 104"/>
                <a:gd name="T4" fmla="*/ T3 w 21392"/>
                <a:gd name="T5" fmla="*/ 10800 h 21600"/>
                <a:gd name="T6" fmla="+- 0 10800 104"/>
                <a:gd name="T7" fmla="*/ T6 w 21392"/>
                <a:gd name="T8" fmla="*/ 10800 h 21600"/>
                <a:gd name="T9" fmla="+- 0 10800 104"/>
                <a:gd name="T10" fmla="*/ T9 w 21392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92" h="21600">
                  <a:moveTo>
                    <a:pt x="15768" y="12794"/>
                  </a:moveTo>
                  <a:cubicBezTo>
                    <a:pt x="15426" y="13150"/>
                    <a:pt x="15271" y="13651"/>
                    <a:pt x="15350" y="14142"/>
                  </a:cubicBezTo>
                  <a:lnTo>
                    <a:pt x="16296" y="20031"/>
                  </a:lnTo>
                  <a:lnTo>
                    <a:pt x="11443" y="17309"/>
                  </a:lnTo>
                  <a:cubicBezTo>
                    <a:pt x="11210" y="17178"/>
                    <a:pt x="10953" y="17112"/>
                    <a:pt x="10696" y="17112"/>
                  </a:cubicBezTo>
                  <a:cubicBezTo>
                    <a:pt x="10439" y="17112"/>
                    <a:pt x="10182" y="17178"/>
                    <a:pt x="9949" y="17309"/>
                  </a:cubicBezTo>
                  <a:lnTo>
                    <a:pt x="5095" y="20031"/>
                  </a:lnTo>
                  <a:lnTo>
                    <a:pt x="6042" y="14142"/>
                  </a:lnTo>
                  <a:cubicBezTo>
                    <a:pt x="6121" y="13651"/>
                    <a:pt x="5966" y="13150"/>
                    <a:pt x="5624" y="12794"/>
                  </a:cubicBezTo>
                  <a:lnTo>
                    <a:pt x="1545" y="8550"/>
                  </a:lnTo>
                  <a:lnTo>
                    <a:pt x="7111" y="7685"/>
                  </a:lnTo>
                  <a:cubicBezTo>
                    <a:pt x="7619" y="7607"/>
                    <a:pt x="8057" y="7275"/>
                    <a:pt x="8276" y="6802"/>
                  </a:cubicBezTo>
                  <a:lnTo>
                    <a:pt x="10696" y="1568"/>
                  </a:lnTo>
                  <a:lnTo>
                    <a:pt x="13116" y="6802"/>
                  </a:lnTo>
                  <a:cubicBezTo>
                    <a:pt x="13334" y="7275"/>
                    <a:pt x="13772" y="7607"/>
                    <a:pt x="14280" y="7685"/>
                  </a:cubicBezTo>
                  <a:lnTo>
                    <a:pt x="19847" y="8550"/>
                  </a:lnTo>
                  <a:cubicBezTo>
                    <a:pt x="19847" y="8550"/>
                    <a:pt x="15768" y="12794"/>
                    <a:pt x="15768" y="12794"/>
                  </a:cubicBezTo>
                  <a:close/>
                  <a:moveTo>
                    <a:pt x="21312" y="8051"/>
                  </a:moveTo>
                  <a:cubicBezTo>
                    <a:pt x="21127" y="7495"/>
                    <a:pt x="20652" y="7088"/>
                    <a:pt x="20080" y="6999"/>
                  </a:cubicBezTo>
                  <a:lnTo>
                    <a:pt x="14514" y="6136"/>
                  </a:lnTo>
                  <a:lnTo>
                    <a:pt x="12094" y="901"/>
                  </a:lnTo>
                  <a:cubicBezTo>
                    <a:pt x="11840" y="351"/>
                    <a:pt x="11295" y="0"/>
                    <a:pt x="10696" y="0"/>
                  </a:cubicBezTo>
                  <a:cubicBezTo>
                    <a:pt x="10097" y="0"/>
                    <a:pt x="9552" y="351"/>
                    <a:pt x="9297" y="901"/>
                  </a:cubicBezTo>
                  <a:lnTo>
                    <a:pt x="6878" y="6136"/>
                  </a:lnTo>
                  <a:lnTo>
                    <a:pt x="1311" y="6999"/>
                  </a:lnTo>
                  <a:cubicBezTo>
                    <a:pt x="739" y="7088"/>
                    <a:pt x="264" y="7495"/>
                    <a:pt x="80" y="8051"/>
                  </a:cubicBezTo>
                  <a:cubicBezTo>
                    <a:pt x="-104" y="8609"/>
                    <a:pt x="35" y="9224"/>
                    <a:pt x="439" y="9644"/>
                  </a:cubicBezTo>
                  <a:lnTo>
                    <a:pt x="4518" y="13889"/>
                  </a:lnTo>
                  <a:lnTo>
                    <a:pt x="3572" y="19777"/>
                  </a:lnTo>
                  <a:cubicBezTo>
                    <a:pt x="3476" y="20370"/>
                    <a:pt x="3722" y="20966"/>
                    <a:pt x="4206" y="21313"/>
                  </a:cubicBezTo>
                  <a:cubicBezTo>
                    <a:pt x="4471" y="21503"/>
                    <a:pt x="4783" y="21600"/>
                    <a:pt x="5095" y="21600"/>
                  </a:cubicBezTo>
                  <a:cubicBezTo>
                    <a:pt x="5352" y="21600"/>
                    <a:pt x="5609" y="21534"/>
                    <a:pt x="5843" y="21404"/>
                  </a:cubicBezTo>
                  <a:lnTo>
                    <a:pt x="10696" y="18681"/>
                  </a:lnTo>
                  <a:lnTo>
                    <a:pt x="15549" y="21404"/>
                  </a:lnTo>
                  <a:cubicBezTo>
                    <a:pt x="15782" y="21534"/>
                    <a:pt x="16040" y="21600"/>
                    <a:pt x="16296" y="21600"/>
                  </a:cubicBezTo>
                  <a:cubicBezTo>
                    <a:pt x="16608" y="21600"/>
                    <a:pt x="16920" y="21503"/>
                    <a:pt x="17186" y="21313"/>
                  </a:cubicBezTo>
                  <a:cubicBezTo>
                    <a:pt x="17669" y="20966"/>
                    <a:pt x="17915" y="20370"/>
                    <a:pt x="17820" y="19777"/>
                  </a:cubicBezTo>
                  <a:lnTo>
                    <a:pt x="16873" y="13889"/>
                  </a:lnTo>
                  <a:lnTo>
                    <a:pt x="20953" y="9644"/>
                  </a:lnTo>
                  <a:cubicBezTo>
                    <a:pt x="21357" y="9224"/>
                    <a:pt x="21496" y="8609"/>
                    <a:pt x="21312" y="805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just" defTabSz="171450" hangingPunct="0">
                <a:lnSpc>
                  <a:spcPct val="120000"/>
                </a:lnSpc>
              </a:pPr>
              <a:endParaRPr lang="en-US" sz="57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>
            <a:off x="1386933" y="2762584"/>
            <a:ext cx="1630216" cy="40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GB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386933" y="3374480"/>
            <a:ext cx="1630216" cy="40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GB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386933" y="3988057"/>
            <a:ext cx="1630215" cy="40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GB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 dir="u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2" grpId="0"/>
      <p:bldP spid="53" grpId="0"/>
      <p:bldP spid="54" grpId="0"/>
      <p:bldP spid="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/>
          <p:nvPr userDrawn="1"/>
        </p:nvSpPr>
        <p:spPr bwMode="auto">
          <a:xfrm>
            <a:off x="6920808" y="2458237"/>
            <a:ext cx="325422" cy="677285"/>
          </a:xfrm>
          <a:custGeom>
            <a:avLst/>
            <a:gdLst>
              <a:gd name="T0" fmla="*/ 280 w 280"/>
              <a:gd name="T1" fmla="*/ 278 h 862"/>
              <a:gd name="T2" fmla="*/ 280 w 280"/>
              <a:gd name="T3" fmla="*/ 862 h 862"/>
              <a:gd name="T4" fmla="*/ 0 w 280"/>
              <a:gd name="T5" fmla="*/ 582 h 862"/>
              <a:gd name="T6" fmla="*/ 0 w 280"/>
              <a:gd name="T7" fmla="*/ 0 h 862"/>
              <a:gd name="T8" fmla="*/ 3 w 280"/>
              <a:gd name="T9" fmla="*/ 0 h 862"/>
              <a:gd name="T10" fmla="*/ 280 w 280"/>
              <a:gd name="T11" fmla="*/ 278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0" h="862">
                <a:moveTo>
                  <a:pt x="280" y="278"/>
                </a:moveTo>
                <a:lnTo>
                  <a:pt x="280" y="862"/>
                </a:lnTo>
                <a:lnTo>
                  <a:pt x="0" y="582"/>
                </a:lnTo>
                <a:lnTo>
                  <a:pt x="0" y="0"/>
                </a:lnTo>
                <a:lnTo>
                  <a:pt x="3" y="0"/>
                </a:lnTo>
                <a:lnTo>
                  <a:pt x="280" y="278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79401" tIns="39700" rIns="79401" bIns="39700" numCol="1" anchor="t" anchorCtr="0" compatLnSpc="1"/>
          <a:lstStyle/>
          <a:p>
            <a:pPr>
              <a:lnSpc>
                <a:spcPct val="120000"/>
              </a:lnSpc>
            </a:pPr>
            <a:endParaRPr lang="en-US" sz="9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Freeform 8"/>
          <p:cNvSpPr/>
          <p:nvPr userDrawn="1"/>
        </p:nvSpPr>
        <p:spPr bwMode="auto">
          <a:xfrm>
            <a:off x="5923624" y="2458237"/>
            <a:ext cx="326584" cy="882356"/>
          </a:xfrm>
          <a:custGeom>
            <a:avLst/>
            <a:gdLst>
              <a:gd name="T0" fmla="*/ 281 w 281"/>
              <a:gd name="T1" fmla="*/ 278 h 1123"/>
              <a:gd name="T2" fmla="*/ 281 w 281"/>
              <a:gd name="T3" fmla="*/ 1123 h 1123"/>
              <a:gd name="T4" fmla="*/ 0 w 281"/>
              <a:gd name="T5" fmla="*/ 842 h 1123"/>
              <a:gd name="T6" fmla="*/ 0 w 281"/>
              <a:gd name="T7" fmla="*/ 0 h 1123"/>
              <a:gd name="T8" fmla="*/ 279 w 281"/>
              <a:gd name="T9" fmla="*/ 278 h 1123"/>
              <a:gd name="T10" fmla="*/ 281 w 281"/>
              <a:gd name="T11" fmla="*/ 278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1" h="1123">
                <a:moveTo>
                  <a:pt x="281" y="278"/>
                </a:moveTo>
                <a:lnTo>
                  <a:pt x="281" y="1123"/>
                </a:lnTo>
                <a:lnTo>
                  <a:pt x="0" y="842"/>
                </a:lnTo>
                <a:lnTo>
                  <a:pt x="0" y="0"/>
                </a:lnTo>
                <a:lnTo>
                  <a:pt x="279" y="278"/>
                </a:lnTo>
                <a:lnTo>
                  <a:pt x="281" y="278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79401" tIns="39700" rIns="79401" bIns="39700" numCol="1" anchor="t" anchorCtr="0" compatLnSpc="1"/>
          <a:lstStyle/>
          <a:p>
            <a:pPr>
              <a:lnSpc>
                <a:spcPct val="120000"/>
              </a:lnSpc>
            </a:pPr>
            <a:endParaRPr lang="en-US" sz="9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Freeform 10"/>
          <p:cNvSpPr/>
          <p:nvPr userDrawn="1"/>
        </p:nvSpPr>
        <p:spPr bwMode="auto">
          <a:xfrm>
            <a:off x="4927600" y="2458237"/>
            <a:ext cx="326584" cy="882356"/>
          </a:xfrm>
          <a:custGeom>
            <a:avLst/>
            <a:gdLst>
              <a:gd name="T0" fmla="*/ 281 w 281"/>
              <a:gd name="T1" fmla="*/ 278 h 1123"/>
              <a:gd name="T2" fmla="*/ 281 w 281"/>
              <a:gd name="T3" fmla="*/ 1123 h 1123"/>
              <a:gd name="T4" fmla="*/ 0 w 281"/>
              <a:gd name="T5" fmla="*/ 842 h 1123"/>
              <a:gd name="T6" fmla="*/ 0 w 281"/>
              <a:gd name="T7" fmla="*/ 0 h 1123"/>
              <a:gd name="T8" fmla="*/ 278 w 281"/>
              <a:gd name="T9" fmla="*/ 278 h 1123"/>
              <a:gd name="T10" fmla="*/ 281 w 281"/>
              <a:gd name="T11" fmla="*/ 278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1" h="1123">
                <a:moveTo>
                  <a:pt x="281" y="278"/>
                </a:moveTo>
                <a:lnTo>
                  <a:pt x="281" y="1123"/>
                </a:lnTo>
                <a:lnTo>
                  <a:pt x="0" y="842"/>
                </a:lnTo>
                <a:lnTo>
                  <a:pt x="0" y="0"/>
                </a:lnTo>
                <a:lnTo>
                  <a:pt x="278" y="278"/>
                </a:lnTo>
                <a:lnTo>
                  <a:pt x="281" y="278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79401" tIns="39700" rIns="79401" bIns="39700" numCol="1" anchor="t" anchorCtr="0" compatLnSpc="1"/>
          <a:lstStyle/>
          <a:p>
            <a:pPr>
              <a:lnSpc>
                <a:spcPct val="120000"/>
              </a:lnSpc>
            </a:pPr>
            <a:endParaRPr lang="en-US" sz="9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Freeform 12"/>
          <p:cNvSpPr/>
          <p:nvPr userDrawn="1"/>
        </p:nvSpPr>
        <p:spPr bwMode="auto">
          <a:xfrm>
            <a:off x="3931575" y="2458237"/>
            <a:ext cx="325422" cy="882356"/>
          </a:xfrm>
          <a:custGeom>
            <a:avLst/>
            <a:gdLst>
              <a:gd name="T0" fmla="*/ 280 w 280"/>
              <a:gd name="T1" fmla="*/ 278 h 1123"/>
              <a:gd name="T2" fmla="*/ 280 w 280"/>
              <a:gd name="T3" fmla="*/ 1123 h 1123"/>
              <a:gd name="T4" fmla="*/ 0 w 280"/>
              <a:gd name="T5" fmla="*/ 842 h 1123"/>
              <a:gd name="T6" fmla="*/ 0 w 280"/>
              <a:gd name="T7" fmla="*/ 0 h 1123"/>
              <a:gd name="T8" fmla="*/ 278 w 280"/>
              <a:gd name="T9" fmla="*/ 278 h 1123"/>
              <a:gd name="T10" fmla="*/ 280 w 280"/>
              <a:gd name="T11" fmla="*/ 278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0" h="1123">
                <a:moveTo>
                  <a:pt x="280" y="278"/>
                </a:moveTo>
                <a:lnTo>
                  <a:pt x="280" y="1123"/>
                </a:lnTo>
                <a:lnTo>
                  <a:pt x="0" y="842"/>
                </a:lnTo>
                <a:lnTo>
                  <a:pt x="0" y="0"/>
                </a:lnTo>
                <a:lnTo>
                  <a:pt x="278" y="278"/>
                </a:lnTo>
                <a:lnTo>
                  <a:pt x="280" y="278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79401" tIns="39700" rIns="79401" bIns="39700" numCol="1" anchor="t" anchorCtr="0" compatLnSpc="1"/>
          <a:lstStyle/>
          <a:p>
            <a:pPr>
              <a:lnSpc>
                <a:spcPct val="120000"/>
              </a:lnSpc>
            </a:pPr>
            <a:endParaRPr lang="en-US" sz="9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Freeform 14"/>
          <p:cNvSpPr/>
          <p:nvPr userDrawn="1"/>
        </p:nvSpPr>
        <p:spPr bwMode="auto">
          <a:xfrm>
            <a:off x="2935550" y="2458237"/>
            <a:ext cx="325422" cy="882356"/>
          </a:xfrm>
          <a:custGeom>
            <a:avLst/>
            <a:gdLst>
              <a:gd name="T0" fmla="*/ 280 w 280"/>
              <a:gd name="T1" fmla="*/ 278 h 1123"/>
              <a:gd name="T2" fmla="*/ 280 w 280"/>
              <a:gd name="T3" fmla="*/ 1123 h 1123"/>
              <a:gd name="T4" fmla="*/ 0 w 280"/>
              <a:gd name="T5" fmla="*/ 842 h 1123"/>
              <a:gd name="T6" fmla="*/ 0 w 280"/>
              <a:gd name="T7" fmla="*/ 0 h 1123"/>
              <a:gd name="T8" fmla="*/ 278 w 280"/>
              <a:gd name="T9" fmla="*/ 278 h 1123"/>
              <a:gd name="T10" fmla="*/ 280 w 280"/>
              <a:gd name="T11" fmla="*/ 278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0" h="1123">
                <a:moveTo>
                  <a:pt x="280" y="278"/>
                </a:moveTo>
                <a:lnTo>
                  <a:pt x="280" y="1123"/>
                </a:lnTo>
                <a:lnTo>
                  <a:pt x="0" y="842"/>
                </a:lnTo>
                <a:lnTo>
                  <a:pt x="0" y="0"/>
                </a:lnTo>
                <a:lnTo>
                  <a:pt x="278" y="278"/>
                </a:lnTo>
                <a:lnTo>
                  <a:pt x="280" y="27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79401" tIns="39700" rIns="79401" bIns="39700" numCol="1" anchor="t" anchorCtr="0" compatLnSpc="1"/>
          <a:lstStyle/>
          <a:p>
            <a:pPr>
              <a:lnSpc>
                <a:spcPct val="120000"/>
              </a:lnSpc>
            </a:pPr>
            <a:endParaRPr lang="en-US" sz="9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Freeform 16"/>
          <p:cNvSpPr/>
          <p:nvPr userDrawn="1"/>
        </p:nvSpPr>
        <p:spPr bwMode="auto">
          <a:xfrm>
            <a:off x="1939525" y="2458237"/>
            <a:ext cx="325422" cy="882356"/>
          </a:xfrm>
          <a:custGeom>
            <a:avLst/>
            <a:gdLst>
              <a:gd name="T0" fmla="*/ 280 w 280"/>
              <a:gd name="T1" fmla="*/ 278 h 1123"/>
              <a:gd name="T2" fmla="*/ 280 w 280"/>
              <a:gd name="T3" fmla="*/ 1123 h 1123"/>
              <a:gd name="T4" fmla="*/ 0 w 280"/>
              <a:gd name="T5" fmla="*/ 842 h 1123"/>
              <a:gd name="T6" fmla="*/ 0 w 280"/>
              <a:gd name="T7" fmla="*/ 0 h 1123"/>
              <a:gd name="T8" fmla="*/ 278 w 280"/>
              <a:gd name="T9" fmla="*/ 278 h 1123"/>
              <a:gd name="T10" fmla="*/ 280 w 280"/>
              <a:gd name="T11" fmla="*/ 278 h 1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0" h="1123">
                <a:moveTo>
                  <a:pt x="280" y="278"/>
                </a:moveTo>
                <a:lnTo>
                  <a:pt x="280" y="1123"/>
                </a:lnTo>
                <a:lnTo>
                  <a:pt x="0" y="842"/>
                </a:lnTo>
                <a:lnTo>
                  <a:pt x="0" y="0"/>
                </a:lnTo>
                <a:lnTo>
                  <a:pt x="278" y="278"/>
                </a:lnTo>
                <a:lnTo>
                  <a:pt x="280" y="2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79401" tIns="39700" rIns="79401" bIns="39700" numCol="1" anchor="t" anchorCtr="0" compatLnSpc="1"/>
          <a:lstStyle/>
          <a:p>
            <a:pPr>
              <a:lnSpc>
                <a:spcPct val="120000"/>
              </a:lnSpc>
            </a:pPr>
            <a:endParaRPr lang="en-US" sz="9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Freeform 17"/>
          <p:cNvSpPr/>
          <p:nvPr userDrawn="1"/>
        </p:nvSpPr>
        <p:spPr bwMode="auto">
          <a:xfrm>
            <a:off x="7246232" y="2572164"/>
            <a:ext cx="717091" cy="667071"/>
          </a:xfrm>
          <a:custGeom>
            <a:avLst/>
            <a:gdLst>
              <a:gd name="T0" fmla="*/ 210 w 617"/>
              <a:gd name="T1" fmla="*/ 849 h 849"/>
              <a:gd name="T2" fmla="*/ 210 w 617"/>
              <a:gd name="T3" fmla="*/ 717 h 849"/>
              <a:gd name="T4" fmla="*/ 0 w 617"/>
              <a:gd name="T5" fmla="*/ 717 h 849"/>
              <a:gd name="T6" fmla="*/ 0 w 617"/>
              <a:gd name="T7" fmla="*/ 133 h 849"/>
              <a:gd name="T8" fmla="*/ 210 w 617"/>
              <a:gd name="T9" fmla="*/ 133 h 849"/>
              <a:gd name="T10" fmla="*/ 210 w 617"/>
              <a:gd name="T11" fmla="*/ 0 h 849"/>
              <a:gd name="T12" fmla="*/ 617 w 617"/>
              <a:gd name="T13" fmla="*/ 424 h 849"/>
              <a:gd name="T14" fmla="*/ 210 w 617"/>
              <a:gd name="T15" fmla="*/ 849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17" h="849">
                <a:moveTo>
                  <a:pt x="210" y="849"/>
                </a:moveTo>
                <a:lnTo>
                  <a:pt x="210" y="717"/>
                </a:lnTo>
                <a:lnTo>
                  <a:pt x="0" y="717"/>
                </a:lnTo>
                <a:lnTo>
                  <a:pt x="0" y="133"/>
                </a:lnTo>
                <a:lnTo>
                  <a:pt x="210" y="133"/>
                </a:lnTo>
                <a:lnTo>
                  <a:pt x="210" y="0"/>
                </a:lnTo>
                <a:lnTo>
                  <a:pt x="617" y="424"/>
                </a:lnTo>
                <a:lnTo>
                  <a:pt x="210" y="849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79401" tIns="39700" rIns="79401" bIns="39700" numCol="1" anchor="t" anchorCtr="0" compatLnSpc="1"/>
          <a:lstStyle/>
          <a:p>
            <a:pPr>
              <a:lnSpc>
                <a:spcPct val="120000"/>
              </a:lnSpc>
            </a:pPr>
            <a:endParaRPr lang="en-US" sz="9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1195531" y="2458237"/>
            <a:ext cx="833313" cy="879214"/>
            <a:chOff x="882491" y="2261909"/>
            <a:chExt cx="959665" cy="1012525"/>
          </a:xfrm>
        </p:grpSpPr>
        <p:sp>
          <p:nvSpPr>
            <p:cNvPr id="13" name="Freeform 15"/>
            <p:cNvSpPr/>
            <p:nvPr userDrawn="1"/>
          </p:nvSpPr>
          <p:spPr bwMode="auto">
            <a:xfrm>
              <a:off x="967016" y="2261909"/>
              <a:ext cx="772282" cy="1012525"/>
            </a:xfrm>
            <a:custGeom>
              <a:avLst/>
              <a:gdLst>
                <a:gd name="T0" fmla="*/ 577 w 577"/>
                <a:gd name="T1" fmla="*/ 0 h 1119"/>
                <a:gd name="T2" fmla="*/ 577 w 577"/>
                <a:gd name="T3" fmla="*/ 1119 h 1119"/>
                <a:gd name="T4" fmla="*/ 288 w 577"/>
                <a:gd name="T5" fmla="*/ 840 h 1119"/>
                <a:gd name="T6" fmla="*/ 0 w 577"/>
                <a:gd name="T7" fmla="*/ 1118 h 1119"/>
                <a:gd name="T8" fmla="*/ 0 w 577"/>
                <a:gd name="T9" fmla="*/ 0 h 1119"/>
                <a:gd name="T10" fmla="*/ 577 w 577"/>
                <a:gd name="T11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7" h="1119">
                  <a:moveTo>
                    <a:pt x="577" y="0"/>
                  </a:moveTo>
                  <a:lnTo>
                    <a:pt x="577" y="1119"/>
                  </a:lnTo>
                  <a:lnTo>
                    <a:pt x="288" y="840"/>
                  </a:lnTo>
                  <a:lnTo>
                    <a:pt x="0" y="1118"/>
                  </a:lnTo>
                  <a:lnTo>
                    <a:pt x="0" y="0"/>
                  </a:lnTo>
                  <a:lnTo>
                    <a:pt x="5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79401" tIns="39700" rIns="79401" bIns="39700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Text Placeholder 59"/>
            <p:cNvSpPr txBox="1"/>
            <p:nvPr/>
          </p:nvSpPr>
          <p:spPr>
            <a:xfrm>
              <a:off x="882491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b="0" kern="1200">
                  <a:solidFill>
                    <a:schemeClr val="bg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sz="1705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2015</a:t>
              </a:r>
              <a:endParaRPr lang="en-US" sz="1705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191555" y="2458237"/>
            <a:ext cx="833313" cy="882356"/>
            <a:chOff x="2029538" y="2261909"/>
            <a:chExt cx="959665" cy="1016144"/>
          </a:xfrm>
        </p:grpSpPr>
        <p:sp>
          <p:nvSpPr>
            <p:cNvPr id="11" name="Rectangle 13"/>
            <p:cNvSpPr>
              <a:spLocks noChangeArrowheads="1"/>
            </p:cNvSpPr>
            <p:nvPr userDrawn="1"/>
          </p:nvSpPr>
          <p:spPr bwMode="auto">
            <a:xfrm>
              <a:off x="2114063" y="2261909"/>
              <a:ext cx="772282" cy="10161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01" tIns="39700" rIns="79401" bIns="39700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Text Placeholder 59"/>
            <p:cNvSpPr txBox="1"/>
            <p:nvPr/>
          </p:nvSpPr>
          <p:spPr>
            <a:xfrm>
              <a:off x="2029538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b="0" kern="1200">
                  <a:solidFill>
                    <a:schemeClr val="bg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sz="1705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2016</a:t>
              </a:r>
              <a:endParaRPr lang="en-US" sz="1705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187579" y="2458238"/>
            <a:ext cx="833313" cy="882356"/>
            <a:chOff x="3176585" y="2261910"/>
            <a:chExt cx="959665" cy="1016144"/>
          </a:xfrm>
        </p:grpSpPr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3261109" y="2261910"/>
              <a:ext cx="772282" cy="101614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01" tIns="39700" rIns="79401" bIns="39700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Text Placeholder 59"/>
            <p:cNvSpPr txBox="1"/>
            <p:nvPr/>
          </p:nvSpPr>
          <p:spPr>
            <a:xfrm>
              <a:off x="3176585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b="0" kern="1200">
                  <a:solidFill>
                    <a:schemeClr val="bg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sz="1705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2017</a:t>
              </a:r>
              <a:endParaRPr lang="en-US" sz="1705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183602" y="2458237"/>
            <a:ext cx="833313" cy="882356"/>
            <a:chOff x="4323632" y="2261909"/>
            <a:chExt cx="959665" cy="1016144"/>
          </a:xfrm>
        </p:grpSpPr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4408157" y="2261909"/>
              <a:ext cx="772282" cy="101614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01" tIns="39700" rIns="79401" bIns="39700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Text Placeholder 59"/>
            <p:cNvSpPr txBox="1"/>
            <p:nvPr/>
          </p:nvSpPr>
          <p:spPr>
            <a:xfrm>
              <a:off x="4323632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b="0" kern="1200">
                  <a:solidFill>
                    <a:schemeClr val="accent5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sz="1705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2018</a:t>
              </a:r>
              <a:endParaRPr lang="en-US" sz="170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177436" y="2458237"/>
            <a:ext cx="833313" cy="882356"/>
            <a:chOff x="5468157" y="2261909"/>
            <a:chExt cx="959665" cy="1016144"/>
          </a:xfrm>
        </p:grpSpPr>
        <p:sp>
          <p:nvSpPr>
            <p:cNvPr id="5" name="Rectangle 7"/>
            <p:cNvSpPr>
              <a:spLocks noChangeArrowheads="1"/>
            </p:cNvSpPr>
            <p:nvPr userDrawn="1"/>
          </p:nvSpPr>
          <p:spPr bwMode="auto">
            <a:xfrm>
              <a:off x="5556542" y="2261909"/>
              <a:ext cx="770944" cy="101614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01" tIns="39700" rIns="79401" bIns="39700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Text Placeholder 59"/>
            <p:cNvSpPr txBox="1"/>
            <p:nvPr/>
          </p:nvSpPr>
          <p:spPr>
            <a:xfrm>
              <a:off x="5468157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b="0" kern="1200">
                  <a:solidFill>
                    <a:schemeClr val="bg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sz="1705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2019</a:t>
              </a:r>
              <a:endParaRPr lang="en-US" sz="1705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6176813" y="2458237"/>
            <a:ext cx="833313" cy="882356"/>
            <a:chOff x="6619064" y="2261909"/>
            <a:chExt cx="959665" cy="1016144"/>
          </a:xfrm>
        </p:grpSpPr>
        <p:sp>
          <p:nvSpPr>
            <p:cNvPr id="4" name="Rectangle 6"/>
            <p:cNvSpPr>
              <a:spLocks noChangeArrowheads="1"/>
            </p:cNvSpPr>
            <p:nvPr userDrawn="1"/>
          </p:nvSpPr>
          <p:spPr bwMode="auto">
            <a:xfrm>
              <a:off x="6703589" y="2261909"/>
              <a:ext cx="772282" cy="101614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01" tIns="39700" rIns="79401" bIns="39700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Text Placeholder 59"/>
            <p:cNvSpPr txBox="1"/>
            <p:nvPr/>
          </p:nvSpPr>
          <p:spPr>
            <a:xfrm>
              <a:off x="6619064" y="2383410"/>
              <a:ext cx="959665" cy="677314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b="0" kern="1200">
                  <a:solidFill>
                    <a:schemeClr val="bg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sz="1705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2020</a:t>
              </a:r>
              <a:endParaRPr lang="en-US" sz="1705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2" name="Text Placeholder 59"/>
          <p:cNvSpPr txBox="1"/>
          <p:nvPr/>
        </p:nvSpPr>
        <p:spPr>
          <a:xfrm>
            <a:off x="2370156" y="3917580"/>
            <a:ext cx="1561419" cy="42037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kern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23" name="Straight Connector 54"/>
          <p:cNvCxnSpPr/>
          <p:nvPr/>
        </p:nvCxnSpPr>
        <p:spPr>
          <a:xfrm>
            <a:off x="2264949" y="3335943"/>
            <a:ext cx="0" cy="95452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59"/>
          <p:cNvSpPr txBox="1"/>
          <p:nvPr/>
        </p:nvSpPr>
        <p:spPr>
          <a:xfrm>
            <a:off x="4361710" y="3917580"/>
            <a:ext cx="1561419" cy="42037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kern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25" name="Straight Connector 56"/>
          <p:cNvCxnSpPr/>
          <p:nvPr/>
        </p:nvCxnSpPr>
        <p:spPr>
          <a:xfrm>
            <a:off x="4256504" y="3335943"/>
            <a:ext cx="0" cy="95452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59"/>
          <p:cNvSpPr txBox="1"/>
          <p:nvPr/>
        </p:nvSpPr>
        <p:spPr>
          <a:xfrm>
            <a:off x="6355414" y="3917580"/>
            <a:ext cx="1561419" cy="42037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kern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27" name="Straight Connector 58"/>
          <p:cNvCxnSpPr/>
          <p:nvPr/>
        </p:nvCxnSpPr>
        <p:spPr>
          <a:xfrm>
            <a:off x="6250207" y="3335943"/>
            <a:ext cx="0" cy="95452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59"/>
          <p:cNvSpPr txBox="1"/>
          <p:nvPr/>
        </p:nvSpPr>
        <p:spPr>
          <a:xfrm>
            <a:off x="1374131" y="1473151"/>
            <a:ext cx="1561419" cy="42037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kern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Text Placeholder 59"/>
          <p:cNvSpPr txBox="1"/>
          <p:nvPr/>
        </p:nvSpPr>
        <p:spPr>
          <a:xfrm>
            <a:off x="3365686" y="1473151"/>
            <a:ext cx="1561419" cy="42037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kern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 Placeholder 59"/>
          <p:cNvSpPr txBox="1"/>
          <p:nvPr/>
        </p:nvSpPr>
        <p:spPr>
          <a:xfrm>
            <a:off x="5359390" y="1473151"/>
            <a:ext cx="1561419" cy="42037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kern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31" name="Straight Connector 62"/>
          <p:cNvCxnSpPr/>
          <p:nvPr/>
        </p:nvCxnSpPr>
        <p:spPr>
          <a:xfrm>
            <a:off x="1275790" y="1508787"/>
            <a:ext cx="0" cy="95452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63"/>
          <p:cNvCxnSpPr/>
          <p:nvPr/>
        </p:nvCxnSpPr>
        <p:spPr>
          <a:xfrm>
            <a:off x="3267063" y="1508787"/>
            <a:ext cx="0" cy="95452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4"/>
          <p:cNvCxnSpPr/>
          <p:nvPr/>
        </p:nvCxnSpPr>
        <p:spPr>
          <a:xfrm>
            <a:off x="5257053" y="1508787"/>
            <a:ext cx="0" cy="95452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 dir="u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3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3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10" grpId="0" animBg="1"/>
      <p:bldP spid="12" grpId="0" animBg="1"/>
      <p:bldP spid="14" grpId="0" animBg="1"/>
      <p:bldP spid="15" grpId="0" animBg="1"/>
      <p:bldP spid="22" grpId="0"/>
      <p:bldP spid="24" grpId="0"/>
      <p:bldP spid="26" grpId="0"/>
      <p:bldP spid="28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 descr="iphone6-float.png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2763034" y="1059665"/>
            <a:ext cx="3877826" cy="3822251"/>
          </a:xfrm>
          <a:prstGeom prst="rect">
            <a:avLst/>
          </a:prstGeom>
        </p:spPr>
      </p:pic>
      <p:sp>
        <p:nvSpPr>
          <p:cNvPr id="44" name="Picture Placeholder 2"/>
          <p:cNvSpPr txBox="1"/>
          <p:nvPr/>
        </p:nvSpPr>
        <p:spPr>
          <a:xfrm rot="19522915">
            <a:off x="3907425" y="1211057"/>
            <a:ext cx="1562799" cy="3230702"/>
          </a:xfrm>
          <a:custGeom>
            <a:avLst/>
            <a:gdLst>
              <a:gd name="connsiteX0" fmla="*/ 0 w 2952328"/>
              <a:gd name="connsiteY0" fmla="*/ 0 h 6624736"/>
              <a:gd name="connsiteX1" fmla="*/ 2952328 w 2952328"/>
              <a:gd name="connsiteY1" fmla="*/ 0 h 6624736"/>
              <a:gd name="connsiteX2" fmla="*/ 2952328 w 2952328"/>
              <a:gd name="connsiteY2" fmla="*/ 6624736 h 6624736"/>
              <a:gd name="connsiteX3" fmla="*/ 0 w 2952328"/>
              <a:gd name="connsiteY3" fmla="*/ 6624736 h 6624736"/>
              <a:gd name="connsiteX4" fmla="*/ 0 w 2952328"/>
              <a:gd name="connsiteY4" fmla="*/ 0 h 6624736"/>
              <a:gd name="connsiteX0-1" fmla="*/ 0 w 2969261"/>
              <a:gd name="connsiteY0-2" fmla="*/ 254000 h 6878736"/>
              <a:gd name="connsiteX1-3" fmla="*/ 2969261 w 2969261"/>
              <a:gd name="connsiteY1-4" fmla="*/ 0 h 6878736"/>
              <a:gd name="connsiteX2-5" fmla="*/ 2952328 w 2969261"/>
              <a:gd name="connsiteY2-6" fmla="*/ 6878736 h 6878736"/>
              <a:gd name="connsiteX3-7" fmla="*/ 0 w 2969261"/>
              <a:gd name="connsiteY3-8" fmla="*/ 6878736 h 6878736"/>
              <a:gd name="connsiteX4-9" fmla="*/ 0 w 2969261"/>
              <a:gd name="connsiteY4-10" fmla="*/ 254000 h 6878736"/>
              <a:gd name="connsiteX0-11" fmla="*/ 0 w 2986193"/>
              <a:gd name="connsiteY0-12" fmla="*/ 327810 h 6878736"/>
              <a:gd name="connsiteX1-13" fmla="*/ 2986193 w 2986193"/>
              <a:gd name="connsiteY1-14" fmla="*/ 0 h 6878736"/>
              <a:gd name="connsiteX2-15" fmla="*/ 2969260 w 2986193"/>
              <a:gd name="connsiteY2-16" fmla="*/ 6878736 h 6878736"/>
              <a:gd name="connsiteX3-17" fmla="*/ 16932 w 2986193"/>
              <a:gd name="connsiteY3-18" fmla="*/ 6878736 h 6878736"/>
              <a:gd name="connsiteX4-19" fmla="*/ 0 w 2986193"/>
              <a:gd name="connsiteY4-20" fmla="*/ 327810 h 6878736"/>
              <a:gd name="connsiteX0-21" fmla="*/ 0 w 2986193"/>
              <a:gd name="connsiteY0-22" fmla="*/ 327810 h 6878736"/>
              <a:gd name="connsiteX1-23" fmla="*/ 2986193 w 2986193"/>
              <a:gd name="connsiteY1-24" fmla="*/ 0 h 6878736"/>
              <a:gd name="connsiteX2-25" fmla="*/ 2952327 w 2986193"/>
              <a:gd name="connsiteY2-26" fmla="*/ 6841831 h 6878736"/>
              <a:gd name="connsiteX3-27" fmla="*/ 16932 w 2986193"/>
              <a:gd name="connsiteY3-28" fmla="*/ 6878736 h 6878736"/>
              <a:gd name="connsiteX4-29" fmla="*/ 0 w 2986193"/>
              <a:gd name="connsiteY4-30" fmla="*/ 327810 h 6878736"/>
              <a:gd name="connsiteX0-31" fmla="*/ 33868 w 2969261"/>
              <a:gd name="connsiteY0-32" fmla="*/ 245219 h 6878736"/>
              <a:gd name="connsiteX1-33" fmla="*/ 2969261 w 2969261"/>
              <a:gd name="connsiteY1-34" fmla="*/ 0 h 6878736"/>
              <a:gd name="connsiteX2-35" fmla="*/ 2935395 w 2969261"/>
              <a:gd name="connsiteY2-36" fmla="*/ 6841831 h 6878736"/>
              <a:gd name="connsiteX3-37" fmla="*/ 0 w 2969261"/>
              <a:gd name="connsiteY3-38" fmla="*/ 6878736 h 6878736"/>
              <a:gd name="connsiteX4-39" fmla="*/ 33868 w 2969261"/>
              <a:gd name="connsiteY4-40" fmla="*/ 245219 h 6878736"/>
              <a:gd name="connsiteX0-41" fmla="*/ 33868 w 2995253"/>
              <a:gd name="connsiteY0-42" fmla="*/ 245219 h 6878736"/>
              <a:gd name="connsiteX1-43" fmla="*/ 2969261 w 2995253"/>
              <a:gd name="connsiteY1-44" fmla="*/ 0 h 6878736"/>
              <a:gd name="connsiteX2-45" fmla="*/ 2994661 w 2995253"/>
              <a:gd name="connsiteY2-46" fmla="*/ 6823477 h 6878736"/>
              <a:gd name="connsiteX3-47" fmla="*/ 0 w 2995253"/>
              <a:gd name="connsiteY3-48" fmla="*/ 6878736 h 6878736"/>
              <a:gd name="connsiteX4-49" fmla="*/ 33868 w 2995253"/>
              <a:gd name="connsiteY4-50" fmla="*/ 245219 h 6878736"/>
              <a:gd name="connsiteX0-51" fmla="*/ 1 w 2961386"/>
              <a:gd name="connsiteY0-52" fmla="*/ 245219 h 6878736"/>
              <a:gd name="connsiteX1-53" fmla="*/ 2935394 w 2961386"/>
              <a:gd name="connsiteY1-54" fmla="*/ 0 h 6878736"/>
              <a:gd name="connsiteX2-55" fmla="*/ 2960794 w 2961386"/>
              <a:gd name="connsiteY2-56" fmla="*/ 6823477 h 6878736"/>
              <a:gd name="connsiteX3-57" fmla="*/ 0 w 2961386"/>
              <a:gd name="connsiteY3-58" fmla="*/ 6878736 h 6878736"/>
              <a:gd name="connsiteX4-59" fmla="*/ 1 w 2961386"/>
              <a:gd name="connsiteY4-60" fmla="*/ 245219 h 6878736"/>
              <a:gd name="connsiteX0-61" fmla="*/ 8467 w 2969852"/>
              <a:gd name="connsiteY0-62" fmla="*/ 245219 h 6851206"/>
              <a:gd name="connsiteX1-63" fmla="*/ 2943860 w 2969852"/>
              <a:gd name="connsiteY1-64" fmla="*/ 0 h 6851206"/>
              <a:gd name="connsiteX2-65" fmla="*/ 2969260 w 2969852"/>
              <a:gd name="connsiteY2-66" fmla="*/ 6823477 h 6851206"/>
              <a:gd name="connsiteX3-67" fmla="*/ 0 w 2969852"/>
              <a:gd name="connsiteY3-68" fmla="*/ 6851206 h 6851206"/>
              <a:gd name="connsiteX4-69" fmla="*/ 8467 w 2969852"/>
              <a:gd name="connsiteY4-70" fmla="*/ 245219 h 6851206"/>
              <a:gd name="connsiteX0-71" fmla="*/ 8467 w 2969414"/>
              <a:gd name="connsiteY0-72" fmla="*/ 0 h 6605987"/>
              <a:gd name="connsiteX1-73" fmla="*/ 2829556 w 2969414"/>
              <a:gd name="connsiteY1-74" fmla="*/ 401969 h 6605987"/>
              <a:gd name="connsiteX2-75" fmla="*/ 2969260 w 2969414"/>
              <a:gd name="connsiteY2-76" fmla="*/ 6578258 h 6605987"/>
              <a:gd name="connsiteX3-77" fmla="*/ 0 w 2969414"/>
              <a:gd name="connsiteY3-78" fmla="*/ 6605987 h 6605987"/>
              <a:gd name="connsiteX4-79" fmla="*/ 8467 w 2969414"/>
              <a:gd name="connsiteY4-80" fmla="*/ 0 h 6605987"/>
              <a:gd name="connsiteX0-81" fmla="*/ 8467 w 3097622"/>
              <a:gd name="connsiteY0-82" fmla="*/ 0 h 6605987"/>
              <a:gd name="connsiteX1-83" fmla="*/ 2829556 w 3097622"/>
              <a:gd name="connsiteY1-84" fmla="*/ 401969 h 6605987"/>
              <a:gd name="connsiteX2-85" fmla="*/ 3097538 w 3097622"/>
              <a:gd name="connsiteY2-86" fmla="*/ 6589096 h 6605987"/>
              <a:gd name="connsiteX3-87" fmla="*/ 0 w 3097622"/>
              <a:gd name="connsiteY3-88" fmla="*/ 6605987 h 6605987"/>
              <a:gd name="connsiteX4-89" fmla="*/ 8467 w 3097622"/>
              <a:gd name="connsiteY4-90" fmla="*/ 0 h 6605987"/>
              <a:gd name="connsiteX0-91" fmla="*/ 0 w 3089155"/>
              <a:gd name="connsiteY0-92" fmla="*/ 0 h 6589096"/>
              <a:gd name="connsiteX1-93" fmla="*/ 2821089 w 3089155"/>
              <a:gd name="connsiteY1-94" fmla="*/ 401969 h 6589096"/>
              <a:gd name="connsiteX2-95" fmla="*/ 3089071 w 3089155"/>
              <a:gd name="connsiteY2-96" fmla="*/ 6589096 h 6589096"/>
              <a:gd name="connsiteX3-97" fmla="*/ 227546 w 3089155"/>
              <a:gd name="connsiteY3-98" fmla="*/ 6104607 h 6589096"/>
              <a:gd name="connsiteX4-99" fmla="*/ 0 w 3089155"/>
              <a:gd name="connsiteY4-100" fmla="*/ 0 h 6589096"/>
              <a:gd name="connsiteX0-101" fmla="*/ 0 w 3121113"/>
              <a:gd name="connsiteY0-102" fmla="*/ 0 h 6788810"/>
              <a:gd name="connsiteX1-103" fmla="*/ 2853047 w 3121113"/>
              <a:gd name="connsiteY1-104" fmla="*/ 601683 h 6788810"/>
              <a:gd name="connsiteX2-105" fmla="*/ 3121029 w 3121113"/>
              <a:gd name="connsiteY2-106" fmla="*/ 6788810 h 6788810"/>
              <a:gd name="connsiteX3-107" fmla="*/ 259504 w 3121113"/>
              <a:gd name="connsiteY3-108" fmla="*/ 6304321 h 6788810"/>
              <a:gd name="connsiteX4-109" fmla="*/ 0 w 3121113"/>
              <a:gd name="connsiteY4-110" fmla="*/ 0 h 6788810"/>
              <a:gd name="connsiteX0-111" fmla="*/ 0 w 3121100"/>
              <a:gd name="connsiteY0-112" fmla="*/ 0 h 6788810"/>
              <a:gd name="connsiteX1-113" fmla="*/ 2802850 w 3121100"/>
              <a:gd name="connsiteY1-114" fmla="*/ 645355 h 6788810"/>
              <a:gd name="connsiteX2-115" fmla="*/ 3121029 w 3121100"/>
              <a:gd name="connsiteY2-116" fmla="*/ 6788810 h 6788810"/>
              <a:gd name="connsiteX3-117" fmla="*/ 259504 w 3121100"/>
              <a:gd name="connsiteY3-118" fmla="*/ 6304321 h 6788810"/>
              <a:gd name="connsiteX4-119" fmla="*/ 0 w 3121100"/>
              <a:gd name="connsiteY4-120" fmla="*/ 0 h 6788810"/>
              <a:gd name="connsiteX0-121" fmla="*/ 0 w 3121029"/>
              <a:gd name="connsiteY0-122" fmla="*/ 0 h 6788810"/>
              <a:gd name="connsiteX1-123" fmla="*/ 2802850 w 3121029"/>
              <a:gd name="connsiteY1-124" fmla="*/ 645355 h 6788810"/>
              <a:gd name="connsiteX2-125" fmla="*/ 3121029 w 3121029"/>
              <a:gd name="connsiteY2-126" fmla="*/ 6788810 h 6788810"/>
              <a:gd name="connsiteX3-127" fmla="*/ 259504 w 3121029"/>
              <a:gd name="connsiteY3-128" fmla="*/ 6304321 h 6788810"/>
              <a:gd name="connsiteX4-129" fmla="*/ 0 w 3121029"/>
              <a:gd name="connsiteY4-130" fmla="*/ 0 h 6788810"/>
              <a:gd name="connsiteX0-131" fmla="*/ 0 w 3121029"/>
              <a:gd name="connsiteY0-132" fmla="*/ 0 h 6788810"/>
              <a:gd name="connsiteX1-133" fmla="*/ 2802850 w 3121029"/>
              <a:gd name="connsiteY1-134" fmla="*/ 645355 h 6788810"/>
              <a:gd name="connsiteX2-135" fmla="*/ 3121029 w 3121029"/>
              <a:gd name="connsiteY2-136" fmla="*/ 6788810 h 6788810"/>
              <a:gd name="connsiteX3-137" fmla="*/ 259504 w 3121029"/>
              <a:gd name="connsiteY3-138" fmla="*/ 6304321 h 6788810"/>
              <a:gd name="connsiteX4-139" fmla="*/ 0 w 3121029"/>
              <a:gd name="connsiteY4-140" fmla="*/ 0 h 6788810"/>
              <a:gd name="connsiteX0-141" fmla="*/ 0 w 3121029"/>
              <a:gd name="connsiteY0-142" fmla="*/ 0 h 6788810"/>
              <a:gd name="connsiteX1-143" fmla="*/ 2802850 w 3121029"/>
              <a:gd name="connsiteY1-144" fmla="*/ 645355 h 6788810"/>
              <a:gd name="connsiteX2-145" fmla="*/ 3121029 w 3121029"/>
              <a:gd name="connsiteY2-146" fmla="*/ 6788810 h 6788810"/>
              <a:gd name="connsiteX3-147" fmla="*/ 259504 w 3121029"/>
              <a:gd name="connsiteY3-148" fmla="*/ 6304321 h 6788810"/>
              <a:gd name="connsiteX4-149" fmla="*/ 0 w 3121029"/>
              <a:gd name="connsiteY4-150" fmla="*/ 0 h 6788810"/>
              <a:gd name="connsiteX0-151" fmla="*/ 0 w 3121029"/>
              <a:gd name="connsiteY0-152" fmla="*/ 0 h 6788810"/>
              <a:gd name="connsiteX1-153" fmla="*/ 2802850 w 3121029"/>
              <a:gd name="connsiteY1-154" fmla="*/ 645355 h 6788810"/>
              <a:gd name="connsiteX2-155" fmla="*/ 3121029 w 3121029"/>
              <a:gd name="connsiteY2-156" fmla="*/ 6788810 h 6788810"/>
              <a:gd name="connsiteX3-157" fmla="*/ 259504 w 3121029"/>
              <a:gd name="connsiteY3-158" fmla="*/ 6304321 h 6788810"/>
              <a:gd name="connsiteX4-159" fmla="*/ 0 w 3121029"/>
              <a:gd name="connsiteY4-160" fmla="*/ 0 h 6788810"/>
              <a:gd name="connsiteX0-161" fmla="*/ 0 w 3121029"/>
              <a:gd name="connsiteY0-162" fmla="*/ 0 h 6788810"/>
              <a:gd name="connsiteX1-163" fmla="*/ 2820638 w 3121029"/>
              <a:gd name="connsiteY1-164" fmla="*/ 653193 h 6788810"/>
              <a:gd name="connsiteX2-165" fmla="*/ 3121029 w 3121029"/>
              <a:gd name="connsiteY2-166" fmla="*/ 6788810 h 6788810"/>
              <a:gd name="connsiteX3-167" fmla="*/ 259504 w 3121029"/>
              <a:gd name="connsiteY3-168" fmla="*/ 6304321 h 6788810"/>
              <a:gd name="connsiteX4-169" fmla="*/ 0 w 3121029"/>
              <a:gd name="connsiteY4-170" fmla="*/ 0 h 6788810"/>
              <a:gd name="connsiteX0-171" fmla="*/ 0 w 3121029"/>
              <a:gd name="connsiteY0-172" fmla="*/ 0 h 6788810"/>
              <a:gd name="connsiteX1-173" fmla="*/ 2820638 w 3121029"/>
              <a:gd name="connsiteY1-174" fmla="*/ 653193 h 6788810"/>
              <a:gd name="connsiteX2-175" fmla="*/ 3121029 w 3121029"/>
              <a:gd name="connsiteY2-176" fmla="*/ 6788810 h 6788810"/>
              <a:gd name="connsiteX3-177" fmla="*/ 259504 w 3121029"/>
              <a:gd name="connsiteY3-178" fmla="*/ 6304321 h 6788810"/>
              <a:gd name="connsiteX4-179" fmla="*/ 0 w 3121029"/>
              <a:gd name="connsiteY4-180" fmla="*/ 0 h 6788810"/>
              <a:gd name="connsiteX0-181" fmla="*/ 0 w 3131164"/>
              <a:gd name="connsiteY0-182" fmla="*/ 0 h 6782297"/>
              <a:gd name="connsiteX1-183" fmla="*/ 2820638 w 3131164"/>
              <a:gd name="connsiteY1-184" fmla="*/ 653193 h 6782297"/>
              <a:gd name="connsiteX2-185" fmla="*/ 3131164 w 3131164"/>
              <a:gd name="connsiteY2-186" fmla="*/ 6782298 h 6782297"/>
              <a:gd name="connsiteX3-187" fmla="*/ 259504 w 3131164"/>
              <a:gd name="connsiteY3-188" fmla="*/ 6304321 h 6782297"/>
              <a:gd name="connsiteX4-189" fmla="*/ 0 w 3131164"/>
              <a:gd name="connsiteY4-190" fmla="*/ 0 h 6782297"/>
              <a:gd name="connsiteX0-191" fmla="*/ 0 w 3131164"/>
              <a:gd name="connsiteY0-192" fmla="*/ 0 h 6782299"/>
              <a:gd name="connsiteX1-193" fmla="*/ 2820638 w 3131164"/>
              <a:gd name="connsiteY1-194" fmla="*/ 653193 h 6782299"/>
              <a:gd name="connsiteX2-195" fmla="*/ 3131164 w 3131164"/>
              <a:gd name="connsiteY2-196" fmla="*/ 6782298 h 6782299"/>
              <a:gd name="connsiteX3-197" fmla="*/ 259504 w 3131164"/>
              <a:gd name="connsiteY3-198" fmla="*/ 6304321 h 6782299"/>
              <a:gd name="connsiteX4-199" fmla="*/ 0 w 3131164"/>
              <a:gd name="connsiteY4-200" fmla="*/ 0 h 6782299"/>
              <a:gd name="connsiteX0-201" fmla="*/ 0 w 3131164"/>
              <a:gd name="connsiteY0-202" fmla="*/ 0 h 6782297"/>
              <a:gd name="connsiteX1-203" fmla="*/ 2820638 w 3131164"/>
              <a:gd name="connsiteY1-204" fmla="*/ 653193 h 6782297"/>
              <a:gd name="connsiteX2-205" fmla="*/ 3131164 w 3131164"/>
              <a:gd name="connsiteY2-206" fmla="*/ 6782298 h 6782297"/>
              <a:gd name="connsiteX3-207" fmla="*/ 259504 w 3131164"/>
              <a:gd name="connsiteY3-208" fmla="*/ 6304321 h 6782297"/>
              <a:gd name="connsiteX4-209" fmla="*/ 0 w 3131164"/>
              <a:gd name="connsiteY4-210" fmla="*/ 0 h 6782297"/>
              <a:gd name="connsiteX0-211" fmla="*/ 0 w 3131164"/>
              <a:gd name="connsiteY0-212" fmla="*/ 0 h 6782299"/>
              <a:gd name="connsiteX1-213" fmla="*/ 2820638 w 3131164"/>
              <a:gd name="connsiteY1-214" fmla="*/ 653193 h 6782299"/>
              <a:gd name="connsiteX2-215" fmla="*/ 3131164 w 3131164"/>
              <a:gd name="connsiteY2-216" fmla="*/ 6782298 h 6782299"/>
              <a:gd name="connsiteX3-217" fmla="*/ 289081 w 3131164"/>
              <a:gd name="connsiteY3-218" fmla="*/ 5977048 h 6782299"/>
              <a:gd name="connsiteX4-219" fmla="*/ 0 w 3131164"/>
              <a:gd name="connsiteY4-220" fmla="*/ 0 h 6782299"/>
              <a:gd name="connsiteX0-221" fmla="*/ 0 w 3073559"/>
              <a:gd name="connsiteY0-222" fmla="*/ 0 h 7069780"/>
              <a:gd name="connsiteX1-223" fmla="*/ 2763033 w 3073559"/>
              <a:gd name="connsiteY1-224" fmla="*/ 940675 h 7069780"/>
              <a:gd name="connsiteX2-225" fmla="*/ 3073559 w 3073559"/>
              <a:gd name="connsiteY2-226" fmla="*/ 7069780 h 7069780"/>
              <a:gd name="connsiteX3-227" fmla="*/ 231476 w 3073559"/>
              <a:gd name="connsiteY3-228" fmla="*/ 6264530 h 7069780"/>
              <a:gd name="connsiteX4-229" fmla="*/ 0 w 3073559"/>
              <a:gd name="connsiteY4-230" fmla="*/ 0 h 7069780"/>
              <a:gd name="connsiteX0-231" fmla="*/ 0 w 3073559"/>
              <a:gd name="connsiteY0-232" fmla="*/ 0 h 7069780"/>
              <a:gd name="connsiteX1-233" fmla="*/ 2763033 w 3073559"/>
              <a:gd name="connsiteY1-234" fmla="*/ 940675 h 7069780"/>
              <a:gd name="connsiteX2-235" fmla="*/ 3073559 w 3073559"/>
              <a:gd name="connsiteY2-236" fmla="*/ 7069780 h 7069780"/>
              <a:gd name="connsiteX3-237" fmla="*/ 231476 w 3073559"/>
              <a:gd name="connsiteY3-238" fmla="*/ 6264530 h 7069780"/>
              <a:gd name="connsiteX4-239" fmla="*/ 0 w 3073559"/>
              <a:gd name="connsiteY4-240" fmla="*/ 0 h 7069780"/>
              <a:gd name="connsiteX0-241" fmla="*/ 0 w 3073559"/>
              <a:gd name="connsiteY0-242" fmla="*/ 0 h 7069780"/>
              <a:gd name="connsiteX1-243" fmla="*/ 2763033 w 3073559"/>
              <a:gd name="connsiteY1-244" fmla="*/ 940675 h 7069780"/>
              <a:gd name="connsiteX2-245" fmla="*/ 3073559 w 3073559"/>
              <a:gd name="connsiteY2-246" fmla="*/ 7069780 h 7069780"/>
              <a:gd name="connsiteX3-247" fmla="*/ 231476 w 3073559"/>
              <a:gd name="connsiteY3-248" fmla="*/ 6264530 h 7069780"/>
              <a:gd name="connsiteX4-249" fmla="*/ 0 w 3073559"/>
              <a:gd name="connsiteY4-250" fmla="*/ 0 h 7069780"/>
              <a:gd name="connsiteX0-251" fmla="*/ 0 w 3193668"/>
              <a:gd name="connsiteY0-252" fmla="*/ 0 h 6869923"/>
              <a:gd name="connsiteX1-253" fmla="*/ 2763033 w 3193668"/>
              <a:gd name="connsiteY1-254" fmla="*/ 940675 h 6869923"/>
              <a:gd name="connsiteX2-255" fmla="*/ 3193668 w 3193668"/>
              <a:gd name="connsiteY2-256" fmla="*/ 6869923 h 6869923"/>
              <a:gd name="connsiteX3-257" fmla="*/ 231476 w 3193668"/>
              <a:gd name="connsiteY3-258" fmla="*/ 6264530 h 6869923"/>
              <a:gd name="connsiteX4-259" fmla="*/ 0 w 3193668"/>
              <a:gd name="connsiteY4-260" fmla="*/ 0 h 6869923"/>
              <a:gd name="connsiteX0-261" fmla="*/ 0 w 3193668"/>
              <a:gd name="connsiteY0-262" fmla="*/ 0 h 7745897"/>
              <a:gd name="connsiteX1-263" fmla="*/ 2763033 w 3193668"/>
              <a:gd name="connsiteY1-264" fmla="*/ 940675 h 7745897"/>
              <a:gd name="connsiteX2-265" fmla="*/ 3193668 w 3193668"/>
              <a:gd name="connsiteY2-266" fmla="*/ 6869923 h 7745897"/>
              <a:gd name="connsiteX3-267" fmla="*/ 939234 w 3193668"/>
              <a:gd name="connsiteY3-268" fmla="*/ 7745897 h 7745897"/>
              <a:gd name="connsiteX4-269" fmla="*/ 0 w 3193668"/>
              <a:gd name="connsiteY4-270" fmla="*/ 0 h 7745897"/>
              <a:gd name="connsiteX0-271" fmla="*/ 0 w 2608952"/>
              <a:gd name="connsiteY0-272" fmla="*/ 1087803 h 6805222"/>
              <a:gd name="connsiteX1-273" fmla="*/ 2178317 w 2608952"/>
              <a:gd name="connsiteY1-274" fmla="*/ 0 h 6805222"/>
              <a:gd name="connsiteX2-275" fmla="*/ 2608952 w 2608952"/>
              <a:gd name="connsiteY2-276" fmla="*/ 5929248 h 6805222"/>
              <a:gd name="connsiteX3-277" fmla="*/ 354518 w 2608952"/>
              <a:gd name="connsiteY3-278" fmla="*/ 6805222 h 6805222"/>
              <a:gd name="connsiteX4-279" fmla="*/ 0 w 2608952"/>
              <a:gd name="connsiteY4-280" fmla="*/ 1087803 h 6805222"/>
              <a:gd name="connsiteX0-281" fmla="*/ 0 w 2608952"/>
              <a:gd name="connsiteY0-282" fmla="*/ 1087803 h 6805222"/>
              <a:gd name="connsiteX1-283" fmla="*/ 2178317 w 2608952"/>
              <a:gd name="connsiteY1-284" fmla="*/ 0 h 6805222"/>
              <a:gd name="connsiteX2-285" fmla="*/ 2608952 w 2608952"/>
              <a:gd name="connsiteY2-286" fmla="*/ 5929248 h 6805222"/>
              <a:gd name="connsiteX3-287" fmla="*/ 354518 w 2608952"/>
              <a:gd name="connsiteY3-288" fmla="*/ 6805222 h 6805222"/>
              <a:gd name="connsiteX4-289" fmla="*/ 0 w 2608952"/>
              <a:gd name="connsiteY4-290" fmla="*/ 1087803 h 6805222"/>
              <a:gd name="connsiteX0-291" fmla="*/ 0 w 2608952"/>
              <a:gd name="connsiteY0-292" fmla="*/ 1087803 h 6805222"/>
              <a:gd name="connsiteX1-293" fmla="*/ 2178317 w 2608952"/>
              <a:gd name="connsiteY1-294" fmla="*/ 0 h 6805222"/>
              <a:gd name="connsiteX2-295" fmla="*/ 2608952 w 2608952"/>
              <a:gd name="connsiteY2-296" fmla="*/ 5929248 h 6805222"/>
              <a:gd name="connsiteX3-297" fmla="*/ 354518 w 2608952"/>
              <a:gd name="connsiteY3-298" fmla="*/ 6805222 h 6805222"/>
              <a:gd name="connsiteX4-299" fmla="*/ 0 w 2608952"/>
              <a:gd name="connsiteY4-300" fmla="*/ 1087803 h 6805222"/>
              <a:gd name="connsiteX0-301" fmla="*/ 0 w 2608952"/>
              <a:gd name="connsiteY0-302" fmla="*/ 1016004 h 6733423"/>
              <a:gd name="connsiteX1-303" fmla="*/ 2191344 w 2608952"/>
              <a:gd name="connsiteY1-304" fmla="*/ 0 h 6733423"/>
              <a:gd name="connsiteX2-305" fmla="*/ 2608952 w 2608952"/>
              <a:gd name="connsiteY2-306" fmla="*/ 5857449 h 6733423"/>
              <a:gd name="connsiteX3-307" fmla="*/ 354518 w 2608952"/>
              <a:gd name="connsiteY3-308" fmla="*/ 6733423 h 6733423"/>
              <a:gd name="connsiteX4-309" fmla="*/ 0 w 2608952"/>
              <a:gd name="connsiteY4-310" fmla="*/ 1016004 h 6733423"/>
              <a:gd name="connsiteX0-311" fmla="*/ 0 w 2631463"/>
              <a:gd name="connsiteY0-312" fmla="*/ 1006159 h 6733423"/>
              <a:gd name="connsiteX1-313" fmla="*/ 2213855 w 2631463"/>
              <a:gd name="connsiteY1-314" fmla="*/ 0 h 6733423"/>
              <a:gd name="connsiteX2-315" fmla="*/ 2631463 w 2631463"/>
              <a:gd name="connsiteY2-316" fmla="*/ 5857449 h 6733423"/>
              <a:gd name="connsiteX3-317" fmla="*/ 377029 w 2631463"/>
              <a:gd name="connsiteY3-318" fmla="*/ 6733423 h 6733423"/>
              <a:gd name="connsiteX4-319" fmla="*/ 0 w 2631463"/>
              <a:gd name="connsiteY4-320" fmla="*/ 1006159 h 6733423"/>
              <a:gd name="connsiteX0-321" fmla="*/ 0 w 2631463"/>
              <a:gd name="connsiteY0-322" fmla="*/ 1006159 h 6733423"/>
              <a:gd name="connsiteX1-323" fmla="*/ 2213855 w 2631463"/>
              <a:gd name="connsiteY1-324" fmla="*/ 0 h 6733423"/>
              <a:gd name="connsiteX2-325" fmla="*/ 2631463 w 2631463"/>
              <a:gd name="connsiteY2-326" fmla="*/ 5857449 h 6733423"/>
              <a:gd name="connsiteX3-327" fmla="*/ 377029 w 2631463"/>
              <a:gd name="connsiteY3-328" fmla="*/ 6733423 h 6733423"/>
              <a:gd name="connsiteX4-329" fmla="*/ 0 w 2631463"/>
              <a:gd name="connsiteY4-330" fmla="*/ 1006159 h 6733423"/>
              <a:gd name="connsiteX0-331" fmla="*/ 0 w 2631463"/>
              <a:gd name="connsiteY0-332" fmla="*/ 1006159 h 6733423"/>
              <a:gd name="connsiteX1-333" fmla="*/ 2213855 w 2631463"/>
              <a:gd name="connsiteY1-334" fmla="*/ 0 h 6733423"/>
              <a:gd name="connsiteX2-335" fmla="*/ 2631463 w 2631463"/>
              <a:gd name="connsiteY2-336" fmla="*/ 5857449 h 6733423"/>
              <a:gd name="connsiteX3-337" fmla="*/ 377029 w 2631463"/>
              <a:gd name="connsiteY3-338" fmla="*/ 6733423 h 6733423"/>
              <a:gd name="connsiteX4-339" fmla="*/ 0 w 2631463"/>
              <a:gd name="connsiteY4-340" fmla="*/ 1006159 h 6733423"/>
              <a:gd name="connsiteX0-341" fmla="*/ 0 w 2631463"/>
              <a:gd name="connsiteY0-342" fmla="*/ 1006159 h 6733423"/>
              <a:gd name="connsiteX1-343" fmla="*/ 2213855 w 2631463"/>
              <a:gd name="connsiteY1-344" fmla="*/ 0 h 6733423"/>
              <a:gd name="connsiteX2-345" fmla="*/ 2631463 w 2631463"/>
              <a:gd name="connsiteY2-346" fmla="*/ 5857449 h 6733423"/>
              <a:gd name="connsiteX3-347" fmla="*/ 377029 w 2631463"/>
              <a:gd name="connsiteY3-348" fmla="*/ 6733423 h 6733423"/>
              <a:gd name="connsiteX4-349" fmla="*/ 0 w 2631463"/>
              <a:gd name="connsiteY4-350" fmla="*/ 1006159 h 6733423"/>
              <a:gd name="connsiteX0-351" fmla="*/ 0 w 2647460"/>
              <a:gd name="connsiteY0-352" fmla="*/ 1006159 h 6733423"/>
              <a:gd name="connsiteX1-353" fmla="*/ 2213855 w 2647460"/>
              <a:gd name="connsiteY1-354" fmla="*/ 0 h 6733423"/>
              <a:gd name="connsiteX2-355" fmla="*/ 2647460 w 2647460"/>
              <a:gd name="connsiteY2-356" fmla="*/ 5831394 h 6733423"/>
              <a:gd name="connsiteX3-357" fmla="*/ 377029 w 2647460"/>
              <a:gd name="connsiteY3-358" fmla="*/ 6733423 h 6733423"/>
              <a:gd name="connsiteX4-359" fmla="*/ 0 w 2647460"/>
              <a:gd name="connsiteY4-360" fmla="*/ 1006159 h 6733423"/>
              <a:gd name="connsiteX0-361" fmla="*/ 0 w 2647460"/>
              <a:gd name="connsiteY0-362" fmla="*/ 1006159 h 6733423"/>
              <a:gd name="connsiteX1-363" fmla="*/ 2213855 w 2647460"/>
              <a:gd name="connsiteY1-364" fmla="*/ 0 h 6733423"/>
              <a:gd name="connsiteX2-365" fmla="*/ 2647460 w 2647460"/>
              <a:gd name="connsiteY2-366" fmla="*/ 5831394 h 6733423"/>
              <a:gd name="connsiteX3-367" fmla="*/ 377029 w 2647460"/>
              <a:gd name="connsiteY3-368" fmla="*/ 6733423 h 6733423"/>
              <a:gd name="connsiteX4-369" fmla="*/ 0 w 2647460"/>
              <a:gd name="connsiteY4-370" fmla="*/ 1006159 h 6733423"/>
              <a:gd name="connsiteX0-371" fmla="*/ 0 w 2647460"/>
              <a:gd name="connsiteY0-372" fmla="*/ 0 h 5727264"/>
              <a:gd name="connsiteX1-373" fmla="*/ 2325356 w 2647460"/>
              <a:gd name="connsiteY1-374" fmla="*/ 619690 h 5727264"/>
              <a:gd name="connsiteX2-375" fmla="*/ 2647460 w 2647460"/>
              <a:gd name="connsiteY2-376" fmla="*/ 4825235 h 5727264"/>
              <a:gd name="connsiteX3-377" fmla="*/ 377029 w 2647460"/>
              <a:gd name="connsiteY3-378" fmla="*/ 5727264 h 5727264"/>
              <a:gd name="connsiteX4-379" fmla="*/ 0 w 2647460"/>
              <a:gd name="connsiteY4-380" fmla="*/ 0 h 5727264"/>
              <a:gd name="connsiteX0-381" fmla="*/ 0 w 2688146"/>
              <a:gd name="connsiteY0-382" fmla="*/ 0 h 6303102"/>
              <a:gd name="connsiteX1-383" fmla="*/ 2325356 w 2688146"/>
              <a:gd name="connsiteY1-384" fmla="*/ 619690 h 6303102"/>
              <a:gd name="connsiteX2-385" fmla="*/ 2688146 w 2688146"/>
              <a:gd name="connsiteY2-386" fmla="*/ 6303102 h 6303102"/>
              <a:gd name="connsiteX3-387" fmla="*/ 377029 w 2688146"/>
              <a:gd name="connsiteY3-388" fmla="*/ 5727264 h 6303102"/>
              <a:gd name="connsiteX4-389" fmla="*/ 0 w 2688146"/>
              <a:gd name="connsiteY4-390" fmla="*/ 0 h 6303102"/>
              <a:gd name="connsiteX0-391" fmla="*/ 0 w 2688146"/>
              <a:gd name="connsiteY0-392" fmla="*/ 0 h 6303102"/>
              <a:gd name="connsiteX1-393" fmla="*/ 2325356 w 2688146"/>
              <a:gd name="connsiteY1-394" fmla="*/ 619690 h 6303102"/>
              <a:gd name="connsiteX2-395" fmla="*/ 2688146 w 2688146"/>
              <a:gd name="connsiteY2-396" fmla="*/ 6303102 h 6303102"/>
              <a:gd name="connsiteX3-397" fmla="*/ 284193 w 2688146"/>
              <a:gd name="connsiteY3-398" fmla="*/ 5848628 h 6303102"/>
              <a:gd name="connsiteX4-399" fmla="*/ 0 w 2688146"/>
              <a:gd name="connsiteY4-400" fmla="*/ 0 h 6303102"/>
              <a:gd name="connsiteX0-401" fmla="*/ 0 w 2688146"/>
              <a:gd name="connsiteY0-402" fmla="*/ 0 h 6303102"/>
              <a:gd name="connsiteX1-403" fmla="*/ 2325356 w 2688146"/>
              <a:gd name="connsiteY1-404" fmla="*/ 619690 h 6303102"/>
              <a:gd name="connsiteX2-405" fmla="*/ 2688146 w 2688146"/>
              <a:gd name="connsiteY2-406" fmla="*/ 6303102 h 6303102"/>
              <a:gd name="connsiteX3-407" fmla="*/ 284193 w 2688146"/>
              <a:gd name="connsiteY3-408" fmla="*/ 5848628 h 6303102"/>
              <a:gd name="connsiteX4-409" fmla="*/ 0 w 2688146"/>
              <a:gd name="connsiteY4-410" fmla="*/ 0 h 6303102"/>
              <a:gd name="connsiteX0-411" fmla="*/ 0 w 2688146"/>
              <a:gd name="connsiteY0-412" fmla="*/ 0 h 6303102"/>
              <a:gd name="connsiteX1-413" fmla="*/ 2325356 w 2688146"/>
              <a:gd name="connsiteY1-414" fmla="*/ 619690 h 6303102"/>
              <a:gd name="connsiteX2-415" fmla="*/ 2688146 w 2688146"/>
              <a:gd name="connsiteY2-416" fmla="*/ 6303102 h 6303102"/>
              <a:gd name="connsiteX3-417" fmla="*/ 284193 w 2688146"/>
              <a:gd name="connsiteY3-418" fmla="*/ 5848628 h 6303102"/>
              <a:gd name="connsiteX4-419" fmla="*/ 0 w 2688146"/>
              <a:gd name="connsiteY4-420" fmla="*/ 0 h 6303102"/>
              <a:gd name="connsiteX0-421" fmla="*/ 0 w 2688146"/>
              <a:gd name="connsiteY0-422" fmla="*/ 0 h 6303102"/>
              <a:gd name="connsiteX1-423" fmla="*/ 2325356 w 2688146"/>
              <a:gd name="connsiteY1-424" fmla="*/ 619690 h 6303102"/>
              <a:gd name="connsiteX2-425" fmla="*/ 2688146 w 2688146"/>
              <a:gd name="connsiteY2-426" fmla="*/ 6303102 h 6303102"/>
              <a:gd name="connsiteX3-427" fmla="*/ 284193 w 2688146"/>
              <a:gd name="connsiteY3-428" fmla="*/ 5848628 h 6303102"/>
              <a:gd name="connsiteX4-429" fmla="*/ 0 w 2688146"/>
              <a:gd name="connsiteY4-430" fmla="*/ 0 h 6303102"/>
              <a:gd name="connsiteX0-431" fmla="*/ 0 w 2712147"/>
              <a:gd name="connsiteY0-432" fmla="*/ 0 h 6345462"/>
              <a:gd name="connsiteX1-433" fmla="*/ 2349357 w 2712147"/>
              <a:gd name="connsiteY1-434" fmla="*/ 662050 h 6345462"/>
              <a:gd name="connsiteX2-435" fmla="*/ 2712147 w 2712147"/>
              <a:gd name="connsiteY2-436" fmla="*/ 6345462 h 6345462"/>
              <a:gd name="connsiteX3-437" fmla="*/ 308194 w 2712147"/>
              <a:gd name="connsiteY3-438" fmla="*/ 5890988 h 6345462"/>
              <a:gd name="connsiteX4-439" fmla="*/ 0 w 2712147"/>
              <a:gd name="connsiteY4-440" fmla="*/ 0 h 6345462"/>
              <a:gd name="connsiteX0-441" fmla="*/ 0 w 2684680"/>
              <a:gd name="connsiteY0-442" fmla="*/ 0 h 6392082"/>
              <a:gd name="connsiteX1-443" fmla="*/ 2349357 w 2684680"/>
              <a:gd name="connsiteY1-444" fmla="*/ 662050 h 6392082"/>
              <a:gd name="connsiteX2-445" fmla="*/ 2684680 w 2684680"/>
              <a:gd name="connsiteY2-446" fmla="*/ 6392082 h 6392082"/>
              <a:gd name="connsiteX3-447" fmla="*/ 308194 w 2684680"/>
              <a:gd name="connsiteY3-448" fmla="*/ 5890988 h 6392082"/>
              <a:gd name="connsiteX4-449" fmla="*/ 0 w 2684680"/>
              <a:gd name="connsiteY4-450" fmla="*/ 0 h 6392082"/>
              <a:gd name="connsiteX0-451" fmla="*/ 0 w 2686734"/>
              <a:gd name="connsiteY0-452" fmla="*/ 0 h 6405216"/>
              <a:gd name="connsiteX1-453" fmla="*/ 2351411 w 2686734"/>
              <a:gd name="connsiteY1-454" fmla="*/ 675184 h 6405216"/>
              <a:gd name="connsiteX2-455" fmla="*/ 2686734 w 2686734"/>
              <a:gd name="connsiteY2-456" fmla="*/ 6405216 h 6405216"/>
              <a:gd name="connsiteX3-457" fmla="*/ 310248 w 2686734"/>
              <a:gd name="connsiteY3-458" fmla="*/ 5904122 h 6405216"/>
              <a:gd name="connsiteX4-459" fmla="*/ 0 w 2686734"/>
              <a:gd name="connsiteY4-460" fmla="*/ 0 h 6405216"/>
              <a:gd name="connsiteX0-461" fmla="*/ 0 w 2686734"/>
              <a:gd name="connsiteY0-462" fmla="*/ 0 h 6405216"/>
              <a:gd name="connsiteX1-463" fmla="*/ 2351411 w 2686734"/>
              <a:gd name="connsiteY1-464" fmla="*/ 675184 h 6405216"/>
              <a:gd name="connsiteX2-465" fmla="*/ 2686734 w 2686734"/>
              <a:gd name="connsiteY2-466" fmla="*/ 6405216 h 6405216"/>
              <a:gd name="connsiteX3-467" fmla="*/ 310248 w 2686734"/>
              <a:gd name="connsiteY3-468" fmla="*/ 5904122 h 6405216"/>
              <a:gd name="connsiteX4-469" fmla="*/ 0 w 2686734"/>
              <a:gd name="connsiteY4-470" fmla="*/ 0 h 6405216"/>
              <a:gd name="connsiteX0-471" fmla="*/ 0 w 2686734"/>
              <a:gd name="connsiteY0-472" fmla="*/ 0 h 6405216"/>
              <a:gd name="connsiteX1-473" fmla="*/ 2334041 w 2686734"/>
              <a:gd name="connsiteY1-474" fmla="*/ 638188 h 6405216"/>
              <a:gd name="connsiteX2-475" fmla="*/ 2686734 w 2686734"/>
              <a:gd name="connsiteY2-476" fmla="*/ 6405216 h 6405216"/>
              <a:gd name="connsiteX3-477" fmla="*/ 310248 w 2686734"/>
              <a:gd name="connsiteY3-478" fmla="*/ 5904122 h 6405216"/>
              <a:gd name="connsiteX4-479" fmla="*/ 0 w 2686734"/>
              <a:gd name="connsiteY4-480" fmla="*/ 0 h 6405216"/>
              <a:gd name="connsiteX0-481" fmla="*/ 0 w 2686734"/>
              <a:gd name="connsiteY0-482" fmla="*/ 0 h 6405216"/>
              <a:gd name="connsiteX1-483" fmla="*/ 2338149 w 2686734"/>
              <a:gd name="connsiteY1-484" fmla="*/ 664456 h 6405216"/>
              <a:gd name="connsiteX2-485" fmla="*/ 2686734 w 2686734"/>
              <a:gd name="connsiteY2-486" fmla="*/ 6405216 h 6405216"/>
              <a:gd name="connsiteX3-487" fmla="*/ 310248 w 2686734"/>
              <a:gd name="connsiteY3-488" fmla="*/ 5904122 h 6405216"/>
              <a:gd name="connsiteX4-489" fmla="*/ 0 w 2686734"/>
              <a:gd name="connsiteY4-490" fmla="*/ 0 h 6405216"/>
              <a:gd name="connsiteX0-491" fmla="*/ 0 w 2686734"/>
              <a:gd name="connsiteY0-492" fmla="*/ 0 h 6405216"/>
              <a:gd name="connsiteX1-493" fmla="*/ 2370664 w 2686734"/>
              <a:gd name="connsiteY1-494" fmla="*/ 576028 h 6405216"/>
              <a:gd name="connsiteX2-495" fmla="*/ 2686734 w 2686734"/>
              <a:gd name="connsiteY2-496" fmla="*/ 6405216 h 6405216"/>
              <a:gd name="connsiteX3-497" fmla="*/ 310248 w 2686734"/>
              <a:gd name="connsiteY3-498" fmla="*/ 5904122 h 6405216"/>
              <a:gd name="connsiteX4-499" fmla="*/ 0 w 2686734"/>
              <a:gd name="connsiteY4-500" fmla="*/ 0 h 6405216"/>
              <a:gd name="connsiteX0-501" fmla="*/ 0 w 2686734"/>
              <a:gd name="connsiteY0-502" fmla="*/ 0 h 6405216"/>
              <a:gd name="connsiteX1-503" fmla="*/ 2331518 w 2686734"/>
              <a:gd name="connsiteY1-504" fmla="*/ 659092 h 6405216"/>
              <a:gd name="connsiteX2-505" fmla="*/ 2686734 w 2686734"/>
              <a:gd name="connsiteY2-506" fmla="*/ 6405216 h 6405216"/>
              <a:gd name="connsiteX3-507" fmla="*/ 310248 w 2686734"/>
              <a:gd name="connsiteY3-508" fmla="*/ 5904122 h 6405216"/>
              <a:gd name="connsiteX4-509" fmla="*/ 0 w 2686734"/>
              <a:gd name="connsiteY4-510" fmla="*/ 0 h 6405216"/>
              <a:gd name="connsiteX0-511" fmla="*/ 0 w 2686734"/>
              <a:gd name="connsiteY0-512" fmla="*/ 0 h 6405216"/>
              <a:gd name="connsiteX1-513" fmla="*/ 2331518 w 2686734"/>
              <a:gd name="connsiteY1-514" fmla="*/ 659092 h 6405216"/>
              <a:gd name="connsiteX2-515" fmla="*/ 2686734 w 2686734"/>
              <a:gd name="connsiteY2-516" fmla="*/ 6405216 h 6405216"/>
              <a:gd name="connsiteX3-517" fmla="*/ 291937 w 2686734"/>
              <a:gd name="connsiteY3-518" fmla="*/ 5935202 h 6405216"/>
              <a:gd name="connsiteX4-519" fmla="*/ 0 w 2686734"/>
              <a:gd name="connsiteY4-520" fmla="*/ 0 h 6405216"/>
              <a:gd name="connsiteX0-521" fmla="*/ 0 w 2686734"/>
              <a:gd name="connsiteY0-522" fmla="*/ 0 h 6405216"/>
              <a:gd name="connsiteX1-523" fmla="*/ 2331518 w 2686734"/>
              <a:gd name="connsiteY1-524" fmla="*/ 659092 h 6405216"/>
              <a:gd name="connsiteX2-525" fmla="*/ 2686734 w 2686734"/>
              <a:gd name="connsiteY2-526" fmla="*/ 6405216 h 6405216"/>
              <a:gd name="connsiteX3-527" fmla="*/ 276621 w 2686734"/>
              <a:gd name="connsiteY3-528" fmla="*/ 5911341 h 6405216"/>
              <a:gd name="connsiteX4-529" fmla="*/ 0 w 2686734"/>
              <a:gd name="connsiteY4-530" fmla="*/ 0 h 6405216"/>
              <a:gd name="connsiteX0-531" fmla="*/ 0 w 2686734"/>
              <a:gd name="connsiteY0-532" fmla="*/ 0 h 6405216"/>
              <a:gd name="connsiteX1-533" fmla="*/ 2331518 w 2686734"/>
              <a:gd name="connsiteY1-534" fmla="*/ 659092 h 6405216"/>
              <a:gd name="connsiteX2-535" fmla="*/ 2686734 w 2686734"/>
              <a:gd name="connsiteY2-536" fmla="*/ 6405216 h 6405216"/>
              <a:gd name="connsiteX3-537" fmla="*/ 276621 w 2686734"/>
              <a:gd name="connsiteY3-538" fmla="*/ 5911341 h 6405216"/>
              <a:gd name="connsiteX4-539" fmla="*/ 0 w 2686734"/>
              <a:gd name="connsiteY4-540" fmla="*/ 0 h 64052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686734" h="6405216">
                <a:moveTo>
                  <a:pt x="0" y="0"/>
                </a:moveTo>
                <a:lnTo>
                  <a:pt x="2331518" y="659092"/>
                </a:lnTo>
                <a:cubicBezTo>
                  <a:pt x="2479204" y="3079239"/>
                  <a:pt x="2505306" y="3654741"/>
                  <a:pt x="2686734" y="6405216"/>
                </a:cubicBezTo>
                <a:lnTo>
                  <a:pt x="276621" y="5911341"/>
                </a:lnTo>
                <a:cubicBezTo>
                  <a:pt x="179686" y="3553951"/>
                  <a:pt x="98590" y="2363605"/>
                  <a:pt x="0" y="0"/>
                </a:cubicBezTo>
                <a:close/>
              </a:path>
            </a:pathLst>
          </a:custGeom>
          <a:blipFill dpi="0" rotWithShape="1">
            <a:blip r:embed="rId2" cstate="screen"/>
            <a:srcRect/>
            <a:stretch>
              <a:fillRect/>
            </a:stretch>
          </a:blipFill>
        </p:spPr>
        <p:txBody>
          <a:bodyPr vert="vert" lIns="511910" tIns="511910" rIns="511910" bIns="511910" anchor="ctr"/>
          <a:lstStyle>
            <a:lvl1pPr marL="0" indent="0" algn="ctr" rtl="0" eaLnBrk="0" fontAlgn="base" hangingPunct="0">
              <a:spcBef>
                <a:spcPts val="475"/>
              </a:spcBef>
              <a:spcAft>
                <a:spcPts val="475"/>
              </a:spcAft>
              <a:buFont typeface="Arial" panose="020B0604020202020204" pitchFamily="34" charset="0"/>
              <a:buNone/>
              <a:defRPr sz="1265" kern="1200">
                <a:solidFill>
                  <a:schemeClr val="accent6"/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dirty="0"/>
          </a:p>
        </p:txBody>
      </p:sp>
      <p:sp>
        <p:nvSpPr>
          <p:cNvPr id="45" name="Rounded Rectangle 48"/>
          <p:cNvSpPr/>
          <p:nvPr/>
        </p:nvSpPr>
        <p:spPr>
          <a:xfrm>
            <a:off x="4814996" y="1342912"/>
            <a:ext cx="540001" cy="53997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6" tIns="45699" rIns="91396" bIns="45699" rtlCol="0" anchor="ctr"/>
          <a:lstStyle/>
          <a:p>
            <a:pPr algn="ctr"/>
            <a:endParaRPr lang="en-US" sz="995" dirty="0">
              <a:solidFill>
                <a:srgbClr val="7F7F7F"/>
              </a:solidFill>
            </a:endParaRPr>
          </a:p>
        </p:txBody>
      </p:sp>
      <p:sp>
        <p:nvSpPr>
          <p:cNvPr id="47" name="Text Placeholder 7"/>
          <p:cNvSpPr txBox="1"/>
          <p:nvPr/>
        </p:nvSpPr>
        <p:spPr>
          <a:xfrm>
            <a:off x="5456599" y="1308838"/>
            <a:ext cx="2409338" cy="253755"/>
          </a:xfrm>
          <a:prstGeom prst="rect">
            <a:avLst/>
          </a:prstGeom>
        </p:spPr>
        <p:txBody>
          <a:bodyPr vert="horz" lIns="0" tIns="73860" rIns="0" bIns="73860" anchor="ctr"/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65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40" b="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b="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8" name="Text Placeholder 2"/>
          <p:cNvSpPr txBox="1"/>
          <p:nvPr/>
        </p:nvSpPr>
        <p:spPr>
          <a:xfrm>
            <a:off x="5456599" y="1582505"/>
            <a:ext cx="2107470" cy="5729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rtl="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9" name="Rounded Rectangle 52"/>
          <p:cNvSpPr/>
          <p:nvPr/>
        </p:nvSpPr>
        <p:spPr>
          <a:xfrm>
            <a:off x="3076429" y="2821837"/>
            <a:ext cx="540001" cy="53997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6" tIns="45699" rIns="91396" bIns="45699" rtlCol="0" anchor="ctr"/>
          <a:lstStyle/>
          <a:p>
            <a:pPr algn="ctr"/>
            <a:endParaRPr lang="en-US" sz="995" dirty="0">
              <a:solidFill>
                <a:srgbClr val="7F7F7F"/>
              </a:solidFill>
            </a:endParaRPr>
          </a:p>
        </p:txBody>
      </p:sp>
      <p:sp>
        <p:nvSpPr>
          <p:cNvPr id="51" name="Text Placeholder 7"/>
          <p:cNvSpPr txBox="1"/>
          <p:nvPr/>
        </p:nvSpPr>
        <p:spPr>
          <a:xfrm>
            <a:off x="577670" y="2787763"/>
            <a:ext cx="2409338" cy="253755"/>
          </a:xfrm>
          <a:prstGeom prst="rect">
            <a:avLst/>
          </a:prstGeom>
        </p:spPr>
        <p:txBody>
          <a:bodyPr vert="horz" lIns="0" tIns="73860" rIns="0" bIns="73860" anchor="ctr"/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65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40" b="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b="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52" name="Text Placeholder 2"/>
          <p:cNvSpPr txBox="1"/>
          <p:nvPr/>
        </p:nvSpPr>
        <p:spPr>
          <a:xfrm>
            <a:off x="577670" y="3061430"/>
            <a:ext cx="2107470" cy="5729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rtl="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3" name="Rounded Rectangle 57"/>
          <p:cNvSpPr/>
          <p:nvPr/>
        </p:nvSpPr>
        <p:spPr>
          <a:xfrm>
            <a:off x="5624109" y="2335810"/>
            <a:ext cx="540001" cy="53997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6" tIns="45699" rIns="91396" bIns="45699" rtlCol="0" anchor="ctr"/>
          <a:lstStyle/>
          <a:p>
            <a:pPr algn="ctr"/>
            <a:endParaRPr lang="en-US" sz="995" dirty="0">
              <a:solidFill>
                <a:srgbClr val="7F7F7F"/>
              </a:solidFill>
            </a:endParaRPr>
          </a:p>
        </p:txBody>
      </p:sp>
      <p:sp>
        <p:nvSpPr>
          <p:cNvPr id="55" name="Text Placeholder 7"/>
          <p:cNvSpPr txBox="1"/>
          <p:nvPr/>
        </p:nvSpPr>
        <p:spPr>
          <a:xfrm>
            <a:off x="6265713" y="2301736"/>
            <a:ext cx="2409338" cy="253755"/>
          </a:xfrm>
          <a:prstGeom prst="rect">
            <a:avLst/>
          </a:prstGeom>
        </p:spPr>
        <p:txBody>
          <a:bodyPr vert="horz" lIns="0" tIns="73860" rIns="0" bIns="73860" anchor="ctr"/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65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40" b="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b="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56" name="Text Placeholder 2"/>
          <p:cNvSpPr txBox="1"/>
          <p:nvPr/>
        </p:nvSpPr>
        <p:spPr>
          <a:xfrm>
            <a:off x="6265713" y="2575403"/>
            <a:ext cx="2107470" cy="5729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rtl="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7" name="Rounded Rectangle 67"/>
          <p:cNvSpPr/>
          <p:nvPr/>
        </p:nvSpPr>
        <p:spPr>
          <a:xfrm>
            <a:off x="3843004" y="3815467"/>
            <a:ext cx="540001" cy="53997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6" tIns="45699" rIns="91396" bIns="45699" rtlCol="0" anchor="ctr"/>
          <a:lstStyle/>
          <a:p>
            <a:pPr algn="ctr"/>
            <a:endParaRPr lang="en-US" sz="995" dirty="0">
              <a:solidFill>
                <a:srgbClr val="7F7F7F"/>
              </a:solidFill>
            </a:endParaRPr>
          </a:p>
        </p:txBody>
      </p:sp>
      <p:sp>
        <p:nvSpPr>
          <p:cNvPr id="59" name="Text Placeholder 7"/>
          <p:cNvSpPr txBox="1"/>
          <p:nvPr/>
        </p:nvSpPr>
        <p:spPr>
          <a:xfrm>
            <a:off x="1344243" y="3781392"/>
            <a:ext cx="2409338" cy="253755"/>
          </a:xfrm>
          <a:prstGeom prst="rect">
            <a:avLst/>
          </a:prstGeom>
        </p:spPr>
        <p:txBody>
          <a:bodyPr vert="horz" lIns="0" tIns="73860" rIns="0" bIns="73860" anchor="ctr"/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65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40" b="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b="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0" name="Text Placeholder 2"/>
          <p:cNvSpPr txBox="1"/>
          <p:nvPr/>
        </p:nvSpPr>
        <p:spPr>
          <a:xfrm>
            <a:off x="1344243" y="4055059"/>
            <a:ext cx="2107470" cy="5729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rtl="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6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6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3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3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3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3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3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3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3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7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300" fill="hold"/>
                        <p:tgtEl>
                          <p:spTgt spid="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300" fill="hold"/>
                        <p:tgtEl>
                          <p:spTgt spid="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300"/>
                        <p:tgtEl>
                          <p:spTgt spid="4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300" fill="hold"/>
                        <p:tgtEl>
                          <p:spTgt spid="4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300" fill="hold"/>
                        <p:tgtEl>
                          <p:spTgt spid="4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3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animBg="1"/>
      <p:bldP spid="51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300" fill="hold"/>
                        <p:tgtEl>
                          <p:spTgt spid="5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300" fill="hold"/>
                        <p:tgtEl>
                          <p:spTgt spid="5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3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300" fill="hold"/>
                        <p:tgtEl>
                          <p:spTgt spid="5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300" fill="hold"/>
                        <p:tgtEl>
                          <p:spTgt spid="5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3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animBg="1"/>
      <p:bldP spid="55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300" fill="hold"/>
                        <p:tgtEl>
                          <p:spTgt spid="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300" fill="hold"/>
                        <p:tgtEl>
                          <p:spTgt spid="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3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300" fill="hold"/>
                        <p:tgtEl>
                          <p:spTgt spid="5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300" fill="hold"/>
                        <p:tgtEl>
                          <p:spTgt spid="5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3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animBg="1"/>
      <p:bldP spid="59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300" fill="hold"/>
                        <p:tgtEl>
                          <p:spTgt spid="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300" fill="hold"/>
                        <p:tgtEl>
                          <p:spTgt spid="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3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300" fill="hold"/>
                        <p:tgtEl>
                          <p:spTgt spid="6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300" fill="hold"/>
                        <p:tgtEl>
                          <p:spTgt spid="6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3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6007" y="1827711"/>
            <a:ext cx="3137397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zh-CN" altLang="en-US" sz="384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zh-CN" altLang="en-US" sz="3600" b="1" spc="3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3780010" y="1251690"/>
            <a:ext cx="0" cy="2640122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9"/>
          <p:cNvSpPr txBox="1"/>
          <p:nvPr/>
        </p:nvSpPr>
        <p:spPr>
          <a:xfrm>
            <a:off x="4101262" y="2677507"/>
            <a:ext cx="137922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年度工作概述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文本框 9"/>
          <p:cNvSpPr txBox="1"/>
          <p:nvPr/>
        </p:nvSpPr>
        <p:spPr>
          <a:xfrm>
            <a:off x="4101262" y="3002907"/>
            <a:ext cx="149485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成功项目展示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5804268" y="2680765"/>
            <a:ext cx="137922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工作完成情况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文本框 9"/>
          <p:cNvSpPr txBox="1"/>
          <p:nvPr/>
        </p:nvSpPr>
        <p:spPr>
          <a:xfrm>
            <a:off x="5804269" y="3006614"/>
            <a:ext cx="1379220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工作存在不足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62173" y="3229814"/>
            <a:ext cx="90273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PART 03</a:t>
            </a:r>
            <a:endParaRPr lang="zh-CN" altLang="en-US" sz="1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263067" y="1815700"/>
            <a:ext cx="1300945" cy="1300945"/>
            <a:chOff x="2262782" y="1446400"/>
            <a:chExt cx="1301106" cy="1301106"/>
          </a:xfrm>
        </p:grpSpPr>
        <p:sp>
          <p:nvSpPr>
            <p:cNvPr id="5" name="椭圆 4"/>
            <p:cNvSpPr/>
            <p:nvPr/>
          </p:nvSpPr>
          <p:spPr>
            <a:xfrm>
              <a:off x="2262782" y="1446400"/>
              <a:ext cx="1301106" cy="13011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KSO_Shape"/>
            <p:cNvSpPr/>
            <p:nvPr/>
          </p:nvSpPr>
          <p:spPr bwMode="auto">
            <a:xfrm>
              <a:off x="2523120" y="1821416"/>
              <a:ext cx="836342" cy="574285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995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2" grpId="0"/>
      <p:bldP spid="13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H_Others_1"/>
          <p:cNvSpPr txBox="1"/>
          <p:nvPr>
            <p:custDataLst>
              <p:tags r:id="rId1"/>
            </p:custDataLst>
          </p:nvPr>
        </p:nvSpPr>
        <p:spPr>
          <a:xfrm>
            <a:off x="2484266" y="1059019"/>
            <a:ext cx="1258486" cy="2698377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818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CN" altLang="en-US" sz="818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MH_Others_2"/>
          <p:cNvSpPr txBox="1"/>
          <p:nvPr>
            <p:custDataLst>
              <p:tags r:id="rId2"/>
            </p:custDataLst>
          </p:nvPr>
        </p:nvSpPr>
        <p:spPr>
          <a:xfrm rot="5400000">
            <a:off x="1170298" y="2167436"/>
            <a:ext cx="2346166" cy="48154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313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zh-CN" altLang="en-US" sz="313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MH_Number_1"/>
          <p:cNvSpPr/>
          <p:nvPr>
            <p:custDataLst>
              <p:tags r:id="rId3"/>
            </p:custDataLst>
          </p:nvPr>
        </p:nvSpPr>
        <p:spPr>
          <a:xfrm>
            <a:off x="4060681" y="1439138"/>
            <a:ext cx="269985" cy="269985"/>
          </a:xfrm>
          <a:prstGeom prst="ellips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15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</a:t>
            </a:r>
            <a:endParaRPr lang="zh-CN" altLang="en-US" sz="15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21" name="MH_Entry_1"/>
          <p:cNvSpPr/>
          <p:nvPr>
            <p:custDataLst>
              <p:tags r:id="rId4"/>
            </p:custDataLst>
          </p:nvPr>
        </p:nvSpPr>
        <p:spPr>
          <a:xfrm>
            <a:off x="4438156" y="1376938"/>
            <a:ext cx="2368744" cy="360099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MH_Number_2"/>
          <p:cNvSpPr/>
          <p:nvPr>
            <p:custDataLst>
              <p:tags r:id="rId5"/>
            </p:custDataLst>
          </p:nvPr>
        </p:nvSpPr>
        <p:spPr>
          <a:xfrm>
            <a:off x="4060681" y="2057461"/>
            <a:ext cx="269985" cy="269985"/>
          </a:xfrm>
          <a:prstGeom prst="ellipse">
            <a:avLst/>
          </a:pr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15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endParaRPr lang="zh-CN" altLang="en-US" sz="15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23" name="MH_Entry_2"/>
          <p:cNvSpPr/>
          <p:nvPr>
            <p:custDataLst>
              <p:tags r:id="rId6"/>
            </p:custDataLst>
          </p:nvPr>
        </p:nvSpPr>
        <p:spPr>
          <a:xfrm>
            <a:off x="4438156" y="1995262"/>
            <a:ext cx="2506941" cy="360099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MH_Number_3"/>
          <p:cNvSpPr/>
          <p:nvPr>
            <p:custDataLst>
              <p:tags r:id="rId7"/>
            </p:custDataLst>
          </p:nvPr>
        </p:nvSpPr>
        <p:spPr>
          <a:xfrm>
            <a:off x="4060681" y="2675783"/>
            <a:ext cx="269985" cy="269985"/>
          </a:xfrm>
          <a:prstGeom prst="ellips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1500" b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endParaRPr lang="zh-CN" altLang="en-US" sz="15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25" name="MH_Entry_3"/>
          <p:cNvSpPr/>
          <p:nvPr>
            <p:custDataLst>
              <p:tags r:id="rId8"/>
            </p:custDataLst>
          </p:nvPr>
        </p:nvSpPr>
        <p:spPr>
          <a:xfrm>
            <a:off x="4438156" y="2613584"/>
            <a:ext cx="2506941" cy="360099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8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MH_Number_4"/>
          <p:cNvSpPr/>
          <p:nvPr>
            <p:custDataLst>
              <p:tags r:id="rId9"/>
            </p:custDataLst>
          </p:nvPr>
        </p:nvSpPr>
        <p:spPr>
          <a:xfrm>
            <a:off x="4060681" y="3294106"/>
            <a:ext cx="269985" cy="269985"/>
          </a:xfrm>
          <a:prstGeom prst="ellipse">
            <a:avLst/>
          </a:pr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1500" b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4</a:t>
            </a:r>
            <a:endParaRPr lang="zh-CN" altLang="en-US" sz="15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27" name="MH_Entry_4"/>
          <p:cNvSpPr/>
          <p:nvPr>
            <p:custDataLst>
              <p:tags r:id="rId10"/>
            </p:custDataLst>
          </p:nvPr>
        </p:nvSpPr>
        <p:spPr>
          <a:xfrm>
            <a:off x="4438156" y="3231906"/>
            <a:ext cx="2506941" cy="360099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6"/>
          <p:cNvSpPr/>
          <p:nvPr/>
        </p:nvSpPr>
        <p:spPr bwMode="auto">
          <a:xfrm>
            <a:off x="-15372" y="2327446"/>
            <a:ext cx="9159372" cy="2815913"/>
          </a:xfrm>
          <a:custGeom>
            <a:avLst/>
            <a:gdLst>
              <a:gd name="T0" fmla="*/ 0 w 5734"/>
              <a:gd name="T1" fmla="*/ 0 h 931"/>
              <a:gd name="T2" fmla="*/ 167 w 5734"/>
              <a:gd name="T3" fmla="*/ 73 h 931"/>
              <a:gd name="T4" fmla="*/ 340 w 5734"/>
              <a:gd name="T5" fmla="*/ 143 h 931"/>
              <a:gd name="T6" fmla="*/ 522 w 5734"/>
              <a:gd name="T7" fmla="*/ 206 h 931"/>
              <a:gd name="T8" fmla="*/ 711 w 5734"/>
              <a:gd name="T9" fmla="*/ 266 h 931"/>
              <a:gd name="T10" fmla="*/ 907 w 5734"/>
              <a:gd name="T11" fmla="*/ 320 h 931"/>
              <a:gd name="T12" fmla="*/ 1109 w 5734"/>
              <a:gd name="T13" fmla="*/ 369 h 931"/>
              <a:gd name="T14" fmla="*/ 1315 w 5734"/>
              <a:gd name="T15" fmla="*/ 415 h 931"/>
              <a:gd name="T16" fmla="*/ 1529 w 5734"/>
              <a:gd name="T17" fmla="*/ 455 h 931"/>
              <a:gd name="T18" fmla="*/ 1746 w 5734"/>
              <a:gd name="T19" fmla="*/ 490 h 931"/>
              <a:gd name="T20" fmla="*/ 1966 w 5734"/>
              <a:gd name="T21" fmla="*/ 520 h 931"/>
              <a:gd name="T22" fmla="*/ 2189 w 5734"/>
              <a:gd name="T23" fmla="*/ 544 h 931"/>
              <a:gd name="T24" fmla="*/ 2416 w 5734"/>
              <a:gd name="T25" fmla="*/ 563 h 931"/>
              <a:gd name="T26" fmla="*/ 2644 w 5734"/>
              <a:gd name="T27" fmla="*/ 579 h 931"/>
              <a:gd name="T28" fmla="*/ 2873 w 5734"/>
              <a:gd name="T29" fmla="*/ 588 h 931"/>
              <a:gd name="T30" fmla="*/ 3104 w 5734"/>
              <a:gd name="T31" fmla="*/ 593 h 931"/>
              <a:gd name="T32" fmla="*/ 3336 w 5734"/>
              <a:gd name="T33" fmla="*/ 591 h 931"/>
              <a:gd name="T34" fmla="*/ 3567 w 5734"/>
              <a:gd name="T35" fmla="*/ 586 h 931"/>
              <a:gd name="T36" fmla="*/ 3798 w 5734"/>
              <a:gd name="T37" fmla="*/ 576 h 931"/>
              <a:gd name="T38" fmla="*/ 4025 w 5734"/>
              <a:gd name="T39" fmla="*/ 560 h 931"/>
              <a:gd name="T40" fmla="*/ 4253 w 5734"/>
              <a:gd name="T41" fmla="*/ 539 h 931"/>
              <a:gd name="T42" fmla="*/ 4477 w 5734"/>
              <a:gd name="T43" fmla="*/ 511 h 931"/>
              <a:gd name="T44" fmla="*/ 4698 w 5734"/>
              <a:gd name="T45" fmla="*/ 479 h 931"/>
              <a:gd name="T46" fmla="*/ 4915 w 5734"/>
              <a:gd name="T47" fmla="*/ 443 h 931"/>
              <a:gd name="T48" fmla="*/ 5127 w 5734"/>
              <a:gd name="T49" fmla="*/ 401 h 931"/>
              <a:gd name="T50" fmla="*/ 5335 w 5734"/>
              <a:gd name="T51" fmla="*/ 352 h 931"/>
              <a:gd name="T52" fmla="*/ 5538 w 5734"/>
              <a:gd name="T53" fmla="*/ 299 h 931"/>
              <a:gd name="T54" fmla="*/ 5734 w 5734"/>
              <a:gd name="T55" fmla="*/ 240 h 931"/>
              <a:gd name="T56" fmla="*/ 5734 w 5734"/>
              <a:gd name="T57" fmla="*/ 931 h 931"/>
              <a:gd name="T58" fmla="*/ 0 w 5734"/>
              <a:gd name="T59" fmla="*/ 931 h 931"/>
              <a:gd name="T60" fmla="*/ 0 w 5734"/>
              <a:gd name="T61" fmla="*/ 0 h 9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734" h="931">
                <a:moveTo>
                  <a:pt x="0" y="0"/>
                </a:moveTo>
                <a:lnTo>
                  <a:pt x="167" y="73"/>
                </a:lnTo>
                <a:lnTo>
                  <a:pt x="340" y="143"/>
                </a:lnTo>
                <a:lnTo>
                  <a:pt x="522" y="206"/>
                </a:lnTo>
                <a:lnTo>
                  <a:pt x="711" y="266"/>
                </a:lnTo>
                <a:lnTo>
                  <a:pt x="907" y="320"/>
                </a:lnTo>
                <a:lnTo>
                  <a:pt x="1109" y="369"/>
                </a:lnTo>
                <a:lnTo>
                  <a:pt x="1315" y="415"/>
                </a:lnTo>
                <a:lnTo>
                  <a:pt x="1529" y="455"/>
                </a:lnTo>
                <a:lnTo>
                  <a:pt x="1746" y="490"/>
                </a:lnTo>
                <a:lnTo>
                  <a:pt x="1966" y="520"/>
                </a:lnTo>
                <a:lnTo>
                  <a:pt x="2189" y="544"/>
                </a:lnTo>
                <a:lnTo>
                  <a:pt x="2416" y="563"/>
                </a:lnTo>
                <a:lnTo>
                  <a:pt x="2644" y="579"/>
                </a:lnTo>
                <a:lnTo>
                  <a:pt x="2873" y="588"/>
                </a:lnTo>
                <a:lnTo>
                  <a:pt x="3104" y="593"/>
                </a:lnTo>
                <a:lnTo>
                  <a:pt x="3336" y="591"/>
                </a:lnTo>
                <a:lnTo>
                  <a:pt x="3567" y="586"/>
                </a:lnTo>
                <a:lnTo>
                  <a:pt x="3798" y="576"/>
                </a:lnTo>
                <a:lnTo>
                  <a:pt x="4025" y="560"/>
                </a:lnTo>
                <a:lnTo>
                  <a:pt x="4253" y="539"/>
                </a:lnTo>
                <a:lnTo>
                  <a:pt x="4477" y="511"/>
                </a:lnTo>
                <a:lnTo>
                  <a:pt x="4698" y="479"/>
                </a:lnTo>
                <a:lnTo>
                  <a:pt x="4915" y="443"/>
                </a:lnTo>
                <a:lnTo>
                  <a:pt x="5127" y="401"/>
                </a:lnTo>
                <a:lnTo>
                  <a:pt x="5335" y="352"/>
                </a:lnTo>
                <a:lnTo>
                  <a:pt x="5538" y="299"/>
                </a:lnTo>
                <a:lnTo>
                  <a:pt x="5734" y="240"/>
                </a:lnTo>
                <a:lnTo>
                  <a:pt x="5734" y="931"/>
                </a:lnTo>
                <a:lnTo>
                  <a:pt x="0" y="9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91435" tIns="45717" rIns="91435" bIns="45717" numCol="1" anchor="t" anchorCtr="0" compatLnSpc="1"/>
          <a:lstStyle/>
          <a:p>
            <a:endParaRPr lang="zh-CN" altLang="en-US" sz="995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Chart 6"/>
          <p:cNvGraphicFramePr/>
          <p:nvPr/>
        </p:nvGraphicFramePr>
        <p:xfrm>
          <a:off x="831941" y="624125"/>
          <a:ext cx="7587246" cy="2174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6" name="Rektangel 76"/>
          <p:cNvSpPr>
            <a:spLocks noChangeArrowheads="1"/>
          </p:cNvSpPr>
          <p:nvPr/>
        </p:nvSpPr>
        <p:spPr bwMode="auto">
          <a:xfrm>
            <a:off x="3753165" y="2795991"/>
            <a:ext cx="971263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350" b="1" dirty="0">
                <a:solidFill>
                  <a:srgbClr val="2F5EB0"/>
                </a:solidFill>
                <a:latin typeface="Impact MT Std" pitchFamily="34" charset="0"/>
                <a:ea typeface="微软雅黑" panose="020B0503020204020204" pitchFamily="34" charset="-122"/>
              </a:rPr>
              <a:t>输入标题</a:t>
            </a:r>
            <a:endParaRPr lang="en-US" altLang="zh-CN" sz="3300" b="1" dirty="0">
              <a:solidFill>
                <a:srgbClr val="2F5EB0"/>
              </a:solidFill>
              <a:cs typeface="Arial" panose="020B0604020202020204" pitchFamily="34" charset="0"/>
            </a:endParaRPr>
          </a:p>
        </p:txBody>
      </p:sp>
      <p:sp>
        <p:nvSpPr>
          <p:cNvPr id="147" name="Oval 175"/>
          <p:cNvSpPr>
            <a:spLocks noChangeArrowheads="1"/>
          </p:cNvSpPr>
          <p:nvPr/>
        </p:nvSpPr>
        <p:spPr bwMode="auto">
          <a:xfrm>
            <a:off x="3600145" y="2841038"/>
            <a:ext cx="153020" cy="153020"/>
          </a:xfrm>
          <a:prstGeom prst="ellipse">
            <a:avLst/>
          </a:prstGeom>
          <a:solidFill>
            <a:srgbClr val="2F5EB0"/>
          </a:solidFill>
          <a:ln w="9525">
            <a:solidFill>
              <a:srgbClr val="FFFFFF"/>
            </a:solidFill>
            <a:rou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685800" eaLnBrk="1" hangingPunct="1"/>
            <a:endParaRPr lang="nb-NO" altLang="id-ID" sz="1200">
              <a:solidFill>
                <a:srgbClr val="404040"/>
              </a:solidFill>
              <a:latin typeface="+mn-lt"/>
            </a:endParaRPr>
          </a:p>
        </p:txBody>
      </p:sp>
      <p:sp>
        <p:nvSpPr>
          <p:cNvPr id="148" name="Rektangel 76"/>
          <p:cNvSpPr>
            <a:spLocks noChangeArrowheads="1"/>
          </p:cNvSpPr>
          <p:nvPr/>
        </p:nvSpPr>
        <p:spPr bwMode="auto">
          <a:xfrm>
            <a:off x="4749115" y="2795991"/>
            <a:ext cx="971263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3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mpact MT Std" pitchFamily="34" charset="0"/>
                <a:ea typeface="微软雅黑" panose="020B0503020204020204" pitchFamily="34" charset="-122"/>
              </a:rPr>
              <a:t>输入标题</a:t>
            </a:r>
            <a:endParaRPr lang="en-US" altLang="zh-CN" sz="3300" b="1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49" name="Oval 175"/>
          <p:cNvSpPr>
            <a:spLocks noChangeArrowheads="1"/>
          </p:cNvSpPr>
          <p:nvPr/>
        </p:nvSpPr>
        <p:spPr bwMode="auto">
          <a:xfrm>
            <a:off x="4616456" y="2841039"/>
            <a:ext cx="147401" cy="147401"/>
          </a:xfrm>
          <a:prstGeom prst="ellipse">
            <a:avLst/>
          </a:prstGeom>
          <a:solidFill>
            <a:schemeClr val="bg1">
              <a:lumMod val="65000"/>
              <a:alpha val="67059"/>
            </a:schemeClr>
          </a:solidFill>
          <a:ln w="9525">
            <a:solidFill>
              <a:srgbClr val="FFFFFF"/>
            </a:solidFill>
            <a:rou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685800" eaLnBrk="1" hangingPunct="1"/>
            <a:endParaRPr lang="nb-NO" altLang="id-ID" sz="1200">
              <a:solidFill>
                <a:srgbClr val="404040"/>
              </a:solidFill>
              <a:latin typeface="+mn-lt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494459" y="3761749"/>
            <a:ext cx="6128085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zh-CN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Impact MT Std" pitchFamily="34" charset="0"/>
                <a:ea typeface="微软雅黑" panose="020B0503020204020204" pitchFamily="34" charset="-122"/>
              </a:rPr>
              <a:t>点击输入简要文字解说，解说文字尽量概括精炼，不用多余的文字修饰，简洁精准的 解说所提炼的核心概念。点击输入简要文字解说，解说文字尽量概括精炼，不用多余的文字修饰，简洁精准的 解说所提炼的核心概念。</a:t>
            </a:r>
            <a:endParaRPr lang="zh-CN" altLang="en-US" sz="1050" dirty="0">
              <a:solidFill>
                <a:schemeClr val="tx1">
                  <a:lumMod val="50000"/>
                  <a:lumOff val="50000"/>
                </a:schemeClr>
              </a:solidFill>
              <a:latin typeface="Impact MT Std" pitchFamily="34" charset="0"/>
              <a:ea typeface="微软雅黑" panose="020B0503020204020204" pitchFamily="34" charset="-122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810778" y="3435621"/>
            <a:ext cx="154410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500" b="1" dirty="0">
                <a:solidFill>
                  <a:srgbClr val="2F5EB0"/>
                </a:solidFill>
                <a:latin typeface="Impact MT Std" pitchFamily="34" charset="0"/>
                <a:ea typeface="微软雅黑" panose="020B0503020204020204" pitchFamily="34" charset="-122"/>
              </a:rPr>
              <a:t>点击输入标题文本</a:t>
            </a:r>
            <a:endParaRPr lang="zh-CN" altLang="en-US" sz="1500" b="1" dirty="0">
              <a:solidFill>
                <a:srgbClr val="2F5EB0"/>
              </a:solidFill>
              <a:latin typeface="Impact MT Std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5" grpId="0">
        <p:bldAsOne/>
      </p:bldGraphic>
      <p:bldP spid="146" grpId="0"/>
      <p:bldP spid="147" grpId="0" animBg="1"/>
      <p:bldP spid="148" grpId="0"/>
      <p:bldP spid="149" grpId="0" animBg="1"/>
      <p:bldP spid="167" grpId="0"/>
      <p:bldP spid="1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3296711" y="1650048"/>
            <a:ext cx="2556601" cy="2556601"/>
            <a:chOff x="1307" y="587"/>
            <a:chExt cx="3147" cy="3147"/>
          </a:xfrm>
        </p:grpSpPr>
        <p:sp>
          <p:nvSpPr>
            <p:cNvPr id="7" name="Freeform 5"/>
            <p:cNvSpPr/>
            <p:nvPr/>
          </p:nvSpPr>
          <p:spPr bwMode="auto">
            <a:xfrm>
              <a:off x="3502" y="2039"/>
              <a:ext cx="663" cy="1375"/>
            </a:xfrm>
            <a:custGeom>
              <a:avLst/>
              <a:gdLst>
                <a:gd name="T0" fmla="*/ 0 w 727"/>
                <a:gd name="T1" fmla="*/ 0 h 1508"/>
                <a:gd name="T2" fmla="*/ 0 w 727"/>
                <a:gd name="T3" fmla="*/ 1508 h 1508"/>
                <a:gd name="T4" fmla="*/ 727 w 727"/>
                <a:gd name="T5" fmla="*/ 722 h 1508"/>
                <a:gd name="T6" fmla="*/ 0 w 727"/>
                <a:gd name="T7" fmla="*/ 0 h 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7" h="1508">
                  <a:moveTo>
                    <a:pt x="0" y="0"/>
                  </a:moveTo>
                  <a:cubicBezTo>
                    <a:pt x="0" y="1508"/>
                    <a:pt x="0" y="1508"/>
                    <a:pt x="0" y="1508"/>
                  </a:cubicBezTo>
                  <a:cubicBezTo>
                    <a:pt x="0" y="1508"/>
                    <a:pt x="535" y="1358"/>
                    <a:pt x="727" y="72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9554" tIns="29777" rIns="59554" bIns="29777" numCol="1" anchor="t" anchorCtr="0" compatLnSpc="1"/>
            <a:lstStyle/>
            <a:p>
              <a:pPr>
                <a:lnSpc>
                  <a:spcPct val="120000"/>
                </a:lnSpc>
              </a:pPr>
              <a:endParaRPr lang="en-IN" sz="114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3233" y="1631"/>
              <a:ext cx="1221" cy="975"/>
            </a:xfrm>
            <a:custGeom>
              <a:avLst/>
              <a:gdLst>
                <a:gd name="T0" fmla="*/ 0 w 1339"/>
                <a:gd name="T1" fmla="*/ 3 h 1069"/>
                <a:gd name="T2" fmla="*/ 1067 w 1339"/>
                <a:gd name="T3" fmla="*/ 1069 h 1069"/>
                <a:gd name="T4" fmla="*/ 1025 w 1339"/>
                <a:gd name="T5" fmla="*/ 0 h 1069"/>
                <a:gd name="T6" fmla="*/ 0 w 1339"/>
                <a:gd name="T7" fmla="*/ 3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9" h="1069">
                  <a:moveTo>
                    <a:pt x="0" y="3"/>
                  </a:moveTo>
                  <a:cubicBezTo>
                    <a:pt x="1067" y="1069"/>
                    <a:pt x="1067" y="1069"/>
                    <a:pt x="1067" y="1069"/>
                  </a:cubicBezTo>
                  <a:cubicBezTo>
                    <a:pt x="1067" y="1069"/>
                    <a:pt x="1339" y="585"/>
                    <a:pt x="1025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9554" tIns="29777" rIns="59554" bIns="29777" numCol="1" anchor="t" anchorCtr="0" compatLnSpc="1"/>
            <a:lstStyle/>
            <a:p>
              <a:pPr>
                <a:lnSpc>
                  <a:spcPct val="120000"/>
                </a:lnSpc>
              </a:pPr>
              <a:endParaRPr lang="en-IN" sz="114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2757" y="876"/>
              <a:ext cx="1375" cy="663"/>
            </a:xfrm>
            <a:custGeom>
              <a:avLst/>
              <a:gdLst>
                <a:gd name="T0" fmla="*/ 0 w 1508"/>
                <a:gd name="T1" fmla="*/ 727 h 727"/>
                <a:gd name="T2" fmla="*/ 1508 w 1508"/>
                <a:gd name="T3" fmla="*/ 727 h 727"/>
                <a:gd name="T4" fmla="*/ 722 w 1508"/>
                <a:gd name="T5" fmla="*/ 0 h 727"/>
                <a:gd name="T6" fmla="*/ 0 w 1508"/>
                <a:gd name="T7" fmla="*/ 727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8" h="727">
                  <a:moveTo>
                    <a:pt x="0" y="727"/>
                  </a:moveTo>
                  <a:cubicBezTo>
                    <a:pt x="1508" y="727"/>
                    <a:pt x="1508" y="727"/>
                    <a:pt x="1508" y="727"/>
                  </a:cubicBezTo>
                  <a:cubicBezTo>
                    <a:pt x="1508" y="727"/>
                    <a:pt x="1358" y="192"/>
                    <a:pt x="722" y="0"/>
                  </a:cubicBezTo>
                  <a:lnTo>
                    <a:pt x="0" y="7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9554" tIns="29777" rIns="59554" bIns="29777" numCol="1" anchor="t" anchorCtr="0" compatLnSpc="1"/>
            <a:lstStyle/>
            <a:p>
              <a:pPr>
                <a:lnSpc>
                  <a:spcPct val="120000"/>
                </a:lnSpc>
              </a:pPr>
              <a:endParaRPr lang="en-IN" sz="114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2351" y="587"/>
              <a:ext cx="975" cy="1220"/>
            </a:xfrm>
            <a:custGeom>
              <a:avLst/>
              <a:gdLst>
                <a:gd name="T0" fmla="*/ 3 w 1070"/>
                <a:gd name="T1" fmla="*/ 1338 h 1338"/>
                <a:gd name="T2" fmla="*/ 1070 w 1070"/>
                <a:gd name="T3" fmla="*/ 272 h 1338"/>
                <a:gd name="T4" fmla="*/ 0 w 1070"/>
                <a:gd name="T5" fmla="*/ 314 h 1338"/>
                <a:gd name="T6" fmla="*/ 3 w 1070"/>
                <a:gd name="T7" fmla="*/ 1338 h 1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0" h="1338">
                  <a:moveTo>
                    <a:pt x="3" y="1338"/>
                  </a:moveTo>
                  <a:cubicBezTo>
                    <a:pt x="1070" y="272"/>
                    <a:pt x="1070" y="272"/>
                    <a:pt x="1070" y="272"/>
                  </a:cubicBezTo>
                  <a:cubicBezTo>
                    <a:pt x="1070" y="272"/>
                    <a:pt x="585" y="0"/>
                    <a:pt x="0" y="314"/>
                  </a:cubicBezTo>
                  <a:lnTo>
                    <a:pt x="3" y="133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9554" tIns="29777" rIns="59554" bIns="29777" numCol="1" anchor="t" anchorCtr="0" compatLnSpc="1"/>
            <a:lstStyle/>
            <a:p>
              <a:pPr>
                <a:lnSpc>
                  <a:spcPct val="120000"/>
                </a:lnSpc>
              </a:pPr>
              <a:endParaRPr lang="en-IN" sz="114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Freeform 9"/>
            <p:cNvSpPr/>
            <p:nvPr/>
          </p:nvSpPr>
          <p:spPr bwMode="auto">
            <a:xfrm>
              <a:off x="1596" y="908"/>
              <a:ext cx="663" cy="1375"/>
            </a:xfrm>
            <a:custGeom>
              <a:avLst/>
              <a:gdLst>
                <a:gd name="T0" fmla="*/ 727 w 727"/>
                <a:gd name="T1" fmla="*/ 1508 h 1508"/>
                <a:gd name="T2" fmla="*/ 727 w 727"/>
                <a:gd name="T3" fmla="*/ 0 h 1508"/>
                <a:gd name="T4" fmla="*/ 0 w 727"/>
                <a:gd name="T5" fmla="*/ 786 h 1508"/>
                <a:gd name="T6" fmla="*/ 727 w 727"/>
                <a:gd name="T7" fmla="*/ 1508 h 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7" h="1508">
                  <a:moveTo>
                    <a:pt x="727" y="1508"/>
                  </a:moveTo>
                  <a:cubicBezTo>
                    <a:pt x="727" y="0"/>
                    <a:pt x="727" y="0"/>
                    <a:pt x="727" y="0"/>
                  </a:cubicBezTo>
                  <a:cubicBezTo>
                    <a:pt x="727" y="0"/>
                    <a:pt x="192" y="150"/>
                    <a:pt x="0" y="786"/>
                  </a:cubicBezTo>
                  <a:lnTo>
                    <a:pt x="727" y="15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9554" tIns="29777" rIns="59554" bIns="29777" numCol="1" anchor="t" anchorCtr="0" compatLnSpc="1"/>
            <a:lstStyle/>
            <a:p>
              <a:pPr>
                <a:lnSpc>
                  <a:spcPct val="120000"/>
                </a:lnSpc>
              </a:pPr>
              <a:endParaRPr lang="en-IN" sz="114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Freeform 10"/>
            <p:cNvSpPr/>
            <p:nvPr/>
          </p:nvSpPr>
          <p:spPr bwMode="auto">
            <a:xfrm>
              <a:off x="1307" y="1714"/>
              <a:ext cx="1220" cy="975"/>
            </a:xfrm>
            <a:custGeom>
              <a:avLst/>
              <a:gdLst>
                <a:gd name="T0" fmla="*/ 1338 w 1338"/>
                <a:gd name="T1" fmla="*/ 1066 h 1069"/>
                <a:gd name="T2" fmla="*/ 272 w 1338"/>
                <a:gd name="T3" fmla="*/ 0 h 1069"/>
                <a:gd name="T4" fmla="*/ 314 w 1338"/>
                <a:gd name="T5" fmla="*/ 1069 h 1069"/>
                <a:gd name="T6" fmla="*/ 1338 w 1338"/>
                <a:gd name="T7" fmla="*/ 1066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8" h="1069">
                  <a:moveTo>
                    <a:pt x="1338" y="1066"/>
                  </a:moveTo>
                  <a:cubicBezTo>
                    <a:pt x="272" y="0"/>
                    <a:pt x="272" y="0"/>
                    <a:pt x="272" y="0"/>
                  </a:cubicBezTo>
                  <a:cubicBezTo>
                    <a:pt x="272" y="0"/>
                    <a:pt x="0" y="484"/>
                    <a:pt x="314" y="1069"/>
                  </a:cubicBezTo>
                  <a:lnTo>
                    <a:pt x="1338" y="10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9554" tIns="29777" rIns="59554" bIns="29777" numCol="1" anchor="t" anchorCtr="0" compatLnSpc="1"/>
            <a:lstStyle/>
            <a:p>
              <a:pPr>
                <a:lnSpc>
                  <a:spcPct val="120000"/>
                </a:lnSpc>
              </a:pPr>
              <a:endParaRPr lang="en-IN" sz="114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Freeform 11"/>
            <p:cNvSpPr/>
            <p:nvPr/>
          </p:nvSpPr>
          <p:spPr bwMode="auto">
            <a:xfrm>
              <a:off x="1627" y="2783"/>
              <a:ext cx="1375" cy="662"/>
            </a:xfrm>
            <a:custGeom>
              <a:avLst/>
              <a:gdLst>
                <a:gd name="T0" fmla="*/ 1508 w 1508"/>
                <a:gd name="T1" fmla="*/ 0 h 727"/>
                <a:gd name="T2" fmla="*/ 0 w 1508"/>
                <a:gd name="T3" fmla="*/ 0 h 727"/>
                <a:gd name="T4" fmla="*/ 786 w 1508"/>
                <a:gd name="T5" fmla="*/ 727 h 727"/>
                <a:gd name="T6" fmla="*/ 1508 w 1508"/>
                <a:gd name="T7" fmla="*/ 0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8" h="727">
                  <a:moveTo>
                    <a:pt x="150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50" y="535"/>
                    <a:pt x="786" y="727"/>
                  </a:cubicBezTo>
                  <a:lnTo>
                    <a:pt x="150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9554" tIns="29777" rIns="59554" bIns="29777" numCol="1" anchor="t" anchorCtr="0" compatLnSpc="1"/>
            <a:lstStyle/>
            <a:p>
              <a:pPr>
                <a:lnSpc>
                  <a:spcPct val="120000"/>
                </a:lnSpc>
              </a:pPr>
              <a:endParaRPr lang="en-IN" sz="114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Freeform 12"/>
            <p:cNvSpPr/>
            <p:nvPr/>
          </p:nvSpPr>
          <p:spPr bwMode="auto">
            <a:xfrm>
              <a:off x="2434" y="2515"/>
              <a:ext cx="975" cy="1219"/>
            </a:xfrm>
            <a:custGeom>
              <a:avLst/>
              <a:gdLst>
                <a:gd name="T0" fmla="*/ 1066 w 1070"/>
                <a:gd name="T1" fmla="*/ 0 h 1338"/>
                <a:gd name="T2" fmla="*/ 0 w 1070"/>
                <a:gd name="T3" fmla="*/ 1066 h 1338"/>
                <a:gd name="T4" fmla="*/ 1070 w 1070"/>
                <a:gd name="T5" fmla="*/ 1024 h 1338"/>
                <a:gd name="T6" fmla="*/ 1066 w 1070"/>
                <a:gd name="T7" fmla="*/ 0 h 1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0" h="1338">
                  <a:moveTo>
                    <a:pt x="1066" y="0"/>
                  </a:moveTo>
                  <a:cubicBezTo>
                    <a:pt x="0" y="1066"/>
                    <a:pt x="0" y="1066"/>
                    <a:pt x="0" y="1066"/>
                  </a:cubicBezTo>
                  <a:cubicBezTo>
                    <a:pt x="0" y="1066"/>
                    <a:pt x="484" y="1338"/>
                    <a:pt x="1070" y="1024"/>
                  </a:cubicBezTo>
                  <a:lnTo>
                    <a:pt x="106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59554" tIns="29777" rIns="59554" bIns="29777" numCol="1" anchor="t" anchorCtr="0" compatLnSpc="1"/>
            <a:lstStyle/>
            <a:p>
              <a:pPr>
                <a:lnSpc>
                  <a:spcPct val="120000"/>
                </a:lnSpc>
              </a:pPr>
              <a:endParaRPr lang="en-IN" sz="114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986629" y="1950806"/>
            <a:ext cx="285335" cy="3676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99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n-US" sz="199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448453" y="2082934"/>
            <a:ext cx="1484939" cy="2101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32176" y="1898036"/>
            <a:ext cx="897682" cy="1838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995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986629" y="3501863"/>
            <a:ext cx="285335" cy="3676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99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n-US" sz="199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448453" y="3633991"/>
            <a:ext cx="1484939" cy="2101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32176" y="3449094"/>
            <a:ext cx="897682" cy="1838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76654" y="1950806"/>
            <a:ext cx="285335" cy="3676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99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n-US" sz="199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236945" y="2082934"/>
            <a:ext cx="1448625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33884" y="1898036"/>
            <a:ext cx="897682" cy="1838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995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876655" y="3501863"/>
            <a:ext cx="285335" cy="3676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99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n-US" sz="199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236945" y="3633991"/>
            <a:ext cx="1448625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33884" y="3449094"/>
            <a:ext cx="897682" cy="1838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995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52" y="257304"/>
            <a:ext cx="160011" cy="4171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5" tIns="34288" rIns="68575" bIns="34288" rtlCol="0" anchor="ctr"/>
          <a:lstStyle/>
          <a:p>
            <a:pPr algn="ctr" defTabSz="685800"/>
            <a:endParaRPr lang="zh-CN" altLang="en-US">
              <a:solidFill>
                <a:srgbClr val="E7E6E6">
                  <a:lumMod val="50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65225" y="189688"/>
            <a:ext cx="2687264" cy="375612"/>
          </a:xfrm>
          <a:prstGeom prst="rect">
            <a:avLst/>
          </a:prstGeom>
          <a:noFill/>
        </p:spPr>
        <p:txBody>
          <a:bodyPr wrap="none" lIns="68575" tIns="34288" rIns="68575" bIns="34288" rtlCol="0">
            <a:spAutoFit/>
          </a:bodyPr>
          <a:lstStyle/>
          <a:p>
            <a:pPr defTabSz="685800"/>
            <a:r>
              <a:rPr lang="zh-CN" altLang="en-US" sz="199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zh-CN" altLang="en-US" sz="1990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65225" y="520075"/>
            <a:ext cx="1685388" cy="200500"/>
          </a:xfrm>
          <a:prstGeom prst="rect">
            <a:avLst/>
          </a:prstGeom>
          <a:noFill/>
        </p:spPr>
        <p:txBody>
          <a:bodyPr wrap="none" lIns="68575" tIns="34288" rIns="68575" bIns="34288" rtlCol="0">
            <a:spAutoFit/>
          </a:bodyPr>
          <a:lstStyle/>
          <a:p>
            <a:pPr defTabSz="685800"/>
            <a:r>
              <a:rPr lang="en-US" altLang="zh-CN" sz="855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ADD RELATED TITLE WORDS</a:t>
            </a:r>
            <a:endParaRPr lang="zh-CN" altLang="en-US" sz="855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1"/>
          <p:cNvSpPr/>
          <p:nvPr/>
        </p:nvSpPr>
        <p:spPr>
          <a:xfrm rot="1891259">
            <a:off x="6298661" y="1286900"/>
            <a:ext cx="1910180" cy="2232489"/>
          </a:xfrm>
          <a:custGeom>
            <a:avLst/>
            <a:gdLst>
              <a:gd name="connsiteX0" fmla="*/ 0 w 2801257"/>
              <a:gd name="connsiteY0" fmla="*/ 0 h 3802743"/>
              <a:gd name="connsiteX1" fmla="*/ 2801257 w 2801257"/>
              <a:gd name="connsiteY1" fmla="*/ 0 h 3802743"/>
              <a:gd name="connsiteX2" fmla="*/ 2801257 w 2801257"/>
              <a:gd name="connsiteY2" fmla="*/ 3802743 h 3802743"/>
              <a:gd name="connsiteX3" fmla="*/ 0 w 2801257"/>
              <a:gd name="connsiteY3" fmla="*/ 3802743 h 3802743"/>
              <a:gd name="connsiteX4" fmla="*/ 0 w 2801257"/>
              <a:gd name="connsiteY4" fmla="*/ 0 h 3802743"/>
              <a:gd name="connsiteX0-1" fmla="*/ 424422 w 2801257"/>
              <a:gd name="connsiteY0-2" fmla="*/ 313631 h 3802743"/>
              <a:gd name="connsiteX1-3" fmla="*/ 2801257 w 2801257"/>
              <a:gd name="connsiteY1-4" fmla="*/ 0 h 3802743"/>
              <a:gd name="connsiteX2-5" fmla="*/ 2801257 w 2801257"/>
              <a:gd name="connsiteY2-6" fmla="*/ 3802743 h 3802743"/>
              <a:gd name="connsiteX3-7" fmla="*/ 0 w 2801257"/>
              <a:gd name="connsiteY3-8" fmla="*/ 3802743 h 3802743"/>
              <a:gd name="connsiteX4-9" fmla="*/ 424422 w 2801257"/>
              <a:gd name="connsiteY4-10" fmla="*/ 313631 h 3802743"/>
              <a:gd name="connsiteX0-11" fmla="*/ 424422 w 3256770"/>
              <a:gd name="connsiteY0-12" fmla="*/ 313631 h 3806294"/>
              <a:gd name="connsiteX1-13" fmla="*/ 2801257 w 3256770"/>
              <a:gd name="connsiteY1-14" fmla="*/ 0 h 3806294"/>
              <a:gd name="connsiteX2-15" fmla="*/ 3256770 w 3256770"/>
              <a:gd name="connsiteY2-16" fmla="*/ 3806294 h 3806294"/>
              <a:gd name="connsiteX3-17" fmla="*/ 0 w 3256770"/>
              <a:gd name="connsiteY3-18" fmla="*/ 3802743 h 3806294"/>
              <a:gd name="connsiteX4-19" fmla="*/ 424422 w 3256770"/>
              <a:gd name="connsiteY4-20" fmla="*/ 313631 h 380629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256770" h="3806294">
                <a:moveTo>
                  <a:pt x="424422" y="313631"/>
                </a:moveTo>
                <a:lnTo>
                  <a:pt x="2801257" y="0"/>
                </a:lnTo>
                <a:lnTo>
                  <a:pt x="3256770" y="3806294"/>
                </a:lnTo>
                <a:lnTo>
                  <a:pt x="0" y="3802743"/>
                </a:lnTo>
                <a:lnTo>
                  <a:pt x="424422" y="313631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zh-CN" altLang="en-US" sz="1800" kern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208179" y="1165380"/>
            <a:ext cx="1774972" cy="230640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zh-CN" altLang="en-US" sz="1800" kern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7902" y="1165380"/>
            <a:ext cx="1779900" cy="1840985"/>
          </a:xfrm>
          <a:prstGeom prst="rect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95"/>
          </a:p>
        </p:txBody>
      </p:sp>
      <p:sp>
        <p:nvSpPr>
          <p:cNvPr id="33" name="矩形 1"/>
          <p:cNvSpPr/>
          <p:nvPr/>
        </p:nvSpPr>
        <p:spPr>
          <a:xfrm rot="765310">
            <a:off x="3432847" y="1016866"/>
            <a:ext cx="2110687" cy="2466829"/>
          </a:xfrm>
          <a:custGeom>
            <a:avLst/>
            <a:gdLst>
              <a:gd name="connsiteX0" fmla="*/ 0 w 2801257"/>
              <a:gd name="connsiteY0" fmla="*/ 0 h 3802743"/>
              <a:gd name="connsiteX1" fmla="*/ 2801257 w 2801257"/>
              <a:gd name="connsiteY1" fmla="*/ 0 h 3802743"/>
              <a:gd name="connsiteX2" fmla="*/ 2801257 w 2801257"/>
              <a:gd name="connsiteY2" fmla="*/ 3802743 h 3802743"/>
              <a:gd name="connsiteX3" fmla="*/ 0 w 2801257"/>
              <a:gd name="connsiteY3" fmla="*/ 3802743 h 3802743"/>
              <a:gd name="connsiteX4" fmla="*/ 0 w 2801257"/>
              <a:gd name="connsiteY4" fmla="*/ 0 h 3802743"/>
              <a:gd name="connsiteX0-1" fmla="*/ 424422 w 2801257"/>
              <a:gd name="connsiteY0-2" fmla="*/ 313631 h 3802743"/>
              <a:gd name="connsiteX1-3" fmla="*/ 2801257 w 2801257"/>
              <a:gd name="connsiteY1-4" fmla="*/ 0 h 3802743"/>
              <a:gd name="connsiteX2-5" fmla="*/ 2801257 w 2801257"/>
              <a:gd name="connsiteY2-6" fmla="*/ 3802743 h 3802743"/>
              <a:gd name="connsiteX3-7" fmla="*/ 0 w 2801257"/>
              <a:gd name="connsiteY3-8" fmla="*/ 3802743 h 3802743"/>
              <a:gd name="connsiteX4-9" fmla="*/ 424422 w 2801257"/>
              <a:gd name="connsiteY4-10" fmla="*/ 313631 h 3802743"/>
              <a:gd name="connsiteX0-11" fmla="*/ 424422 w 3256770"/>
              <a:gd name="connsiteY0-12" fmla="*/ 313631 h 3806294"/>
              <a:gd name="connsiteX1-13" fmla="*/ 2801257 w 3256770"/>
              <a:gd name="connsiteY1-14" fmla="*/ 0 h 3806294"/>
              <a:gd name="connsiteX2-15" fmla="*/ 3256770 w 3256770"/>
              <a:gd name="connsiteY2-16" fmla="*/ 3806294 h 3806294"/>
              <a:gd name="connsiteX3-17" fmla="*/ 0 w 3256770"/>
              <a:gd name="connsiteY3-18" fmla="*/ 3802743 h 3806294"/>
              <a:gd name="connsiteX4-19" fmla="*/ 424422 w 3256770"/>
              <a:gd name="connsiteY4-20" fmla="*/ 313631 h 380629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256770" h="3806294">
                <a:moveTo>
                  <a:pt x="424422" y="313631"/>
                </a:moveTo>
                <a:lnTo>
                  <a:pt x="2801257" y="0"/>
                </a:lnTo>
                <a:lnTo>
                  <a:pt x="3256770" y="3806294"/>
                </a:lnTo>
                <a:lnTo>
                  <a:pt x="0" y="3802743"/>
                </a:lnTo>
                <a:lnTo>
                  <a:pt x="424422" y="313631"/>
                </a:lnTo>
                <a:close/>
              </a:path>
            </a:pathLst>
          </a:cu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zh-CN" altLang="en-US" sz="1800" kern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628288" y="1153247"/>
            <a:ext cx="1774972" cy="230640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zh-CN" altLang="en-US" sz="1800" kern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621079" y="1142666"/>
            <a:ext cx="1779900" cy="1863700"/>
          </a:xfrm>
          <a:prstGeom prst="rect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95"/>
          </a:p>
        </p:txBody>
      </p:sp>
      <p:sp>
        <p:nvSpPr>
          <p:cNvPr id="31" name="矩形 1"/>
          <p:cNvSpPr/>
          <p:nvPr/>
        </p:nvSpPr>
        <p:spPr>
          <a:xfrm rot="1321971">
            <a:off x="1118967" y="950388"/>
            <a:ext cx="1910180" cy="2232489"/>
          </a:xfrm>
          <a:custGeom>
            <a:avLst/>
            <a:gdLst>
              <a:gd name="connsiteX0" fmla="*/ 0 w 2801257"/>
              <a:gd name="connsiteY0" fmla="*/ 0 h 3802743"/>
              <a:gd name="connsiteX1" fmla="*/ 2801257 w 2801257"/>
              <a:gd name="connsiteY1" fmla="*/ 0 h 3802743"/>
              <a:gd name="connsiteX2" fmla="*/ 2801257 w 2801257"/>
              <a:gd name="connsiteY2" fmla="*/ 3802743 h 3802743"/>
              <a:gd name="connsiteX3" fmla="*/ 0 w 2801257"/>
              <a:gd name="connsiteY3" fmla="*/ 3802743 h 3802743"/>
              <a:gd name="connsiteX4" fmla="*/ 0 w 2801257"/>
              <a:gd name="connsiteY4" fmla="*/ 0 h 3802743"/>
              <a:gd name="connsiteX0-1" fmla="*/ 424422 w 2801257"/>
              <a:gd name="connsiteY0-2" fmla="*/ 313631 h 3802743"/>
              <a:gd name="connsiteX1-3" fmla="*/ 2801257 w 2801257"/>
              <a:gd name="connsiteY1-4" fmla="*/ 0 h 3802743"/>
              <a:gd name="connsiteX2-5" fmla="*/ 2801257 w 2801257"/>
              <a:gd name="connsiteY2-6" fmla="*/ 3802743 h 3802743"/>
              <a:gd name="connsiteX3-7" fmla="*/ 0 w 2801257"/>
              <a:gd name="connsiteY3-8" fmla="*/ 3802743 h 3802743"/>
              <a:gd name="connsiteX4-9" fmla="*/ 424422 w 2801257"/>
              <a:gd name="connsiteY4-10" fmla="*/ 313631 h 3802743"/>
              <a:gd name="connsiteX0-11" fmla="*/ 424422 w 3256770"/>
              <a:gd name="connsiteY0-12" fmla="*/ 313631 h 3806294"/>
              <a:gd name="connsiteX1-13" fmla="*/ 2801257 w 3256770"/>
              <a:gd name="connsiteY1-14" fmla="*/ 0 h 3806294"/>
              <a:gd name="connsiteX2-15" fmla="*/ 3256770 w 3256770"/>
              <a:gd name="connsiteY2-16" fmla="*/ 3806294 h 3806294"/>
              <a:gd name="connsiteX3-17" fmla="*/ 0 w 3256770"/>
              <a:gd name="connsiteY3-18" fmla="*/ 3802743 h 3806294"/>
              <a:gd name="connsiteX4-19" fmla="*/ 424422 w 3256770"/>
              <a:gd name="connsiteY4-20" fmla="*/ 313631 h 380629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256770" h="3806294">
                <a:moveTo>
                  <a:pt x="424422" y="313631"/>
                </a:moveTo>
                <a:lnTo>
                  <a:pt x="2801257" y="0"/>
                </a:lnTo>
                <a:lnTo>
                  <a:pt x="3256770" y="3806294"/>
                </a:lnTo>
                <a:lnTo>
                  <a:pt x="0" y="3802743"/>
                </a:lnTo>
                <a:lnTo>
                  <a:pt x="424422" y="313631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zh-CN" altLang="en-US" sz="1800" kern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020119" y="1153247"/>
            <a:ext cx="1774972" cy="230640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zh-CN" altLang="en-US" sz="1800" kern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352235" y="3067217"/>
            <a:ext cx="1082348" cy="3222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zh-CN" altLang="en-US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6" name="组合 19"/>
          <p:cNvGrpSpPr/>
          <p:nvPr/>
        </p:nvGrpSpPr>
        <p:grpSpPr bwMode="auto">
          <a:xfrm>
            <a:off x="1212196" y="3570807"/>
            <a:ext cx="6627284" cy="1217222"/>
            <a:chOff x="1160463" y="2796138"/>
            <a:chExt cx="9421420" cy="1217084"/>
          </a:xfrm>
        </p:grpSpPr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1160463" y="2796138"/>
              <a:ext cx="1833524" cy="354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zh-CN" altLang="en-US" sz="114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14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矩形 18"/>
            <p:cNvSpPr>
              <a:spLocks noChangeArrowheads="1"/>
            </p:cNvSpPr>
            <p:nvPr/>
          </p:nvSpPr>
          <p:spPr bwMode="auto">
            <a:xfrm>
              <a:off x="1160463" y="3132696"/>
              <a:ext cx="9421420" cy="880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57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</a:t>
              </a:r>
              <a:endParaRPr lang="en-US" altLang="zh-CN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015191" y="1153245"/>
            <a:ext cx="1779900" cy="1863700"/>
          </a:xfrm>
          <a:prstGeom prst="rect">
            <a:avLst/>
          </a:prstGeom>
          <a:blipFill dpi="0" rotWithShape="1">
            <a:blip r:embed="rId3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95"/>
          </a:p>
        </p:txBody>
      </p:sp>
      <p:sp>
        <p:nvSpPr>
          <p:cNvPr id="21" name="矩形 20"/>
          <p:cNvSpPr/>
          <p:nvPr/>
        </p:nvSpPr>
        <p:spPr>
          <a:xfrm>
            <a:off x="3974399" y="3067217"/>
            <a:ext cx="1082348" cy="3222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zh-CN" altLang="en-US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525884" y="3067217"/>
            <a:ext cx="1082348" cy="3222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zh-CN" altLang="en-US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 dir="u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20" grpId="0" animBg="1"/>
      <p:bldP spid="33" grpId="0" animBg="1"/>
      <p:bldP spid="34" grpId="0" animBg="1"/>
      <p:bldP spid="19" grpId="0" animBg="1"/>
      <p:bldP spid="31" grpId="0" animBg="1"/>
      <p:bldP spid="32" grpId="0" animBg="1"/>
      <p:bldP spid="41" grpId="0"/>
      <p:bldP spid="2" grpId="0" animBg="1"/>
      <p:bldP spid="21" grpId="0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885190" y="1724646"/>
            <a:ext cx="3000956" cy="3418713"/>
            <a:chOff x="434975" y="1644651"/>
            <a:chExt cx="3044825" cy="3468688"/>
          </a:xfrm>
        </p:grpSpPr>
        <p:sp>
          <p:nvSpPr>
            <p:cNvPr id="2053" name="Freeform 5"/>
            <p:cNvSpPr/>
            <p:nvPr/>
          </p:nvSpPr>
          <p:spPr bwMode="auto">
            <a:xfrm>
              <a:off x="1276350" y="3192463"/>
              <a:ext cx="1144588" cy="431800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214" y="102"/>
                </a:cxn>
                <a:cxn ang="0">
                  <a:pos x="430" y="0"/>
                </a:cxn>
                <a:cxn ang="0">
                  <a:pos x="490" y="0"/>
                </a:cxn>
                <a:cxn ang="0">
                  <a:pos x="200" y="168"/>
                </a:cxn>
                <a:cxn ang="0">
                  <a:pos x="137" y="153"/>
                </a:cxn>
                <a:cxn ang="0">
                  <a:pos x="35" y="82"/>
                </a:cxn>
                <a:cxn ang="0">
                  <a:pos x="0" y="0"/>
                </a:cxn>
                <a:cxn ang="0">
                  <a:pos x="64" y="0"/>
                </a:cxn>
              </a:cxnLst>
              <a:rect l="0" t="0" r="r" b="b"/>
              <a:pathLst>
                <a:path w="490" h="185">
                  <a:moveTo>
                    <a:pt x="64" y="0"/>
                  </a:moveTo>
                  <a:cubicBezTo>
                    <a:pt x="84" y="51"/>
                    <a:pt x="134" y="85"/>
                    <a:pt x="214" y="102"/>
                  </a:cubicBezTo>
                  <a:cubicBezTo>
                    <a:pt x="335" y="115"/>
                    <a:pt x="407" y="81"/>
                    <a:pt x="430" y="0"/>
                  </a:cubicBezTo>
                  <a:cubicBezTo>
                    <a:pt x="490" y="0"/>
                    <a:pt x="490" y="0"/>
                    <a:pt x="490" y="0"/>
                  </a:cubicBezTo>
                  <a:cubicBezTo>
                    <a:pt x="470" y="129"/>
                    <a:pt x="373" y="185"/>
                    <a:pt x="200" y="168"/>
                  </a:cubicBezTo>
                  <a:cubicBezTo>
                    <a:pt x="177" y="164"/>
                    <a:pt x="156" y="159"/>
                    <a:pt x="137" y="153"/>
                  </a:cubicBezTo>
                  <a:cubicBezTo>
                    <a:pt x="93" y="137"/>
                    <a:pt x="59" y="114"/>
                    <a:pt x="35" y="82"/>
                  </a:cubicBezTo>
                  <a:cubicBezTo>
                    <a:pt x="18" y="59"/>
                    <a:pt x="6" y="32"/>
                    <a:pt x="0" y="0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0A080C"/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4" name="Freeform 6"/>
            <p:cNvSpPr/>
            <p:nvPr/>
          </p:nvSpPr>
          <p:spPr bwMode="auto">
            <a:xfrm>
              <a:off x="1114425" y="4117976"/>
              <a:ext cx="873125" cy="995363"/>
            </a:xfrm>
            <a:custGeom>
              <a:avLst/>
              <a:gdLst/>
              <a:ahLst/>
              <a:cxnLst>
                <a:cxn ang="0">
                  <a:pos x="159" y="4"/>
                </a:cxn>
                <a:cxn ang="0">
                  <a:pos x="535" y="78"/>
                </a:cxn>
                <a:cxn ang="0">
                  <a:pos x="550" y="79"/>
                </a:cxn>
                <a:cxn ang="0">
                  <a:pos x="436" y="627"/>
                </a:cxn>
                <a:cxn ang="0">
                  <a:pos x="0" y="627"/>
                </a:cxn>
                <a:cxn ang="0">
                  <a:pos x="133" y="0"/>
                </a:cxn>
                <a:cxn ang="0">
                  <a:pos x="159" y="4"/>
                </a:cxn>
              </a:cxnLst>
              <a:rect l="0" t="0" r="r" b="b"/>
              <a:pathLst>
                <a:path w="550" h="627">
                  <a:moveTo>
                    <a:pt x="159" y="4"/>
                  </a:moveTo>
                  <a:lnTo>
                    <a:pt x="535" y="78"/>
                  </a:lnTo>
                  <a:lnTo>
                    <a:pt x="550" y="79"/>
                  </a:lnTo>
                  <a:lnTo>
                    <a:pt x="436" y="627"/>
                  </a:lnTo>
                  <a:lnTo>
                    <a:pt x="0" y="627"/>
                  </a:lnTo>
                  <a:lnTo>
                    <a:pt x="133" y="0"/>
                  </a:lnTo>
                  <a:lnTo>
                    <a:pt x="159" y="4"/>
                  </a:ln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5" name="Freeform 7"/>
            <p:cNvSpPr/>
            <p:nvPr/>
          </p:nvSpPr>
          <p:spPr bwMode="auto">
            <a:xfrm>
              <a:off x="1366838" y="3981451"/>
              <a:ext cx="633413" cy="260350"/>
            </a:xfrm>
            <a:custGeom>
              <a:avLst/>
              <a:gdLst/>
              <a:ahLst/>
              <a:cxnLst>
                <a:cxn ang="0">
                  <a:pos x="50" y="5"/>
                </a:cxn>
                <a:cxn ang="0">
                  <a:pos x="355" y="49"/>
                </a:cxn>
                <a:cxn ang="0">
                  <a:pos x="360" y="49"/>
                </a:cxn>
                <a:cxn ang="0">
                  <a:pos x="399" y="56"/>
                </a:cxn>
                <a:cxn ang="0">
                  <a:pos x="376" y="164"/>
                </a:cxn>
                <a:cxn ang="0">
                  <a:pos x="0" y="90"/>
                </a:cxn>
                <a:cxn ang="0">
                  <a:pos x="17" y="0"/>
                </a:cxn>
                <a:cxn ang="0">
                  <a:pos x="50" y="5"/>
                </a:cxn>
              </a:cxnLst>
              <a:rect l="0" t="0" r="r" b="b"/>
              <a:pathLst>
                <a:path w="399" h="164">
                  <a:moveTo>
                    <a:pt x="50" y="5"/>
                  </a:moveTo>
                  <a:lnTo>
                    <a:pt x="355" y="49"/>
                  </a:lnTo>
                  <a:lnTo>
                    <a:pt x="360" y="49"/>
                  </a:lnTo>
                  <a:lnTo>
                    <a:pt x="399" y="56"/>
                  </a:lnTo>
                  <a:lnTo>
                    <a:pt x="376" y="164"/>
                  </a:lnTo>
                  <a:lnTo>
                    <a:pt x="0" y="90"/>
                  </a:lnTo>
                  <a:lnTo>
                    <a:pt x="17" y="0"/>
                  </a:lnTo>
                  <a:lnTo>
                    <a:pt x="50" y="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6" name="Freeform 8"/>
            <p:cNvSpPr/>
            <p:nvPr/>
          </p:nvSpPr>
          <p:spPr bwMode="auto">
            <a:xfrm>
              <a:off x="1398588" y="3573463"/>
              <a:ext cx="752475" cy="485775"/>
            </a:xfrm>
            <a:custGeom>
              <a:avLst/>
              <a:gdLst/>
              <a:ahLst/>
              <a:cxnLst>
                <a:cxn ang="0">
                  <a:pos x="335" y="306"/>
                </a:cxn>
                <a:cxn ang="0">
                  <a:pos x="30" y="262"/>
                </a:cxn>
                <a:cxn ang="0">
                  <a:pos x="36" y="240"/>
                </a:cxn>
                <a:cxn ang="0">
                  <a:pos x="5" y="141"/>
                </a:cxn>
                <a:cxn ang="0">
                  <a:pos x="0" y="107"/>
                </a:cxn>
                <a:cxn ang="0">
                  <a:pos x="4" y="0"/>
                </a:cxn>
                <a:cxn ang="0">
                  <a:pos x="474" y="22"/>
                </a:cxn>
                <a:cxn ang="0">
                  <a:pos x="418" y="172"/>
                </a:cxn>
                <a:cxn ang="0">
                  <a:pos x="343" y="272"/>
                </a:cxn>
                <a:cxn ang="0">
                  <a:pos x="337" y="306"/>
                </a:cxn>
                <a:cxn ang="0">
                  <a:pos x="335" y="306"/>
                </a:cxn>
              </a:cxnLst>
              <a:rect l="0" t="0" r="r" b="b"/>
              <a:pathLst>
                <a:path w="474" h="306">
                  <a:moveTo>
                    <a:pt x="335" y="306"/>
                  </a:moveTo>
                  <a:lnTo>
                    <a:pt x="30" y="262"/>
                  </a:lnTo>
                  <a:lnTo>
                    <a:pt x="36" y="240"/>
                  </a:lnTo>
                  <a:lnTo>
                    <a:pt x="5" y="141"/>
                  </a:lnTo>
                  <a:lnTo>
                    <a:pt x="0" y="107"/>
                  </a:lnTo>
                  <a:lnTo>
                    <a:pt x="4" y="0"/>
                  </a:lnTo>
                  <a:lnTo>
                    <a:pt x="474" y="22"/>
                  </a:lnTo>
                  <a:lnTo>
                    <a:pt x="418" y="172"/>
                  </a:lnTo>
                  <a:lnTo>
                    <a:pt x="343" y="272"/>
                  </a:lnTo>
                  <a:lnTo>
                    <a:pt x="337" y="306"/>
                  </a:lnTo>
                  <a:lnTo>
                    <a:pt x="335" y="306"/>
                  </a:lnTo>
                  <a:close/>
                </a:path>
              </a:pathLst>
            </a:custGeom>
            <a:solidFill>
              <a:srgbClr val="78797D"/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7" name="Freeform 9"/>
            <p:cNvSpPr/>
            <p:nvPr/>
          </p:nvSpPr>
          <p:spPr bwMode="auto">
            <a:xfrm>
              <a:off x="1404938" y="3194051"/>
              <a:ext cx="746125" cy="414338"/>
            </a:xfrm>
            <a:custGeom>
              <a:avLst/>
              <a:gdLst/>
              <a:ahLst/>
              <a:cxnLst>
                <a:cxn ang="0">
                  <a:pos x="319" y="177"/>
                </a:cxn>
                <a:cxn ang="0">
                  <a:pos x="0" y="162"/>
                </a:cxn>
                <a:cxn ang="0">
                  <a:pos x="9" y="111"/>
                </a:cxn>
                <a:cxn ang="0">
                  <a:pos x="44" y="3"/>
                </a:cxn>
                <a:cxn ang="0">
                  <a:pos x="105" y="16"/>
                </a:cxn>
                <a:cxn ang="0">
                  <a:pos x="103" y="47"/>
                </a:cxn>
                <a:cxn ang="0">
                  <a:pos x="110" y="48"/>
                </a:cxn>
                <a:cxn ang="0">
                  <a:pos x="125" y="20"/>
                </a:cxn>
                <a:cxn ang="0">
                  <a:pos x="170" y="32"/>
                </a:cxn>
                <a:cxn ang="0">
                  <a:pos x="168" y="59"/>
                </a:cxn>
                <a:cxn ang="0">
                  <a:pos x="172" y="60"/>
                </a:cxn>
                <a:cxn ang="0">
                  <a:pos x="185" y="38"/>
                </a:cxn>
                <a:cxn ang="0">
                  <a:pos x="243" y="58"/>
                </a:cxn>
                <a:cxn ang="0">
                  <a:pos x="238" y="76"/>
                </a:cxn>
                <a:cxn ang="0">
                  <a:pos x="247" y="78"/>
                </a:cxn>
                <a:cxn ang="0">
                  <a:pos x="271" y="57"/>
                </a:cxn>
                <a:cxn ang="0">
                  <a:pos x="299" y="74"/>
                </a:cxn>
                <a:cxn ang="0">
                  <a:pos x="319" y="177"/>
                </a:cxn>
              </a:cxnLst>
              <a:rect l="0" t="0" r="r" b="b"/>
              <a:pathLst>
                <a:path w="319" h="177">
                  <a:moveTo>
                    <a:pt x="319" y="177"/>
                  </a:moveTo>
                  <a:cubicBezTo>
                    <a:pt x="0" y="162"/>
                    <a:pt x="0" y="162"/>
                    <a:pt x="0" y="162"/>
                  </a:cubicBezTo>
                  <a:cubicBezTo>
                    <a:pt x="9" y="111"/>
                    <a:pt x="9" y="111"/>
                    <a:pt x="9" y="111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62" y="0"/>
                    <a:pt x="82" y="5"/>
                    <a:pt x="105" y="16"/>
                  </a:cubicBezTo>
                  <a:cubicBezTo>
                    <a:pt x="103" y="47"/>
                    <a:pt x="103" y="47"/>
                    <a:pt x="103" y="47"/>
                  </a:cubicBezTo>
                  <a:cubicBezTo>
                    <a:pt x="105" y="48"/>
                    <a:pt x="108" y="49"/>
                    <a:pt x="110" y="48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40" y="20"/>
                    <a:pt x="155" y="24"/>
                    <a:pt x="170" y="32"/>
                  </a:cubicBezTo>
                  <a:cubicBezTo>
                    <a:pt x="168" y="59"/>
                    <a:pt x="168" y="59"/>
                    <a:pt x="168" y="59"/>
                  </a:cubicBezTo>
                  <a:cubicBezTo>
                    <a:pt x="168" y="60"/>
                    <a:pt x="170" y="61"/>
                    <a:pt x="172" y="60"/>
                  </a:cubicBezTo>
                  <a:cubicBezTo>
                    <a:pt x="185" y="38"/>
                    <a:pt x="185" y="38"/>
                    <a:pt x="185" y="38"/>
                  </a:cubicBezTo>
                  <a:cubicBezTo>
                    <a:pt x="206" y="39"/>
                    <a:pt x="226" y="46"/>
                    <a:pt x="243" y="58"/>
                  </a:cubicBezTo>
                  <a:cubicBezTo>
                    <a:pt x="238" y="76"/>
                    <a:pt x="238" y="76"/>
                    <a:pt x="238" y="76"/>
                  </a:cubicBezTo>
                  <a:cubicBezTo>
                    <a:pt x="241" y="80"/>
                    <a:pt x="244" y="80"/>
                    <a:pt x="247" y="78"/>
                  </a:cubicBezTo>
                  <a:cubicBezTo>
                    <a:pt x="252" y="66"/>
                    <a:pt x="260" y="60"/>
                    <a:pt x="271" y="57"/>
                  </a:cubicBezTo>
                  <a:cubicBezTo>
                    <a:pt x="281" y="55"/>
                    <a:pt x="290" y="60"/>
                    <a:pt x="299" y="74"/>
                  </a:cubicBezTo>
                  <a:lnTo>
                    <a:pt x="319" y="177"/>
                  </a:ln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8" name="Freeform 10"/>
            <p:cNvSpPr/>
            <p:nvPr/>
          </p:nvSpPr>
          <p:spPr bwMode="auto">
            <a:xfrm>
              <a:off x="1366838" y="3419476"/>
              <a:ext cx="58738" cy="323850"/>
            </a:xfrm>
            <a:custGeom>
              <a:avLst/>
              <a:gdLst/>
              <a:ahLst/>
              <a:cxnLst>
                <a:cxn ang="0">
                  <a:pos x="24" y="97"/>
                </a:cxn>
                <a:cxn ang="0">
                  <a:pos x="20" y="204"/>
                </a:cxn>
                <a:cxn ang="0">
                  <a:pos x="0" y="56"/>
                </a:cxn>
                <a:cxn ang="0">
                  <a:pos x="14" y="0"/>
                </a:cxn>
                <a:cxn ang="0">
                  <a:pos x="37" y="22"/>
                </a:cxn>
                <a:cxn ang="0">
                  <a:pos x="24" y="97"/>
                </a:cxn>
              </a:cxnLst>
              <a:rect l="0" t="0" r="r" b="b"/>
              <a:pathLst>
                <a:path w="37" h="204">
                  <a:moveTo>
                    <a:pt x="24" y="97"/>
                  </a:moveTo>
                  <a:lnTo>
                    <a:pt x="20" y="204"/>
                  </a:lnTo>
                  <a:lnTo>
                    <a:pt x="0" y="56"/>
                  </a:lnTo>
                  <a:lnTo>
                    <a:pt x="14" y="0"/>
                  </a:lnTo>
                  <a:lnTo>
                    <a:pt x="37" y="22"/>
                  </a:lnTo>
                  <a:lnTo>
                    <a:pt x="24" y="97"/>
                  </a:lnTo>
                  <a:close/>
                </a:path>
              </a:pathLst>
            </a:custGeom>
            <a:solidFill>
              <a:srgbClr val="36373A"/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59" name="Freeform 11"/>
            <p:cNvSpPr/>
            <p:nvPr/>
          </p:nvSpPr>
          <p:spPr bwMode="auto">
            <a:xfrm>
              <a:off x="434975" y="2797176"/>
              <a:ext cx="104775" cy="34766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7" y="1"/>
                </a:cxn>
                <a:cxn ang="0">
                  <a:pos x="22" y="20"/>
                </a:cxn>
                <a:cxn ang="0">
                  <a:pos x="38" y="71"/>
                </a:cxn>
                <a:cxn ang="0">
                  <a:pos x="44" y="124"/>
                </a:cxn>
                <a:cxn ang="0">
                  <a:pos x="38" y="148"/>
                </a:cxn>
                <a:cxn ang="0">
                  <a:pos x="22" y="129"/>
                </a:cxn>
                <a:cxn ang="0">
                  <a:pos x="7" y="78"/>
                </a:cxn>
                <a:cxn ang="0">
                  <a:pos x="0" y="25"/>
                </a:cxn>
              </a:cxnLst>
              <a:rect l="0" t="0" r="r" b="b"/>
              <a:pathLst>
                <a:path w="45" h="149">
                  <a:moveTo>
                    <a:pt x="0" y="25"/>
                  </a:moveTo>
                  <a:cubicBezTo>
                    <a:pt x="0" y="10"/>
                    <a:pt x="3" y="2"/>
                    <a:pt x="7" y="1"/>
                  </a:cubicBezTo>
                  <a:cubicBezTo>
                    <a:pt x="11" y="0"/>
                    <a:pt x="16" y="7"/>
                    <a:pt x="22" y="20"/>
                  </a:cubicBezTo>
                  <a:cubicBezTo>
                    <a:pt x="29" y="34"/>
                    <a:pt x="34" y="51"/>
                    <a:pt x="38" y="71"/>
                  </a:cubicBezTo>
                  <a:cubicBezTo>
                    <a:pt x="42" y="91"/>
                    <a:pt x="45" y="109"/>
                    <a:pt x="44" y="124"/>
                  </a:cubicBezTo>
                  <a:cubicBezTo>
                    <a:pt x="44" y="139"/>
                    <a:pt x="42" y="147"/>
                    <a:pt x="38" y="148"/>
                  </a:cubicBezTo>
                  <a:cubicBezTo>
                    <a:pt x="34" y="149"/>
                    <a:pt x="29" y="142"/>
                    <a:pt x="22" y="129"/>
                  </a:cubicBezTo>
                  <a:cubicBezTo>
                    <a:pt x="16" y="115"/>
                    <a:pt x="11" y="98"/>
                    <a:pt x="7" y="78"/>
                  </a:cubicBezTo>
                  <a:cubicBezTo>
                    <a:pt x="2" y="58"/>
                    <a:pt x="0" y="40"/>
                    <a:pt x="0" y="25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0" name="Freeform 12"/>
            <p:cNvSpPr>
              <a:spLocks noEditPoints="1"/>
            </p:cNvSpPr>
            <p:nvPr/>
          </p:nvSpPr>
          <p:spPr bwMode="auto">
            <a:xfrm>
              <a:off x="1238250" y="3159126"/>
              <a:ext cx="1235075" cy="33338"/>
            </a:xfrm>
            <a:custGeom>
              <a:avLst/>
              <a:gdLst/>
              <a:ahLst/>
              <a:cxnLst>
                <a:cxn ang="0">
                  <a:pos x="634" y="0"/>
                </a:cxn>
                <a:cxn ang="0">
                  <a:pos x="778" y="0"/>
                </a:cxn>
                <a:cxn ang="0">
                  <a:pos x="778" y="21"/>
                </a:cxn>
                <a:cxn ang="0">
                  <a:pos x="634" y="21"/>
                </a:cxn>
                <a:cxn ang="0">
                  <a:pos x="634" y="0"/>
                </a:cxn>
                <a:cxn ang="0">
                  <a:pos x="0" y="0"/>
                </a:cxn>
                <a:cxn ang="0">
                  <a:pos x="142" y="0"/>
                </a:cxn>
                <a:cxn ang="0">
                  <a:pos x="142" y="21"/>
                </a:cxn>
                <a:cxn ang="0">
                  <a:pos x="0" y="21"/>
                </a:cxn>
                <a:cxn ang="0">
                  <a:pos x="0" y="0"/>
                </a:cxn>
              </a:cxnLst>
              <a:rect l="0" t="0" r="r" b="b"/>
              <a:pathLst>
                <a:path w="778" h="21">
                  <a:moveTo>
                    <a:pt x="634" y="0"/>
                  </a:moveTo>
                  <a:lnTo>
                    <a:pt x="778" y="0"/>
                  </a:lnTo>
                  <a:lnTo>
                    <a:pt x="778" y="21"/>
                  </a:lnTo>
                  <a:lnTo>
                    <a:pt x="634" y="21"/>
                  </a:lnTo>
                  <a:lnTo>
                    <a:pt x="634" y="0"/>
                  </a:lnTo>
                  <a:close/>
                  <a:moveTo>
                    <a:pt x="0" y="0"/>
                  </a:moveTo>
                  <a:lnTo>
                    <a:pt x="142" y="0"/>
                  </a:lnTo>
                  <a:lnTo>
                    <a:pt x="142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A080C"/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1" name="Freeform 13"/>
            <p:cNvSpPr/>
            <p:nvPr/>
          </p:nvSpPr>
          <p:spPr bwMode="auto">
            <a:xfrm>
              <a:off x="920750" y="2746376"/>
              <a:ext cx="681038" cy="412750"/>
            </a:xfrm>
            <a:custGeom>
              <a:avLst/>
              <a:gdLst/>
              <a:ahLst/>
              <a:cxnLst>
                <a:cxn ang="0">
                  <a:pos x="276" y="0"/>
                </a:cxn>
                <a:cxn ang="0">
                  <a:pos x="254" y="177"/>
                </a:cxn>
                <a:cxn ang="0">
                  <a:pos x="232" y="177"/>
                </a:cxn>
                <a:cxn ang="0">
                  <a:pos x="136" y="177"/>
                </a:cxn>
                <a:cxn ang="0">
                  <a:pos x="0" y="177"/>
                </a:cxn>
                <a:cxn ang="0">
                  <a:pos x="10" y="63"/>
                </a:cxn>
                <a:cxn ang="0">
                  <a:pos x="276" y="0"/>
                </a:cxn>
              </a:cxnLst>
              <a:rect l="0" t="0" r="r" b="b"/>
              <a:pathLst>
                <a:path w="291" h="177">
                  <a:moveTo>
                    <a:pt x="276" y="0"/>
                  </a:moveTo>
                  <a:cubicBezTo>
                    <a:pt x="291" y="88"/>
                    <a:pt x="284" y="147"/>
                    <a:pt x="254" y="177"/>
                  </a:cubicBezTo>
                  <a:cubicBezTo>
                    <a:pt x="232" y="177"/>
                    <a:pt x="232" y="177"/>
                    <a:pt x="232" y="177"/>
                  </a:cubicBezTo>
                  <a:cubicBezTo>
                    <a:pt x="136" y="177"/>
                    <a:pt x="136" y="177"/>
                    <a:pt x="136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15" y="152"/>
                    <a:pt x="18" y="114"/>
                    <a:pt x="10" y="63"/>
                  </a:cubicBezTo>
                  <a:lnTo>
                    <a:pt x="27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2" name="Freeform 14"/>
            <p:cNvSpPr/>
            <p:nvPr/>
          </p:nvSpPr>
          <p:spPr bwMode="auto">
            <a:xfrm>
              <a:off x="1514475" y="2598738"/>
              <a:ext cx="717550" cy="560388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22" y="63"/>
                </a:cxn>
                <a:cxn ang="0">
                  <a:pos x="283" y="0"/>
                </a:cxn>
                <a:cxn ang="0">
                  <a:pos x="248" y="240"/>
                </a:cxn>
                <a:cxn ang="0">
                  <a:pos x="0" y="240"/>
                </a:cxn>
              </a:cxnLst>
              <a:rect l="0" t="0" r="r" b="b"/>
              <a:pathLst>
                <a:path w="307" h="240">
                  <a:moveTo>
                    <a:pt x="0" y="240"/>
                  </a:moveTo>
                  <a:cubicBezTo>
                    <a:pt x="30" y="210"/>
                    <a:pt x="37" y="151"/>
                    <a:pt x="22" y="63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07" y="132"/>
                    <a:pt x="295" y="212"/>
                    <a:pt x="248" y="240"/>
                  </a:cubicBezTo>
                  <a:lnTo>
                    <a:pt x="0" y="24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3" name="Freeform 15"/>
            <p:cNvSpPr/>
            <p:nvPr/>
          </p:nvSpPr>
          <p:spPr bwMode="auto">
            <a:xfrm>
              <a:off x="2093913" y="2451101"/>
              <a:ext cx="769938" cy="708025"/>
            </a:xfrm>
            <a:custGeom>
              <a:avLst/>
              <a:gdLst/>
              <a:ahLst/>
              <a:cxnLst>
                <a:cxn ang="0">
                  <a:pos x="162" y="303"/>
                </a:cxn>
                <a:cxn ang="0">
                  <a:pos x="64" y="303"/>
                </a:cxn>
                <a:cxn ang="0">
                  <a:pos x="0" y="303"/>
                </a:cxn>
                <a:cxn ang="0">
                  <a:pos x="35" y="63"/>
                </a:cxn>
                <a:cxn ang="0">
                  <a:pos x="297" y="0"/>
                </a:cxn>
                <a:cxn ang="0">
                  <a:pos x="237" y="303"/>
                </a:cxn>
                <a:cxn ang="0">
                  <a:pos x="162" y="303"/>
                </a:cxn>
              </a:cxnLst>
              <a:rect l="0" t="0" r="r" b="b"/>
              <a:pathLst>
                <a:path w="329" h="303">
                  <a:moveTo>
                    <a:pt x="162" y="303"/>
                  </a:moveTo>
                  <a:cubicBezTo>
                    <a:pt x="64" y="303"/>
                    <a:pt x="64" y="303"/>
                    <a:pt x="64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47" y="275"/>
                    <a:pt x="59" y="195"/>
                    <a:pt x="35" y="63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329" y="176"/>
                    <a:pt x="308" y="277"/>
                    <a:pt x="237" y="303"/>
                  </a:cubicBezTo>
                  <a:lnTo>
                    <a:pt x="162" y="30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4" name="Freeform 16"/>
            <p:cNvSpPr/>
            <p:nvPr/>
          </p:nvSpPr>
          <p:spPr bwMode="auto">
            <a:xfrm>
              <a:off x="2647950" y="2311401"/>
              <a:ext cx="831850" cy="847725"/>
            </a:xfrm>
            <a:custGeom>
              <a:avLst/>
              <a:gdLst/>
              <a:ahLst/>
              <a:cxnLst>
                <a:cxn ang="0">
                  <a:pos x="0" y="363"/>
                </a:cxn>
                <a:cxn ang="0">
                  <a:pos x="60" y="60"/>
                </a:cxn>
                <a:cxn ang="0">
                  <a:pos x="309" y="0"/>
                </a:cxn>
                <a:cxn ang="0">
                  <a:pos x="310" y="3"/>
                </a:cxn>
                <a:cxn ang="0">
                  <a:pos x="261" y="363"/>
                </a:cxn>
                <a:cxn ang="0">
                  <a:pos x="0" y="363"/>
                </a:cxn>
              </a:cxnLst>
              <a:rect l="0" t="0" r="r" b="b"/>
              <a:pathLst>
                <a:path w="356" h="363">
                  <a:moveTo>
                    <a:pt x="0" y="363"/>
                  </a:moveTo>
                  <a:cubicBezTo>
                    <a:pt x="71" y="337"/>
                    <a:pt x="92" y="236"/>
                    <a:pt x="60" y="60"/>
                  </a:cubicBezTo>
                  <a:cubicBezTo>
                    <a:pt x="309" y="0"/>
                    <a:pt x="309" y="0"/>
                    <a:pt x="309" y="0"/>
                  </a:cubicBezTo>
                  <a:cubicBezTo>
                    <a:pt x="310" y="1"/>
                    <a:pt x="310" y="2"/>
                    <a:pt x="310" y="3"/>
                  </a:cubicBezTo>
                  <a:cubicBezTo>
                    <a:pt x="356" y="210"/>
                    <a:pt x="339" y="330"/>
                    <a:pt x="261" y="363"/>
                  </a:cubicBezTo>
                  <a:lnTo>
                    <a:pt x="0" y="363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5" name="Freeform 17"/>
            <p:cNvSpPr/>
            <p:nvPr/>
          </p:nvSpPr>
          <p:spPr bwMode="auto">
            <a:xfrm>
              <a:off x="1905000" y="1881188"/>
              <a:ext cx="884238" cy="717550"/>
            </a:xfrm>
            <a:custGeom>
              <a:avLst/>
              <a:gdLst/>
              <a:ahLst/>
              <a:cxnLst>
                <a:cxn ang="0">
                  <a:pos x="378" y="244"/>
                </a:cxn>
                <a:cxn ang="0">
                  <a:pos x="116" y="307"/>
                </a:cxn>
                <a:cxn ang="0">
                  <a:pos x="0" y="107"/>
                </a:cxn>
                <a:cxn ang="0">
                  <a:pos x="235" y="0"/>
                </a:cxn>
                <a:cxn ang="0">
                  <a:pos x="378" y="244"/>
                </a:cxn>
              </a:cxnLst>
              <a:rect l="0" t="0" r="r" b="b"/>
              <a:pathLst>
                <a:path w="378" h="307">
                  <a:moveTo>
                    <a:pt x="378" y="244"/>
                  </a:moveTo>
                  <a:cubicBezTo>
                    <a:pt x="116" y="307"/>
                    <a:pt x="116" y="307"/>
                    <a:pt x="116" y="307"/>
                  </a:cubicBezTo>
                  <a:cubicBezTo>
                    <a:pt x="85" y="185"/>
                    <a:pt x="46" y="118"/>
                    <a:pt x="0" y="107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98" y="5"/>
                    <a:pt x="346" y="87"/>
                    <a:pt x="378" y="244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6" name="Freeform 18"/>
            <p:cNvSpPr/>
            <p:nvPr/>
          </p:nvSpPr>
          <p:spPr bwMode="auto">
            <a:xfrm>
              <a:off x="1366838" y="2132013"/>
              <a:ext cx="809625" cy="614363"/>
            </a:xfrm>
            <a:custGeom>
              <a:avLst/>
              <a:gdLst/>
              <a:ahLst/>
              <a:cxnLst>
                <a:cxn ang="0">
                  <a:pos x="230" y="0"/>
                </a:cxn>
                <a:cxn ang="0">
                  <a:pos x="346" y="200"/>
                </a:cxn>
                <a:cxn ang="0">
                  <a:pos x="85" y="263"/>
                </a:cxn>
                <a:cxn ang="0">
                  <a:pos x="0" y="105"/>
                </a:cxn>
                <a:cxn ang="0">
                  <a:pos x="230" y="0"/>
                </a:cxn>
              </a:cxnLst>
              <a:rect l="0" t="0" r="r" b="b"/>
              <a:pathLst>
                <a:path w="346" h="263">
                  <a:moveTo>
                    <a:pt x="230" y="0"/>
                  </a:moveTo>
                  <a:cubicBezTo>
                    <a:pt x="276" y="11"/>
                    <a:pt x="315" y="78"/>
                    <a:pt x="346" y="200"/>
                  </a:cubicBezTo>
                  <a:cubicBezTo>
                    <a:pt x="85" y="263"/>
                    <a:pt x="85" y="263"/>
                    <a:pt x="85" y="263"/>
                  </a:cubicBezTo>
                  <a:cubicBezTo>
                    <a:pt x="72" y="178"/>
                    <a:pt x="43" y="126"/>
                    <a:pt x="0" y="105"/>
                  </a:cubicBezTo>
                  <a:lnTo>
                    <a:pt x="230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7" name="Freeform 19"/>
            <p:cNvSpPr/>
            <p:nvPr/>
          </p:nvSpPr>
          <p:spPr bwMode="auto">
            <a:xfrm>
              <a:off x="801688" y="2376488"/>
              <a:ext cx="765175" cy="515938"/>
            </a:xfrm>
            <a:custGeom>
              <a:avLst/>
              <a:gdLst/>
              <a:ahLst/>
              <a:cxnLst>
                <a:cxn ang="0">
                  <a:pos x="242" y="0"/>
                </a:cxn>
                <a:cxn ang="0">
                  <a:pos x="327" y="158"/>
                </a:cxn>
                <a:cxn ang="0">
                  <a:pos x="61" y="221"/>
                </a:cxn>
                <a:cxn ang="0">
                  <a:pos x="0" y="110"/>
                </a:cxn>
                <a:cxn ang="0">
                  <a:pos x="242" y="0"/>
                </a:cxn>
              </a:cxnLst>
              <a:rect l="0" t="0" r="r" b="b"/>
              <a:pathLst>
                <a:path w="327" h="221">
                  <a:moveTo>
                    <a:pt x="242" y="0"/>
                  </a:moveTo>
                  <a:cubicBezTo>
                    <a:pt x="285" y="21"/>
                    <a:pt x="314" y="73"/>
                    <a:pt x="327" y="158"/>
                  </a:cubicBezTo>
                  <a:cubicBezTo>
                    <a:pt x="61" y="221"/>
                    <a:pt x="61" y="221"/>
                    <a:pt x="61" y="221"/>
                  </a:cubicBezTo>
                  <a:cubicBezTo>
                    <a:pt x="49" y="156"/>
                    <a:pt x="29" y="118"/>
                    <a:pt x="0" y="110"/>
                  </a:cubicBezTo>
                  <a:lnTo>
                    <a:pt x="242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8" name="Freeform 20"/>
            <p:cNvSpPr/>
            <p:nvPr/>
          </p:nvSpPr>
          <p:spPr bwMode="auto">
            <a:xfrm>
              <a:off x="547688" y="2892426"/>
              <a:ext cx="415925" cy="301625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70" y="0"/>
                </a:cxn>
                <a:cxn ang="0">
                  <a:pos x="160" y="114"/>
                </a:cxn>
                <a:cxn ang="0">
                  <a:pos x="28" y="115"/>
                </a:cxn>
                <a:cxn ang="0">
                  <a:pos x="25" y="127"/>
                </a:cxn>
                <a:cxn ang="0">
                  <a:pos x="1" y="126"/>
                </a:cxn>
                <a:cxn ang="0">
                  <a:pos x="2" y="115"/>
                </a:cxn>
                <a:cxn ang="0">
                  <a:pos x="0" y="41"/>
                </a:cxn>
              </a:cxnLst>
              <a:rect l="0" t="0" r="r" b="b"/>
              <a:pathLst>
                <a:path w="178" h="129">
                  <a:moveTo>
                    <a:pt x="0" y="41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78" y="51"/>
                    <a:pt x="175" y="89"/>
                    <a:pt x="160" y="114"/>
                  </a:cubicBezTo>
                  <a:cubicBezTo>
                    <a:pt x="28" y="115"/>
                    <a:pt x="28" y="115"/>
                    <a:pt x="28" y="115"/>
                  </a:cubicBezTo>
                  <a:cubicBezTo>
                    <a:pt x="27" y="119"/>
                    <a:pt x="26" y="123"/>
                    <a:pt x="25" y="127"/>
                  </a:cubicBezTo>
                  <a:cubicBezTo>
                    <a:pt x="16" y="129"/>
                    <a:pt x="8" y="128"/>
                    <a:pt x="1" y="126"/>
                  </a:cubicBezTo>
                  <a:cubicBezTo>
                    <a:pt x="2" y="122"/>
                    <a:pt x="2" y="118"/>
                    <a:pt x="2" y="115"/>
                  </a:cubicBezTo>
                  <a:cubicBezTo>
                    <a:pt x="5" y="90"/>
                    <a:pt x="4" y="65"/>
                    <a:pt x="0" y="4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69" name="Freeform 21"/>
            <p:cNvSpPr/>
            <p:nvPr/>
          </p:nvSpPr>
          <p:spPr bwMode="auto">
            <a:xfrm>
              <a:off x="455613" y="2633663"/>
              <a:ext cx="488950" cy="355600"/>
            </a:xfrm>
            <a:custGeom>
              <a:avLst/>
              <a:gdLst/>
              <a:ahLst/>
              <a:cxnLst>
                <a:cxn ang="0">
                  <a:pos x="209" y="111"/>
                </a:cxn>
                <a:cxn ang="0">
                  <a:pos x="39" y="152"/>
                </a:cxn>
                <a:cxn ang="0">
                  <a:pos x="27" y="106"/>
                </a:cxn>
                <a:cxn ang="0">
                  <a:pos x="10" y="69"/>
                </a:cxn>
                <a:cxn ang="0">
                  <a:pos x="0" y="53"/>
                </a:cxn>
                <a:cxn ang="0">
                  <a:pos x="23" y="40"/>
                </a:cxn>
                <a:cxn ang="0">
                  <a:pos x="31" y="53"/>
                </a:cxn>
                <a:cxn ang="0">
                  <a:pos x="148" y="0"/>
                </a:cxn>
                <a:cxn ang="0">
                  <a:pos x="209" y="111"/>
                </a:cxn>
              </a:cxnLst>
              <a:rect l="0" t="0" r="r" b="b"/>
              <a:pathLst>
                <a:path w="209" h="152">
                  <a:moveTo>
                    <a:pt x="209" y="111"/>
                  </a:moveTo>
                  <a:cubicBezTo>
                    <a:pt x="39" y="152"/>
                    <a:pt x="39" y="152"/>
                    <a:pt x="39" y="152"/>
                  </a:cubicBezTo>
                  <a:cubicBezTo>
                    <a:pt x="37" y="136"/>
                    <a:pt x="33" y="121"/>
                    <a:pt x="27" y="106"/>
                  </a:cubicBezTo>
                  <a:cubicBezTo>
                    <a:pt x="23" y="93"/>
                    <a:pt x="17" y="81"/>
                    <a:pt x="10" y="69"/>
                  </a:cubicBezTo>
                  <a:cubicBezTo>
                    <a:pt x="7" y="63"/>
                    <a:pt x="4" y="58"/>
                    <a:pt x="0" y="53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8" y="43"/>
                    <a:pt x="31" y="48"/>
                    <a:pt x="31" y="53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77" y="8"/>
                    <a:pt x="197" y="46"/>
                    <a:pt x="209" y="11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70" name="Freeform 22"/>
            <p:cNvSpPr/>
            <p:nvPr/>
          </p:nvSpPr>
          <p:spPr bwMode="auto">
            <a:xfrm>
              <a:off x="2454275" y="1644651"/>
              <a:ext cx="915988" cy="806450"/>
            </a:xfrm>
            <a:custGeom>
              <a:avLst/>
              <a:gdLst/>
              <a:ahLst/>
              <a:cxnLst>
                <a:cxn ang="0">
                  <a:pos x="143" y="345"/>
                </a:cxn>
                <a:cxn ang="0">
                  <a:pos x="0" y="101"/>
                </a:cxn>
                <a:cxn ang="0">
                  <a:pos x="220" y="0"/>
                </a:cxn>
                <a:cxn ang="0">
                  <a:pos x="392" y="285"/>
                </a:cxn>
                <a:cxn ang="0">
                  <a:pos x="143" y="345"/>
                </a:cxn>
              </a:cxnLst>
              <a:rect l="0" t="0" r="r" b="b"/>
              <a:pathLst>
                <a:path w="392" h="345">
                  <a:moveTo>
                    <a:pt x="143" y="345"/>
                  </a:moveTo>
                  <a:cubicBezTo>
                    <a:pt x="111" y="188"/>
                    <a:pt x="63" y="106"/>
                    <a:pt x="0" y="101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91" y="1"/>
                    <a:pt x="349" y="96"/>
                    <a:pt x="392" y="285"/>
                  </a:cubicBezTo>
                  <a:lnTo>
                    <a:pt x="143" y="345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99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3743766" y="988609"/>
            <a:ext cx="3325160" cy="2037900"/>
            <a:chOff x="3215664" y="686168"/>
            <a:chExt cx="4071288" cy="2495182"/>
          </a:xfrm>
        </p:grpSpPr>
        <p:grpSp>
          <p:nvGrpSpPr>
            <p:cNvPr id="160" name="Group 159"/>
            <p:cNvGrpSpPr/>
            <p:nvPr/>
          </p:nvGrpSpPr>
          <p:grpSpPr>
            <a:xfrm rot="1059006">
              <a:off x="5811146" y="1881188"/>
              <a:ext cx="378793" cy="444432"/>
              <a:chOff x="5357106" y="1433050"/>
              <a:chExt cx="378793" cy="444432"/>
            </a:xfrm>
          </p:grpSpPr>
          <p:grpSp>
            <p:nvGrpSpPr>
              <p:cNvPr id="142" name="Group 149"/>
              <p:cNvGrpSpPr/>
              <p:nvPr/>
            </p:nvGrpSpPr>
            <p:grpSpPr>
              <a:xfrm rot="2608998">
                <a:off x="5357106" y="1433050"/>
                <a:ext cx="378793" cy="444432"/>
                <a:chOff x="4951413" y="1201738"/>
                <a:chExt cx="439738" cy="515938"/>
              </a:xfrm>
              <a:solidFill>
                <a:schemeClr val="accent4"/>
              </a:solidFill>
            </p:grpSpPr>
            <p:sp>
              <p:nvSpPr>
                <p:cNvPr id="153" name="Oval 13"/>
                <p:cNvSpPr>
                  <a:spLocks noChangeArrowheads="1"/>
                </p:cNvSpPr>
                <p:nvPr/>
              </p:nvSpPr>
              <p:spPr bwMode="auto">
                <a:xfrm>
                  <a:off x="4951413" y="1201738"/>
                  <a:ext cx="439738" cy="441325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4" name="Freeform 14"/>
                <p:cNvSpPr/>
                <p:nvPr/>
              </p:nvSpPr>
              <p:spPr bwMode="auto">
                <a:xfrm>
                  <a:off x="5064125" y="1611313"/>
                  <a:ext cx="112713" cy="10636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67"/>
                    </a:cxn>
                    <a:cxn ang="0">
                      <a:pos x="71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1" h="67">
                      <a:moveTo>
                        <a:pt x="0" y="0"/>
                      </a:moveTo>
                      <a:lnTo>
                        <a:pt x="5" y="67"/>
                      </a:lnTo>
                      <a:lnTo>
                        <a:pt x="71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43" name="Group 148"/>
              <p:cNvGrpSpPr/>
              <p:nvPr/>
            </p:nvGrpSpPr>
            <p:grpSpPr>
              <a:xfrm>
                <a:off x="5509997" y="1505893"/>
                <a:ext cx="136748" cy="263924"/>
                <a:chOff x="5094288" y="1274763"/>
                <a:chExt cx="158750" cy="306387"/>
              </a:xfrm>
            </p:grpSpPr>
            <p:sp>
              <p:nvSpPr>
                <p:cNvPr id="144" name="Freeform 15"/>
                <p:cNvSpPr/>
                <p:nvPr/>
              </p:nvSpPr>
              <p:spPr bwMode="auto">
                <a:xfrm>
                  <a:off x="5097463" y="1317625"/>
                  <a:ext cx="55563" cy="236538"/>
                </a:xfrm>
                <a:custGeom>
                  <a:avLst/>
                  <a:gdLst/>
                  <a:ahLst/>
                  <a:cxnLst>
                    <a:cxn ang="0">
                      <a:pos x="35" y="119"/>
                    </a:cxn>
                    <a:cxn ang="0">
                      <a:pos x="24" y="149"/>
                    </a:cxn>
                    <a:cxn ang="0">
                      <a:pos x="11" y="149"/>
                    </a:cxn>
                    <a:cxn ang="0">
                      <a:pos x="0" y="119"/>
                    </a:cxn>
                    <a:cxn ang="0">
                      <a:pos x="0" y="0"/>
                    </a:cxn>
                    <a:cxn ang="0">
                      <a:pos x="35" y="0"/>
                    </a:cxn>
                    <a:cxn ang="0">
                      <a:pos x="35" y="119"/>
                    </a:cxn>
                  </a:cxnLst>
                  <a:rect l="0" t="0" r="r" b="b"/>
                  <a:pathLst>
                    <a:path w="35" h="149">
                      <a:moveTo>
                        <a:pt x="35" y="119"/>
                      </a:moveTo>
                      <a:lnTo>
                        <a:pt x="24" y="149"/>
                      </a:lnTo>
                      <a:lnTo>
                        <a:pt x="11" y="149"/>
                      </a:lnTo>
                      <a:lnTo>
                        <a:pt x="0" y="119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35" y="119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5" name="Freeform 16"/>
                <p:cNvSpPr/>
                <p:nvPr/>
              </p:nvSpPr>
              <p:spPr bwMode="auto">
                <a:xfrm>
                  <a:off x="5097463" y="1274763"/>
                  <a:ext cx="55563" cy="68263"/>
                </a:xfrm>
                <a:custGeom>
                  <a:avLst/>
                  <a:gdLst/>
                  <a:ahLst/>
                  <a:cxnLst>
                    <a:cxn ang="0">
                      <a:pos x="44" y="32"/>
                    </a:cxn>
                    <a:cxn ang="0">
                      <a:pos x="22" y="54"/>
                    </a:cxn>
                    <a:cxn ang="0">
                      <a:pos x="22" y="54"/>
                    </a:cxn>
                    <a:cxn ang="0">
                      <a:pos x="0" y="32"/>
                    </a:cxn>
                    <a:cxn ang="0">
                      <a:pos x="0" y="12"/>
                    </a:cxn>
                    <a:cxn ang="0">
                      <a:pos x="22" y="2"/>
                    </a:cxn>
                    <a:cxn ang="0">
                      <a:pos x="22" y="2"/>
                    </a:cxn>
                    <a:cxn ang="0">
                      <a:pos x="44" y="12"/>
                    </a:cxn>
                    <a:cxn ang="0">
                      <a:pos x="44" y="32"/>
                    </a:cxn>
                  </a:cxnLst>
                  <a:rect l="0" t="0" r="r" b="b"/>
                  <a:pathLst>
                    <a:path w="44" h="54">
                      <a:moveTo>
                        <a:pt x="44" y="32"/>
                      </a:moveTo>
                      <a:cubicBezTo>
                        <a:pt x="44" y="44"/>
                        <a:pt x="34" y="54"/>
                        <a:pt x="22" y="54"/>
                      </a:cubicBezTo>
                      <a:cubicBezTo>
                        <a:pt x="22" y="54"/>
                        <a:pt x="22" y="54"/>
                        <a:pt x="22" y="54"/>
                      </a:cubicBezTo>
                      <a:cubicBezTo>
                        <a:pt x="10" y="54"/>
                        <a:pt x="0" y="44"/>
                        <a:pt x="0" y="32"/>
                      </a:cubicBez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0"/>
                        <a:pt x="10" y="2"/>
                        <a:pt x="22" y="2"/>
                      </a:cubicBezTo>
                      <a:cubicBezTo>
                        <a:pt x="22" y="2"/>
                        <a:pt x="22" y="2"/>
                        <a:pt x="22" y="2"/>
                      </a:cubicBezTo>
                      <a:cubicBezTo>
                        <a:pt x="34" y="2"/>
                        <a:pt x="44" y="0"/>
                        <a:pt x="44" y="12"/>
                      </a:cubicBezTo>
                      <a:lnTo>
                        <a:pt x="44" y="32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6" name="Rectangle 17"/>
                <p:cNvSpPr>
                  <a:spLocks noChangeArrowheads="1"/>
                </p:cNvSpPr>
                <p:nvPr/>
              </p:nvSpPr>
              <p:spPr bwMode="auto">
                <a:xfrm>
                  <a:off x="5094288" y="1303338"/>
                  <a:ext cx="61913" cy="57150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7" name="Freeform 18"/>
                <p:cNvSpPr/>
                <p:nvPr/>
              </p:nvSpPr>
              <p:spPr bwMode="auto">
                <a:xfrm>
                  <a:off x="5114925" y="1546225"/>
                  <a:ext cx="20638" cy="34925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6" y="21"/>
                    </a:cxn>
                    <a:cxn ang="0">
                      <a:pos x="17" y="6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17" h="27">
                      <a:moveTo>
                        <a:pt x="0" y="5"/>
                      </a:moveTo>
                      <a:cubicBezTo>
                        <a:pt x="0" y="5"/>
                        <a:pt x="4" y="18"/>
                        <a:pt x="6" y="21"/>
                      </a:cubicBezTo>
                      <a:cubicBezTo>
                        <a:pt x="8" y="25"/>
                        <a:pt x="11" y="27"/>
                        <a:pt x="17" y="6"/>
                      </a:cubicBezTo>
                      <a:cubicBezTo>
                        <a:pt x="17" y="6"/>
                        <a:pt x="10" y="0"/>
                        <a:pt x="0" y="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8" name="Freeform 19"/>
                <p:cNvSpPr/>
                <p:nvPr/>
              </p:nvSpPr>
              <p:spPr bwMode="auto">
                <a:xfrm>
                  <a:off x="5181600" y="1317625"/>
                  <a:ext cx="55563" cy="236538"/>
                </a:xfrm>
                <a:custGeom>
                  <a:avLst/>
                  <a:gdLst/>
                  <a:ahLst/>
                  <a:cxnLst>
                    <a:cxn ang="0">
                      <a:pos x="35" y="119"/>
                    </a:cxn>
                    <a:cxn ang="0">
                      <a:pos x="24" y="149"/>
                    </a:cxn>
                    <a:cxn ang="0">
                      <a:pos x="11" y="149"/>
                    </a:cxn>
                    <a:cxn ang="0">
                      <a:pos x="0" y="119"/>
                    </a:cxn>
                    <a:cxn ang="0">
                      <a:pos x="0" y="0"/>
                    </a:cxn>
                    <a:cxn ang="0">
                      <a:pos x="35" y="0"/>
                    </a:cxn>
                    <a:cxn ang="0">
                      <a:pos x="35" y="119"/>
                    </a:cxn>
                  </a:cxnLst>
                  <a:rect l="0" t="0" r="r" b="b"/>
                  <a:pathLst>
                    <a:path w="35" h="149">
                      <a:moveTo>
                        <a:pt x="35" y="119"/>
                      </a:moveTo>
                      <a:lnTo>
                        <a:pt x="24" y="149"/>
                      </a:lnTo>
                      <a:lnTo>
                        <a:pt x="11" y="149"/>
                      </a:lnTo>
                      <a:lnTo>
                        <a:pt x="0" y="119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35" y="119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9" name="Freeform 20"/>
                <p:cNvSpPr/>
                <p:nvPr/>
              </p:nvSpPr>
              <p:spPr bwMode="auto">
                <a:xfrm>
                  <a:off x="5181600" y="1274763"/>
                  <a:ext cx="55563" cy="68263"/>
                </a:xfrm>
                <a:custGeom>
                  <a:avLst/>
                  <a:gdLst/>
                  <a:ahLst/>
                  <a:cxnLst>
                    <a:cxn ang="0">
                      <a:pos x="44" y="32"/>
                    </a:cxn>
                    <a:cxn ang="0">
                      <a:pos x="22" y="54"/>
                    </a:cxn>
                    <a:cxn ang="0">
                      <a:pos x="22" y="54"/>
                    </a:cxn>
                    <a:cxn ang="0">
                      <a:pos x="0" y="32"/>
                    </a:cxn>
                    <a:cxn ang="0">
                      <a:pos x="0" y="12"/>
                    </a:cxn>
                    <a:cxn ang="0">
                      <a:pos x="22" y="2"/>
                    </a:cxn>
                    <a:cxn ang="0">
                      <a:pos x="22" y="2"/>
                    </a:cxn>
                    <a:cxn ang="0">
                      <a:pos x="44" y="12"/>
                    </a:cxn>
                    <a:cxn ang="0">
                      <a:pos x="44" y="32"/>
                    </a:cxn>
                  </a:cxnLst>
                  <a:rect l="0" t="0" r="r" b="b"/>
                  <a:pathLst>
                    <a:path w="44" h="54">
                      <a:moveTo>
                        <a:pt x="44" y="32"/>
                      </a:moveTo>
                      <a:cubicBezTo>
                        <a:pt x="44" y="44"/>
                        <a:pt x="34" y="54"/>
                        <a:pt x="22" y="54"/>
                      </a:cubicBezTo>
                      <a:cubicBezTo>
                        <a:pt x="22" y="54"/>
                        <a:pt x="22" y="54"/>
                        <a:pt x="22" y="54"/>
                      </a:cubicBezTo>
                      <a:cubicBezTo>
                        <a:pt x="10" y="54"/>
                        <a:pt x="0" y="44"/>
                        <a:pt x="0" y="32"/>
                      </a:cubicBez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0"/>
                        <a:pt x="10" y="2"/>
                        <a:pt x="22" y="2"/>
                      </a:cubicBezTo>
                      <a:cubicBezTo>
                        <a:pt x="22" y="2"/>
                        <a:pt x="22" y="2"/>
                        <a:pt x="22" y="2"/>
                      </a:cubicBezTo>
                      <a:cubicBezTo>
                        <a:pt x="34" y="2"/>
                        <a:pt x="44" y="0"/>
                        <a:pt x="44" y="12"/>
                      </a:cubicBezTo>
                      <a:lnTo>
                        <a:pt x="44" y="32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0" name="Rectangle 21"/>
                <p:cNvSpPr>
                  <a:spLocks noChangeArrowheads="1"/>
                </p:cNvSpPr>
                <p:nvPr/>
              </p:nvSpPr>
              <p:spPr bwMode="auto">
                <a:xfrm>
                  <a:off x="5178425" y="1303338"/>
                  <a:ext cx="61913" cy="57150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1" name="Freeform 22"/>
                <p:cNvSpPr/>
                <p:nvPr/>
              </p:nvSpPr>
              <p:spPr bwMode="auto">
                <a:xfrm>
                  <a:off x="5197475" y="1546225"/>
                  <a:ext cx="22225" cy="34925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6" y="21"/>
                    </a:cxn>
                    <a:cxn ang="0">
                      <a:pos x="17" y="6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17" h="27">
                      <a:moveTo>
                        <a:pt x="0" y="5"/>
                      </a:moveTo>
                      <a:cubicBezTo>
                        <a:pt x="0" y="5"/>
                        <a:pt x="5" y="18"/>
                        <a:pt x="6" y="21"/>
                      </a:cubicBezTo>
                      <a:cubicBezTo>
                        <a:pt x="8" y="25"/>
                        <a:pt x="11" y="27"/>
                        <a:pt x="17" y="6"/>
                      </a:cubicBezTo>
                      <a:cubicBezTo>
                        <a:pt x="17" y="6"/>
                        <a:pt x="10" y="0"/>
                        <a:pt x="0" y="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52" name="Freeform 23"/>
                <p:cNvSpPr/>
                <p:nvPr/>
              </p:nvSpPr>
              <p:spPr bwMode="auto">
                <a:xfrm>
                  <a:off x="5233988" y="1312863"/>
                  <a:ext cx="19050" cy="120650"/>
                </a:xfrm>
                <a:custGeom>
                  <a:avLst/>
                  <a:gdLst/>
                  <a:ahLst/>
                  <a:cxnLst>
                    <a:cxn ang="0">
                      <a:pos x="1" y="1"/>
                    </a:cxn>
                    <a:cxn ang="0">
                      <a:pos x="14" y="11"/>
                    </a:cxn>
                    <a:cxn ang="0">
                      <a:pos x="14" y="89"/>
                    </a:cxn>
                    <a:cxn ang="0">
                      <a:pos x="10" y="95"/>
                    </a:cxn>
                    <a:cxn ang="0">
                      <a:pos x="10" y="33"/>
                    </a:cxn>
                    <a:cxn ang="0">
                      <a:pos x="5" y="2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6" h="95">
                      <a:moveTo>
                        <a:pt x="1" y="1"/>
                      </a:moveTo>
                      <a:cubicBezTo>
                        <a:pt x="1" y="1"/>
                        <a:pt x="13" y="7"/>
                        <a:pt x="14" y="11"/>
                      </a:cubicBezTo>
                      <a:cubicBezTo>
                        <a:pt x="14" y="15"/>
                        <a:pt x="14" y="89"/>
                        <a:pt x="14" y="89"/>
                      </a:cubicBezTo>
                      <a:cubicBezTo>
                        <a:pt x="14" y="89"/>
                        <a:pt x="16" y="95"/>
                        <a:pt x="10" y="95"/>
                      </a:cubicBezTo>
                      <a:cubicBezTo>
                        <a:pt x="10" y="33"/>
                        <a:pt x="10" y="33"/>
                        <a:pt x="10" y="33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0"/>
                        <a:pt x="0" y="0"/>
                        <a:pt x="0" y="0"/>
                      </a:cubicBezTo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84" name="Group 183"/>
            <p:cNvGrpSpPr/>
            <p:nvPr/>
          </p:nvGrpSpPr>
          <p:grpSpPr>
            <a:xfrm>
              <a:off x="3553278" y="2499662"/>
              <a:ext cx="752115" cy="641350"/>
              <a:chOff x="4708103" y="2905793"/>
              <a:chExt cx="752115" cy="641350"/>
            </a:xfrm>
          </p:grpSpPr>
          <p:grpSp>
            <p:nvGrpSpPr>
              <p:cNvPr id="132" name="Group 151"/>
              <p:cNvGrpSpPr/>
              <p:nvPr/>
            </p:nvGrpSpPr>
            <p:grpSpPr>
              <a:xfrm rot="3113967">
                <a:off x="4763486" y="2850410"/>
                <a:ext cx="641350" cy="752115"/>
                <a:chOff x="4357688" y="3155950"/>
                <a:chExt cx="744538" cy="873125"/>
              </a:xfrm>
              <a:solidFill>
                <a:schemeClr val="accent1"/>
              </a:solidFill>
            </p:grpSpPr>
            <p:sp>
              <p:nvSpPr>
                <p:cNvPr id="140" name="Oval 24"/>
                <p:cNvSpPr>
                  <a:spLocks noChangeArrowheads="1"/>
                </p:cNvSpPr>
                <p:nvPr/>
              </p:nvSpPr>
              <p:spPr bwMode="auto">
                <a:xfrm>
                  <a:off x="4357688" y="3155950"/>
                  <a:ext cx="744538" cy="746125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1" name="Freeform 25"/>
                <p:cNvSpPr/>
                <p:nvPr/>
              </p:nvSpPr>
              <p:spPr bwMode="auto">
                <a:xfrm>
                  <a:off x="4546600" y="3851275"/>
                  <a:ext cx="192088" cy="1778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0" y="112"/>
                    </a:cxn>
                    <a:cxn ang="0">
                      <a:pos x="121" y="1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1" h="112">
                      <a:moveTo>
                        <a:pt x="0" y="0"/>
                      </a:moveTo>
                      <a:lnTo>
                        <a:pt x="10" y="112"/>
                      </a:lnTo>
                      <a:lnTo>
                        <a:pt x="121" y="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33" name="Group 152"/>
              <p:cNvGrpSpPr/>
              <p:nvPr/>
            </p:nvGrpSpPr>
            <p:grpSpPr>
              <a:xfrm>
                <a:off x="4905802" y="3014240"/>
                <a:ext cx="463578" cy="352811"/>
                <a:chOff x="4476750" y="3311525"/>
                <a:chExt cx="538163" cy="409576"/>
              </a:xfrm>
            </p:grpSpPr>
            <p:sp>
              <p:nvSpPr>
                <p:cNvPr id="134" name="Freeform 50"/>
                <p:cNvSpPr/>
                <p:nvPr/>
              </p:nvSpPr>
              <p:spPr bwMode="auto">
                <a:xfrm>
                  <a:off x="4476750" y="3311525"/>
                  <a:ext cx="517525" cy="231775"/>
                </a:xfrm>
                <a:custGeom>
                  <a:avLst/>
                  <a:gdLst/>
                  <a:ahLst/>
                  <a:cxnLst>
                    <a:cxn ang="0">
                      <a:pos x="161" y="146"/>
                    </a:cxn>
                    <a:cxn ang="0">
                      <a:pos x="0" y="74"/>
                    </a:cxn>
                    <a:cxn ang="0">
                      <a:pos x="166" y="0"/>
                    </a:cxn>
                    <a:cxn ang="0">
                      <a:pos x="326" y="71"/>
                    </a:cxn>
                    <a:cxn ang="0">
                      <a:pos x="161" y="146"/>
                    </a:cxn>
                  </a:cxnLst>
                  <a:rect l="0" t="0" r="r" b="b"/>
                  <a:pathLst>
                    <a:path w="326" h="146">
                      <a:moveTo>
                        <a:pt x="161" y="146"/>
                      </a:moveTo>
                      <a:lnTo>
                        <a:pt x="0" y="74"/>
                      </a:lnTo>
                      <a:lnTo>
                        <a:pt x="166" y="0"/>
                      </a:lnTo>
                      <a:lnTo>
                        <a:pt x="326" y="71"/>
                      </a:lnTo>
                      <a:lnTo>
                        <a:pt x="161" y="146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5" name="Rectangle 51"/>
                <p:cNvSpPr>
                  <a:spLocks noChangeArrowheads="1"/>
                </p:cNvSpPr>
                <p:nvPr/>
              </p:nvSpPr>
              <p:spPr bwMode="auto">
                <a:xfrm>
                  <a:off x="4972050" y="3421063"/>
                  <a:ext cx="17463" cy="171450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6" name="Oval 52"/>
                <p:cNvSpPr>
                  <a:spLocks noChangeArrowheads="1"/>
                </p:cNvSpPr>
                <p:nvPr/>
              </p:nvSpPr>
              <p:spPr bwMode="auto">
                <a:xfrm>
                  <a:off x="4954588" y="3571875"/>
                  <a:ext cx="52388" cy="52388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7" name="Freeform 53"/>
                <p:cNvSpPr/>
                <p:nvPr/>
              </p:nvSpPr>
              <p:spPr bwMode="auto">
                <a:xfrm>
                  <a:off x="4948238" y="3600450"/>
                  <a:ext cx="38100" cy="112713"/>
                </a:xfrm>
                <a:custGeom>
                  <a:avLst/>
                  <a:gdLst/>
                  <a:ahLst/>
                  <a:cxnLst>
                    <a:cxn ang="0">
                      <a:pos x="16" y="5"/>
                    </a:cxn>
                    <a:cxn ang="0">
                      <a:pos x="7" y="90"/>
                    </a:cxn>
                    <a:cxn ang="0">
                      <a:pos x="30" y="90"/>
                    </a:cxn>
                    <a:cxn ang="0">
                      <a:pos x="30" y="0"/>
                    </a:cxn>
                    <a:cxn ang="0">
                      <a:pos x="16" y="5"/>
                    </a:cxn>
                  </a:cxnLst>
                  <a:rect l="0" t="0" r="r" b="b"/>
                  <a:pathLst>
                    <a:path w="30" h="90">
                      <a:moveTo>
                        <a:pt x="16" y="5"/>
                      </a:moveTo>
                      <a:cubicBezTo>
                        <a:pt x="16" y="5"/>
                        <a:pt x="0" y="38"/>
                        <a:pt x="7" y="90"/>
                      </a:cubicBezTo>
                      <a:cubicBezTo>
                        <a:pt x="30" y="90"/>
                        <a:pt x="30" y="90"/>
                        <a:pt x="30" y="90"/>
                      </a:cubicBez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30" y="0"/>
                        <a:pt x="16" y="7"/>
                        <a:pt x="16" y="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8" name="Freeform 54"/>
                <p:cNvSpPr/>
                <p:nvPr/>
              </p:nvSpPr>
              <p:spPr bwMode="auto">
                <a:xfrm>
                  <a:off x="4976813" y="3600450"/>
                  <a:ext cx="38100" cy="112713"/>
                </a:xfrm>
                <a:custGeom>
                  <a:avLst/>
                  <a:gdLst/>
                  <a:ahLst/>
                  <a:cxnLst>
                    <a:cxn ang="0">
                      <a:pos x="14" y="5"/>
                    </a:cxn>
                    <a:cxn ang="0">
                      <a:pos x="23" y="90"/>
                    </a:cxn>
                    <a:cxn ang="0">
                      <a:pos x="0" y="90"/>
                    </a:cxn>
                    <a:cxn ang="0">
                      <a:pos x="0" y="0"/>
                    </a:cxn>
                    <a:cxn ang="0">
                      <a:pos x="14" y="5"/>
                    </a:cxn>
                  </a:cxnLst>
                  <a:rect l="0" t="0" r="r" b="b"/>
                  <a:pathLst>
                    <a:path w="30" h="90">
                      <a:moveTo>
                        <a:pt x="14" y="5"/>
                      </a:moveTo>
                      <a:cubicBezTo>
                        <a:pt x="14" y="5"/>
                        <a:pt x="30" y="38"/>
                        <a:pt x="23" y="90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14" y="7"/>
                        <a:pt x="14" y="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9" name="Freeform 55"/>
                <p:cNvSpPr/>
                <p:nvPr/>
              </p:nvSpPr>
              <p:spPr bwMode="auto">
                <a:xfrm>
                  <a:off x="4579938" y="3497263"/>
                  <a:ext cx="298450" cy="223838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118" y="56"/>
                    </a:cxn>
                    <a:cxn ang="0">
                      <a:pos x="0" y="0"/>
                    </a:cxn>
                    <a:cxn ang="0">
                      <a:pos x="0" y="136"/>
                    </a:cxn>
                    <a:cxn ang="0">
                      <a:pos x="115" y="177"/>
                    </a:cxn>
                    <a:cxn ang="0">
                      <a:pos x="115" y="177"/>
                    </a:cxn>
                    <a:cxn ang="0">
                      <a:pos x="118" y="177"/>
                    </a:cxn>
                    <a:cxn ang="0">
                      <a:pos x="121" y="177"/>
                    </a:cxn>
                    <a:cxn ang="0">
                      <a:pos x="121" y="177"/>
                    </a:cxn>
                    <a:cxn ang="0">
                      <a:pos x="236" y="136"/>
                    </a:cxn>
                    <a:cxn ang="0">
                      <a:pos x="236" y="0"/>
                    </a:cxn>
                  </a:cxnLst>
                  <a:rect l="0" t="0" r="r" b="b"/>
                  <a:pathLst>
                    <a:path w="236" h="177">
                      <a:moveTo>
                        <a:pt x="236" y="0"/>
                      </a:moveTo>
                      <a:cubicBezTo>
                        <a:pt x="236" y="1"/>
                        <a:pt x="137" y="47"/>
                        <a:pt x="118" y="56"/>
                      </a:cubicBezTo>
                      <a:cubicBezTo>
                        <a:pt x="99" y="47"/>
                        <a:pt x="0" y="1"/>
                        <a:pt x="0" y="0"/>
                      </a:cubicBezTo>
                      <a:cubicBezTo>
                        <a:pt x="0" y="136"/>
                        <a:pt x="0" y="136"/>
                        <a:pt x="0" y="136"/>
                      </a:cubicBezTo>
                      <a:cubicBezTo>
                        <a:pt x="32" y="170"/>
                        <a:pt x="95" y="176"/>
                        <a:pt x="115" y="177"/>
                      </a:cubicBezTo>
                      <a:cubicBezTo>
                        <a:pt x="115" y="177"/>
                        <a:pt x="115" y="177"/>
                        <a:pt x="115" y="177"/>
                      </a:cubicBezTo>
                      <a:cubicBezTo>
                        <a:pt x="115" y="177"/>
                        <a:pt x="116" y="177"/>
                        <a:pt x="118" y="177"/>
                      </a:cubicBezTo>
                      <a:cubicBezTo>
                        <a:pt x="120" y="177"/>
                        <a:pt x="121" y="177"/>
                        <a:pt x="121" y="177"/>
                      </a:cubicBezTo>
                      <a:cubicBezTo>
                        <a:pt x="121" y="177"/>
                        <a:pt x="121" y="177"/>
                        <a:pt x="121" y="177"/>
                      </a:cubicBezTo>
                      <a:cubicBezTo>
                        <a:pt x="141" y="176"/>
                        <a:pt x="204" y="170"/>
                        <a:pt x="236" y="136"/>
                      </a:cubicBezTo>
                      <a:lnTo>
                        <a:pt x="236" y="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81" name="Group 180"/>
            <p:cNvGrpSpPr/>
            <p:nvPr/>
          </p:nvGrpSpPr>
          <p:grpSpPr>
            <a:xfrm rot="20311865">
              <a:off x="5870045" y="1464355"/>
              <a:ext cx="490926" cy="419817"/>
              <a:chOff x="5530644" y="2880459"/>
              <a:chExt cx="490926" cy="419817"/>
            </a:xfrm>
          </p:grpSpPr>
          <p:grpSp>
            <p:nvGrpSpPr>
              <p:cNvPr id="128" name="Group 150"/>
              <p:cNvGrpSpPr/>
              <p:nvPr/>
            </p:nvGrpSpPr>
            <p:grpSpPr>
              <a:xfrm rot="2737667">
                <a:off x="5566198" y="2844905"/>
                <a:ext cx="419817" cy="490926"/>
                <a:chOff x="5289550" y="3008313"/>
                <a:chExt cx="487363" cy="569913"/>
              </a:xfrm>
              <a:solidFill>
                <a:schemeClr val="accent3"/>
              </a:solidFill>
            </p:grpSpPr>
            <p:sp>
              <p:nvSpPr>
                <p:cNvPr id="130" name="Oval 26"/>
                <p:cNvSpPr>
                  <a:spLocks noChangeArrowheads="1"/>
                </p:cNvSpPr>
                <p:nvPr/>
              </p:nvSpPr>
              <p:spPr bwMode="auto">
                <a:xfrm>
                  <a:off x="5289550" y="3008313"/>
                  <a:ext cx="487363" cy="485775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1" name="Freeform 27"/>
                <p:cNvSpPr/>
                <p:nvPr/>
              </p:nvSpPr>
              <p:spPr bwMode="auto">
                <a:xfrm>
                  <a:off x="5413375" y="3462338"/>
                  <a:ext cx="125413" cy="1158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73"/>
                    </a:cxn>
                    <a:cxn ang="0">
                      <a:pos x="79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9" h="73">
                      <a:moveTo>
                        <a:pt x="0" y="0"/>
                      </a:moveTo>
                      <a:lnTo>
                        <a:pt x="6" y="73"/>
                      </a:lnTo>
                      <a:lnTo>
                        <a:pt x="79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29" name="Freeform 56"/>
              <p:cNvSpPr>
                <a:spLocks noEditPoints="1"/>
              </p:cNvSpPr>
              <p:nvPr/>
            </p:nvSpPr>
            <p:spPr bwMode="auto">
              <a:xfrm>
                <a:off x="5677697" y="2931790"/>
                <a:ext cx="248882" cy="252984"/>
              </a:xfrm>
              <a:custGeom>
                <a:avLst/>
                <a:gdLst/>
                <a:ahLst/>
                <a:cxnLst>
                  <a:cxn ang="0">
                    <a:pos x="147" y="112"/>
                  </a:cxn>
                  <a:cxn ang="0">
                    <a:pos x="141" y="98"/>
                  </a:cxn>
                  <a:cxn ang="0">
                    <a:pos x="141" y="44"/>
                  </a:cxn>
                  <a:cxn ang="0">
                    <a:pos x="147" y="37"/>
                  </a:cxn>
                  <a:cxn ang="0">
                    <a:pos x="148" y="37"/>
                  </a:cxn>
                  <a:cxn ang="0">
                    <a:pos x="148" y="13"/>
                  </a:cxn>
                  <a:cxn ang="0">
                    <a:pos x="147" y="13"/>
                  </a:cxn>
                  <a:cxn ang="0">
                    <a:pos x="147" y="12"/>
                  </a:cxn>
                  <a:cxn ang="0">
                    <a:pos x="114" y="0"/>
                  </a:cxn>
                  <a:cxn ang="0">
                    <a:pos x="81" y="12"/>
                  </a:cxn>
                  <a:cxn ang="0">
                    <a:pos x="81" y="13"/>
                  </a:cxn>
                  <a:cxn ang="0">
                    <a:pos x="80" y="13"/>
                  </a:cxn>
                  <a:cxn ang="0">
                    <a:pos x="80" y="37"/>
                  </a:cxn>
                  <a:cxn ang="0">
                    <a:pos x="81" y="37"/>
                  </a:cxn>
                  <a:cxn ang="0">
                    <a:pos x="91" y="44"/>
                  </a:cxn>
                  <a:cxn ang="0">
                    <a:pos x="91" y="98"/>
                  </a:cxn>
                  <a:cxn ang="0">
                    <a:pos x="83" y="112"/>
                  </a:cxn>
                  <a:cxn ang="0">
                    <a:pos x="31" y="212"/>
                  </a:cxn>
                  <a:cxn ang="0">
                    <a:pos x="115" y="230"/>
                  </a:cxn>
                  <a:cxn ang="0">
                    <a:pos x="198" y="212"/>
                  </a:cxn>
                  <a:cxn ang="0">
                    <a:pos x="147" y="112"/>
                  </a:cxn>
                  <a:cxn ang="0">
                    <a:pos x="145" y="213"/>
                  </a:cxn>
                  <a:cxn ang="0">
                    <a:pos x="182" y="187"/>
                  </a:cxn>
                  <a:cxn ang="0">
                    <a:pos x="150" y="134"/>
                  </a:cxn>
                  <a:cxn ang="0">
                    <a:pos x="193" y="190"/>
                  </a:cxn>
                  <a:cxn ang="0">
                    <a:pos x="145" y="213"/>
                  </a:cxn>
                </a:cxnLst>
                <a:rect l="0" t="0" r="r" b="b"/>
                <a:pathLst>
                  <a:path w="229" h="231">
                    <a:moveTo>
                      <a:pt x="147" y="112"/>
                    </a:moveTo>
                    <a:cubicBezTo>
                      <a:pt x="147" y="112"/>
                      <a:pt x="141" y="109"/>
                      <a:pt x="141" y="98"/>
                    </a:cubicBezTo>
                    <a:cubicBezTo>
                      <a:pt x="141" y="89"/>
                      <a:pt x="141" y="55"/>
                      <a:pt x="141" y="44"/>
                    </a:cubicBezTo>
                    <a:cubicBezTo>
                      <a:pt x="145" y="42"/>
                      <a:pt x="147" y="40"/>
                      <a:pt x="147" y="37"/>
                    </a:cubicBezTo>
                    <a:cubicBezTo>
                      <a:pt x="148" y="37"/>
                      <a:pt x="148" y="37"/>
                      <a:pt x="148" y="37"/>
                    </a:cubicBezTo>
                    <a:cubicBezTo>
                      <a:pt x="148" y="13"/>
                      <a:pt x="148" y="13"/>
                      <a:pt x="148" y="13"/>
                    </a:cubicBezTo>
                    <a:cubicBezTo>
                      <a:pt x="147" y="13"/>
                      <a:pt x="147" y="13"/>
                      <a:pt x="147" y="13"/>
                    </a:cubicBezTo>
                    <a:cubicBezTo>
                      <a:pt x="147" y="13"/>
                      <a:pt x="147" y="13"/>
                      <a:pt x="147" y="12"/>
                    </a:cubicBezTo>
                    <a:cubicBezTo>
                      <a:pt x="147" y="5"/>
                      <a:pt x="132" y="0"/>
                      <a:pt x="114" y="0"/>
                    </a:cubicBezTo>
                    <a:cubicBezTo>
                      <a:pt x="96" y="0"/>
                      <a:pt x="81" y="5"/>
                      <a:pt x="81" y="12"/>
                    </a:cubicBezTo>
                    <a:cubicBezTo>
                      <a:pt x="81" y="13"/>
                      <a:pt x="81" y="13"/>
                      <a:pt x="81" y="13"/>
                    </a:cubicBezTo>
                    <a:cubicBezTo>
                      <a:pt x="80" y="13"/>
                      <a:pt x="80" y="13"/>
                      <a:pt x="80" y="13"/>
                    </a:cubicBezTo>
                    <a:cubicBezTo>
                      <a:pt x="80" y="37"/>
                      <a:pt x="80" y="37"/>
                      <a:pt x="80" y="37"/>
                    </a:cubicBezTo>
                    <a:cubicBezTo>
                      <a:pt x="81" y="37"/>
                      <a:pt x="81" y="37"/>
                      <a:pt x="81" y="37"/>
                    </a:cubicBezTo>
                    <a:cubicBezTo>
                      <a:pt x="82" y="40"/>
                      <a:pt x="84" y="42"/>
                      <a:pt x="91" y="44"/>
                    </a:cubicBezTo>
                    <a:cubicBezTo>
                      <a:pt x="91" y="56"/>
                      <a:pt x="91" y="89"/>
                      <a:pt x="91" y="98"/>
                    </a:cubicBezTo>
                    <a:cubicBezTo>
                      <a:pt x="91" y="109"/>
                      <a:pt x="83" y="112"/>
                      <a:pt x="83" y="112"/>
                    </a:cubicBezTo>
                    <a:cubicBezTo>
                      <a:pt x="71" y="119"/>
                      <a:pt x="0" y="190"/>
                      <a:pt x="31" y="212"/>
                    </a:cubicBezTo>
                    <a:cubicBezTo>
                      <a:pt x="59" y="231"/>
                      <a:pt x="105" y="231"/>
                      <a:pt x="115" y="230"/>
                    </a:cubicBezTo>
                    <a:cubicBezTo>
                      <a:pt x="124" y="231"/>
                      <a:pt x="170" y="231"/>
                      <a:pt x="198" y="212"/>
                    </a:cubicBezTo>
                    <a:cubicBezTo>
                      <a:pt x="229" y="190"/>
                      <a:pt x="159" y="119"/>
                      <a:pt x="147" y="112"/>
                    </a:cubicBezTo>
                    <a:close/>
                    <a:moveTo>
                      <a:pt x="145" y="213"/>
                    </a:moveTo>
                    <a:cubicBezTo>
                      <a:pt x="145" y="213"/>
                      <a:pt x="180" y="206"/>
                      <a:pt x="182" y="187"/>
                    </a:cubicBezTo>
                    <a:cubicBezTo>
                      <a:pt x="183" y="169"/>
                      <a:pt x="150" y="134"/>
                      <a:pt x="150" y="134"/>
                    </a:cubicBezTo>
                    <a:cubicBezTo>
                      <a:pt x="150" y="134"/>
                      <a:pt x="194" y="167"/>
                      <a:pt x="193" y="190"/>
                    </a:cubicBezTo>
                    <a:cubicBezTo>
                      <a:pt x="193" y="213"/>
                      <a:pt x="145" y="213"/>
                      <a:pt x="145" y="213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4645688" y="1819110"/>
              <a:ext cx="507337" cy="593487"/>
              <a:chOff x="5225477" y="2162568"/>
              <a:chExt cx="507337" cy="593487"/>
            </a:xfrm>
          </p:grpSpPr>
          <p:grpSp>
            <p:nvGrpSpPr>
              <p:cNvPr id="122" name="Group 144"/>
              <p:cNvGrpSpPr/>
              <p:nvPr/>
            </p:nvGrpSpPr>
            <p:grpSpPr>
              <a:xfrm rot="2364507">
                <a:off x="5225477" y="2162568"/>
                <a:ext cx="507337" cy="593487"/>
                <a:chOff x="5019675" y="2357438"/>
                <a:chExt cx="588963" cy="688975"/>
              </a:xfrm>
              <a:solidFill>
                <a:schemeClr val="accent4"/>
              </a:solidFill>
            </p:grpSpPr>
            <p:sp>
              <p:nvSpPr>
                <p:cNvPr id="126" name="Oval 28"/>
                <p:cNvSpPr>
                  <a:spLocks noChangeArrowheads="1"/>
                </p:cNvSpPr>
                <p:nvPr/>
              </p:nvSpPr>
              <p:spPr bwMode="auto">
                <a:xfrm>
                  <a:off x="5019675" y="2357438"/>
                  <a:ext cx="588963" cy="588963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7" name="Freeform 29"/>
                <p:cNvSpPr/>
                <p:nvPr/>
              </p:nvSpPr>
              <p:spPr bwMode="auto">
                <a:xfrm>
                  <a:off x="5168900" y="2905125"/>
                  <a:ext cx="152400" cy="1412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89"/>
                    </a:cxn>
                    <a:cxn ang="0">
                      <a:pos x="96" y="1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6" h="89">
                      <a:moveTo>
                        <a:pt x="0" y="0"/>
                      </a:moveTo>
                      <a:lnTo>
                        <a:pt x="8" y="89"/>
                      </a:lnTo>
                      <a:lnTo>
                        <a:pt x="96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23" name="Group 143"/>
              <p:cNvGrpSpPr/>
              <p:nvPr/>
            </p:nvGrpSpPr>
            <p:grpSpPr>
              <a:xfrm>
                <a:off x="5346916" y="2270966"/>
                <a:ext cx="351444" cy="313153"/>
                <a:chOff x="5126038" y="2471738"/>
                <a:chExt cx="407988" cy="363537"/>
              </a:xfrm>
            </p:grpSpPr>
            <p:sp>
              <p:nvSpPr>
                <p:cNvPr id="124" name="Freeform 57"/>
                <p:cNvSpPr>
                  <a:spLocks noEditPoints="1"/>
                </p:cNvSpPr>
                <p:nvPr/>
              </p:nvSpPr>
              <p:spPr bwMode="auto">
                <a:xfrm>
                  <a:off x="5135563" y="2471738"/>
                  <a:ext cx="361950" cy="361950"/>
                </a:xfrm>
                <a:custGeom>
                  <a:avLst/>
                  <a:gdLst/>
                  <a:ahLst/>
                  <a:cxnLst>
                    <a:cxn ang="0">
                      <a:pos x="143" y="0"/>
                    </a:cxn>
                    <a:cxn ang="0">
                      <a:pos x="0" y="143"/>
                    </a:cxn>
                    <a:cxn ang="0">
                      <a:pos x="143" y="286"/>
                    </a:cxn>
                    <a:cxn ang="0">
                      <a:pos x="286" y="143"/>
                    </a:cxn>
                    <a:cxn ang="0">
                      <a:pos x="143" y="0"/>
                    </a:cxn>
                    <a:cxn ang="0">
                      <a:pos x="143" y="279"/>
                    </a:cxn>
                    <a:cxn ang="0">
                      <a:pos x="7" y="143"/>
                    </a:cxn>
                    <a:cxn ang="0">
                      <a:pos x="143" y="6"/>
                    </a:cxn>
                    <a:cxn ang="0">
                      <a:pos x="280" y="143"/>
                    </a:cxn>
                    <a:cxn ang="0">
                      <a:pos x="143" y="279"/>
                    </a:cxn>
                  </a:cxnLst>
                  <a:rect l="0" t="0" r="r" b="b"/>
                  <a:pathLst>
                    <a:path w="286" h="286">
                      <a:moveTo>
                        <a:pt x="143" y="0"/>
                      </a:moveTo>
                      <a:cubicBezTo>
                        <a:pt x="64" y="0"/>
                        <a:pt x="0" y="64"/>
                        <a:pt x="0" y="143"/>
                      </a:cubicBezTo>
                      <a:cubicBezTo>
                        <a:pt x="0" y="222"/>
                        <a:pt x="64" y="286"/>
                        <a:pt x="143" y="286"/>
                      </a:cubicBezTo>
                      <a:cubicBezTo>
                        <a:pt x="222" y="286"/>
                        <a:pt x="286" y="222"/>
                        <a:pt x="286" y="143"/>
                      </a:cubicBezTo>
                      <a:cubicBezTo>
                        <a:pt x="286" y="64"/>
                        <a:pt x="222" y="0"/>
                        <a:pt x="143" y="0"/>
                      </a:cubicBezTo>
                      <a:close/>
                      <a:moveTo>
                        <a:pt x="143" y="279"/>
                      </a:moveTo>
                      <a:cubicBezTo>
                        <a:pt x="68" y="279"/>
                        <a:pt x="7" y="218"/>
                        <a:pt x="7" y="143"/>
                      </a:cubicBezTo>
                      <a:cubicBezTo>
                        <a:pt x="7" y="67"/>
                        <a:pt x="68" y="6"/>
                        <a:pt x="143" y="6"/>
                      </a:cubicBezTo>
                      <a:cubicBezTo>
                        <a:pt x="219" y="6"/>
                        <a:pt x="280" y="67"/>
                        <a:pt x="280" y="143"/>
                      </a:cubicBezTo>
                      <a:cubicBezTo>
                        <a:pt x="280" y="218"/>
                        <a:pt x="219" y="279"/>
                        <a:pt x="143" y="279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25" name="Freeform 58"/>
                <p:cNvSpPr/>
                <p:nvPr/>
              </p:nvSpPr>
              <p:spPr bwMode="auto">
                <a:xfrm>
                  <a:off x="5126038" y="2476500"/>
                  <a:ext cx="407988" cy="358775"/>
                </a:xfrm>
                <a:custGeom>
                  <a:avLst/>
                  <a:gdLst/>
                  <a:ahLst/>
                  <a:cxnLst>
                    <a:cxn ang="0">
                      <a:pos x="93" y="22"/>
                    </a:cxn>
                    <a:cxn ang="0">
                      <a:pos x="87" y="33"/>
                    </a:cxn>
                    <a:cxn ang="0">
                      <a:pos x="81" y="41"/>
                    </a:cxn>
                    <a:cxn ang="0">
                      <a:pos x="76" y="37"/>
                    </a:cxn>
                    <a:cxn ang="0">
                      <a:pos x="75" y="46"/>
                    </a:cxn>
                    <a:cxn ang="0">
                      <a:pos x="60" y="49"/>
                    </a:cxn>
                    <a:cxn ang="0">
                      <a:pos x="51" y="58"/>
                    </a:cxn>
                    <a:cxn ang="0">
                      <a:pos x="39" y="76"/>
                    </a:cxn>
                    <a:cxn ang="0">
                      <a:pos x="31" y="87"/>
                    </a:cxn>
                    <a:cxn ang="0">
                      <a:pos x="38" y="95"/>
                    </a:cxn>
                    <a:cxn ang="0">
                      <a:pos x="39" y="99"/>
                    </a:cxn>
                    <a:cxn ang="0">
                      <a:pos x="32" y="93"/>
                    </a:cxn>
                    <a:cxn ang="0">
                      <a:pos x="27" y="85"/>
                    </a:cxn>
                    <a:cxn ang="0">
                      <a:pos x="24" y="97"/>
                    </a:cxn>
                    <a:cxn ang="0">
                      <a:pos x="25" y="118"/>
                    </a:cxn>
                    <a:cxn ang="0">
                      <a:pos x="35" y="113"/>
                    </a:cxn>
                    <a:cxn ang="0">
                      <a:pos x="46" y="125"/>
                    </a:cxn>
                    <a:cxn ang="0">
                      <a:pos x="59" y="138"/>
                    </a:cxn>
                    <a:cxn ang="0">
                      <a:pos x="71" y="149"/>
                    </a:cxn>
                    <a:cxn ang="0">
                      <a:pos x="87" y="166"/>
                    </a:cxn>
                    <a:cxn ang="0">
                      <a:pos x="82" y="190"/>
                    </a:cxn>
                    <a:cxn ang="0">
                      <a:pos x="69" y="219"/>
                    </a:cxn>
                    <a:cxn ang="0">
                      <a:pos x="74" y="240"/>
                    </a:cxn>
                    <a:cxn ang="0">
                      <a:pos x="66" y="241"/>
                    </a:cxn>
                    <a:cxn ang="0">
                      <a:pos x="46" y="209"/>
                    </a:cxn>
                    <a:cxn ang="0">
                      <a:pos x="24" y="159"/>
                    </a:cxn>
                    <a:cxn ang="0">
                      <a:pos x="17" y="123"/>
                    </a:cxn>
                    <a:cxn ang="0">
                      <a:pos x="104" y="259"/>
                    </a:cxn>
                    <a:cxn ang="0">
                      <a:pos x="127" y="255"/>
                    </a:cxn>
                    <a:cxn ang="0">
                      <a:pos x="156" y="252"/>
                    </a:cxn>
                    <a:cxn ang="0">
                      <a:pos x="154" y="264"/>
                    </a:cxn>
                    <a:cxn ang="0">
                      <a:pos x="171" y="263"/>
                    </a:cxn>
                    <a:cxn ang="0">
                      <a:pos x="196" y="260"/>
                    </a:cxn>
                    <a:cxn ang="0">
                      <a:pos x="194" y="4"/>
                    </a:cxn>
                    <a:cxn ang="0">
                      <a:pos x="278" y="91"/>
                    </a:cxn>
                    <a:cxn ang="0">
                      <a:pos x="267" y="82"/>
                    </a:cxn>
                    <a:cxn ang="0">
                      <a:pos x="256" y="105"/>
                    </a:cxn>
                    <a:cxn ang="0">
                      <a:pos x="240" y="84"/>
                    </a:cxn>
                    <a:cxn ang="0">
                      <a:pos x="247" y="106"/>
                    </a:cxn>
                    <a:cxn ang="0">
                      <a:pos x="263" y="112"/>
                    </a:cxn>
                    <a:cxn ang="0">
                      <a:pos x="256" y="142"/>
                    </a:cxn>
                    <a:cxn ang="0">
                      <a:pos x="248" y="173"/>
                    </a:cxn>
                    <a:cxn ang="0">
                      <a:pos x="238" y="194"/>
                    </a:cxn>
                    <a:cxn ang="0">
                      <a:pos x="208" y="218"/>
                    </a:cxn>
                    <a:cxn ang="0">
                      <a:pos x="200" y="197"/>
                    </a:cxn>
                    <a:cxn ang="0">
                      <a:pos x="201" y="171"/>
                    </a:cxn>
                    <a:cxn ang="0">
                      <a:pos x="191" y="143"/>
                    </a:cxn>
                    <a:cxn ang="0">
                      <a:pos x="177" y="127"/>
                    </a:cxn>
                    <a:cxn ang="0">
                      <a:pos x="140" y="128"/>
                    </a:cxn>
                    <a:cxn ang="0">
                      <a:pos x="127" y="108"/>
                    </a:cxn>
                    <a:cxn ang="0">
                      <a:pos x="142" y="70"/>
                    </a:cxn>
                    <a:cxn ang="0">
                      <a:pos x="168" y="59"/>
                    </a:cxn>
                    <a:cxn ang="0">
                      <a:pos x="185" y="66"/>
                    </a:cxn>
                    <a:cxn ang="0">
                      <a:pos x="207" y="66"/>
                    </a:cxn>
                    <a:cxn ang="0">
                      <a:pos x="229" y="62"/>
                    </a:cxn>
                    <a:cxn ang="0">
                      <a:pos x="208" y="53"/>
                    </a:cxn>
                    <a:cxn ang="0">
                      <a:pos x="207" y="46"/>
                    </a:cxn>
                    <a:cxn ang="0">
                      <a:pos x="180" y="46"/>
                    </a:cxn>
                    <a:cxn ang="0">
                      <a:pos x="157" y="53"/>
                    </a:cxn>
                    <a:cxn ang="0">
                      <a:pos x="152" y="30"/>
                    </a:cxn>
                    <a:cxn ang="0">
                      <a:pos x="136" y="16"/>
                    </a:cxn>
                    <a:cxn ang="0">
                      <a:pos x="154" y="5"/>
                    </a:cxn>
                  </a:cxnLst>
                  <a:rect l="0" t="0" r="r" b="b"/>
                  <a:pathLst>
                    <a:path w="322" h="282">
                      <a:moveTo>
                        <a:pt x="131" y="1"/>
                      </a:moveTo>
                      <a:cubicBezTo>
                        <a:pt x="131" y="1"/>
                        <a:pt x="83" y="7"/>
                        <a:pt x="50" y="45"/>
                      </a:cubicBezTo>
                      <a:cubicBezTo>
                        <a:pt x="50" y="45"/>
                        <a:pt x="75" y="19"/>
                        <a:pt x="91" y="19"/>
                      </a:cubicBezTo>
                      <a:cubicBezTo>
                        <a:pt x="94" y="20"/>
                        <a:pt x="94" y="20"/>
                        <a:pt x="94" y="20"/>
                      </a:cubicBezTo>
                      <a:cubicBezTo>
                        <a:pt x="94" y="20"/>
                        <a:pt x="94" y="22"/>
                        <a:pt x="93" y="22"/>
                      </a:cubicBezTo>
                      <a:cubicBezTo>
                        <a:pt x="93" y="23"/>
                        <a:pt x="91" y="25"/>
                        <a:pt x="91" y="26"/>
                      </a:cubicBezTo>
                      <a:cubicBezTo>
                        <a:pt x="91" y="27"/>
                        <a:pt x="91" y="29"/>
                        <a:pt x="91" y="29"/>
                      </a:cubicBezTo>
                      <a:cubicBezTo>
                        <a:pt x="90" y="30"/>
                        <a:pt x="90" y="30"/>
                        <a:pt x="90" y="30"/>
                      </a:cubicBezTo>
                      <a:cubicBezTo>
                        <a:pt x="90" y="30"/>
                        <a:pt x="88" y="31"/>
                        <a:pt x="88" y="31"/>
                      </a:cubicBezTo>
                      <a:cubicBezTo>
                        <a:pt x="88" y="32"/>
                        <a:pt x="87" y="32"/>
                        <a:pt x="87" y="33"/>
                      </a:cubicBezTo>
                      <a:cubicBezTo>
                        <a:pt x="87" y="34"/>
                        <a:pt x="87" y="36"/>
                        <a:pt x="87" y="36"/>
                      </a:cubicBezTo>
                      <a:cubicBezTo>
                        <a:pt x="88" y="39"/>
                        <a:pt x="88" y="39"/>
                        <a:pt x="88" y="39"/>
                      </a:cubicBezTo>
                      <a:cubicBezTo>
                        <a:pt x="87" y="40"/>
                        <a:pt x="87" y="40"/>
                        <a:pt x="87" y="40"/>
                      </a:cubicBezTo>
                      <a:cubicBezTo>
                        <a:pt x="85" y="41"/>
                        <a:pt x="85" y="41"/>
                        <a:pt x="85" y="41"/>
                      </a:cubicBezTo>
                      <a:cubicBezTo>
                        <a:pt x="85" y="41"/>
                        <a:pt x="82" y="42"/>
                        <a:pt x="81" y="41"/>
                      </a:cubicBezTo>
                      <a:cubicBezTo>
                        <a:pt x="80" y="41"/>
                        <a:pt x="80" y="39"/>
                        <a:pt x="80" y="39"/>
                      </a:cubicBezTo>
                      <a:cubicBezTo>
                        <a:pt x="83" y="37"/>
                        <a:pt x="83" y="37"/>
                        <a:pt x="83" y="37"/>
                      </a:cubicBezTo>
                      <a:cubicBezTo>
                        <a:pt x="83" y="37"/>
                        <a:pt x="83" y="37"/>
                        <a:pt x="82" y="36"/>
                      </a:cubicBezTo>
                      <a:cubicBezTo>
                        <a:pt x="81" y="36"/>
                        <a:pt x="82" y="34"/>
                        <a:pt x="80" y="34"/>
                      </a:cubicBezTo>
                      <a:cubicBezTo>
                        <a:pt x="79" y="35"/>
                        <a:pt x="76" y="37"/>
                        <a:pt x="76" y="37"/>
                      </a:cubicBezTo>
                      <a:cubicBezTo>
                        <a:pt x="74" y="38"/>
                        <a:pt x="74" y="38"/>
                        <a:pt x="74" y="38"/>
                      </a:cubicBezTo>
                      <a:cubicBezTo>
                        <a:pt x="74" y="38"/>
                        <a:pt x="73" y="41"/>
                        <a:pt x="73" y="41"/>
                      </a:cubicBezTo>
                      <a:cubicBezTo>
                        <a:pt x="74" y="41"/>
                        <a:pt x="75" y="42"/>
                        <a:pt x="75" y="42"/>
                      </a:cubicBezTo>
                      <a:cubicBezTo>
                        <a:pt x="75" y="42"/>
                        <a:pt x="75" y="43"/>
                        <a:pt x="75" y="44"/>
                      </a:cubicBezTo>
                      <a:cubicBezTo>
                        <a:pt x="75" y="45"/>
                        <a:pt x="75" y="46"/>
                        <a:pt x="75" y="46"/>
                      </a:cubicBezTo>
                      <a:cubicBezTo>
                        <a:pt x="75" y="46"/>
                        <a:pt x="74" y="47"/>
                        <a:pt x="72" y="47"/>
                      </a:cubicBezTo>
                      <a:cubicBezTo>
                        <a:pt x="71" y="46"/>
                        <a:pt x="69" y="46"/>
                        <a:pt x="68" y="46"/>
                      </a:cubicBezTo>
                      <a:cubicBezTo>
                        <a:pt x="67" y="45"/>
                        <a:pt x="66" y="45"/>
                        <a:pt x="65" y="45"/>
                      </a:cubicBezTo>
                      <a:cubicBezTo>
                        <a:pt x="64" y="46"/>
                        <a:pt x="64" y="46"/>
                        <a:pt x="64" y="46"/>
                      </a:cubicBezTo>
                      <a:cubicBezTo>
                        <a:pt x="64" y="47"/>
                        <a:pt x="60" y="49"/>
                        <a:pt x="60" y="49"/>
                      </a:cubicBezTo>
                      <a:cubicBezTo>
                        <a:pt x="60" y="49"/>
                        <a:pt x="59" y="49"/>
                        <a:pt x="59" y="50"/>
                      </a:cubicBezTo>
                      <a:cubicBezTo>
                        <a:pt x="59" y="51"/>
                        <a:pt x="58" y="53"/>
                        <a:pt x="58" y="53"/>
                      </a:cubicBezTo>
                      <a:cubicBezTo>
                        <a:pt x="58" y="53"/>
                        <a:pt x="57" y="54"/>
                        <a:pt x="55" y="55"/>
                      </a:cubicBezTo>
                      <a:cubicBezTo>
                        <a:pt x="53" y="55"/>
                        <a:pt x="52" y="56"/>
                        <a:pt x="52" y="56"/>
                      </a:cubicBezTo>
                      <a:cubicBezTo>
                        <a:pt x="51" y="58"/>
                        <a:pt x="51" y="58"/>
                        <a:pt x="51" y="58"/>
                      </a:cubicBezTo>
                      <a:cubicBezTo>
                        <a:pt x="51" y="58"/>
                        <a:pt x="49" y="60"/>
                        <a:pt x="48" y="61"/>
                      </a:cubicBezTo>
                      <a:cubicBezTo>
                        <a:pt x="47" y="62"/>
                        <a:pt x="44" y="65"/>
                        <a:pt x="43" y="65"/>
                      </a:cubicBezTo>
                      <a:cubicBezTo>
                        <a:pt x="43" y="65"/>
                        <a:pt x="41" y="67"/>
                        <a:pt x="41" y="68"/>
                      </a:cubicBezTo>
                      <a:cubicBezTo>
                        <a:pt x="40" y="69"/>
                        <a:pt x="41" y="71"/>
                        <a:pt x="40" y="72"/>
                      </a:cubicBezTo>
                      <a:cubicBezTo>
                        <a:pt x="40" y="73"/>
                        <a:pt x="39" y="74"/>
                        <a:pt x="39" y="76"/>
                      </a:cubicBezTo>
                      <a:cubicBezTo>
                        <a:pt x="39" y="77"/>
                        <a:pt x="38" y="79"/>
                        <a:pt x="37" y="79"/>
                      </a:cubicBezTo>
                      <a:cubicBezTo>
                        <a:pt x="36" y="80"/>
                        <a:pt x="35" y="81"/>
                        <a:pt x="35" y="81"/>
                      </a:cubicBezTo>
                      <a:cubicBezTo>
                        <a:pt x="34" y="81"/>
                        <a:pt x="32" y="82"/>
                        <a:pt x="31" y="83"/>
                      </a:cubicBezTo>
                      <a:cubicBezTo>
                        <a:pt x="30" y="83"/>
                        <a:pt x="29" y="85"/>
                        <a:pt x="29" y="85"/>
                      </a:cubicBezTo>
                      <a:cubicBezTo>
                        <a:pt x="29" y="86"/>
                        <a:pt x="31" y="87"/>
                        <a:pt x="31" y="87"/>
                      </a:cubicBezTo>
                      <a:cubicBezTo>
                        <a:pt x="32" y="87"/>
                        <a:pt x="33" y="88"/>
                        <a:pt x="33" y="88"/>
                      </a:cubicBezTo>
                      <a:cubicBezTo>
                        <a:pt x="33" y="88"/>
                        <a:pt x="33" y="90"/>
                        <a:pt x="33" y="91"/>
                      </a:cubicBezTo>
                      <a:cubicBezTo>
                        <a:pt x="33" y="91"/>
                        <a:pt x="32" y="94"/>
                        <a:pt x="33" y="94"/>
                      </a:cubicBezTo>
                      <a:cubicBezTo>
                        <a:pt x="34" y="94"/>
                        <a:pt x="36" y="94"/>
                        <a:pt x="36" y="94"/>
                      </a:cubicBezTo>
                      <a:cubicBezTo>
                        <a:pt x="38" y="95"/>
                        <a:pt x="38" y="95"/>
                        <a:pt x="38" y="95"/>
                      </a:cubicBezTo>
                      <a:cubicBezTo>
                        <a:pt x="41" y="96"/>
                        <a:pt x="41" y="96"/>
                        <a:pt x="41" y="96"/>
                      </a:cubicBezTo>
                      <a:cubicBezTo>
                        <a:pt x="42" y="97"/>
                        <a:pt x="42" y="97"/>
                        <a:pt x="42" y="97"/>
                      </a:cubicBezTo>
                      <a:cubicBezTo>
                        <a:pt x="42" y="97"/>
                        <a:pt x="42" y="99"/>
                        <a:pt x="41" y="99"/>
                      </a:cubicBezTo>
                      <a:cubicBezTo>
                        <a:pt x="41" y="100"/>
                        <a:pt x="40" y="101"/>
                        <a:pt x="40" y="101"/>
                      </a:cubicBezTo>
                      <a:cubicBezTo>
                        <a:pt x="39" y="100"/>
                        <a:pt x="39" y="100"/>
                        <a:pt x="39" y="99"/>
                      </a:cubicBezTo>
                      <a:cubicBezTo>
                        <a:pt x="38" y="98"/>
                        <a:pt x="39" y="98"/>
                        <a:pt x="37" y="97"/>
                      </a:cubicBezTo>
                      <a:cubicBezTo>
                        <a:pt x="36" y="97"/>
                        <a:pt x="35" y="98"/>
                        <a:pt x="35" y="98"/>
                      </a:cubicBezTo>
                      <a:cubicBezTo>
                        <a:pt x="34" y="97"/>
                        <a:pt x="33" y="97"/>
                        <a:pt x="33" y="97"/>
                      </a:cubicBezTo>
                      <a:cubicBezTo>
                        <a:pt x="32" y="96"/>
                        <a:pt x="32" y="97"/>
                        <a:pt x="32" y="96"/>
                      </a:cubicBezTo>
                      <a:cubicBezTo>
                        <a:pt x="32" y="94"/>
                        <a:pt x="33" y="94"/>
                        <a:pt x="32" y="93"/>
                      </a:cubicBezTo>
                      <a:cubicBezTo>
                        <a:pt x="32" y="92"/>
                        <a:pt x="31" y="91"/>
                        <a:pt x="30" y="91"/>
                      </a:cubicBezTo>
                      <a:cubicBezTo>
                        <a:pt x="30" y="91"/>
                        <a:pt x="31" y="92"/>
                        <a:pt x="30" y="91"/>
                      </a:cubicBezTo>
                      <a:cubicBezTo>
                        <a:pt x="29" y="90"/>
                        <a:pt x="28" y="89"/>
                        <a:pt x="27" y="89"/>
                      </a:cubicBezTo>
                      <a:cubicBezTo>
                        <a:pt x="27" y="89"/>
                        <a:pt x="26" y="90"/>
                        <a:pt x="26" y="89"/>
                      </a:cubicBezTo>
                      <a:cubicBezTo>
                        <a:pt x="26" y="88"/>
                        <a:pt x="27" y="86"/>
                        <a:pt x="27" y="85"/>
                      </a:cubicBezTo>
                      <a:cubicBezTo>
                        <a:pt x="27" y="85"/>
                        <a:pt x="27" y="83"/>
                        <a:pt x="27" y="83"/>
                      </a:cubicBezTo>
                      <a:cubicBezTo>
                        <a:pt x="27" y="82"/>
                        <a:pt x="28" y="78"/>
                        <a:pt x="28" y="78"/>
                      </a:cubicBezTo>
                      <a:cubicBezTo>
                        <a:pt x="28" y="78"/>
                        <a:pt x="24" y="87"/>
                        <a:pt x="22" y="93"/>
                      </a:cubicBezTo>
                      <a:cubicBezTo>
                        <a:pt x="22" y="93"/>
                        <a:pt x="24" y="93"/>
                        <a:pt x="24" y="94"/>
                      </a:cubicBezTo>
                      <a:cubicBezTo>
                        <a:pt x="24" y="95"/>
                        <a:pt x="24" y="96"/>
                        <a:pt x="24" y="97"/>
                      </a:cubicBezTo>
                      <a:cubicBezTo>
                        <a:pt x="24" y="98"/>
                        <a:pt x="24" y="98"/>
                        <a:pt x="24" y="102"/>
                      </a:cubicBezTo>
                      <a:cubicBezTo>
                        <a:pt x="24" y="105"/>
                        <a:pt x="25" y="106"/>
                        <a:pt x="24" y="107"/>
                      </a:cubicBezTo>
                      <a:cubicBezTo>
                        <a:pt x="24" y="108"/>
                        <a:pt x="23" y="110"/>
                        <a:pt x="23" y="111"/>
                      </a:cubicBezTo>
                      <a:cubicBezTo>
                        <a:pt x="23" y="112"/>
                        <a:pt x="24" y="116"/>
                        <a:pt x="24" y="116"/>
                      </a:cubicBezTo>
                      <a:cubicBezTo>
                        <a:pt x="25" y="117"/>
                        <a:pt x="25" y="117"/>
                        <a:pt x="25" y="118"/>
                      </a:cubicBezTo>
                      <a:cubicBezTo>
                        <a:pt x="26" y="119"/>
                        <a:pt x="24" y="121"/>
                        <a:pt x="26" y="119"/>
                      </a:cubicBezTo>
                      <a:cubicBezTo>
                        <a:pt x="28" y="116"/>
                        <a:pt x="28" y="115"/>
                        <a:pt x="28" y="115"/>
                      </a:cubicBezTo>
                      <a:cubicBezTo>
                        <a:pt x="29" y="114"/>
                        <a:pt x="29" y="114"/>
                        <a:pt x="29" y="114"/>
                      </a:cubicBezTo>
                      <a:cubicBezTo>
                        <a:pt x="29" y="114"/>
                        <a:pt x="29" y="112"/>
                        <a:pt x="32" y="112"/>
                      </a:cubicBezTo>
                      <a:cubicBezTo>
                        <a:pt x="34" y="113"/>
                        <a:pt x="34" y="112"/>
                        <a:pt x="35" y="113"/>
                      </a:cubicBezTo>
                      <a:cubicBezTo>
                        <a:pt x="35" y="114"/>
                        <a:pt x="34" y="116"/>
                        <a:pt x="35" y="116"/>
                      </a:cubicBezTo>
                      <a:cubicBezTo>
                        <a:pt x="36" y="117"/>
                        <a:pt x="39" y="115"/>
                        <a:pt x="40" y="115"/>
                      </a:cubicBezTo>
                      <a:cubicBezTo>
                        <a:pt x="41" y="116"/>
                        <a:pt x="42" y="116"/>
                        <a:pt x="43" y="117"/>
                      </a:cubicBezTo>
                      <a:cubicBezTo>
                        <a:pt x="43" y="119"/>
                        <a:pt x="44" y="121"/>
                        <a:pt x="45" y="121"/>
                      </a:cubicBezTo>
                      <a:cubicBezTo>
                        <a:pt x="45" y="122"/>
                        <a:pt x="45" y="124"/>
                        <a:pt x="46" y="125"/>
                      </a:cubicBezTo>
                      <a:cubicBezTo>
                        <a:pt x="46" y="126"/>
                        <a:pt x="49" y="127"/>
                        <a:pt x="50" y="127"/>
                      </a:cubicBezTo>
                      <a:cubicBezTo>
                        <a:pt x="50" y="127"/>
                        <a:pt x="54" y="128"/>
                        <a:pt x="54" y="128"/>
                      </a:cubicBezTo>
                      <a:cubicBezTo>
                        <a:pt x="55" y="129"/>
                        <a:pt x="54" y="130"/>
                        <a:pt x="56" y="131"/>
                      </a:cubicBezTo>
                      <a:cubicBezTo>
                        <a:pt x="58" y="131"/>
                        <a:pt x="58" y="135"/>
                        <a:pt x="58" y="135"/>
                      </a:cubicBezTo>
                      <a:cubicBezTo>
                        <a:pt x="58" y="135"/>
                        <a:pt x="59" y="138"/>
                        <a:pt x="59" y="138"/>
                      </a:cubicBezTo>
                      <a:cubicBezTo>
                        <a:pt x="58" y="139"/>
                        <a:pt x="58" y="141"/>
                        <a:pt x="59" y="141"/>
                      </a:cubicBezTo>
                      <a:cubicBezTo>
                        <a:pt x="61" y="141"/>
                        <a:pt x="63" y="142"/>
                        <a:pt x="63" y="142"/>
                      </a:cubicBezTo>
                      <a:cubicBezTo>
                        <a:pt x="63" y="142"/>
                        <a:pt x="62" y="144"/>
                        <a:pt x="64" y="145"/>
                      </a:cubicBezTo>
                      <a:cubicBezTo>
                        <a:pt x="67" y="146"/>
                        <a:pt x="69" y="147"/>
                        <a:pt x="70" y="147"/>
                      </a:cubicBezTo>
                      <a:cubicBezTo>
                        <a:pt x="70" y="147"/>
                        <a:pt x="68" y="149"/>
                        <a:pt x="71" y="149"/>
                      </a:cubicBezTo>
                      <a:cubicBezTo>
                        <a:pt x="74" y="149"/>
                        <a:pt x="76" y="149"/>
                        <a:pt x="78" y="150"/>
                      </a:cubicBezTo>
                      <a:cubicBezTo>
                        <a:pt x="79" y="151"/>
                        <a:pt x="78" y="152"/>
                        <a:pt x="82" y="154"/>
                      </a:cubicBezTo>
                      <a:cubicBezTo>
                        <a:pt x="85" y="156"/>
                        <a:pt x="86" y="157"/>
                        <a:pt x="87" y="157"/>
                      </a:cubicBezTo>
                      <a:cubicBezTo>
                        <a:pt x="88" y="158"/>
                        <a:pt x="90" y="157"/>
                        <a:pt x="89" y="160"/>
                      </a:cubicBezTo>
                      <a:cubicBezTo>
                        <a:pt x="89" y="163"/>
                        <a:pt x="88" y="165"/>
                        <a:pt x="87" y="166"/>
                      </a:cubicBezTo>
                      <a:cubicBezTo>
                        <a:pt x="86" y="167"/>
                        <a:pt x="84" y="170"/>
                        <a:pt x="83" y="171"/>
                      </a:cubicBezTo>
                      <a:cubicBezTo>
                        <a:pt x="82" y="172"/>
                        <a:pt x="81" y="174"/>
                        <a:pt x="82" y="176"/>
                      </a:cubicBezTo>
                      <a:cubicBezTo>
                        <a:pt x="83" y="178"/>
                        <a:pt x="84" y="180"/>
                        <a:pt x="84" y="181"/>
                      </a:cubicBezTo>
                      <a:cubicBezTo>
                        <a:pt x="84" y="182"/>
                        <a:pt x="85" y="185"/>
                        <a:pt x="84" y="187"/>
                      </a:cubicBezTo>
                      <a:cubicBezTo>
                        <a:pt x="83" y="188"/>
                        <a:pt x="82" y="190"/>
                        <a:pt x="82" y="190"/>
                      </a:cubicBezTo>
                      <a:cubicBezTo>
                        <a:pt x="82" y="190"/>
                        <a:pt x="84" y="192"/>
                        <a:pt x="83" y="194"/>
                      </a:cubicBezTo>
                      <a:cubicBezTo>
                        <a:pt x="81" y="196"/>
                        <a:pt x="78" y="198"/>
                        <a:pt x="77" y="198"/>
                      </a:cubicBezTo>
                      <a:cubicBezTo>
                        <a:pt x="76" y="199"/>
                        <a:pt x="73" y="201"/>
                        <a:pt x="73" y="201"/>
                      </a:cubicBezTo>
                      <a:cubicBezTo>
                        <a:pt x="73" y="201"/>
                        <a:pt x="73" y="207"/>
                        <a:pt x="73" y="208"/>
                      </a:cubicBezTo>
                      <a:cubicBezTo>
                        <a:pt x="73" y="209"/>
                        <a:pt x="68" y="217"/>
                        <a:pt x="69" y="219"/>
                      </a:cubicBezTo>
                      <a:cubicBezTo>
                        <a:pt x="71" y="221"/>
                        <a:pt x="71" y="224"/>
                        <a:pt x="71" y="225"/>
                      </a:cubicBezTo>
                      <a:cubicBezTo>
                        <a:pt x="71" y="226"/>
                        <a:pt x="70" y="226"/>
                        <a:pt x="69" y="227"/>
                      </a:cubicBezTo>
                      <a:cubicBezTo>
                        <a:pt x="69" y="228"/>
                        <a:pt x="66" y="227"/>
                        <a:pt x="68" y="230"/>
                      </a:cubicBezTo>
                      <a:cubicBezTo>
                        <a:pt x="70" y="233"/>
                        <a:pt x="71" y="234"/>
                        <a:pt x="72" y="236"/>
                      </a:cubicBezTo>
                      <a:cubicBezTo>
                        <a:pt x="73" y="238"/>
                        <a:pt x="72" y="238"/>
                        <a:pt x="74" y="240"/>
                      </a:cubicBezTo>
                      <a:cubicBezTo>
                        <a:pt x="75" y="242"/>
                        <a:pt x="76" y="243"/>
                        <a:pt x="77" y="245"/>
                      </a:cubicBezTo>
                      <a:cubicBezTo>
                        <a:pt x="79" y="246"/>
                        <a:pt x="80" y="247"/>
                        <a:pt x="80" y="248"/>
                      </a:cubicBezTo>
                      <a:cubicBezTo>
                        <a:pt x="80" y="250"/>
                        <a:pt x="84" y="254"/>
                        <a:pt x="80" y="251"/>
                      </a:cubicBezTo>
                      <a:cubicBezTo>
                        <a:pt x="76" y="248"/>
                        <a:pt x="79" y="251"/>
                        <a:pt x="74" y="247"/>
                      </a:cubicBezTo>
                      <a:cubicBezTo>
                        <a:pt x="69" y="242"/>
                        <a:pt x="68" y="244"/>
                        <a:pt x="66" y="241"/>
                      </a:cubicBezTo>
                      <a:cubicBezTo>
                        <a:pt x="64" y="239"/>
                        <a:pt x="67" y="248"/>
                        <a:pt x="63" y="237"/>
                      </a:cubicBezTo>
                      <a:cubicBezTo>
                        <a:pt x="59" y="226"/>
                        <a:pt x="57" y="227"/>
                        <a:pt x="56" y="225"/>
                      </a:cubicBezTo>
                      <a:cubicBezTo>
                        <a:pt x="55" y="223"/>
                        <a:pt x="56" y="225"/>
                        <a:pt x="53" y="220"/>
                      </a:cubicBezTo>
                      <a:cubicBezTo>
                        <a:pt x="50" y="214"/>
                        <a:pt x="53" y="218"/>
                        <a:pt x="50" y="214"/>
                      </a:cubicBezTo>
                      <a:cubicBezTo>
                        <a:pt x="47" y="211"/>
                        <a:pt x="47" y="216"/>
                        <a:pt x="46" y="209"/>
                      </a:cubicBezTo>
                      <a:cubicBezTo>
                        <a:pt x="45" y="203"/>
                        <a:pt x="44" y="207"/>
                        <a:pt x="43" y="200"/>
                      </a:cubicBezTo>
                      <a:cubicBezTo>
                        <a:pt x="41" y="193"/>
                        <a:pt x="44" y="192"/>
                        <a:pt x="40" y="189"/>
                      </a:cubicBezTo>
                      <a:cubicBezTo>
                        <a:pt x="36" y="186"/>
                        <a:pt x="36" y="187"/>
                        <a:pt x="35" y="185"/>
                      </a:cubicBezTo>
                      <a:cubicBezTo>
                        <a:pt x="34" y="182"/>
                        <a:pt x="35" y="185"/>
                        <a:pt x="32" y="179"/>
                      </a:cubicBezTo>
                      <a:cubicBezTo>
                        <a:pt x="28" y="172"/>
                        <a:pt x="24" y="170"/>
                        <a:pt x="24" y="159"/>
                      </a:cubicBezTo>
                      <a:cubicBezTo>
                        <a:pt x="24" y="149"/>
                        <a:pt x="24" y="147"/>
                        <a:pt x="24" y="147"/>
                      </a:cubicBezTo>
                      <a:cubicBezTo>
                        <a:pt x="24" y="147"/>
                        <a:pt x="19" y="143"/>
                        <a:pt x="20" y="137"/>
                      </a:cubicBezTo>
                      <a:cubicBezTo>
                        <a:pt x="22" y="131"/>
                        <a:pt x="23" y="133"/>
                        <a:pt x="22" y="131"/>
                      </a:cubicBezTo>
                      <a:cubicBezTo>
                        <a:pt x="22" y="129"/>
                        <a:pt x="21" y="129"/>
                        <a:pt x="19" y="127"/>
                      </a:cubicBezTo>
                      <a:cubicBezTo>
                        <a:pt x="17" y="124"/>
                        <a:pt x="17" y="125"/>
                        <a:pt x="17" y="123"/>
                      </a:cubicBezTo>
                      <a:cubicBezTo>
                        <a:pt x="16" y="122"/>
                        <a:pt x="16" y="118"/>
                        <a:pt x="16" y="118"/>
                      </a:cubicBezTo>
                      <a:cubicBezTo>
                        <a:pt x="14" y="119"/>
                        <a:pt x="14" y="119"/>
                        <a:pt x="14" y="119"/>
                      </a:cubicBezTo>
                      <a:cubicBezTo>
                        <a:pt x="14" y="119"/>
                        <a:pt x="0" y="258"/>
                        <a:pt x="138" y="278"/>
                      </a:cubicBezTo>
                      <a:cubicBezTo>
                        <a:pt x="138" y="278"/>
                        <a:pt x="106" y="271"/>
                        <a:pt x="104" y="265"/>
                      </a:cubicBezTo>
                      <a:cubicBezTo>
                        <a:pt x="104" y="265"/>
                        <a:pt x="103" y="259"/>
                        <a:pt x="104" y="259"/>
                      </a:cubicBezTo>
                      <a:cubicBezTo>
                        <a:pt x="106" y="259"/>
                        <a:pt x="108" y="260"/>
                        <a:pt x="110" y="258"/>
                      </a:cubicBezTo>
                      <a:cubicBezTo>
                        <a:pt x="112" y="257"/>
                        <a:pt x="114" y="255"/>
                        <a:pt x="114" y="255"/>
                      </a:cubicBezTo>
                      <a:cubicBezTo>
                        <a:pt x="114" y="257"/>
                        <a:pt x="114" y="257"/>
                        <a:pt x="114" y="257"/>
                      </a:cubicBezTo>
                      <a:cubicBezTo>
                        <a:pt x="114" y="257"/>
                        <a:pt x="112" y="258"/>
                        <a:pt x="118" y="257"/>
                      </a:cubicBezTo>
                      <a:cubicBezTo>
                        <a:pt x="125" y="256"/>
                        <a:pt x="125" y="256"/>
                        <a:pt x="127" y="255"/>
                      </a:cubicBezTo>
                      <a:cubicBezTo>
                        <a:pt x="129" y="254"/>
                        <a:pt x="132" y="249"/>
                        <a:pt x="133" y="252"/>
                      </a:cubicBezTo>
                      <a:cubicBezTo>
                        <a:pt x="135" y="255"/>
                        <a:pt x="132" y="254"/>
                        <a:pt x="135" y="255"/>
                      </a:cubicBezTo>
                      <a:cubicBezTo>
                        <a:pt x="137" y="257"/>
                        <a:pt x="143" y="255"/>
                        <a:pt x="143" y="255"/>
                      </a:cubicBezTo>
                      <a:cubicBezTo>
                        <a:pt x="143" y="255"/>
                        <a:pt x="153" y="255"/>
                        <a:pt x="154" y="254"/>
                      </a:cubicBezTo>
                      <a:cubicBezTo>
                        <a:pt x="155" y="253"/>
                        <a:pt x="155" y="252"/>
                        <a:pt x="156" y="252"/>
                      </a:cubicBezTo>
                      <a:cubicBezTo>
                        <a:pt x="158" y="252"/>
                        <a:pt x="159" y="255"/>
                        <a:pt x="159" y="255"/>
                      </a:cubicBezTo>
                      <a:cubicBezTo>
                        <a:pt x="154" y="258"/>
                        <a:pt x="154" y="258"/>
                        <a:pt x="154" y="258"/>
                      </a:cubicBezTo>
                      <a:cubicBezTo>
                        <a:pt x="149" y="262"/>
                        <a:pt x="149" y="262"/>
                        <a:pt x="149" y="262"/>
                      </a:cubicBezTo>
                      <a:cubicBezTo>
                        <a:pt x="149" y="262"/>
                        <a:pt x="146" y="262"/>
                        <a:pt x="148" y="263"/>
                      </a:cubicBezTo>
                      <a:cubicBezTo>
                        <a:pt x="150" y="264"/>
                        <a:pt x="151" y="264"/>
                        <a:pt x="154" y="264"/>
                      </a:cubicBezTo>
                      <a:cubicBezTo>
                        <a:pt x="156" y="265"/>
                        <a:pt x="161" y="269"/>
                        <a:pt x="163" y="266"/>
                      </a:cubicBezTo>
                      <a:cubicBezTo>
                        <a:pt x="164" y="264"/>
                        <a:pt x="164" y="263"/>
                        <a:pt x="165" y="262"/>
                      </a:cubicBezTo>
                      <a:cubicBezTo>
                        <a:pt x="166" y="260"/>
                        <a:pt x="166" y="258"/>
                        <a:pt x="168" y="258"/>
                      </a:cubicBezTo>
                      <a:cubicBezTo>
                        <a:pt x="171" y="258"/>
                        <a:pt x="173" y="259"/>
                        <a:pt x="173" y="259"/>
                      </a:cubicBezTo>
                      <a:cubicBezTo>
                        <a:pt x="171" y="263"/>
                        <a:pt x="171" y="263"/>
                        <a:pt x="171" y="263"/>
                      </a:cubicBezTo>
                      <a:cubicBezTo>
                        <a:pt x="171" y="263"/>
                        <a:pt x="175" y="263"/>
                        <a:pt x="177" y="263"/>
                      </a:cubicBezTo>
                      <a:cubicBezTo>
                        <a:pt x="178" y="263"/>
                        <a:pt x="179" y="265"/>
                        <a:pt x="181" y="263"/>
                      </a:cubicBezTo>
                      <a:cubicBezTo>
                        <a:pt x="183" y="261"/>
                        <a:pt x="183" y="261"/>
                        <a:pt x="186" y="260"/>
                      </a:cubicBezTo>
                      <a:cubicBezTo>
                        <a:pt x="188" y="260"/>
                        <a:pt x="191" y="259"/>
                        <a:pt x="192" y="259"/>
                      </a:cubicBezTo>
                      <a:cubicBezTo>
                        <a:pt x="193" y="260"/>
                        <a:pt x="195" y="260"/>
                        <a:pt x="196" y="260"/>
                      </a:cubicBezTo>
                      <a:cubicBezTo>
                        <a:pt x="197" y="260"/>
                        <a:pt x="202" y="264"/>
                        <a:pt x="203" y="263"/>
                      </a:cubicBezTo>
                      <a:cubicBezTo>
                        <a:pt x="204" y="262"/>
                        <a:pt x="210" y="263"/>
                        <a:pt x="210" y="263"/>
                      </a:cubicBezTo>
                      <a:cubicBezTo>
                        <a:pt x="210" y="263"/>
                        <a:pt x="194" y="277"/>
                        <a:pt x="160" y="278"/>
                      </a:cubicBezTo>
                      <a:cubicBezTo>
                        <a:pt x="160" y="278"/>
                        <a:pt x="236" y="282"/>
                        <a:pt x="279" y="207"/>
                      </a:cubicBezTo>
                      <a:cubicBezTo>
                        <a:pt x="322" y="133"/>
                        <a:pt x="292" y="37"/>
                        <a:pt x="194" y="4"/>
                      </a:cubicBezTo>
                      <a:cubicBezTo>
                        <a:pt x="194" y="4"/>
                        <a:pt x="267" y="31"/>
                        <a:pt x="287" y="102"/>
                      </a:cubicBezTo>
                      <a:cubicBezTo>
                        <a:pt x="286" y="103"/>
                        <a:pt x="286" y="103"/>
                        <a:pt x="286" y="103"/>
                      </a:cubicBezTo>
                      <a:cubicBezTo>
                        <a:pt x="284" y="101"/>
                        <a:pt x="284" y="102"/>
                        <a:pt x="283" y="99"/>
                      </a:cubicBezTo>
                      <a:cubicBezTo>
                        <a:pt x="281" y="95"/>
                        <a:pt x="282" y="96"/>
                        <a:pt x="281" y="94"/>
                      </a:cubicBezTo>
                      <a:cubicBezTo>
                        <a:pt x="280" y="91"/>
                        <a:pt x="280" y="93"/>
                        <a:pt x="278" y="91"/>
                      </a:cubicBezTo>
                      <a:cubicBezTo>
                        <a:pt x="277" y="88"/>
                        <a:pt x="276" y="89"/>
                        <a:pt x="275" y="87"/>
                      </a:cubicBezTo>
                      <a:cubicBezTo>
                        <a:pt x="274" y="86"/>
                        <a:pt x="272" y="82"/>
                        <a:pt x="271" y="81"/>
                      </a:cubicBezTo>
                      <a:cubicBezTo>
                        <a:pt x="270" y="79"/>
                        <a:pt x="267" y="79"/>
                        <a:pt x="266" y="79"/>
                      </a:cubicBezTo>
                      <a:cubicBezTo>
                        <a:pt x="265" y="78"/>
                        <a:pt x="265" y="77"/>
                        <a:pt x="265" y="78"/>
                      </a:cubicBezTo>
                      <a:cubicBezTo>
                        <a:pt x="264" y="80"/>
                        <a:pt x="267" y="82"/>
                        <a:pt x="267" y="82"/>
                      </a:cubicBezTo>
                      <a:cubicBezTo>
                        <a:pt x="267" y="88"/>
                        <a:pt x="267" y="88"/>
                        <a:pt x="267" y="88"/>
                      </a:cubicBezTo>
                      <a:cubicBezTo>
                        <a:pt x="267" y="88"/>
                        <a:pt x="269" y="93"/>
                        <a:pt x="269" y="94"/>
                      </a:cubicBezTo>
                      <a:cubicBezTo>
                        <a:pt x="269" y="95"/>
                        <a:pt x="267" y="99"/>
                        <a:pt x="267" y="99"/>
                      </a:cubicBezTo>
                      <a:cubicBezTo>
                        <a:pt x="267" y="99"/>
                        <a:pt x="266" y="103"/>
                        <a:pt x="265" y="103"/>
                      </a:cubicBezTo>
                      <a:cubicBezTo>
                        <a:pt x="264" y="104"/>
                        <a:pt x="256" y="105"/>
                        <a:pt x="256" y="105"/>
                      </a:cubicBezTo>
                      <a:cubicBezTo>
                        <a:pt x="256" y="105"/>
                        <a:pt x="254" y="103"/>
                        <a:pt x="253" y="101"/>
                      </a:cubicBezTo>
                      <a:cubicBezTo>
                        <a:pt x="251" y="98"/>
                        <a:pt x="247" y="98"/>
                        <a:pt x="246" y="97"/>
                      </a:cubicBezTo>
                      <a:cubicBezTo>
                        <a:pt x="246" y="96"/>
                        <a:pt x="247" y="94"/>
                        <a:pt x="245" y="91"/>
                      </a:cubicBezTo>
                      <a:cubicBezTo>
                        <a:pt x="243" y="88"/>
                        <a:pt x="245" y="89"/>
                        <a:pt x="243" y="87"/>
                      </a:cubicBezTo>
                      <a:cubicBezTo>
                        <a:pt x="240" y="84"/>
                        <a:pt x="240" y="84"/>
                        <a:pt x="240" y="84"/>
                      </a:cubicBezTo>
                      <a:cubicBezTo>
                        <a:pt x="240" y="84"/>
                        <a:pt x="234" y="82"/>
                        <a:pt x="236" y="86"/>
                      </a:cubicBezTo>
                      <a:cubicBezTo>
                        <a:pt x="238" y="89"/>
                        <a:pt x="236" y="93"/>
                        <a:pt x="238" y="93"/>
                      </a:cubicBezTo>
                      <a:cubicBezTo>
                        <a:pt x="239" y="93"/>
                        <a:pt x="240" y="92"/>
                        <a:pt x="242" y="95"/>
                      </a:cubicBezTo>
                      <a:cubicBezTo>
                        <a:pt x="243" y="98"/>
                        <a:pt x="243" y="99"/>
                        <a:pt x="244" y="100"/>
                      </a:cubicBezTo>
                      <a:cubicBezTo>
                        <a:pt x="245" y="101"/>
                        <a:pt x="245" y="105"/>
                        <a:pt x="247" y="106"/>
                      </a:cubicBezTo>
                      <a:cubicBezTo>
                        <a:pt x="248" y="106"/>
                        <a:pt x="252" y="106"/>
                        <a:pt x="251" y="107"/>
                      </a:cubicBezTo>
                      <a:cubicBezTo>
                        <a:pt x="251" y="109"/>
                        <a:pt x="249" y="111"/>
                        <a:pt x="251" y="112"/>
                      </a:cubicBezTo>
                      <a:cubicBezTo>
                        <a:pt x="254" y="113"/>
                        <a:pt x="254" y="114"/>
                        <a:pt x="255" y="113"/>
                      </a:cubicBezTo>
                      <a:cubicBezTo>
                        <a:pt x="257" y="113"/>
                        <a:pt x="256" y="114"/>
                        <a:pt x="258" y="113"/>
                      </a:cubicBezTo>
                      <a:cubicBezTo>
                        <a:pt x="261" y="112"/>
                        <a:pt x="263" y="112"/>
                        <a:pt x="263" y="112"/>
                      </a:cubicBezTo>
                      <a:cubicBezTo>
                        <a:pt x="263" y="112"/>
                        <a:pt x="266" y="114"/>
                        <a:pt x="266" y="115"/>
                      </a:cubicBezTo>
                      <a:cubicBezTo>
                        <a:pt x="266" y="116"/>
                        <a:pt x="265" y="122"/>
                        <a:pt x="265" y="122"/>
                      </a:cubicBezTo>
                      <a:cubicBezTo>
                        <a:pt x="262" y="127"/>
                        <a:pt x="262" y="127"/>
                        <a:pt x="262" y="127"/>
                      </a:cubicBezTo>
                      <a:cubicBezTo>
                        <a:pt x="262" y="127"/>
                        <a:pt x="262" y="137"/>
                        <a:pt x="261" y="137"/>
                      </a:cubicBezTo>
                      <a:cubicBezTo>
                        <a:pt x="259" y="137"/>
                        <a:pt x="257" y="141"/>
                        <a:pt x="256" y="142"/>
                      </a:cubicBezTo>
                      <a:cubicBezTo>
                        <a:pt x="255" y="143"/>
                        <a:pt x="255" y="149"/>
                        <a:pt x="255" y="149"/>
                      </a:cubicBezTo>
                      <a:cubicBezTo>
                        <a:pt x="252" y="153"/>
                        <a:pt x="252" y="153"/>
                        <a:pt x="252" y="153"/>
                      </a:cubicBezTo>
                      <a:cubicBezTo>
                        <a:pt x="252" y="153"/>
                        <a:pt x="252" y="158"/>
                        <a:pt x="252" y="159"/>
                      </a:cubicBezTo>
                      <a:cubicBezTo>
                        <a:pt x="252" y="160"/>
                        <a:pt x="253" y="165"/>
                        <a:pt x="252" y="168"/>
                      </a:cubicBezTo>
                      <a:cubicBezTo>
                        <a:pt x="252" y="171"/>
                        <a:pt x="248" y="173"/>
                        <a:pt x="248" y="173"/>
                      </a:cubicBezTo>
                      <a:cubicBezTo>
                        <a:pt x="248" y="173"/>
                        <a:pt x="253" y="178"/>
                        <a:pt x="250" y="179"/>
                      </a:cubicBezTo>
                      <a:cubicBezTo>
                        <a:pt x="248" y="179"/>
                        <a:pt x="245" y="183"/>
                        <a:pt x="244" y="184"/>
                      </a:cubicBezTo>
                      <a:cubicBezTo>
                        <a:pt x="244" y="185"/>
                        <a:pt x="244" y="187"/>
                        <a:pt x="242" y="187"/>
                      </a:cubicBezTo>
                      <a:cubicBezTo>
                        <a:pt x="241" y="188"/>
                        <a:pt x="238" y="188"/>
                        <a:pt x="238" y="189"/>
                      </a:cubicBezTo>
                      <a:cubicBezTo>
                        <a:pt x="238" y="190"/>
                        <a:pt x="238" y="194"/>
                        <a:pt x="238" y="194"/>
                      </a:cubicBezTo>
                      <a:cubicBezTo>
                        <a:pt x="233" y="202"/>
                        <a:pt x="233" y="202"/>
                        <a:pt x="233" y="202"/>
                      </a:cubicBezTo>
                      <a:cubicBezTo>
                        <a:pt x="226" y="207"/>
                        <a:pt x="226" y="207"/>
                        <a:pt x="226" y="207"/>
                      </a:cubicBezTo>
                      <a:cubicBezTo>
                        <a:pt x="226" y="207"/>
                        <a:pt x="227" y="210"/>
                        <a:pt x="225" y="211"/>
                      </a:cubicBezTo>
                      <a:cubicBezTo>
                        <a:pt x="223" y="211"/>
                        <a:pt x="217" y="214"/>
                        <a:pt x="216" y="215"/>
                      </a:cubicBezTo>
                      <a:cubicBezTo>
                        <a:pt x="215" y="216"/>
                        <a:pt x="210" y="218"/>
                        <a:pt x="208" y="218"/>
                      </a:cubicBezTo>
                      <a:cubicBezTo>
                        <a:pt x="206" y="218"/>
                        <a:pt x="209" y="223"/>
                        <a:pt x="206" y="218"/>
                      </a:cubicBezTo>
                      <a:cubicBezTo>
                        <a:pt x="204" y="213"/>
                        <a:pt x="206" y="216"/>
                        <a:pt x="203" y="211"/>
                      </a:cubicBezTo>
                      <a:cubicBezTo>
                        <a:pt x="201" y="206"/>
                        <a:pt x="201" y="210"/>
                        <a:pt x="201" y="206"/>
                      </a:cubicBezTo>
                      <a:cubicBezTo>
                        <a:pt x="201" y="202"/>
                        <a:pt x="201" y="206"/>
                        <a:pt x="201" y="202"/>
                      </a:cubicBezTo>
                      <a:cubicBezTo>
                        <a:pt x="201" y="198"/>
                        <a:pt x="202" y="201"/>
                        <a:pt x="200" y="197"/>
                      </a:cubicBezTo>
                      <a:cubicBezTo>
                        <a:pt x="198" y="192"/>
                        <a:pt x="199" y="194"/>
                        <a:pt x="196" y="191"/>
                      </a:cubicBezTo>
                      <a:cubicBezTo>
                        <a:pt x="193" y="188"/>
                        <a:pt x="191" y="191"/>
                        <a:pt x="193" y="187"/>
                      </a:cubicBezTo>
                      <a:cubicBezTo>
                        <a:pt x="195" y="183"/>
                        <a:pt x="194" y="187"/>
                        <a:pt x="195" y="183"/>
                      </a:cubicBezTo>
                      <a:cubicBezTo>
                        <a:pt x="196" y="178"/>
                        <a:pt x="194" y="178"/>
                        <a:pt x="197" y="176"/>
                      </a:cubicBezTo>
                      <a:cubicBezTo>
                        <a:pt x="200" y="174"/>
                        <a:pt x="202" y="173"/>
                        <a:pt x="201" y="171"/>
                      </a:cubicBezTo>
                      <a:cubicBezTo>
                        <a:pt x="201" y="168"/>
                        <a:pt x="201" y="167"/>
                        <a:pt x="201" y="165"/>
                      </a:cubicBezTo>
                      <a:cubicBezTo>
                        <a:pt x="200" y="164"/>
                        <a:pt x="197" y="161"/>
                        <a:pt x="197" y="160"/>
                      </a:cubicBezTo>
                      <a:cubicBezTo>
                        <a:pt x="197" y="159"/>
                        <a:pt x="197" y="160"/>
                        <a:pt x="195" y="157"/>
                      </a:cubicBezTo>
                      <a:cubicBezTo>
                        <a:pt x="193" y="154"/>
                        <a:pt x="191" y="152"/>
                        <a:pt x="191" y="152"/>
                      </a:cubicBezTo>
                      <a:cubicBezTo>
                        <a:pt x="191" y="152"/>
                        <a:pt x="191" y="145"/>
                        <a:pt x="191" y="143"/>
                      </a:cubicBezTo>
                      <a:cubicBezTo>
                        <a:pt x="191" y="140"/>
                        <a:pt x="190" y="144"/>
                        <a:pt x="191" y="140"/>
                      </a:cubicBezTo>
                      <a:cubicBezTo>
                        <a:pt x="192" y="136"/>
                        <a:pt x="192" y="133"/>
                        <a:pt x="192" y="133"/>
                      </a:cubicBezTo>
                      <a:cubicBezTo>
                        <a:pt x="192" y="133"/>
                        <a:pt x="187" y="130"/>
                        <a:pt x="185" y="130"/>
                      </a:cubicBezTo>
                      <a:cubicBezTo>
                        <a:pt x="183" y="131"/>
                        <a:pt x="183" y="134"/>
                        <a:pt x="180" y="131"/>
                      </a:cubicBezTo>
                      <a:cubicBezTo>
                        <a:pt x="178" y="129"/>
                        <a:pt x="178" y="127"/>
                        <a:pt x="177" y="127"/>
                      </a:cubicBezTo>
                      <a:cubicBezTo>
                        <a:pt x="176" y="126"/>
                        <a:pt x="174" y="126"/>
                        <a:pt x="173" y="127"/>
                      </a:cubicBezTo>
                      <a:cubicBezTo>
                        <a:pt x="171" y="128"/>
                        <a:pt x="167" y="128"/>
                        <a:pt x="164" y="130"/>
                      </a:cubicBezTo>
                      <a:cubicBezTo>
                        <a:pt x="161" y="131"/>
                        <a:pt x="160" y="131"/>
                        <a:pt x="157" y="131"/>
                      </a:cubicBezTo>
                      <a:cubicBezTo>
                        <a:pt x="153" y="131"/>
                        <a:pt x="148" y="132"/>
                        <a:pt x="145" y="130"/>
                      </a:cubicBezTo>
                      <a:cubicBezTo>
                        <a:pt x="142" y="129"/>
                        <a:pt x="142" y="131"/>
                        <a:pt x="140" y="128"/>
                      </a:cubicBezTo>
                      <a:cubicBezTo>
                        <a:pt x="139" y="124"/>
                        <a:pt x="140" y="125"/>
                        <a:pt x="137" y="123"/>
                      </a:cubicBezTo>
                      <a:cubicBezTo>
                        <a:pt x="135" y="122"/>
                        <a:pt x="134" y="123"/>
                        <a:pt x="134" y="120"/>
                      </a:cubicBezTo>
                      <a:cubicBezTo>
                        <a:pt x="133" y="117"/>
                        <a:pt x="135" y="118"/>
                        <a:pt x="133" y="115"/>
                      </a:cubicBezTo>
                      <a:cubicBezTo>
                        <a:pt x="130" y="112"/>
                        <a:pt x="134" y="116"/>
                        <a:pt x="130" y="112"/>
                      </a:cubicBezTo>
                      <a:cubicBezTo>
                        <a:pt x="127" y="108"/>
                        <a:pt x="125" y="112"/>
                        <a:pt x="127" y="108"/>
                      </a:cubicBezTo>
                      <a:cubicBezTo>
                        <a:pt x="128" y="105"/>
                        <a:pt x="129" y="107"/>
                        <a:pt x="129" y="103"/>
                      </a:cubicBezTo>
                      <a:cubicBezTo>
                        <a:pt x="129" y="99"/>
                        <a:pt x="135" y="105"/>
                        <a:pt x="131" y="97"/>
                      </a:cubicBezTo>
                      <a:cubicBezTo>
                        <a:pt x="128" y="89"/>
                        <a:pt x="127" y="91"/>
                        <a:pt x="130" y="85"/>
                      </a:cubicBezTo>
                      <a:cubicBezTo>
                        <a:pt x="134" y="79"/>
                        <a:pt x="138" y="77"/>
                        <a:pt x="138" y="76"/>
                      </a:cubicBezTo>
                      <a:cubicBezTo>
                        <a:pt x="139" y="74"/>
                        <a:pt x="140" y="71"/>
                        <a:pt x="142" y="70"/>
                      </a:cubicBezTo>
                      <a:cubicBezTo>
                        <a:pt x="143" y="69"/>
                        <a:pt x="142" y="68"/>
                        <a:pt x="145" y="68"/>
                      </a:cubicBezTo>
                      <a:cubicBezTo>
                        <a:pt x="148" y="69"/>
                        <a:pt x="151" y="67"/>
                        <a:pt x="153" y="65"/>
                      </a:cubicBezTo>
                      <a:cubicBezTo>
                        <a:pt x="155" y="63"/>
                        <a:pt x="158" y="61"/>
                        <a:pt x="159" y="60"/>
                      </a:cubicBezTo>
                      <a:cubicBezTo>
                        <a:pt x="160" y="60"/>
                        <a:pt x="160" y="61"/>
                        <a:pt x="163" y="60"/>
                      </a:cubicBezTo>
                      <a:cubicBezTo>
                        <a:pt x="166" y="59"/>
                        <a:pt x="166" y="59"/>
                        <a:pt x="168" y="59"/>
                      </a:cubicBezTo>
                      <a:cubicBezTo>
                        <a:pt x="170" y="59"/>
                        <a:pt x="166" y="60"/>
                        <a:pt x="172" y="59"/>
                      </a:cubicBezTo>
                      <a:cubicBezTo>
                        <a:pt x="178" y="58"/>
                        <a:pt x="176" y="58"/>
                        <a:pt x="178" y="58"/>
                      </a:cubicBezTo>
                      <a:cubicBezTo>
                        <a:pt x="179" y="58"/>
                        <a:pt x="178" y="58"/>
                        <a:pt x="180" y="58"/>
                      </a:cubicBezTo>
                      <a:cubicBezTo>
                        <a:pt x="183" y="59"/>
                        <a:pt x="182" y="54"/>
                        <a:pt x="183" y="59"/>
                      </a:cubicBezTo>
                      <a:cubicBezTo>
                        <a:pt x="183" y="63"/>
                        <a:pt x="181" y="66"/>
                        <a:pt x="185" y="66"/>
                      </a:cubicBezTo>
                      <a:cubicBezTo>
                        <a:pt x="189" y="66"/>
                        <a:pt x="185" y="66"/>
                        <a:pt x="189" y="66"/>
                      </a:cubicBezTo>
                      <a:cubicBezTo>
                        <a:pt x="193" y="66"/>
                        <a:pt x="192" y="67"/>
                        <a:pt x="194" y="68"/>
                      </a:cubicBezTo>
                      <a:cubicBezTo>
                        <a:pt x="196" y="69"/>
                        <a:pt x="197" y="70"/>
                        <a:pt x="200" y="70"/>
                      </a:cubicBezTo>
                      <a:cubicBezTo>
                        <a:pt x="202" y="70"/>
                        <a:pt x="198" y="75"/>
                        <a:pt x="202" y="70"/>
                      </a:cubicBezTo>
                      <a:cubicBezTo>
                        <a:pt x="207" y="66"/>
                        <a:pt x="199" y="65"/>
                        <a:pt x="207" y="66"/>
                      </a:cubicBezTo>
                      <a:cubicBezTo>
                        <a:pt x="214" y="67"/>
                        <a:pt x="215" y="68"/>
                        <a:pt x="217" y="68"/>
                      </a:cubicBezTo>
                      <a:cubicBezTo>
                        <a:pt x="218" y="67"/>
                        <a:pt x="218" y="68"/>
                        <a:pt x="221" y="67"/>
                      </a:cubicBezTo>
                      <a:cubicBezTo>
                        <a:pt x="225" y="65"/>
                        <a:pt x="225" y="65"/>
                        <a:pt x="226" y="66"/>
                      </a:cubicBezTo>
                      <a:cubicBezTo>
                        <a:pt x="228" y="66"/>
                        <a:pt x="228" y="69"/>
                        <a:pt x="229" y="66"/>
                      </a:cubicBezTo>
                      <a:cubicBezTo>
                        <a:pt x="230" y="63"/>
                        <a:pt x="233" y="64"/>
                        <a:pt x="229" y="62"/>
                      </a:cubicBezTo>
                      <a:cubicBezTo>
                        <a:pt x="225" y="61"/>
                        <a:pt x="224" y="63"/>
                        <a:pt x="223" y="60"/>
                      </a:cubicBezTo>
                      <a:cubicBezTo>
                        <a:pt x="222" y="58"/>
                        <a:pt x="226" y="58"/>
                        <a:pt x="222" y="58"/>
                      </a:cubicBezTo>
                      <a:cubicBezTo>
                        <a:pt x="219" y="57"/>
                        <a:pt x="219" y="57"/>
                        <a:pt x="216" y="56"/>
                      </a:cubicBezTo>
                      <a:cubicBezTo>
                        <a:pt x="213" y="55"/>
                        <a:pt x="210" y="59"/>
                        <a:pt x="209" y="56"/>
                      </a:cubicBezTo>
                      <a:cubicBezTo>
                        <a:pt x="208" y="53"/>
                        <a:pt x="203" y="58"/>
                        <a:pt x="208" y="53"/>
                      </a:cubicBezTo>
                      <a:cubicBezTo>
                        <a:pt x="214" y="48"/>
                        <a:pt x="212" y="46"/>
                        <a:pt x="215" y="47"/>
                      </a:cubicBezTo>
                      <a:cubicBezTo>
                        <a:pt x="219" y="48"/>
                        <a:pt x="218" y="51"/>
                        <a:pt x="220" y="49"/>
                      </a:cubicBezTo>
                      <a:cubicBezTo>
                        <a:pt x="222" y="47"/>
                        <a:pt x="227" y="46"/>
                        <a:pt x="222" y="43"/>
                      </a:cubicBezTo>
                      <a:cubicBezTo>
                        <a:pt x="218" y="40"/>
                        <a:pt x="221" y="41"/>
                        <a:pt x="217" y="40"/>
                      </a:cubicBezTo>
                      <a:cubicBezTo>
                        <a:pt x="213" y="38"/>
                        <a:pt x="209" y="47"/>
                        <a:pt x="207" y="46"/>
                      </a:cubicBezTo>
                      <a:cubicBezTo>
                        <a:pt x="205" y="44"/>
                        <a:pt x="204" y="43"/>
                        <a:pt x="202" y="44"/>
                      </a:cubicBezTo>
                      <a:cubicBezTo>
                        <a:pt x="201" y="45"/>
                        <a:pt x="201" y="48"/>
                        <a:pt x="201" y="51"/>
                      </a:cubicBezTo>
                      <a:cubicBezTo>
                        <a:pt x="201" y="54"/>
                        <a:pt x="203" y="54"/>
                        <a:pt x="199" y="52"/>
                      </a:cubicBezTo>
                      <a:cubicBezTo>
                        <a:pt x="195" y="50"/>
                        <a:pt x="203" y="51"/>
                        <a:pt x="194" y="48"/>
                      </a:cubicBezTo>
                      <a:cubicBezTo>
                        <a:pt x="184" y="44"/>
                        <a:pt x="181" y="45"/>
                        <a:pt x="180" y="46"/>
                      </a:cubicBezTo>
                      <a:cubicBezTo>
                        <a:pt x="179" y="48"/>
                        <a:pt x="177" y="47"/>
                        <a:pt x="176" y="48"/>
                      </a:cubicBezTo>
                      <a:cubicBezTo>
                        <a:pt x="175" y="49"/>
                        <a:pt x="179" y="52"/>
                        <a:pt x="175" y="49"/>
                      </a:cubicBezTo>
                      <a:cubicBezTo>
                        <a:pt x="171" y="47"/>
                        <a:pt x="167" y="51"/>
                        <a:pt x="167" y="51"/>
                      </a:cubicBezTo>
                      <a:cubicBezTo>
                        <a:pt x="167" y="51"/>
                        <a:pt x="165" y="50"/>
                        <a:pt x="164" y="51"/>
                      </a:cubicBezTo>
                      <a:cubicBezTo>
                        <a:pt x="162" y="53"/>
                        <a:pt x="159" y="54"/>
                        <a:pt x="157" y="53"/>
                      </a:cubicBezTo>
                      <a:cubicBezTo>
                        <a:pt x="155" y="52"/>
                        <a:pt x="151" y="54"/>
                        <a:pt x="154" y="49"/>
                      </a:cubicBezTo>
                      <a:cubicBezTo>
                        <a:pt x="158" y="44"/>
                        <a:pt x="155" y="47"/>
                        <a:pt x="161" y="45"/>
                      </a:cubicBezTo>
                      <a:cubicBezTo>
                        <a:pt x="166" y="42"/>
                        <a:pt x="175" y="42"/>
                        <a:pt x="167" y="40"/>
                      </a:cubicBezTo>
                      <a:cubicBezTo>
                        <a:pt x="160" y="39"/>
                        <a:pt x="171" y="39"/>
                        <a:pt x="162" y="34"/>
                      </a:cubicBezTo>
                      <a:cubicBezTo>
                        <a:pt x="152" y="30"/>
                        <a:pt x="152" y="36"/>
                        <a:pt x="152" y="30"/>
                      </a:cubicBezTo>
                      <a:cubicBezTo>
                        <a:pt x="153" y="23"/>
                        <a:pt x="152" y="23"/>
                        <a:pt x="150" y="23"/>
                      </a:cubicBezTo>
                      <a:cubicBezTo>
                        <a:pt x="148" y="24"/>
                        <a:pt x="142" y="25"/>
                        <a:pt x="139" y="25"/>
                      </a:cubicBezTo>
                      <a:cubicBezTo>
                        <a:pt x="137" y="26"/>
                        <a:pt x="140" y="28"/>
                        <a:pt x="136" y="25"/>
                      </a:cubicBezTo>
                      <a:cubicBezTo>
                        <a:pt x="131" y="22"/>
                        <a:pt x="130" y="26"/>
                        <a:pt x="131" y="22"/>
                      </a:cubicBezTo>
                      <a:cubicBezTo>
                        <a:pt x="133" y="19"/>
                        <a:pt x="133" y="18"/>
                        <a:pt x="136" y="16"/>
                      </a:cubicBezTo>
                      <a:cubicBezTo>
                        <a:pt x="138" y="13"/>
                        <a:pt x="138" y="5"/>
                        <a:pt x="144" y="8"/>
                      </a:cubicBezTo>
                      <a:cubicBezTo>
                        <a:pt x="151" y="11"/>
                        <a:pt x="148" y="10"/>
                        <a:pt x="154" y="11"/>
                      </a:cubicBezTo>
                      <a:cubicBezTo>
                        <a:pt x="159" y="11"/>
                        <a:pt x="161" y="10"/>
                        <a:pt x="161" y="9"/>
                      </a:cubicBezTo>
                      <a:cubicBezTo>
                        <a:pt x="161" y="8"/>
                        <a:pt x="155" y="5"/>
                        <a:pt x="155" y="5"/>
                      </a:cubicBezTo>
                      <a:cubicBezTo>
                        <a:pt x="155" y="5"/>
                        <a:pt x="153" y="6"/>
                        <a:pt x="154" y="5"/>
                      </a:cubicBezTo>
                      <a:cubicBezTo>
                        <a:pt x="155" y="4"/>
                        <a:pt x="156" y="2"/>
                        <a:pt x="156" y="2"/>
                      </a:cubicBezTo>
                      <a:cubicBezTo>
                        <a:pt x="154" y="0"/>
                        <a:pt x="154" y="0"/>
                        <a:pt x="154" y="0"/>
                      </a:cubicBezTo>
                      <a:cubicBezTo>
                        <a:pt x="154" y="0"/>
                        <a:pt x="136" y="0"/>
                        <a:pt x="131" y="1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61" name="Group 160"/>
            <p:cNvGrpSpPr/>
            <p:nvPr/>
          </p:nvGrpSpPr>
          <p:grpSpPr>
            <a:xfrm>
              <a:off x="4064716" y="1867447"/>
              <a:ext cx="481354" cy="563403"/>
              <a:chOff x="5615428" y="1751587"/>
              <a:chExt cx="481354" cy="563403"/>
            </a:xfrm>
          </p:grpSpPr>
          <p:grpSp>
            <p:nvGrpSpPr>
              <p:cNvPr id="109" name="Group 146"/>
              <p:cNvGrpSpPr/>
              <p:nvPr/>
            </p:nvGrpSpPr>
            <p:grpSpPr>
              <a:xfrm rot="2284575">
                <a:off x="5615428" y="1751587"/>
                <a:ext cx="481354" cy="563403"/>
                <a:chOff x="5338763" y="1651000"/>
                <a:chExt cx="558800" cy="654050"/>
              </a:xfrm>
              <a:solidFill>
                <a:schemeClr val="accent3"/>
              </a:solidFill>
            </p:grpSpPr>
            <p:sp>
              <p:nvSpPr>
                <p:cNvPr id="116" name="Oval 48"/>
                <p:cNvSpPr>
                  <a:spLocks noChangeArrowheads="1"/>
                </p:cNvSpPr>
                <p:nvPr/>
              </p:nvSpPr>
              <p:spPr bwMode="auto">
                <a:xfrm>
                  <a:off x="5338763" y="1651000"/>
                  <a:ext cx="558800" cy="558800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7" name="Freeform 49"/>
                <p:cNvSpPr/>
                <p:nvPr/>
              </p:nvSpPr>
              <p:spPr bwMode="auto">
                <a:xfrm>
                  <a:off x="5480050" y="2171700"/>
                  <a:ext cx="142875" cy="133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84"/>
                    </a:cxn>
                    <a:cxn ang="0">
                      <a:pos x="90" y="1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0" h="84">
                      <a:moveTo>
                        <a:pt x="0" y="0"/>
                      </a:moveTo>
                      <a:lnTo>
                        <a:pt x="7" y="84"/>
                      </a:lnTo>
                      <a:lnTo>
                        <a:pt x="90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10" name="Group 147"/>
              <p:cNvGrpSpPr/>
              <p:nvPr/>
            </p:nvGrpSpPr>
            <p:grpSpPr>
              <a:xfrm>
                <a:off x="5770690" y="1837097"/>
                <a:ext cx="225635" cy="332297"/>
                <a:chOff x="5495925" y="1727200"/>
                <a:chExt cx="261938" cy="385763"/>
              </a:xfrm>
            </p:grpSpPr>
            <p:sp>
              <p:nvSpPr>
                <p:cNvPr id="111" name="Oval 60"/>
                <p:cNvSpPr>
                  <a:spLocks noChangeArrowheads="1"/>
                </p:cNvSpPr>
                <p:nvPr/>
              </p:nvSpPr>
              <p:spPr bwMode="auto">
                <a:xfrm>
                  <a:off x="5586413" y="1757363"/>
                  <a:ext cx="88900" cy="88900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2" name="Freeform 61"/>
                <p:cNvSpPr/>
                <p:nvPr/>
              </p:nvSpPr>
              <p:spPr bwMode="auto">
                <a:xfrm>
                  <a:off x="5618163" y="1824038"/>
                  <a:ext cx="139700" cy="28892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73" y="198"/>
                    </a:cxn>
                    <a:cxn ang="0">
                      <a:pos x="107" y="229"/>
                    </a:cxn>
                    <a:cxn ang="0">
                      <a:pos x="24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110" h="229">
                      <a:moveTo>
                        <a:pt x="0" y="6"/>
                      </a:moveTo>
                      <a:cubicBezTo>
                        <a:pt x="0" y="8"/>
                        <a:pt x="73" y="198"/>
                        <a:pt x="73" y="198"/>
                      </a:cubicBezTo>
                      <a:cubicBezTo>
                        <a:pt x="73" y="198"/>
                        <a:pt x="103" y="229"/>
                        <a:pt x="107" y="229"/>
                      </a:cubicBezTo>
                      <a:cubicBezTo>
                        <a:pt x="110" y="229"/>
                        <a:pt x="24" y="0"/>
                        <a:pt x="24" y="0"/>
                      </a:cubicBez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3" name="Freeform 62"/>
                <p:cNvSpPr/>
                <p:nvPr/>
              </p:nvSpPr>
              <p:spPr bwMode="auto">
                <a:xfrm>
                  <a:off x="5495925" y="1824038"/>
                  <a:ext cx="149225" cy="285750"/>
                </a:xfrm>
                <a:custGeom>
                  <a:avLst/>
                  <a:gdLst/>
                  <a:ahLst/>
                  <a:cxnLst>
                    <a:cxn ang="0">
                      <a:pos x="93" y="8"/>
                    </a:cxn>
                    <a:cxn ang="0">
                      <a:pos x="25" y="155"/>
                    </a:cxn>
                    <a:cxn ang="0">
                      <a:pos x="0" y="180"/>
                    </a:cxn>
                    <a:cxn ang="0">
                      <a:pos x="8" y="146"/>
                    </a:cxn>
                    <a:cxn ang="0">
                      <a:pos x="73" y="0"/>
                    </a:cxn>
                    <a:cxn ang="0">
                      <a:pos x="94" y="6"/>
                    </a:cxn>
                    <a:cxn ang="0">
                      <a:pos x="93" y="8"/>
                    </a:cxn>
                  </a:cxnLst>
                  <a:rect l="0" t="0" r="r" b="b"/>
                  <a:pathLst>
                    <a:path w="94" h="180">
                      <a:moveTo>
                        <a:pt x="93" y="8"/>
                      </a:moveTo>
                      <a:lnTo>
                        <a:pt x="25" y="155"/>
                      </a:lnTo>
                      <a:lnTo>
                        <a:pt x="0" y="180"/>
                      </a:lnTo>
                      <a:lnTo>
                        <a:pt x="8" y="146"/>
                      </a:lnTo>
                      <a:lnTo>
                        <a:pt x="73" y="0"/>
                      </a:lnTo>
                      <a:lnTo>
                        <a:pt x="94" y="6"/>
                      </a:lnTo>
                      <a:lnTo>
                        <a:pt x="93" y="8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4" name="Freeform 63"/>
                <p:cNvSpPr/>
                <p:nvPr/>
              </p:nvSpPr>
              <p:spPr bwMode="auto">
                <a:xfrm>
                  <a:off x="5495925" y="1824038"/>
                  <a:ext cx="149225" cy="285750"/>
                </a:xfrm>
                <a:custGeom>
                  <a:avLst/>
                  <a:gdLst/>
                  <a:ahLst/>
                  <a:cxnLst>
                    <a:cxn ang="0">
                      <a:pos x="93" y="8"/>
                    </a:cxn>
                    <a:cxn ang="0">
                      <a:pos x="25" y="155"/>
                    </a:cxn>
                    <a:cxn ang="0">
                      <a:pos x="0" y="180"/>
                    </a:cxn>
                    <a:cxn ang="0">
                      <a:pos x="8" y="146"/>
                    </a:cxn>
                    <a:cxn ang="0">
                      <a:pos x="73" y="0"/>
                    </a:cxn>
                    <a:cxn ang="0">
                      <a:pos x="94" y="6"/>
                    </a:cxn>
                  </a:cxnLst>
                  <a:rect l="0" t="0" r="r" b="b"/>
                  <a:pathLst>
                    <a:path w="94" h="180">
                      <a:moveTo>
                        <a:pt x="93" y="8"/>
                      </a:moveTo>
                      <a:lnTo>
                        <a:pt x="25" y="155"/>
                      </a:lnTo>
                      <a:lnTo>
                        <a:pt x="0" y="180"/>
                      </a:lnTo>
                      <a:lnTo>
                        <a:pt x="8" y="146"/>
                      </a:lnTo>
                      <a:lnTo>
                        <a:pt x="73" y="0"/>
                      </a:lnTo>
                      <a:lnTo>
                        <a:pt x="94" y="6"/>
                      </a:lnTo>
                    </a:path>
                  </a:pathLst>
                </a:custGeom>
                <a:no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15" name="Freeform 64"/>
                <p:cNvSpPr/>
                <p:nvPr/>
              </p:nvSpPr>
              <p:spPr bwMode="auto">
                <a:xfrm>
                  <a:off x="5626100" y="1727200"/>
                  <a:ext cx="15875" cy="47625"/>
                </a:xfrm>
                <a:custGeom>
                  <a:avLst/>
                  <a:gdLst/>
                  <a:ahLst/>
                  <a:cxnLst>
                    <a:cxn ang="0">
                      <a:pos x="13" y="32"/>
                    </a:cxn>
                    <a:cxn ang="0">
                      <a:pos x="7" y="38"/>
                    </a:cxn>
                    <a:cxn ang="0">
                      <a:pos x="7" y="38"/>
                    </a:cxn>
                    <a:cxn ang="0">
                      <a:pos x="0" y="32"/>
                    </a:cxn>
                    <a:cxn ang="0">
                      <a:pos x="0" y="6"/>
                    </a:cxn>
                    <a:cxn ang="0">
                      <a:pos x="7" y="0"/>
                    </a:cxn>
                    <a:cxn ang="0">
                      <a:pos x="7" y="0"/>
                    </a:cxn>
                    <a:cxn ang="0">
                      <a:pos x="13" y="6"/>
                    </a:cxn>
                    <a:cxn ang="0">
                      <a:pos x="13" y="32"/>
                    </a:cxn>
                  </a:cxnLst>
                  <a:rect l="0" t="0" r="r" b="b"/>
                  <a:pathLst>
                    <a:path w="13" h="38">
                      <a:moveTo>
                        <a:pt x="13" y="32"/>
                      </a:moveTo>
                      <a:cubicBezTo>
                        <a:pt x="13" y="35"/>
                        <a:pt x="10" y="38"/>
                        <a:pt x="7" y="38"/>
                      </a:cubicBezTo>
                      <a:cubicBezTo>
                        <a:pt x="7" y="38"/>
                        <a:pt x="7" y="38"/>
                        <a:pt x="7" y="38"/>
                      </a:cubicBezTo>
                      <a:cubicBezTo>
                        <a:pt x="3" y="38"/>
                        <a:pt x="0" y="35"/>
                        <a:pt x="0" y="32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"/>
                        <a:pt x="3" y="0"/>
                        <a:pt x="7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10" y="0"/>
                        <a:pt x="13" y="2"/>
                        <a:pt x="13" y="6"/>
                      </a:cubicBezTo>
                      <a:lnTo>
                        <a:pt x="13" y="32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9" name="Group 158"/>
            <p:cNvGrpSpPr/>
            <p:nvPr/>
          </p:nvGrpSpPr>
          <p:grpSpPr>
            <a:xfrm>
              <a:off x="3472860" y="1899799"/>
              <a:ext cx="507337" cy="593487"/>
              <a:chOff x="4859210" y="1630618"/>
              <a:chExt cx="507337" cy="593487"/>
            </a:xfrm>
          </p:grpSpPr>
          <p:grpSp>
            <p:nvGrpSpPr>
              <p:cNvPr id="100" name="Group 140"/>
              <p:cNvGrpSpPr/>
              <p:nvPr/>
            </p:nvGrpSpPr>
            <p:grpSpPr>
              <a:xfrm rot="2327168">
                <a:off x="4859210" y="1630618"/>
                <a:ext cx="507337" cy="593487"/>
                <a:chOff x="4468813" y="1739900"/>
                <a:chExt cx="588963" cy="688975"/>
              </a:xfrm>
              <a:solidFill>
                <a:schemeClr val="accent2"/>
              </a:solidFill>
            </p:grpSpPr>
            <p:sp>
              <p:nvSpPr>
                <p:cNvPr id="107" name="Oval 30"/>
                <p:cNvSpPr>
                  <a:spLocks noChangeArrowheads="1"/>
                </p:cNvSpPr>
                <p:nvPr/>
              </p:nvSpPr>
              <p:spPr bwMode="auto">
                <a:xfrm>
                  <a:off x="4468813" y="1739900"/>
                  <a:ext cx="588963" cy="588963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8" name="Freeform 31"/>
                <p:cNvSpPr/>
                <p:nvPr/>
              </p:nvSpPr>
              <p:spPr bwMode="auto">
                <a:xfrm>
                  <a:off x="4618038" y="2289175"/>
                  <a:ext cx="150813" cy="1397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88"/>
                    </a:cxn>
                    <a:cxn ang="0">
                      <a:pos x="95" y="1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5" h="88">
                      <a:moveTo>
                        <a:pt x="0" y="0"/>
                      </a:moveTo>
                      <a:lnTo>
                        <a:pt x="8" y="88"/>
                      </a:lnTo>
                      <a:lnTo>
                        <a:pt x="95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01" name="Group 139"/>
              <p:cNvGrpSpPr/>
              <p:nvPr/>
            </p:nvGrpSpPr>
            <p:grpSpPr>
              <a:xfrm>
                <a:off x="4952297" y="1709298"/>
                <a:ext cx="377426" cy="376058"/>
                <a:chOff x="4530725" y="1808163"/>
                <a:chExt cx="438150" cy="436563"/>
              </a:xfrm>
            </p:grpSpPr>
            <p:sp>
              <p:nvSpPr>
                <p:cNvPr id="102" name="Freeform 65"/>
                <p:cNvSpPr>
                  <a:spLocks noEditPoints="1"/>
                </p:cNvSpPr>
                <p:nvPr/>
              </p:nvSpPr>
              <p:spPr bwMode="auto">
                <a:xfrm>
                  <a:off x="4668838" y="1808163"/>
                  <a:ext cx="160338" cy="436563"/>
                </a:xfrm>
                <a:custGeom>
                  <a:avLst/>
                  <a:gdLst/>
                  <a:ahLst/>
                  <a:cxnLst>
                    <a:cxn ang="0">
                      <a:pos x="64" y="0"/>
                    </a:cxn>
                    <a:cxn ang="0">
                      <a:pos x="0" y="172"/>
                    </a:cxn>
                    <a:cxn ang="0">
                      <a:pos x="64" y="345"/>
                    </a:cxn>
                    <a:cxn ang="0">
                      <a:pos x="127" y="172"/>
                    </a:cxn>
                    <a:cxn ang="0">
                      <a:pos x="64" y="0"/>
                    </a:cxn>
                    <a:cxn ang="0">
                      <a:pos x="64" y="317"/>
                    </a:cxn>
                    <a:cxn ang="0">
                      <a:pos x="10" y="172"/>
                    </a:cxn>
                    <a:cxn ang="0">
                      <a:pos x="64" y="28"/>
                    </a:cxn>
                    <a:cxn ang="0">
                      <a:pos x="117" y="172"/>
                    </a:cxn>
                    <a:cxn ang="0">
                      <a:pos x="64" y="317"/>
                    </a:cxn>
                  </a:cxnLst>
                  <a:rect l="0" t="0" r="r" b="b"/>
                  <a:pathLst>
                    <a:path w="127" h="345">
                      <a:moveTo>
                        <a:pt x="64" y="0"/>
                      </a:moveTo>
                      <a:cubicBezTo>
                        <a:pt x="29" y="0"/>
                        <a:pt x="0" y="77"/>
                        <a:pt x="0" y="172"/>
                      </a:cubicBezTo>
                      <a:cubicBezTo>
                        <a:pt x="0" y="268"/>
                        <a:pt x="29" y="345"/>
                        <a:pt x="64" y="345"/>
                      </a:cubicBezTo>
                      <a:cubicBezTo>
                        <a:pt x="99" y="345"/>
                        <a:pt x="127" y="268"/>
                        <a:pt x="127" y="172"/>
                      </a:cubicBezTo>
                      <a:cubicBezTo>
                        <a:pt x="127" y="77"/>
                        <a:pt x="99" y="0"/>
                        <a:pt x="64" y="0"/>
                      </a:cubicBezTo>
                      <a:close/>
                      <a:moveTo>
                        <a:pt x="64" y="317"/>
                      </a:moveTo>
                      <a:cubicBezTo>
                        <a:pt x="34" y="317"/>
                        <a:pt x="10" y="252"/>
                        <a:pt x="10" y="172"/>
                      </a:cubicBezTo>
                      <a:cubicBezTo>
                        <a:pt x="10" y="92"/>
                        <a:pt x="34" y="28"/>
                        <a:pt x="64" y="28"/>
                      </a:cubicBezTo>
                      <a:cubicBezTo>
                        <a:pt x="93" y="28"/>
                        <a:pt x="117" y="92"/>
                        <a:pt x="117" y="172"/>
                      </a:cubicBezTo>
                      <a:cubicBezTo>
                        <a:pt x="117" y="252"/>
                        <a:pt x="93" y="317"/>
                        <a:pt x="64" y="317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3" name="Freeform 66"/>
                <p:cNvSpPr>
                  <a:spLocks noEditPoints="1"/>
                </p:cNvSpPr>
                <p:nvPr/>
              </p:nvSpPr>
              <p:spPr bwMode="auto">
                <a:xfrm>
                  <a:off x="4530725" y="1946275"/>
                  <a:ext cx="438150" cy="160338"/>
                </a:xfrm>
                <a:custGeom>
                  <a:avLst/>
                  <a:gdLst/>
                  <a:ahLst/>
                  <a:cxnLst>
                    <a:cxn ang="0">
                      <a:pos x="346" y="63"/>
                    </a:cxn>
                    <a:cxn ang="0">
                      <a:pos x="173" y="0"/>
                    </a:cxn>
                    <a:cxn ang="0">
                      <a:pos x="0" y="63"/>
                    </a:cxn>
                    <a:cxn ang="0">
                      <a:pos x="173" y="127"/>
                    </a:cxn>
                    <a:cxn ang="0">
                      <a:pos x="346" y="63"/>
                    </a:cxn>
                    <a:cxn ang="0">
                      <a:pos x="28" y="63"/>
                    </a:cxn>
                    <a:cxn ang="0">
                      <a:pos x="173" y="10"/>
                    </a:cxn>
                    <a:cxn ang="0">
                      <a:pos x="317" y="63"/>
                    </a:cxn>
                    <a:cxn ang="0">
                      <a:pos x="173" y="117"/>
                    </a:cxn>
                    <a:cxn ang="0">
                      <a:pos x="28" y="63"/>
                    </a:cxn>
                  </a:cxnLst>
                  <a:rect l="0" t="0" r="r" b="b"/>
                  <a:pathLst>
                    <a:path w="346" h="127">
                      <a:moveTo>
                        <a:pt x="346" y="63"/>
                      </a:moveTo>
                      <a:cubicBezTo>
                        <a:pt x="346" y="28"/>
                        <a:pt x="268" y="0"/>
                        <a:pt x="173" y="0"/>
                      </a:cubicBezTo>
                      <a:cubicBezTo>
                        <a:pt x="77" y="0"/>
                        <a:pt x="0" y="28"/>
                        <a:pt x="0" y="63"/>
                      </a:cubicBezTo>
                      <a:cubicBezTo>
                        <a:pt x="0" y="99"/>
                        <a:pt x="77" y="127"/>
                        <a:pt x="173" y="127"/>
                      </a:cubicBezTo>
                      <a:cubicBezTo>
                        <a:pt x="268" y="127"/>
                        <a:pt x="346" y="99"/>
                        <a:pt x="346" y="63"/>
                      </a:cubicBezTo>
                      <a:close/>
                      <a:moveTo>
                        <a:pt x="28" y="63"/>
                      </a:moveTo>
                      <a:cubicBezTo>
                        <a:pt x="28" y="34"/>
                        <a:pt x="93" y="10"/>
                        <a:pt x="173" y="10"/>
                      </a:cubicBezTo>
                      <a:cubicBezTo>
                        <a:pt x="253" y="10"/>
                        <a:pt x="317" y="34"/>
                        <a:pt x="317" y="63"/>
                      </a:cubicBezTo>
                      <a:cubicBezTo>
                        <a:pt x="317" y="93"/>
                        <a:pt x="253" y="117"/>
                        <a:pt x="173" y="117"/>
                      </a:cubicBezTo>
                      <a:cubicBezTo>
                        <a:pt x="93" y="117"/>
                        <a:pt x="28" y="93"/>
                        <a:pt x="28" y="63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4" name="Freeform 67"/>
                <p:cNvSpPr>
                  <a:spLocks noEditPoints="1"/>
                </p:cNvSpPr>
                <p:nvPr/>
              </p:nvSpPr>
              <p:spPr bwMode="auto">
                <a:xfrm>
                  <a:off x="4562475" y="1839913"/>
                  <a:ext cx="373063" cy="373063"/>
                </a:xfrm>
                <a:custGeom>
                  <a:avLst/>
                  <a:gdLst/>
                  <a:ahLst/>
                  <a:cxnLst>
                    <a:cxn ang="0">
                      <a:pos x="269" y="25"/>
                    </a:cxn>
                    <a:cxn ang="0">
                      <a:pos x="102" y="102"/>
                    </a:cxn>
                    <a:cxn ang="0">
                      <a:pos x="25" y="270"/>
                    </a:cxn>
                    <a:cxn ang="0">
                      <a:pos x="192" y="192"/>
                    </a:cxn>
                    <a:cxn ang="0">
                      <a:pos x="269" y="25"/>
                    </a:cxn>
                    <a:cxn ang="0">
                      <a:pos x="44" y="250"/>
                    </a:cxn>
                    <a:cxn ang="0">
                      <a:pos x="109" y="110"/>
                    </a:cxn>
                    <a:cxn ang="0">
                      <a:pos x="249" y="45"/>
                    </a:cxn>
                    <a:cxn ang="0">
                      <a:pos x="184" y="185"/>
                    </a:cxn>
                    <a:cxn ang="0">
                      <a:pos x="44" y="250"/>
                    </a:cxn>
                  </a:cxnLst>
                  <a:rect l="0" t="0" r="r" b="b"/>
                  <a:pathLst>
                    <a:path w="294" h="294">
                      <a:moveTo>
                        <a:pt x="269" y="25"/>
                      </a:moveTo>
                      <a:cubicBezTo>
                        <a:pt x="244" y="0"/>
                        <a:pt x="169" y="35"/>
                        <a:pt x="102" y="102"/>
                      </a:cubicBezTo>
                      <a:cubicBezTo>
                        <a:pt x="34" y="170"/>
                        <a:pt x="0" y="245"/>
                        <a:pt x="25" y="270"/>
                      </a:cubicBezTo>
                      <a:cubicBezTo>
                        <a:pt x="49" y="294"/>
                        <a:pt x="124" y="260"/>
                        <a:pt x="192" y="192"/>
                      </a:cubicBezTo>
                      <a:cubicBezTo>
                        <a:pt x="259" y="125"/>
                        <a:pt x="294" y="50"/>
                        <a:pt x="269" y="25"/>
                      </a:cubicBezTo>
                      <a:close/>
                      <a:moveTo>
                        <a:pt x="44" y="250"/>
                      </a:moveTo>
                      <a:cubicBezTo>
                        <a:pt x="24" y="229"/>
                        <a:pt x="53" y="166"/>
                        <a:pt x="109" y="110"/>
                      </a:cubicBezTo>
                      <a:cubicBezTo>
                        <a:pt x="166" y="53"/>
                        <a:pt x="228" y="24"/>
                        <a:pt x="249" y="45"/>
                      </a:cubicBezTo>
                      <a:cubicBezTo>
                        <a:pt x="270" y="66"/>
                        <a:pt x="241" y="129"/>
                        <a:pt x="184" y="185"/>
                      </a:cubicBezTo>
                      <a:cubicBezTo>
                        <a:pt x="128" y="242"/>
                        <a:pt x="65" y="271"/>
                        <a:pt x="44" y="25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5" name="Freeform 68"/>
                <p:cNvSpPr>
                  <a:spLocks noEditPoints="1"/>
                </p:cNvSpPr>
                <p:nvPr/>
              </p:nvSpPr>
              <p:spPr bwMode="auto">
                <a:xfrm>
                  <a:off x="4562475" y="1839913"/>
                  <a:ext cx="373063" cy="373063"/>
                </a:xfrm>
                <a:custGeom>
                  <a:avLst/>
                  <a:gdLst/>
                  <a:ahLst/>
                  <a:cxnLst>
                    <a:cxn ang="0">
                      <a:pos x="269" y="270"/>
                    </a:cxn>
                    <a:cxn ang="0">
                      <a:pos x="192" y="102"/>
                    </a:cxn>
                    <a:cxn ang="0">
                      <a:pos x="25" y="25"/>
                    </a:cxn>
                    <a:cxn ang="0">
                      <a:pos x="102" y="192"/>
                    </a:cxn>
                    <a:cxn ang="0">
                      <a:pos x="269" y="270"/>
                    </a:cxn>
                    <a:cxn ang="0">
                      <a:pos x="44" y="45"/>
                    </a:cxn>
                    <a:cxn ang="0">
                      <a:pos x="184" y="110"/>
                    </a:cxn>
                    <a:cxn ang="0">
                      <a:pos x="249" y="250"/>
                    </a:cxn>
                    <a:cxn ang="0">
                      <a:pos x="109" y="185"/>
                    </a:cxn>
                    <a:cxn ang="0">
                      <a:pos x="44" y="45"/>
                    </a:cxn>
                  </a:cxnLst>
                  <a:rect l="0" t="0" r="r" b="b"/>
                  <a:pathLst>
                    <a:path w="294" h="294">
                      <a:moveTo>
                        <a:pt x="269" y="270"/>
                      </a:moveTo>
                      <a:cubicBezTo>
                        <a:pt x="294" y="245"/>
                        <a:pt x="259" y="170"/>
                        <a:pt x="192" y="102"/>
                      </a:cubicBezTo>
                      <a:cubicBezTo>
                        <a:pt x="124" y="35"/>
                        <a:pt x="49" y="0"/>
                        <a:pt x="25" y="25"/>
                      </a:cubicBezTo>
                      <a:cubicBezTo>
                        <a:pt x="0" y="50"/>
                        <a:pt x="34" y="125"/>
                        <a:pt x="102" y="192"/>
                      </a:cubicBezTo>
                      <a:cubicBezTo>
                        <a:pt x="169" y="260"/>
                        <a:pt x="244" y="294"/>
                        <a:pt x="269" y="270"/>
                      </a:cubicBezTo>
                      <a:close/>
                      <a:moveTo>
                        <a:pt x="44" y="45"/>
                      </a:moveTo>
                      <a:cubicBezTo>
                        <a:pt x="65" y="24"/>
                        <a:pt x="128" y="53"/>
                        <a:pt x="184" y="110"/>
                      </a:cubicBezTo>
                      <a:cubicBezTo>
                        <a:pt x="241" y="166"/>
                        <a:pt x="270" y="229"/>
                        <a:pt x="249" y="250"/>
                      </a:cubicBezTo>
                      <a:cubicBezTo>
                        <a:pt x="228" y="271"/>
                        <a:pt x="166" y="242"/>
                        <a:pt x="109" y="185"/>
                      </a:cubicBezTo>
                      <a:cubicBezTo>
                        <a:pt x="53" y="129"/>
                        <a:pt x="24" y="66"/>
                        <a:pt x="44" y="4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06" name="Oval 69"/>
                <p:cNvSpPr>
                  <a:spLocks noChangeArrowheads="1"/>
                </p:cNvSpPr>
                <p:nvPr/>
              </p:nvSpPr>
              <p:spPr bwMode="auto">
                <a:xfrm>
                  <a:off x="4714875" y="1993900"/>
                  <a:ext cx="68263" cy="66675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6" name="Group 155"/>
            <p:cNvGrpSpPr/>
            <p:nvPr/>
          </p:nvGrpSpPr>
          <p:grpSpPr>
            <a:xfrm rot="19909362">
              <a:off x="4386964" y="1433040"/>
              <a:ext cx="470413" cy="402040"/>
              <a:chOff x="4424663" y="1441256"/>
              <a:chExt cx="470413" cy="402040"/>
            </a:xfrm>
          </p:grpSpPr>
          <p:grpSp>
            <p:nvGrpSpPr>
              <p:cNvPr id="93" name="Group 153"/>
              <p:cNvGrpSpPr/>
              <p:nvPr/>
            </p:nvGrpSpPr>
            <p:grpSpPr>
              <a:xfrm rot="4911537">
                <a:off x="4458850" y="1407069"/>
                <a:ext cx="402040" cy="470413"/>
                <a:chOff x="3973513" y="1209674"/>
                <a:chExt cx="466725" cy="546101"/>
              </a:xfrm>
              <a:solidFill>
                <a:schemeClr val="accent6"/>
              </a:solidFill>
            </p:grpSpPr>
            <p:sp>
              <p:nvSpPr>
                <p:cNvPr id="98" name="Oval 34"/>
                <p:cNvSpPr>
                  <a:spLocks noChangeArrowheads="1"/>
                </p:cNvSpPr>
                <p:nvPr/>
              </p:nvSpPr>
              <p:spPr bwMode="auto">
                <a:xfrm>
                  <a:off x="3973513" y="1209674"/>
                  <a:ext cx="466725" cy="466725"/>
                </a:xfrm>
                <a:prstGeom prst="ellipse">
                  <a:avLst/>
                </a:prstGeom>
                <a:solidFill>
                  <a:schemeClr val="accent5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9" name="Freeform 35"/>
                <p:cNvSpPr/>
                <p:nvPr/>
              </p:nvSpPr>
              <p:spPr bwMode="auto">
                <a:xfrm>
                  <a:off x="4202113" y="1644650"/>
                  <a:ext cx="119063" cy="111125"/>
                </a:xfrm>
                <a:custGeom>
                  <a:avLst/>
                  <a:gdLst/>
                  <a:ahLst/>
                  <a:cxnLst>
                    <a:cxn ang="0">
                      <a:pos x="75" y="0"/>
                    </a:cxn>
                    <a:cxn ang="0">
                      <a:pos x="69" y="70"/>
                    </a:cxn>
                    <a:cxn ang="0">
                      <a:pos x="0" y="12"/>
                    </a:cxn>
                    <a:cxn ang="0">
                      <a:pos x="75" y="0"/>
                    </a:cxn>
                  </a:cxnLst>
                  <a:rect l="0" t="0" r="r" b="b"/>
                  <a:pathLst>
                    <a:path w="75" h="70">
                      <a:moveTo>
                        <a:pt x="75" y="0"/>
                      </a:moveTo>
                      <a:lnTo>
                        <a:pt x="69" y="70"/>
                      </a:lnTo>
                      <a:lnTo>
                        <a:pt x="0" y="12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94" name="Group 154"/>
              <p:cNvGrpSpPr/>
              <p:nvPr/>
            </p:nvGrpSpPr>
            <p:grpSpPr>
              <a:xfrm>
                <a:off x="4632620" y="1523671"/>
                <a:ext cx="136748" cy="244780"/>
                <a:chOff x="4129088" y="1333500"/>
                <a:chExt cx="158750" cy="284163"/>
              </a:xfrm>
            </p:grpSpPr>
            <p:sp>
              <p:nvSpPr>
                <p:cNvPr id="95" name="Freeform 70"/>
                <p:cNvSpPr>
                  <a:spLocks noEditPoints="1"/>
                </p:cNvSpPr>
                <p:nvPr/>
              </p:nvSpPr>
              <p:spPr bwMode="auto">
                <a:xfrm>
                  <a:off x="4129088" y="1333500"/>
                  <a:ext cx="158750" cy="158750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0" y="63"/>
                    </a:cxn>
                    <a:cxn ang="0">
                      <a:pos x="63" y="126"/>
                    </a:cxn>
                    <a:cxn ang="0">
                      <a:pos x="126" y="63"/>
                    </a:cxn>
                    <a:cxn ang="0">
                      <a:pos x="63" y="0"/>
                    </a:cxn>
                    <a:cxn ang="0">
                      <a:pos x="63" y="114"/>
                    </a:cxn>
                    <a:cxn ang="0">
                      <a:pos x="12" y="63"/>
                    </a:cxn>
                    <a:cxn ang="0">
                      <a:pos x="63" y="12"/>
                    </a:cxn>
                    <a:cxn ang="0">
                      <a:pos x="115" y="63"/>
                    </a:cxn>
                    <a:cxn ang="0">
                      <a:pos x="63" y="114"/>
                    </a:cxn>
                  </a:cxnLst>
                  <a:rect l="0" t="0" r="r" b="b"/>
                  <a:pathLst>
                    <a:path w="126" h="126">
                      <a:moveTo>
                        <a:pt x="63" y="0"/>
                      </a:moveTo>
                      <a:cubicBezTo>
                        <a:pt x="29" y="0"/>
                        <a:pt x="0" y="28"/>
                        <a:pt x="0" y="63"/>
                      </a:cubicBezTo>
                      <a:cubicBezTo>
                        <a:pt x="0" y="98"/>
                        <a:pt x="29" y="126"/>
                        <a:pt x="63" y="126"/>
                      </a:cubicBezTo>
                      <a:cubicBezTo>
                        <a:pt x="98" y="126"/>
                        <a:pt x="126" y="98"/>
                        <a:pt x="126" y="63"/>
                      </a:cubicBezTo>
                      <a:cubicBezTo>
                        <a:pt x="126" y="28"/>
                        <a:pt x="98" y="0"/>
                        <a:pt x="63" y="0"/>
                      </a:cubicBezTo>
                      <a:close/>
                      <a:moveTo>
                        <a:pt x="63" y="114"/>
                      </a:moveTo>
                      <a:cubicBezTo>
                        <a:pt x="35" y="114"/>
                        <a:pt x="12" y="91"/>
                        <a:pt x="12" y="63"/>
                      </a:cubicBezTo>
                      <a:cubicBezTo>
                        <a:pt x="12" y="35"/>
                        <a:pt x="35" y="12"/>
                        <a:pt x="63" y="12"/>
                      </a:cubicBezTo>
                      <a:cubicBezTo>
                        <a:pt x="92" y="12"/>
                        <a:pt x="115" y="35"/>
                        <a:pt x="115" y="63"/>
                      </a:cubicBezTo>
                      <a:cubicBezTo>
                        <a:pt x="115" y="91"/>
                        <a:pt x="92" y="114"/>
                        <a:pt x="63" y="114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6" name="Rectangle 71"/>
                <p:cNvSpPr>
                  <a:spLocks noChangeArrowheads="1"/>
                </p:cNvSpPr>
                <p:nvPr/>
              </p:nvSpPr>
              <p:spPr bwMode="auto">
                <a:xfrm>
                  <a:off x="4198938" y="1484313"/>
                  <a:ext cx="20638" cy="77788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7" name="Freeform 72"/>
                <p:cNvSpPr/>
                <p:nvPr/>
              </p:nvSpPr>
              <p:spPr bwMode="auto">
                <a:xfrm>
                  <a:off x="4192588" y="1509713"/>
                  <a:ext cx="33338" cy="107950"/>
                </a:xfrm>
                <a:custGeom>
                  <a:avLst/>
                  <a:gdLst/>
                  <a:ahLst/>
                  <a:cxnLst>
                    <a:cxn ang="0">
                      <a:pos x="27" y="71"/>
                    </a:cxn>
                    <a:cxn ang="0">
                      <a:pos x="13" y="85"/>
                    </a:cxn>
                    <a:cxn ang="0">
                      <a:pos x="13" y="85"/>
                    </a:cxn>
                    <a:cxn ang="0">
                      <a:pos x="0" y="71"/>
                    </a:cxn>
                    <a:cxn ang="0">
                      <a:pos x="0" y="13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27" y="13"/>
                    </a:cxn>
                    <a:cxn ang="0">
                      <a:pos x="27" y="71"/>
                    </a:cxn>
                  </a:cxnLst>
                  <a:rect l="0" t="0" r="r" b="b"/>
                  <a:pathLst>
                    <a:path w="27" h="85">
                      <a:moveTo>
                        <a:pt x="27" y="71"/>
                      </a:moveTo>
                      <a:cubicBezTo>
                        <a:pt x="27" y="79"/>
                        <a:pt x="21" y="85"/>
                        <a:pt x="13" y="85"/>
                      </a:cubicBezTo>
                      <a:cubicBezTo>
                        <a:pt x="13" y="85"/>
                        <a:pt x="13" y="85"/>
                        <a:pt x="13" y="85"/>
                      </a:cubicBezTo>
                      <a:cubicBezTo>
                        <a:pt x="6" y="85"/>
                        <a:pt x="0" y="79"/>
                        <a:pt x="0" y="71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6"/>
                        <a:pt x="6" y="0"/>
                        <a:pt x="13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21" y="0"/>
                        <a:pt x="27" y="6"/>
                        <a:pt x="27" y="13"/>
                      </a:cubicBezTo>
                      <a:lnTo>
                        <a:pt x="27" y="71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8" name="Group 157"/>
            <p:cNvGrpSpPr/>
            <p:nvPr/>
          </p:nvGrpSpPr>
          <p:grpSpPr>
            <a:xfrm>
              <a:off x="3800720" y="1437894"/>
              <a:ext cx="544259" cy="463577"/>
              <a:chOff x="4214441" y="1844910"/>
              <a:chExt cx="544259" cy="463577"/>
            </a:xfrm>
          </p:grpSpPr>
          <p:grpSp>
            <p:nvGrpSpPr>
              <p:cNvPr id="87" name="Group 138"/>
              <p:cNvGrpSpPr/>
              <p:nvPr/>
            </p:nvGrpSpPr>
            <p:grpSpPr>
              <a:xfrm rot="4962133">
                <a:off x="4254782" y="1804569"/>
                <a:ext cx="463577" cy="544259"/>
                <a:chOff x="3767138" y="1962150"/>
                <a:chExt cx="538163" cy="631826"/>
              </a:xfrm>
              <a:solidFill>
                <a:schemeClr val="accent1"/>
              </a:solidFill>
            </p:grpSpPr>
            <p:sp>
              <p:nvSpPr>
                <p:cNvPr id="91" name="Oval 46"/>
                <p:cNvSpPr>
                  <a:spLocks noChangeArrowheads="1"/>
                </p:cNvSpPr>
                <p:nvPr/>
              </p:nvSpPr>
              <p:spPr bwMode="auto">
                <a:xfrm>
                  <a:off x="3767138" y="1962150"/>
                  <a:ext cx="538163" cy="539750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2" name="Freeform 47"/>
                <p:cNvSpPr/>
                <p:nvPr/>
              </p:nvSpPr>
              <p:spPr bwMode="auto">
                <a:xfrm>
                  <a:off x="4030663" y="2465388"/>
                  <a:ext cx="138113" cy="128588"/>
                </a:xfrm>
                <a:custGeom>
                  <a:avLst/>
                  <a:gdLst/>
                  <a:ahLst/>
                  <a:cxnLst>
                    <a:cxn ang="0">
                      <a:pos x="87" y="0"/>
                    </a:cxn>
                    <a:cxn ang="0">
                      <a:pos x="80" y="81"/>
                    </a:cxn>
                    <a:cxn ang="0">
                      <a:pos x="0" y="13"/>
                    </a:cxn>
                    <a:cxn ang="0">
                      <a:pos x="87" y="0"/>
                    </a:cxn>
                  </a:cxnLst>
                  <a:rect l="0" t="0" r="r" b="b"/>
                  <a:pathLst>
                    <a:path w="87" h="81">
                      <a:moveTo>
                        <a:pt x="87" y="0"/>
                      </a:moveTo>
                      <a:lnTo>
                        <a:pt x="80" y="81"/>
                      </a:lnTo>
                      <a:lnTo>
                        <a:pt x="0" y="13"/>
                      </a:lnTo>
                      <a:lnTo>
                        <a:pt x="87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88" name="Group 137"/>
              <p:cNvGrpSpPr/>
              <p:nvPr/>
            </p:nvGrpSpPr>
            <p:grpSpPr>
              <a:xfrm>
                <a:off x="4463456" y="1922906"/>
                <a:ext cx="209224" cy="263924"/>
                <a:chOff x="3940175" y="2076450"/>
                <a:chExt cx="242888" cy="306388"/>
              </a:xfrm>
            </p:grpSpPr>
            <p:sp>
              <p:nvSpPr>
                <p:cNvPr id="89" name="Freeform 73"/>
                <p:cNvSpPr>
                  <a:spLocks noEditPoints="1"/>
                </p:cNvSpPr>
                <p:nvPr/>
              </p:nvSpPr>
              <p:spPr bwMode="auto">
                <a:xfrm>
                  <a:off x="4021138" y="2078038"/>
                  <a:ext cx="161925" cy="3048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92"/>
                    </a:cxn>
                    <a:cxn ang="0">
                      <a:pos x="102" y="192"/>
                    </a:cxn>
                    <a:cxn ang="0">
                      <a:pos x="0" y="0"/>
                    </a:cxn>
                    <a:cxn ang="0">
                      <a:pos x="15" y="74"/>
                    </a:cxn>
                    <a:cxn ang="0">
                      <a:pos x="69" y="167"/>
                    </a:cxn>
                    <a:cxn ang="0">
                      <a:pos x="15" y="167"/>
                    </a:cxn>
                    <a:cxn ang="0">
                      <a:pos x="15" y="74"/>
                    </a:cxn>
                  </a:cxnLst>
                  <a:rect l="0" t="0" r="r" b="b"/>
                  <a:pathLst>
                    <a:path w="102" h="192">
                      <a:moveTo>
                        <a:pt x="0" y="0"/>
                      </a:moveTo>
                      <a:lnTo>
                        <a:pt x="0" y="192"/>
                      </a:lnTo>
                      <a:lnTo>
                        <a:pt x="102" y="192"/>
                      </a:lnTo>
                      <a:lnTo>
                        <a:pt x="0" y="0"/>
                      </a:lnTo>
                      <a:close/>
                      <a:moveTo>
                        <a:pt x="15" y="74"/>
                      </a:moveTo>
                      <a:lnTo>
                        <a:pt x="69" y="167"/>
                      </a:lnTo>
                      <a:lnTo>
                        <a:pt x="15" y="167"/>
                      </a:lnTo>
                      <a:lnTo>
                        <a:pt x="15" y="74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90" name="Rectangle 74"/>
                <p:cNvSpPr>
                  <a:spLocks noChangeArrowheads="1"/>
                </p:cNvSpPr>
                <p:nvPr/>
              </p:nvSpPr>
              <p:spPr bwMode="auto">
                <a:xfrm>
                  <a:off x="3940175" y="2076450"/>
                  <a:ext cx="39688" cy="300038"/>
                </a:xfrm>
                <a:prstGeom prst="rect">
                  <a:avLst/>
                </a:prstGeom>
                <a:solidFill>
                  <a:srgbClr val="F2F2F2"/>
                </a:solidFill>
                <a:ln w="9525">
                  <a:noFill/>
                  <a:miter lim="800000"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55" name="Group 154"/>
            <p:cNvGrpSpPr/>
            <p:nvPr/>
          </p:nvGrpSpPr>
          <p:grpSpPr>
            <a:xfrm>
              <a:off x="4919124" y="1396921"/>
              <a:ext cx="470413" cy="402040"/>
              <a:chOff x="3895582" y="1483551"/>
              <a:chExt cx="470413" cy="402040"/>
            </a:xfrm>
          </p:grpSpPr>
          <p:grpSp>
            <p:nvGrpSpPr>
              <p:cNvPr id="83" name="Group 132"/>
              <p:cNvGrpSpPr/>
              <p:nvPr/>
            </p:nvGrpSpPr>
            <p:grpSpPr>
              <a:xfrm rot="4753204">
                <a:off x="3929769" y="1449364"/>
                <a:ext cx="402040" cy="470413"/>
                <a:chOff x="3308352" y="1454150"/>
                <a:chExt cx="466725" cy="546101"/>
              </a:xfrm>
              <a:solidFill>
                <a:schemeClr val="accent2"/>
              </a:solidFill>
            </p:grpSpPr>
            <p:sp>
              <p:nvSpPr>
                <p:cNvPr id="85" name="Oval 36"/>
                <p:cNvSpPr>
                  <a:spLocks noChangeArrowheads="1"/>
                </p:cNvSpPr>
                <p:nvPr/>
              </p:nvSpPr>
              <p:spPr bwMode="auto">
                <a:xfrm>
                  <a:off x="3308352" y="1454150"/>
                  <a:ext cx="466725" cy="465138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86" name="Freeform 37"/>
                <p:cNvSpPr/>
                <p:nvPr/>
              </p:nvSpPr>
              <p:spPr bwMode="auto">
                <a:xfrm>
                  <a:off x="3536950" y="1887538"/>
                  <a:ext cx="120650" cy="112713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0" y="71"/>
                    </a:cxn>
                    <a:cxn ang="0">
                      <a:pos x="0" y="12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1">
                      <a:moveTo>
                        <a:pt x="76" y="0"/>
                      </a:moveTo>
                      <a:lnTo>
                        <a:pt x="70" y="71"/>
                      </a:lnTo>
                      <a:lnTo>
                        <a:pt x="0" y="12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84" name="Freeform 75"/>
              <p:cNvSpPr>
                <a:spLocks noEditPoints="1"/>
              </p:cNvSpPr>
              <p:nvPr/>
            </p:nvSpPr>
            <p:spPr bwMode="auto">
              <a:xfrm>
                <a:off x="4051208" y="1548557"/>
                <a:ext cx="236575" cy="239310"/>
              </a:xfrm>
              <a:custGeom>
                <a:avLst/>
                <a:gdLst/>
                <a:ahLst/>
                <a:cxnLst>
                  <a:cxn ang="0">
                    <a:pos x="139" y="105"/>
                  </a:cxn>
                  <a:cxn ang="0">
                    <a:pos x="134" y="93"/>
                  </a:cxn>
                  <a:cxn ang="0">
                    <a:pos x="134" y="42"/>
                  </a:cxn>
                  <a:cxn ang="0">
                    <a:pos x="139" y="35"/>
                  </a:cxn>
                  <a:cxn ang="0">
                    <a:pos x="140" y="35"/>
                  </a:cxn>
                  <a:cxn ang="0">
                    <a:pos x="140" y="12"/>
                  </a:cxn>
                  <a:cxn ang="0">
                    <a:pos x="139" y="12"/>
                  </a:cxn>
                  <a:cxn ang="0">
                    <a:pos x="139" y="12"/>
                  </a:cxn>
                  <a:cxn ang="0">
                    <a:pos x="108" y="0"/>
                  </a:cxn>
                  <a:cxn ang="0">
                    <a:pos x="77" y="12"/>
                  </a:cxn>
                  <a:cxn ang="0">
                    <a:pos x="77" y="12"/>
                  </a:cxn>
                  <a:cxn ang="0">
                    <a:pos x="76" y="12"/>
                  </a:cxn>
                  <a:cxn ang="0">
                    <a:pos x="76" y="35"/>
                  </a:cxn>
                  <a:cxn ang="0">
                    <a:pos x="77" y="35"/>
                  </a:cxn>
                  <a:cxn ang="0">
                    <a:pos x="86" y="42"/>
                  </a:cxn>
                  <a:cxn ang="0">
                    <a:pos x="86" y="93"/>
                  </a:cxn>
                  <a:cxn ang="0">
                    <a:pos x="79" y="105"/>
                  </a:cxn>
                  <a:cxn ang="0">
                    <a:pos x="29" y="200"/>
                  </a:cxn>
                  <a:cxn ang="0">
                    <a:pos x="108" y="218"/>
                  </a:cxn>
                  <a:cxn ang="0">
                    <a:pos x="187" y="200"/>
                  </a:cxn>
                  <a:cxn ang="0">
                    <a:pos x="139" y="105"/>
                  </a:cxn>
                  <a:cxn ang="0">
                    <a:pos x="137" y="201"/>
                  </a:cxn>
                  <a:cxn ang="0">
                    <a:pos x="172" y="177"/>
                  </a:cxn>
                  <a:cxn ang="0">
                    <a:pos x="142" y="126"/>
                  </a:cxn>
                  <a:cxn ang="0">
                    <a:pos x="183" y="179"/>
                  </a:cxn>
                  <a:cxn ang="0">
                    <a:pos x="137" y="201"/>
                  </a:cxn>
                </a:cxnLst>
                <a:rect l="0" t="0" r="r" b="b"/>
                <a:pathLst>
                  <a:path w="217" h="219">
                    <a:moveTo>
                      <a:pt x="139" y="105"/>
                    </a:moveTo>
                    <a:cubicBezTo>
                      <a:pt x="139" y="105"/>
                      <a:pt x="134" y="103"/>
                      <a:pt x="134" y="93"/>
                    </a:cubicBezTo>
                    <a:cubicBezTo>
                      <a:pt x="134" y="84"/>
                      <a:pt x="134" y="52"/>
                      <a:pt x="134" y="42"/>
                    </a:cubicBezTo>
                    <a:cubicBezTo>
                      <a:pt x="137" y="40"/>
                      <a:pt x="139" y="37"/>
                      <a:pt x="139" y="35"/>
                    </a:cubicBezTo>
                    <a:cubicBezTo>
                      <a:pt x="140" y="35"/>
                      <a:pt x="140" y="35"/>
                      <a:pt x="140" y="35"/>
                    </a:cubicBezTo>
                    <a:cubicBezTo>
                      <a:pt x="140" y="12"/>
                      <a:pt x="140" y="12"/>
                      <a:pt x="140" y="12"/>
                    </a:cubicBezTo>
                    <a:cubicBezTo>
                      <a:pt x="139" y="12"/>
                      <a:pt x="139" y="12"/>
                      <a:pt x="139" y="12"/>
                    </a:cubicBezTo>
                    <a:cubicBezTo>
                      <a:pt x="139" y="12"/>
                      <a:pt x="139" y="12"/>
                      <a:pt x="139" y="12"/>
                    </a:cubicBezTo>
                    <a:cubicBezTo>
                      <a:pt x="139" y="5"/>
                      <a:pt x="125" y="0"/>
                      <a:pt x="108" y="0"/>
                    </a:cubicBezTo>
                    <a:cubicBezTo>
                      <a:pt x="91" y="0"/>
                      <a:pt x="77" y="5"/>
                      <a:pt x="77" y="12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35"/>
                      <a:pt x="76" y="35"/>
                      <a:pt x="76" y="35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77" y="38"/>
                      <a:pt x="79" y="40"/>
                      <a:pt x="86" y="42"/>
                    </a:cubicBezTo>
                    <a:cubicBezTo>
                      <a:pt x="86" y="53"/>
                      <a:pt x="86" y="85"/>
                      <a:pt x="86" y="93"/>
                    </a:cubicBezTo>
                    <a:cubicBezTo>
                      <a:pt x="86" y="103"/>
                      <a:pt x="79" y="105"/>
                      <a:pt x="79" y="105"/>
                    </a:cubicBezTo>
                    <a:cubicBezTo>
                      <a:pt x="67" y="112"/>
                      <a:pt x="0" y="180"/>
                      <a:pt x="29" y="200"/>
                    </a:cubicBezTo>
                    <a:cubicBezTo>
                      <a:pt x="56" y="219"/>
                      <a:pt x="100" y="218"/>
                      <a:pt x="108" y="218"/>
                    </a:cubicBezTo>
                    <a:cubicBezTo>
                      <a:pt x="117" y="218"/>
                      <a:pt x="161" y="219"/>
                      <a:pt x="187" y="200"/>
                    </a:cubicBezTo>
                    <a:cubicBezTo>
                      <a:pt x="217" y="180"/>
                      <a:pt x="150" y="112"/>
                      <a:pt x="139" y="105"/>
                    </a:cubicBezTo>
                    <a:close/>
                    <a:moveTo>
                      <a:pt x="137" y="201"/>
                    </a:moveTo>
                    <a:cubicBezTo>
                      <a:pt x="137" y="201"/>
                      <a:pt x="170" y="195"/>
                      <a:pt x="172" y="177"/>
                    </a:cubicBezTo>
                    <a:cubicBezTo>
                      <a:pt x="173" y="159"/>
                      <a:pt x="142" y="126"/>
                      <a:pt x="142" y="126"/>
                    </a:cubicBezTo>
                    <a:cubicBezTo>
                      <a:pt x="142" y="126"/>
                      <a:pt x="183" y="158"/>
                      <a:pt x="183" y="179"/>
                    </a:cubicBezTo>
                    <a:cubicBezTo>
                      <a:pt x="182" y="201"/>
                      <a:pt x="137" y="201"/>
                      <a:pt x="137" y="201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 rot="1860349">
              <a:off x="4374504" y="2341555"/>
              <a:ext cx="470413" cy="402039"/>
              <a:chOff x="3692842" y="2183081"/>
              <a:chExt cx="470413" cy="402039"/>
            </a:xfrm>
          </p:grpSpPr>
          <p:grpSp>
            <p:nvGrpSpPr>
              <p:cNvPr id="79" name="Group 133"/>
              <p:cNvGrpSpPr/>
              <p:nvPr/>
            </p:nvGrpSpPr>
            <p:grpSpPr>
              <a:xfrm rot="4811506">
                <a:off x="3727029" y="2148894"/>
                <a:ext cx="402039" cy="470413"/>
                <a:chOff x="3008313" y="2062163"/>
                <a:chExt cx="466725" cy="546100"/>
              </a:xfrm>
              <a:solidFill>
                <a:schemeClr val="accent6"/>
              </a:solidFill>
            </p:grpSpPr>
            <p:sp>
              <p:nvSpPr>
                <p:cNvPr id="81" name="Oval 38"/>
                <p:cNvSpPr>
                  <a:spLocks noChangeArrowheads="1"/>
                </p:cNvSpPr>
                <p:nvPr/>
              </p:nvSpPr>
              <p:spPr bwMode="auto">
                <a:xfrm>
                  <a:off x="3008313" y="2062163"/>
                  <a:ext cx="466725" cy="465138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82" name="Freeform 39"/>
                <p:cNvSpPr/>
                <p:nvPr/>
              </p:nvSpPr>
              <p:spPr bwMode="auto">
                <a:xfrm>
                  <a:off x="3236913" y="2495550"/>
                  <a:ext cx="120650" cy="112713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69" y="71"/>
                    </a:cxn>
                    <a:cxn ang="0">
                      <a:pos x="0" y="12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1">
                      <a:moveTo>
                        <a:pt x="76" y="0"/>
                      </a:moveTo>
                      <a:lnTo>
                        <a:pt x="69" y="71"/>
                      </a:lnTo>
                      <a:lnTo>
                        <a:pt x="0" y="12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80" name="Freeform 76"/>
              <p:cNvSpPr>
                <a:spLocks noEditPoints="1"/>
              </p:cNvSpPr>
              <p:nvPr/>
            </p:nvSpPr>
            <p:spPr bwMode="auto">
              <a:xfrm>
                <a:off x="3733965" y="2271700"/>
                <a:ext cx="381528" cy="250249"/>
              </a:xfrm>
              <a:custGeom>
                <a:avLst/>
                <a:gdLst/>
                <a:ahLst/>
                <a:cxnLst>
                  <a:cxn ang="0">
                    <a:pos x="333" y="51"/>
                  </a:cxn>
                  <a:cxn ang="0">
                    <a:pos x="259" y="0"/>
                  </a:cxn>
                  <a:cxn ang="0">
                    <a:pos x="170" y="224"/>
                  </a:cxn>
                  <a:cxn ang="0">
                    <a:pos x="269" y="132"/>
                  </a:cxn>
                  <a:cxn ang="0">
                    <a:pos x="333" y="51"/>
                  </a:cxn>
                  <a:cxn ang="0">
                    <a:pos x="140" y="41"/>
                  </a:cxn>
                  <a:cxn ang="0">
                    <a:pos x="155" y="56"/>
                  </a:cxn>
                  <a:cxn ang="0">
                    <a:pos x="140" y="71"/>
                  </a:cxn>
                  <a:cxn ang="0">
                    <a:pos x="125" y="56"/>
                  </a:cxn>
                  <a:cxn ang="0">
                    <a:pos x="140" y="41"/>
                  </a:cxn>
                  <a:cxn ang="0">
                    <a:pos x="105" y="101"/>
                  </a:cxn>
                  <a:cxn ang="0">
                    <a:pos x="125" y="81"/>
                  </a:cxn>
                  <a:cxn ang="0">
                    <a:pos x="145" y="101"/>
                  </a:cxn>
                  <a:cxn ang="0">
                    <a:pos x="125" y="121"/>
                  </a:cxn>
                  <a:cxn ang="0">
                    <a:pos x="105" y="101"/>
                  </a:cxn>
                  <a:cxn ang="0">
                    <a:pos x="139" y="174"/>
                  </a:cxn>
                  <a:cxn ang="0">
                    <a:pos x="116" y="151"/>
                  </a:cxn>
                  <a:cxn ang="0">
                    <a:pos x="139" y="127"/>
                  </a:cxn>
                  <a:cxn ang="0">
                    <a:pos x="161" y="151"/>
                  </a:cxn>
                  <a:cxn ang="0">
                    <a:pos x="139" y="174"/>
                  </a:cxn>
                  <a:cxn ang="0">
                    <a:pos x="180" y="213"/>
                  </a:cxn>
                  <a:cxn ang="0">
                    <a:pos x="155" y="188"/>
                  </a:cxn>
                  <a:cxn ang="0">
                    <a:pos x="180" y="163"/>
                  </a:cxn>
                  <a:cxn ang="0">
                    <a:pos x="205" y="188"/>
                  </a:cxn>
                  <a:cxn ang="0">
                    <a:pos x="180" y="213"/>
                  </a:cxn>
                  <a:cxn ang="0">
                    <a:pos x="281" y="97"/>
                  </a:cxn>
                  <a:cxn ang="0">
                    <a:pos x="251" y="67"/>
                  </a:cxn>
                  <a:cxn ang="0">
                    <a:pos x="281" y="37"/>
                  </a:cxn>
                  <a:cxn ang="0">
                    <a:pos x="311" y="67"/>
                  </a:cxn>
                  <a:cxn ang="0">
                    <a:pos x="281" y="97"/>
                  </a:cxn>
                </a:cxnLst>
                <a:rect l="0" t="0" r="r" b="b"/>
                <a:pathLst>
                  <a:path w="349" h="229">
                    <a:moveTo>
                      <a:pt x="333" y="51"/>
                    </a:moveTo>
                    <a:cubicBezTo>
                      <a:pt x="316" y="6"/>
                      <a:pt x="259" y="0"/>
                      <a:pt x="259" y="0"/>
                    </a:cubicBezTo>
                    <a:cubicBezTo>
                      <a:pt x="0" y="4"/>
                      <a:pt x="103" y="219"/>
                      <a:pt x="170" y="224"/>
                    </a:cubicBezTo>
                    <a:cubicBezTo>
                      <a:pt x="236" y="229"/>
                      <a:pt x="226" y="149"/>
                      <a:pt x="269" y="132"/>
                    </a:cubicBezTo>
                    <a:cubicBezTo>
                      <a:pt x="311" y="116"/>
                      <a:pt x="349" y="96"/>
                      <a:pt x="333" y="51"/>
                    </a:cubicBezTo>
                    <a:close/>
                    <a:moveTo>
                      <a:pt x="140" y="41"/>
                    </a:moveTo>
                    <a:cubicBezTo>
                      <a:pt x="148" y="41"/>
                      <a:pt x="155" y="47"/>
                      <a:pt x="155" y="56"/>
                    </a:cubicBezTo>
                    <a:cubicBezTo>
                      <a:pt x="155" y="64"/>
                      <a:pt x="148" y="71"/>
                      <a:pt x="140" y="71"/>
                    </a:cubicBezTo>
                    <a:cubicBezTo>
                      <a:pt x="131" y="71"/>
                      <a:pt x="125" y="64"/>
                      <a:pt x="125" y="56"/>
                    </a:cubicBezTo>
                    <a:cubicBezTo>
                      <a:pt x="125" y="47"/>
                      <a:pt x="131" y="41"/>
                      <a:pt x="140" y="41"/>
                    </a:cubicBezTo>
                    <a:close/>
                    <a:moveTo>
                      <a:pt x="105" y="101"/>
                    </a:moveTo>
                    <a:cubicBezTo>
                      <a:pt x="105" y="90"/>
                      <a:pt x="114" y="81"/>
                      <a:pt x="125" y="81"/>
                    </a:cubicBezTo>
                    <a:cubicBezTo>
                      <a:pt x="136" y="81"/>
                      <a:pt x="145" y="90"/>
                      <a:pt x="145" y="101"/>
                    </a:cubicBezTo>
                    <a:cubicBezTo>
                      <a:pt x="145" y="112"/>
                      <a:pt x="136" y="121"/>
                      <a:pt x="125" y="121"/>
                    </a:cubicBezTo>
                    <a:cubicBezTo>
                      <a:pt x="114" y="121"/>
                      <a:pt x="105" y="112"/>
                      <a:pt x="105" y="101"/>
                    </a:cubicBezTo>
                    <a:close/>
                    <a:moveTo>
                      <a:pt x="139" y="174"/>
                    </a:moveTo>
                    <a:cubicBezTo>
                      <a:pt x="126" y="174"/>
                      <a:pt x="116" y="163"/>
                      <a:pt x="116" y="151"/>
                    </a:cubicBezTo>
                    <a:cubicBezTo>
                      <a:pt x="116" y="138"/>
                      <a:pt x="126" y="127"/>
                      <a:pt x="139" y="127"/>
                    </a:cubicBezTo>
                    <a:cubicBezTo>
                      <a:pt x="151" y="127"/>
                      <a:pt x="161" y="138"/>
                      <a:pt x="161" y="151"/>
                    </a:cubicBezTo>
                    <a:cubicBezTo>
                      <a:pt x="161" y="163"/>
                      <a:pt x="151" y="174"/>
                      <a:pt x="139" y="174"/>
                    </a:cubicBezTo>
                    <a:close/>
                    <a:moveTo>
                      <a:pt x="180" y="213"/>
                    </a:moveTo>
                    <a:cubicBezTo>
                      <a:pt x="166" y="213"/>
                      <a:pt x="155" y="202"/>
                      <a:pt x="155" y="188"/>
                    </a:cubicBezTo>
                    <a:cubicBezTo>
                      <a:pt x="155" y="174"/>
                      <a:pt x="166" y="163"/>
                      <a:pt x="180" y="163"/>
                    </a:cubicBezTo>
                    <a:cubicBezTo>
                      <a:pt x="193" y="163"/>
                      <a:pt x="205" y="174"/>
                      <a:pt x="205" y="188"/>
                    </a:cubicBezTo>
                    <a:cubicBezTo>
                      <a:pt x="205" y="202"/>
                      <a:pt x="193" y="213"/>
                      <a:pt x="180" y="213"/>
                    </a:cubicBezTo>
                    <a:close/>
                    <a:moveTo>
                      <a:pt x="281" y="97"/>
                    </a:moveTo>
                    <a:cubicBezTo>
                      <a:pt x="265" y="97"/>
                      <a:pt x="251" y="84"/>
                      <a:pt x="251" y="67"/>
                    </a:cubicBezTo>
                    <a:cubicBezTo>
                      <a:pt x="251" y="51"/>
                      <a:pt x="265" y="37"/>
                      <a:pt x="281" y="37"/>
                    </a:cubicBezTo>
                    <a:cubicBezTo>
                      <a:pt x="298" y="37"/>
                      <a:pt x="311" y="51"/>
                      <a:pt x="311" y="67"/>
                    </a:cubicBezTo>
                    <a:cubicBezTo>
                      <a:pt x="311" y="84"/>
                      <a:pt x="298" y="97"/>
                      <a:pt x="281" y="97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 algn="r" rtl="1"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80" name="Group 179"/>
            <p:cNvGrpSpPr/>
            <p:nvPr/>
          </p:nvGrpSpPr>
          <p:grpSpPr>
            <a:xfrm>
              <a:off x="4237019" y="2779310"/>
              <a:ext cx="470413" cy="402040"/>
              <a:chOff x="4265593" y="3118357"/>
              <a:chExt cx="470413" cy="402040"/>
            </a:xfrm>
          </p:grpSpPr>
          <p:grpSp>
            <p:nvGrpSpPr>
              <p:cNvPr id="75" name="Group 134"/>
              <p:cNvGrpSpPr/>
              <p:nvPr/>
            </p:nvGrpSpPr>
            <p:grpSpPr>
              <a:xfrm rot="5400000">
                <a:off x="4299780" y="3084170"/>
                <a:ext cx="402040" cy="470413"/>
                <a:chOff x="3008313" y="2686050"/>
                <a:chExt cx="466725" cy="546100"/>
              </a:xfrm>
              <a:solidFill>
                <a:schemeClr val="accent3"/>
              </a:solidFill>
            </p:grpSpPr>
            <p:sp>
              <p:nvSpPr>
                <p:cNvPr id="77" name="Oval 42"/>
                <p:cNvSpPr>
                  <a:spLocks noChangeArrowheads="1"/>
                </p:cNvSpPr>
                <p:nvPr/>
              </p:nvSpPr>
              <p:spPr bwMode="auto">
                <a:xfrm>
                  <a:off x="3008313" y="2686050"/>
                  <a:ext cx="466725" cy="466725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8" name="Freeform 43"/>
                <p:cNvSpPr/>
                <p:nvPr/>
              </p:nvSpPr>
              <p:spPr bwMode="auto">
                <a:xfrm>
                  <a:off x="3236913" y="3121025"/>
                  <a:ext cx="120650" cy="111125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69" y="70"/>
                    </a:cxn>
                    <a:cxn ang="0">
                      <a:pos x="0" y="11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0">
                      <a:moveTo>
                        <a:pt x="76" y="0"/>
                      </a:moveTo>
                      <a:lnTo>
                        <a:pt x="69" y="70"/>
                      </a:lnTo>
                      <a:lnTo>
                        <a:pt x="0" y="11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76" name="Freeform 77"/>
              <p:cNvSpPr/>
              <p:nvPr/>
            </p:nvSpPr>
            <p:spPr bwMode="auto">
              <a:xfrm>
                <a:off x="4440730" y="3219650"/>
                <a:ext cx="213328" cy="196917"/>
              </a:xfrm>
              <a:custGeom>
                <a:avLst/>
                <a:gdLst/>
                <a:ahLst/>
                <a:cxnLst>
                  <a:cxn ang="0">
                    <a:pos x="96" y="181"/>
                  </a:cxn>
                  <a:cxn ang="0">
                    <a:pos x="0" y="180"/>
                  </a:cxn>
                  <a:cxn ang="0">
                    <a:pos x="0" y="36"/>
                  </a:cxn>
                  <a:cxn ang="0">
                    <a:pos x="98" y="36"/>
                  </a:cxn>
                  <a:cxn ang="0">
                    <a:pos x="196" y="36"/>
                  </a:cxn>
                  <a:cxn ang="0">
                    <a:pos x="196" y="180"/>
                  </a:cxn>
                  <a:cxn ang="0">
                    <a:pos x="96" y="181"/>
                  </a:cxn>
                </a:cxnLst>
                <a:rect l="0" t="0" r="r" b="b"/>
                <a:pathLst>
                  <a:path w="196" h="181">
                    <a:moveTo>
                      <a:pt x="96" y="181"/>
                    </a:moveTo>
                    <a:cubicBezTo>
                      <a:pt x="96" y="181"/>
                      <a:pt x="62" y="147"/>
                      <a:pt x="0" y="180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63" y="0"/>
                      <a:pt x="98" y="36"/>
                    </a:cubicBezTo>
                    <a:cubicBezTo>
                      <a:pt x="196" y="36"/>
                      <a:pt x="196" y="36"/>
                      <a:pt x="196" y="36"/>
                    </a:cubicBezTo>
                    <a:cubicBezTo>
                      <a:pt x="196" y="180"/>
                      <a:pt x="196" y="180"/>
                      <a:pt x="196" y="180"/>
                    </a:cubicBezTo>
                    <a:lnTo>
                      <a:pt x="96" y="181"/>
                    </a:ln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 rot="19773652">
              <a:off x="6853641" y="1132006"/>
              <a:ext cx="433311" cy="370120"/>
              <a:chOff x="4083852" y="2435631"/>
              <a:chExt cx="656392" cy="560668"/>
            </a:xfrm>
          </p:grpSpPr>
          <p:grpSp>
            <p:nvGrpSpPr>
              <p:cNvPr id="67" name="Group 136"/>
              <p:cNvGrpSpPr/>
              <p:nvPr/>
            </p:nvGrpSpPr>
            <p:grpSpPr>
              <a:xfrm rot="5554138">
                <a:off x="4131714" y="2387769"/>
                <a:ext cx="560668" cy="656392"/>
                <a:chOff x="3581400" y="2638425"/>
                <a:chExt cx="650875" cy="762001"/>
              </a:xfrm>
              <a:solidFill>
                <a:schemeClr val="accent2"/>
              </a:solidFill>
            </p:grpSpPr>
            <p:sp>
              <p:nvSpPr>
                <p:cNvPr id="73" name="Oval 44"/>
                <p:cNvSpPr>
                  <a:spLocks noChangeArrowheads="1"/>
                </p:cNvSpPr>
                <p:nvPr/>
              </p:nvSpPr>
              <p:spPr bwMode="auto">
                <a:xfrm>
                  <a:off x="3581400" y="2638425"/>
                  <a:ext cx="650875" cy="650875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4" name="Freeform 45"/>
                <p:cNvSpPr/>
                <p:nvPr/>
              </p:nvSpPr>
              <p:spPr bwMode="auto">
                <a:xfrm>
                  <a:off x="3898900" y="3243263"/>
                  <a:ext cx="168275" cy="157163"/>
                </a:xfrm>
                <a:custGeom>
                  <a:avLst/>
                  <a:gdLst/>
                  <a:ahLst/>
                  <a:cxnLst>
                    <a:cxn ang="0">
                      <a:pos x="106" y="0"/>
                    </a:cxn>
                    <a:cxn ang="0">
                      <a:pos x="97" y="99"/>
                    </a:cxn>
                    <a:cxn ang="0">
                      <a:pos x="0" y="17"/>
                    </a:cxn>
                    <a:cxn ang="0">
                      <a:pos x="106" y="0"/>
                    </a:cxn>
                  </a:cxnLst>
                  <a:rect l="0" t="0" r="r" b="b"/>
                  <a:pathLst>
                    <a:path w="106" h="99">
                      <a:moveTo>
                        <a:pt x="106" y="0"/>
                      </a:moveTo>
                      <a:lnTo>
                        <a:pt x="97" y="99"/>
                      </a:lnTo>
                      <a:lnTo>
                        <a:pt x="0" y="17"/>
                      </a:lnTo>
                      <a:lnTo>
                        <a:pt x="10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68" name="Group 135"/>
              <p:cNvGrpSpPr/>
              <p:nvPr/>
            </p:nvGrpSpPr>
            <p:grpSpPr>
              <a:xfrm>
                <a:off x="4318524" y="2563559"/>
                <a:ext cx="306316" cy="329557"/>
                <a:chOff x="3729038" y="2790825"/>
                <a:chExt cx="355600" cy="382588"/>
              </a:xfrm>
            </p:grpSpPr>
            <p:sp>
              <p:nvSpPr>
                <p:cNvPr id="69" name="Freeform 78"/>
                <p:cNvSpPr/>
                <p:nvPr/>
              </p:nvSpPr>
              <p:spPr bwMode="auto">
                <a:xfrm>
                  <a:off x="3867150" y="3111500"/>
                  <a:ext cx="82550" cy="19050"/>
                </a:xfrm>
                <a:custGeom>
                  <a:avLst/>
                  <a:gdLst/>
                  <a:ahLst/>
                  <a:cxnLst>
                    <a:cxn ang="0">
                      <a:pos x="66" y="7"/>
                    </a:cxn>
                    <a:cxn ang="0">
                      <a:pos x="55" y="15"/>
                    </a:cxn>
                    <a:cxn ang="0">
                      <a:pos x="11" y="15"/>
                    </a:cxn>
                    <a:cxn ang="0">
                      <a:pos x="0" y="7"/>
                    </a:cxn>
                    <a:cxn ang="0">
                      <a:pos x="0" y="7"/>
                    </a:cxn>
                    <a:cxn ang="0">
                      <a:pos x="11" y="0"/>
                    </a:cxn>
                    <a:cxn ang="0">
                      <a:pos x="55" y="0"/>
                    </a:cxn>
                    <a:cxn ang="0">
                      <a:pos x="66" y="7"/>
                    </a:cxn>
                  </a:cxnLst>
                  <a:rect l="0" t="0" r="r" b="b"/>
                  <a:pathLst>
                    <a:path w="66" h="15">
                      <a:moveTo>
                        <a:pt x="66" y="7"/>
                      </a:moveTo>
                      <a:cubicBezTo>
                        <a:pt x="66" y="12"/>
                        <a:pt x="61" y="15"/>
                        <a:pt x="55" y="15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5" y="15"/>
                        <a:pt x="0" y="12"/>
                        <a:pt x="0" y="7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0" y="3"/>
                        <a:pt x="5" y="0"/>
                        <a:pt x="11" y="0"/>
                      </a:cubicBezTo>
                      <a:cubicBezTo>
                        <a:pt x="55" y="0"/>
                        <a:pt x="55" y="0"/>
                        <a:pt x="55" y="0"/>
                      </a:cubicBezTo>
                      <a:cubicBezTo>
                        <a:pt x="61" y="0"/>
                        <a:pt x="66" y="3"/>
                        <a:pt x="66" y="7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0" name="Freeform 79"/>
                <p:cNvSpPr/>
                <p:nvPr/>
              </p:nvSpPr>
              <p:spPr bwMode="auto">
                <a:xfrm>
                  <a:off x="3867150" y="3132138"/>
                  <a:ext cx="82550" cy="20638"/>
                </a:xfrm>
                <a:custGeom>
                  <a:avLst/>
                  <a:gdLst/>
                  <a:ahLst/>
                  <a:cxnLst>
                    <a:cxn ang="0">
                      <a:pos x="66" y="8"/>
                    </a:cxn>
                    <a:cxn ang="0">
                      <a:pos x="55" y="16"/>
                    </a:cxn>
                    <a:cxn ang="0">
                      <a:pos x="11" y="16"/>
                    </a:cxn>
                    <a:cxn ang="0">
                      <a:pos x="0" y="8"/>
                    </a:cxn>
                    <a:cxn ang="0">
                      <a:pos x="0" y="8"/>
                    </a:cxn>
                    <a:cxn ang="0">
                      <a:pos x="11" y="0"/>
                    </a:cxn>
                    <a:cxn ang="0">
                      <a:pos x="55" y="0"/>
                    </a:cxn>
                    <a:cxn ang="0">
                      <a:pos x="66" y="8"/>
                    </a:cxn>
                  </a:cxnLst>
                  <a:rect l="0" t="0" r="r" b="b"/>
                  <a:pathLst>
                    <a:path w="66" h="16">
                      <a:moveTo>
                        <a:pt x="66" y="8"/>
                      </a:moveTo>
                      <a:cubicBezTo>
                        <a:pt x="66" y="13"/>
                        <a:pt x="61" y="16"/>
                        <a:pt x="55" y="16"/>
                      </a:cubicBezTo>
                      <a:cubicBezTo>
                        <a:pt x="11" y="16"/>
                        <a:pt x="11" y="16"/>
                        <a:pt x="11" y="16"/>
                      </a:cubicBezTo>
                      <a:cubicBezTo>
                        <a:pt x="5" y="16"/>
                        <a:pt x="0" y="13"/>
                        <a:pt x="0" y="8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5" y="0"/>
                        <a:pt x="11" y="0"/>
                      </a:cubicBezTo>
                      <a:cubicBezTo>
                        <a:pt x="55" y="0"/>
                        <a:pt x="55" y="0"/>
                        <a:pt x="55" y="0"/>
                      </a:cubicBezTo>
                      <a:cubicBezTo>
                        <a:pt x="61" y="0"/>
                        <a:pt x="66" y="4"/>
                        <a:pt x="66" y="8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1" name="Freeform 80"/>
                <p:cNvSpPr/>
                <p:nvPr/>
              </p:nvSpPr>
              <p:spPr bwMode="auto">
                <a:xfrm>
                  <a:off x="3883025" y="3154363"/>
                  <a:ext cx="50800" cy="19050"/>
                </a:xfrm>
                <a:custGeom>
                  <a:avLst/>
                  <a:gdLst/>
                  <a:ahLst/>
                  <a:cxnLst>
                    <a:cxn ang="0">
                      <a:pos x="40" y="8"/>
                    </a:cxn>
                    <a:cxn ang="0">
                      <a:pos x="33" y="16"/>
                    </a:cxn>
                    <a:cxn ang="0">
                      <a:pos x="7" y="16"/>
                    </a:cxn>
                    <a:cxn ang="0">
                      <a:pos x="0" y="8"/>
                    </a:cxn>
                    <a:cxn ang="0">
                      <a:pos x="0" y="8"/>
                    </a:cxn>
                    <a:cxn ang="0">
                      <a:pos x="7" y="0"/>
                    </a:cxn>
                    <a:cxn ang="0">
                      <a:pos x="33" y="0"/>
                    </a:cxn>
                    <a:cxn ang="0">
                      <a:pos x="40" y="8"/>
                    </a:cxn>
                  </a:cxnLst>
                  <a:rect l="0" t="0" r="r" b="b"/>
                  <a:pathLst>
                    <a:path w="40" h="16">
                      <a:moveTo>
                        <a:pt x="40" y="8"/>
                      </a:moveTo>
                      <a:cubicBezTo>
                        <a:pt x="40" y="13"/>
                        <a:pt x="37" y="16"/>
                        <a:pt x="33" y="16"/>
                      </a:cubicBezTo>
                      <a:cubicBezTo>
                        <a:pt x="7" y="16"/>
                        <a:pt x="7" y="16"/>
                        <a:pt x="7" y="16"/>
                      </a:cubicBezTo>
                      <a:cubicBezTo>
                        <a:pt x="3" y="16"/>
                        <a:pt x="0" y="13"/>
                        <a:pt x="0" y="8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3" y="0"/>
                        <a:pt x="7" y="0"/>
                      </a:cubicBezTo>
                      <a:cubicBezTo>
                        <a:pt x="33" y="0"/>
                        <a:pt x="33" y="0"/>
                        <a:pt x="33" y="0"/>
                      </a:cubicBezTo>
                      <a:cubicBezTo>
                        <a:pt x="37" y="0"/>
                        <a:pt x="40" y="4"/>
                        <a:pt x="40" y="8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72" name="Freeform 81"/>
                <p:cNvSpPr>
                  <a:spLocks noEditPoints="1"/>
                </p:cNvSpPr>
                <p:nvPr/>
              </p:nvSpPr>
              <p:spPr bwMode="auto">
                <a:xfrm>
                  <a:off x="3729038" y="2790825"/>
                  <a:ext cx="355600" cy="317500"/>
                </a:xfrm>
                <a:custGeom>
                  <a:avLst/>
                  <a:gdLst/>
                  <a:ahLst/>
                  <a:cxnLst>
                    <a:cxn ang="0">
                      <a:pos x="143" y="0"/>
                    </a:cxn>
                    <a:cxn ang="0">
                      <a:pos x="143" y="0"/>
                    </a:cxn>
                    <a:cxn ang="0">
                      <a:pos x="140" y="0"/>
                    </a:cxn>
                    <a:cxn ang="0">
                      <a:pos x="138" y="0"/>
                    </a:cxn>
                    <a:cxn ang="0">
                      <a:pos x="138" y="0"/>
                    </a:cxn>
                    <a:cxn ang="0">
                      <a:pos x="71" y="174"/>
                    </a:cxn>
                    <a:cxn ang="0">
                      <a:pos x="107" y="251"/>
                    </a:cxn>
                    <a:cxn ang="0">
                      <a:pos x="140" y="251"/>
                    </a:cxn>
                    <a:cxn ang="0">
                      <a:pos x="146" y="251"/>
                    </a:cxn>
                    <a:cxn ang="0">
                      <a:pos x="176" y="251"/>
                    </a:cxn>
                    <a:cxn ang="0">
                      <a:pos x="211" y="174"/>
                    </a:cxn>
                    <a:cxn ang="0">
                      <a:pos x="143" y="0"/>
                    </a:cxn>
                    <a:cxn ang="0">
                      <a:pos x="210" y="127"/>
                    </a:cxn>
                    <a:cxn ang="0">
                      <a:pos x="170" y="28"/>
                    </a:cxn>
                    <a:cxn ang="0">
                      <a:pos x="210" y="127"/>
                    </a:cxn>
                  </a:cxnLst>
                  <a:rect l="0" t="0" r="r" b="b"/>
                  <a:pathLst>
                    <a:path w="281" h="251">
                      <a:moveTo>
                        <a:pt x="143" y="0"/>
                      </a:move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43" y="0"/>
                        <a:pt x="141" y="0"/>
                        <a:pt x="140" y="0"/>
                      </a:cubicBezTo>
                      <a:cubicBezTo>
                        <a:pt x="140" y="0"/>
                        <a:pt x="143" y="0"/>
                        <a:pt x="138" y="0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0" y="4"/>
                        <a:pt x="34" y="140"/>
                        <a:pt x="71" y="174"/>
                      </a:cubicBezTo>
                      <a:cubicBezTo>
                        <a:pt x="109" y="208"/>
                        <a:pt x="107" y="251"/>
                        <a:pt x="107" y="251"/>
                      </a:cubicBezTo>
                      <a:cubicBezTo>
                        <a:pt x="140" y="251"/>
                        <a:pt x="140" y="251"/>
                        <a:pt x="140" y="251"/>
                      </a:cubicBezTo>
                      <a:cubicBezTo>
                        <a:pt x="146" y="251"/>
                        <a:pt x="146" y="251"/>
                        <a:pt x="146" y="251"/>
                      </a:cubicBezTo>
                      <a:cubicBezTo>
                        <a:pt x="176" y="251"/>
                        <a:pt x="176" y="251"/>
                        <a:pt x="176" y="251"/>
                      </a:cubicBezTo>
                      <a:cubicBezTo>
                        <a:pt x="176" y="251"/>
                        <a:pt x="174" y="208"/>
                        <a:pt x="211" y="174"/>
                      </a:cubicBezTo>
                      <a:cubicBezTo>
                        <a:pt x="249" y="140"/>
                        <a:pt x="281" y="4"/>
                        <a:pt x="143" y="0"/>
                      </a:cubicBezTo>
                      <a:close/>
                      <a:moveTo>
                        <a:pt x="210" y="127"/>
                      </a:moveTo>
                      <a:cubicBezTo>
                        <a:pt x="233" y="63"/>
                        <a:pt x="170" y="28"/>
                        <a:pt x="170" y="28"/>
                      </a:cubicBezTo>
                      <a:cubicBezTo>
                        <a:pt x="264" y="43"/>
                        <a:pt x="210" y="127"/>
                        <a:pt x="210" y="127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83" name="Group 182"/>
            <p:cNvGrpSpPr/>
            <p:nvPr/>
          </p:nvGrpSpPr>
          <p:grpSpPr>
            <a:xfrm rot="20136824">
              <a:off x="3215664" y="1274271"/>
              <a:ext cx="609415" cy="519068"/>
              <a:chOff x="4754597" y="2354698"/>
              <a:chExt cx="470413" cy="400673"/>
            </a:xfrm>
          </p:grpSpPr>
          <p:grpSp>
            <p:nvGrpSpPr>
              <p:cNvPr id="55" name="Group 142"/>
              <p:cNvGrpSpPr/>
              <p:nvPr/>
            </p:nvGrpSpPr>
            <p:grpSpPr>
              <a:xfrm rot="4652138">
                <a:off x="4789467" y="2319828"/>
                <a:ext cx="400673" cy="470413"/>
                <a:chOff x="4387850" y="2540000"/>
                <a:chExt cx="465138" cy="546100"/>
              </a:xfrm>
              <a:solidFill>
                <a:schemeClr val="accent5"/>
              </a:solidFill>
            </p:grpSpPr>
            <p:sp>
              <p:nvSpPr>
                <p:cNvPr id="65" name="Oval 40"/>
                <p:cNvSpPr>
                  <a:spLocks noChangeArrowheads="1"/>
                </p:cNvSpPr>
                <p:nvPr/>
              </p:nvSpPr>
              <p:spPr bwMode="auto">
                <a:xfrm>
                  <a:off x="4387850" y="2540000"/>
                  <a:ext cx="465138" cy="466725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6" name="Freeform 41"/>
                <p:cNvSpPr/>
                <p:nvPr/>
              </p:nvSpPr>
              <p:spPr bwMode="auto">
                <a:xfrm>
                  <a:off x="4614863" y="2974975"/>
                  <a:ext cx="120650" cy="111125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0" y="70"/>
                    </a:cxn>
                    <a:cxn ang="0">
                      <a:pos x="0" y="11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0">
                      <a:moveTo>
                        <a:pt x="76" y="0"/>
                      </a:moveTo>
                      <a:lnTo>
                        <a:pt x="70" y="70"/>
                      </a:lnTo>
                      <a:lnTo>
                        <a:pt x="0" y="11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56" name="Group 141"/>
              <p:cNvGrpSpPr/>
              <p:nvPr/>
            </p:nvGrpSpPr>
            <p:grpSpPr>
              <a:xfrm>
                <a:off x="4917743" y="2407079"/>
                <a:ext cx="240677" cy="310419"/>
                <a:chOff x="4502150" y="2606675"/>
                <a:chExt cx="279401" cy="360363"/>
              </a:xfrm>
            </p:grpSpPr>
            <p:sp>
              <p:nvSpPr>
                <p:cNvPr id="57" name="Freeform 82"/>
                <p:cNvSpPr/>
                <p:nvPr/>
              </p:nvSpPr>
              <p:spPr bwMode="auto">
                <a:xfrm>
                  <a:off x="4506913" y="2606675"/>
                  <a:ext cx="274638" cy="277813"/>
                </a:xfrm>
                <a:custGeom>
                  <a:avLst/>
                  <a:gdLst/>
                  <a:ahLst/>
                  <a:cxnLst>
                    <a:cxn ang="0">
                      <a:pos x="160" y="11"/>
                    </a:cxn>
                    <a:cxn ang="0">
                      <a:pos x="204" y="97"/>
                    </a:cxn>
                    <a:cxn ang="0">
                      <a:pos x="97" y="205"/>
                    </a:cxn>
                    <a:cxn ang="0">
                      <a:pos x="11" y="162"/>
                    </a:cxn>
                    <a:cxn ang="0">
                      <a:pos x="0" y="171"/>
                    </a:cxn>
                    <a:cxn ang="0">
                      <a:pos x="97" y="219"/>
                    </a:cxn>
                    <a:cxn ang="0">
                      <a:pos x="218" y="97"/>
                    </a:cxn>
                    <a:cxn ang="0">
                      <a:pos x="169" y="0"/>
                    </a:cxn>
                    <a:cxn ang="0">
                      <a:pos x="160" y="11"/>
                    </a:cxn>
                  </a:cxnLst>
                  <a:rect l="0" t="0" r="r" b="b"/>
                  <a:pathLst>
                    <a:path w="218" h="219">
                      <a:moveTo>
                        <a:pt x="160" y="11"/>
                      </a:moveTo>
                      <a:cubicBezTo>
                        <a:pt x="187" y="30"/>
                        <a:pt x="204" y="62"/>
                        <a:pt x="204" y="97"/>
                      </a:cubicBezTo>
                      <a:cubicBezTo>
                        <a:pt x="204" y="157"/>
                        <a:pt x="156" y="205"/>
                        <a:pt x="97" y="205"/>
                      </a:cubicBezTo>
                      <a:cubicBezTo>
                        <a:pt x="62" y="205"/>
                        <a:pt x="31" y="188"/>
                        <a:pt x="11" y="162"/>
                      </a:cubicBezTo>
                      <a:cubicBezTo>
                        <a:pt x="0" y="171"/>
                        <a:pt x="0" y="171"/>
                        <a:pt x="0" y="171"/>
                      </a:cubicBezTo>
                      <a:cubicBezTo>
                        <a:pt x="22" y="200"/>
                        <a:pt x="57" y="219"/>
                        <a:pt x="97" y="219"/>
                      </a:cubicBezTo>
                      <a:cubicBezTo>
                        <a:pt x="164" y="219"/>
                        <a:pt x="218" y="165"/>
                        <a:pt x="218" y="97"/>
                      </a:cubicBezTo>
                      <a:cubicBezTo>
                        <a:pt x="218" y="57"/>
                        <a:pt x="199" y="22"/>
                        <a:pt x="169" y="0"/>
                      </a:cubicBezTo>
                      <a:lnTo>
                        <a:pt x="160" y="11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8" name="Freeform 83"/>
                <p:cNvSpPr>
                  <a:spLocks noEditPoints="1"/>
                </p:cNvSpPr>
                <p:nvPr/>
              </p:nvSpPr>
              <p:spPr bwMode="auto">
                <a:xfrm>
                  <a:off x="4508500" y="2609850"/>
                  <a:ext cx="244475" cy="244475"/>
                </a:xfrm>
                <a:custGeom>
                  <a:avLst/>
                  <a:gdLst/>
                  <a:ahLst/>
                  <a:cxnLst>
                    <a:cxn ang="0">
                      <a:pos x="96" y="0"/>
                    </a:cxn>
                    <a:cxn ang="0">
                      <a:pos x="0" y="97"/>
                    </a:cxn>
                    <a:cxn ang="0">
                      <a:pos x="96" y="193"/>
                    </a:cxn>
                    <a:cxn ang="0">
                      <a:pos x="193" y="97"/>
                    </a:cxn>
                    <a:cxn ang="0">
                      <a:pos x="96" y="0"/>
                    </a:cxn>
                    <a:cxn ang="0">
                      <a:pos x="96" y="189"/>
                    </a:cxn>
                    <a:cxn ang="0">
                      <a:pos x="4" y="97"/>
                    </a:cxn>
                    <a:cxn ang="0">
                      <a:pos x="96" y="5"/>
                    </a:cxn>
                    <a:cxn ang="0">
                      <a:pos x="188" y="97"/>
                    </a:cxn>
                    <a:cxn ang="0">
                      <a:pos x="96" y="189"/>
                    </a:cxn>
                  </a:cxnLst>
                  <a:rect l="0" t="0" r="r" b="b"/>
                  <a:pathLst>
                    <a:path w="193" h="193">
                      <a:moveTo>
                        <a:pt x="96" y="0"/>
                      </a:moveTo>
                      <a:cubicBezTo>
                        <a:pt x="43" y="0"/>
                        <a:pt x="0" y="43"/>
                        <a:pt x="0" y="97"/>
                      </a:cubicBezTo>
                      <a:cubicBezTo>
                        <a:pt x="0" y="150"/>
                        <a:pt x="43" y="193"/>
                        <a:pt x="96" y="193"/>
                      </a:cubicBezTo>
                      <a:cubicBezTo>
                        <a:pt x="149" y="193"/>
                        <a:pt x="193" y="150"/>
                        <a:pt x="193" y="97"/>
                      </a:cubicBezTo>
                      <a:cubicBezTo>
                        <a:pt x="193" y="43"/>
                        <a:pt x="149" y="0"/>
                        <a:pt x="96" y="0"/>
                      </a:cubicBezTo>
                      <a:close/>
                      <a:moveTo>
                        <a:pt x="96" y="189"/>
                      </a:moveTo>
                      <a:cubicBezTo>
                        <a:pt x="46" y="189"/>
                        <a:pt x="4" y="147"/>
                        <a:pt x="4" y="97"/>
                      </a:cubicBezTo>
                      <a:cubicBezTo>
                        <a:pt x="4" y="46"/>
                        <a:pt x="46" y="5"/>
                        <a:pt x="96" y="5"/>
                      </a:cubicBezTo>
                      <a:cubicBezTo>
                        <a:pt x="147" y="5"/>
                        <a:pt x="188" y="46"/>
                        <a:pt x="188" y="97"/>
                      </a:cubicBezTo>
                      <a:cubicBezTo>
                        <a:pt x="188" y="147"/>
                        <a:pt x="147" y="189"/>
                        <a:pt x="96" y="189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9" name="Freeform 84"/>
                <p:cNvSpPr/>
                <p:nvPr/>
              </p:nvSpPr>
              <p:spPr bwMode="auto">
                <a:xfrm>
                  <a:off x="4502150" y="2614613"/>
                  <a:ext cx="273050" cy="239713"/>
                </a:xfrm>
                <a:custGeom>
                  <a:avLst/>
                  <a:gdLst/>
                  <a:ahLst/>
                  <a:cxnLst>
                    <a:cxn ang="0">
                      <a:pos x="62" y="15"/>
                    </a:cxn>
                    <a:cxn ang="0">
                      <a:pos x="58" y="22"/>
                    </a:cxn>
                    <a:cxn ang="0">
                      <a:pos x="54" y="28"/>
                    </a:cxn>
                    <a:cxn ang="0">
                      <a:pos x="51" y="25"/>
                    </a:cxn>
                    <a:cxn ang="0">
                      <a:pos x="50" y="31"/>
                    </a:cxn>
                    <a:cxn ang="0">
                      <a:pos x="40" y="33"/>
                    </a:cxn>
                    <a:cxn ang="0">
                      <a:pos x="34" y="39"/>
                    </a:cxn>
                    <a:cxn ang="0">
                      <a:pos x="26" y="51"/>
                    </a:cxn>
                    <a:cxn ang="0">
                      <a:pos x="20" y="58"/>
                    </a:cxn>
                    <a:cxn ang="0">
                      <a:pos x="25" y="64"/>
                    </a:cxn>
                    <a:cxn ang="0">
                      <a:pos x="26" y="67"/>
                    </a:cxn>
                    <a:cxn ang="0">
                      <a:pos x="21" y="62"/>
                    </a:cxn>
                    <a:cxn ang="0">
                      <a:pos x="17" y="57"/>
                    </a:cxn>
                    <a:cxn ang="0">
                      <a:pos x="16" y="65"/>
                    </a:cxn>
                    <a:cxn ang="0">
                      <a:pos x="16" y="79"/>
                    </a:cxn>
                    <a:cxn ang="0">
                      <a:pos x="23" y="76"/>
                    </a:cxn>
                    <a:cxn ang="0">
                      <a:pos x="30" y="84"/>
                    </a:cxn>
                    <a:cxn ang="0">
                      <a:pos x="39" y="93"/>
                    </a:cxn>
                    <a:cxn ang="0">
                      <a:pos x="47" y="100"/>
                    </a:cxn>
                    <a:cxn ang="0">
                      <a:pos x="58" y="111"/>
                    </a:cxn>
                    <a:cxn ang="0">
                      <a:pos x="55" y="128"/>
                    </a:cxn>
                    <a:cxn ang="0">
                      <a:pos x="46" y="147"/>
                    </a:cxn>
                    <a:cxn ang="0">
                      <a:pos x="49" y="161"/>
                    </a:cxn>
                    <a:cxn ang="0">
                      <a:pos x="44" y="162"/>
                    </a:cxn>
                    <a:cxn ang="0">
                      <a:pos x="30" y="141"/>
                    </a:cxn>
                    <a:cxn ang="0">
                      <a:pos x="15" y="107"/>
                    </a:cxn>
                    <a:cxn ang="0">
                      <a:pos x="11" y="83"/>
                    </a:cxn>
                    <a:cxn ang="0">
                      <a:pos x="70" y="174"/>
                    </a:cxn>
                    <a:cxn ang="0">
                      <a:pos x="85" y="172"/>
                    </a:cxn>
                    <a:cxn ang="0">
                      <a:pos x="105" y="169"/>
                    </a:cxn>
                    <a:cxn ang="0">
                      <a:pos x="103" y="178"/>
                    </a:cxn>
                    <a:cxn ang="0">
                      <a:pos x="114" y="177"/>
                    </a:cxn>
                    <a:cxn ang="0">
                      <a:pos x="131" y="175"/>
                    </a:cxn>
                    <a:cxn ang="0">
                      <a:pos x="130" y="3"/>
                    </a:cxn>
                    <a:cxn ang="0">
                      <a:pos x="187" y="61"/>
                    </a:cxn>
                    <a:cxn ang="0">
                      <a:pos x="179" y="55"/>
                    </a:cxn>
                    <a:cxn ang="0">
                      <a:pos x="172" y="71"/>
                    </a:cxn>
                    <a:cxn ang="0">
                      <a:pos x="161" y="57"/>
                    </a:cxn>
                    <a:cxn ang="0">
                      <a:pos x="165" y="71"/>
                    </a:cxn>
                    <a:cxn ang="0">
                      <a:pos x="176" y="75"/>
                    </a:cxn>
                    <a:cxn ang="0">
                      <a:pos x="172" y="95"/>
                    </a:cxn>
                    <a:cxn ang="0">
                      <a:pos x="166" y="117"/>
                    </a:cxn>
                    <a:cxn ang="0">
                      <a:pos x="159" y="130"/>
                    </a:cxn>
                    <a:cxn ang="0">
                      <a:pos x="139" y="147"/>
                    </a:cxn>
                    <a:cxn ang="0">
                      <a:pos x="134" y="132"/>
                    </a:cxn>
                    <a:cxn ang="0">
                      <a:pos x="135" y="115"/>
                    </a:cxn>
                    <a:cxn ang="0">
                      <a:pos x="128" y="96"/>
                    </a:cxn>
                    <a:cxn ang="0">
                      <a:pos x="119" y="85"/>
                    </a:cxn>
                    <a:cxn ang="0">
                      <a:pos x="94" y="86"/>
                    </a:cxn>
                    <a:cxn ang="0">
                      <a:pos x="85" y="73"/>
                    </a:cxn>
                    <a:cxn ang="0">
                      <a:pos x="95" y="47"/>
                    </a:cxn>
                    <a:cxn ang="0">
                      <a:pos x="113" y="39"/>
                    </a:cxn>
                    <a:cxn ang="0">
                      <a:pos x="124" y="44"/>
                    </a:cxn>
                    <a:cxn ang="0">
                      <a:pos x="139" y="44"/>
                    </a:cxn>
                    <a:cxn ang="0">
                      <a:pos x="154" y="42"/>
                    </a:cxn>
                    <a:cxn ang="0">
                      <a:pos x="140" y="36"/>
                    </a:cxn>
                    <a:cxn ang="0">
                      <a:pos x="139" y="31"/>
                    </a:cxn>
                    <a:cxn ang="0">
                      <a:pos x="120" y="31"/>
                    </a:cxn>
                    <a:cxn ang="0">
                      <a:pos x="105" y="36"/>
                    </a:cxn>
                    <a:cxn ang="0">
                      <a:pos x="102" y="20"/>
                    </a:cxn>
                    <a:cxn ang="0">
                      <a:pos x="91" y="10"/>
                    </a:cxn>
                    <a:cxn ang="0">
                      <a:pos x="103" y="3"/>
                    </a:cxn>
                  </a:cxnLst>
                  <a:rect l="0" t="0" r="r" b="b"/>
                  <a:pathLst>
                    <a:path w="216" h="189">
                      <a:moveTo>
                        <a:pt x="88" y="1"/>
                      </a:moveTo>
                      <a:cubicBezTo>
                        <a:pt x="88" y="1"/>
                        <a:pt x="55" y="5"/>
                        <a:pt x="33" y="30"/>
                      </a:cubicBezTo>
                      <a:cubicBezTo>
                        <a:pt x="33" y="30"/>
                        <a:pt x="50" y="13"/>
                        <a:pt x="60" y="13"/>
                      </a:cubicBezTo>
                      <a:cubicBezTo>
                        <a:pt x="63" y="14"/>
                        <a:pt x="63" y="14"/>
                        <a:pt x="63" y="14"/>
                      </a:cubicBezTo>
                      <a:cubicBezTo>
                        <a:pt x="63" y="14"/>
                        <a:pt x="62" y="14"/>
                        <a:pt x="62" y="15"/>
                      </a:cubicBezTo>
                      <a:cubicBezTo>
                        <a:pt x="62" y="15"/>
                        <a:pt x="60" y="17"/>
                        <a:pt x="60" y="17"/>
                      </a:cubicBezTo>
                      <a:cubicBezTo>
                        <a:pt x="60" y="18"/>
                        <a:pt x="61" y="19"/>
                        <a:pt x="61" y="19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60" y="20"/>
                        <a:pt x="59" y="21"/>
                        <a:pt x="59" y="21"/>
                      </a:cubicBezTo>
                      <a:cubicBezTo>
                        <a:pt x="59" y="21"/>
                        <a:pt x="58" y="21"/>
                        <a:pt x="58" y="22"/>
                      </a:cubicBezTo>
                      <a:cubicBezTo>
                        <a:pt x="58" y="23"/>
                        <a:pt x="58" y="24"/>
                        <a:pt x="58" y="24"/>
                      </a:cubicBezTo>
                      <a:cubicBezTo>
                        <a:pt x="58" y="26"/>
                        <a:pt x="58" y="26"/>
                        <a:pt x="58" y="26"/>
                      </a:cubicBezTo>
                      <a:cubicBezTo>
                        <a:pt x="58" y="27"/>
                        <a:pt x="58" y="27"/>
                        <a:pt x="58" y="27"/>
                      </a:cubicBezTo>
                      <a:cubicBezTo>
                        <a:pt x="56" y="28"/>
                        <a:pt x="56" y="28"/>
                        <a:pt x="56" y="28"/>
                      </a:cubicBezTo>
                      <a:cubicBezTo>
                        <a:pt x="56" y="28"/>
                        <a:pt x="55" y="28"/>
                        <a:pt x="54" y="28"/>
                      </a:cubicBezTo>
                      <a:cubicBezTo>
                        <a:pt x="53" y="27"/>
                        <a:pt x="53" y="26"/>
                        <a:pt x="53" y="26"/>
                      </a:cubicBezTo>
                      <a:cubicBezTo>
                        <a:pt x="55" y="25"/>
                        <a:pt x="55" y="25"/>
                        <a:pt x="55" y="25"/>
                      </a:cubicBezTo>
                      <a:cubicBezTo>
                        <a:pt x="55" y="25"/>
                        <a:pt x="55" y="25"/>
                        <a:pt x="55" y="24"/>
                      </a:cubicBezTo>
                      <a:cubicBezTo>
                        <a:pt x="54" y="24"/>
                        <a:pt x="54" y="23"/>
                        <a:pt x="53" y="23"/>
                      </a:cubicBezTo>
                      <a:cubicBezTo>
                        <a:pt x="52" y="23"/>
                        <a:pt x="51" y="25"/>
                        <a:pt x="51" y="25"/>
                      </a:cubicBezTo>
                      <a:cubicBezTo>
                        <a:pt x="49" y="26"/>
                        <a:pt x="49" y="26"/>
                        <a:pt x="49" y="26"/>
                      </a:cubicBezTo>
                      <a:cubicBezTo>
                        <a:pt x="49" y="26"/>
                        <a:pt x="48" y="28"/>
                        <a:pt x="49" y="28"/>
                      </a:cubicBezTo>
                      <a:cubicBezTo>
                        <a:pt x="49" y="28"/>
                        <a:pt x="50" y="28"/>
                        <a:pt x="50" y="28"/>
                      </a:cubicBezTo>
                      <a:cubicBezTo>
                        <a:pt x="50" y="28"/>
                        <a:pt x="50" y="29"/>
                        <a:pt x="50" y="29"/>
                      </a:cubicBezTo>
                      <a:cubicBezTo>
                        <a:pt x="50" y="30"/>
                        <a:pt x="50" y="31"/>
                        <a:pt x="50" y="31"/>
                      </a:cubicBezTo>
                      <a:cubicBezTo>
                        <a:pt x="50" y="31"/>
                        <a:pt x="49" y="32"/>
                        <a:pt x="48" y="31"/>
                      </a:cubicBezTo>
                      <a:cubicBezTo>
                        <a:pt x="47" y="31"/>
                        <a:pt x="46" y="31"/>
                        <a:pt x="45" y="31"/>
                      </a:cubicBezTo>
                      <a:cubicBezTo>
                        <a:pt x="45" y="30"/>
                        <a:pt x="44" y="30"/>
                        <a:pt x="43" y="30"/>
                      </a:cubicBezTo>
                      <a:cubicBezTo>
                        <a:pt x="43" y="31"/>
                        <a:pt x="43" y="31"/>
                        <a:pt x="42" y="31"/>
                      </a:cubicBezTo>
                      <a:cubicBezTo>
                        <a:pt x="42" y="31"/>
                        <a:pt x="40" y="33"/>
                        <a:pt x="40" y="33"/>
                      </a:cubicBezTo>
                      <a:cubicBezTo>
                        <a:pt x="40" y="33"/>
                        <a:pt x="39" y="33"/>
                        <a:pt x="39" y="34"/>
                      </a:cubicBezTo>
                      <a:cubicBezTo>
                        <a:pt x="39" y="34"/>
                        <a:pt x="39" y="36"/>
                        <a:pt x="39" y="36"/>
                      </a:cubicBezTo>
                      <a:cubicBezTo>
                        <a:pt x="39" y="36"/>
                        <a:pt x="38" y="36"/>
                        <a:pt x="36" y="37"/>
                      </a:cubicBezTo>
                      <a:cubicBezTo>
                        <a:pt x="35" y="37"/>
                        <a:pt x="35" y="38"/>
                        <a:pt x="35" y="38"/>
                      </a:cubicBezTo>
                      <a:cubicBezTo>
                        <a:pt x="34" y="39"/>
                        <a:pt x="34" y="39"/>
                        <a:pt x="34" y="39"/>
                      </a:cubicBezTo>
                      <a:cubicBezTo>
                        <a:pt x="34" y="39"/>
                        <a:pt x="33" y="40"/>
                        <a:pt x="32" y="41"/>
                      </a:cubicBezTo>
                      <a:cubicBezTo>
                        <a:pt x="31" y="42"/>
                        <a:pt x="29" y="44"/>
                        <a:pt x="29" y="44"/>
                      </a:cubicBezTo>
                      <a:cubicBezTo>
                        <a:pt x="28" y="44"/>
                        <a:pt x="27" y="45"/>
                        <a:pt x="27" y="46"/>
                      </a:cubicBezTo>
                      <a:cubicBezTo>
                        <a:pt x="27" y="47"/>
                        <a:pt x="27" y="48"/>
                        <a:pt x="26" y="48"/>
                      </a:cubicBezTo>
                      <a:cubicBezTo>
                        <a:pt x="26" y="49"/>
                        <a:pt x="26" y="50"/>
                        <a:pt x="26" y="51"/>
                      </a:cubicBezTo>
                      <a:cubicBezTo>
                        <a:pt x="25" y="52"/>
                        <a:pt x="25" y="53"/>
                        <a:pt x="24" y="53"/>
                      </a:cubicBezTo>
                      <a:cubicBezTo>
                        <a:pt x="24" y="54"/>
                        <a:pt x="23" y="54"/>
                        <a:pt x="23" y="54"/>
                      </a:cubicBezTo>
                      <a:cubicBezTo>
                        <a:pt x="23" y="54"/>
                        <a:pt x="21" y="55"/>
                        <a:pt x="20" y="55"/>
                      </a:cubicBezTo>
                      <a:cubicBezTo>
                        <a:pt x="19" y="56"/>
                        <a:pt x="19" y="57"/>
                        <a:pt x="19" y="57"/>
                      </a:cubicBezTo>
                      <a:cubicBezTo>
                        <a:pt x="19" y="58"/>
                        <a:pt x="20" y="58"/>
                        <a:pt x="20" y="58"/>
                      </a:cubicBezTo>
                      <a:cubicBezTo>
                        <a:pt x="21" y="58"/>
                        <a:pt x="22" y="59"/>
                        <a:pt x="22" y="59"/>
                      </a:cubicBezTo>
                      <a:cubicBezTo>
                        <a:pt x="22" y="59"/>
                        <a:pt x="22" y="61"/>
                        <a:pt x="22" y="61"/>
                      </a:cubicBezTo>
                      <a:cubicBezTo>
                        <a:pt x="22" y="61"/>
                        <a:pt x="21" y="63"/>
                        <a:pt x="22" y="63"/>
                      </a:cubicBezTo>
                      <a:cubicBezTo>
                        <a:pt x="22" y="63"/>
                        <a:pt x="23" y="63"/>
                        <a:pt x="23" y="63"/>
                      </a:cubicBezTo>
                      <a:cubicBezTo>
                        <a:pt x="25" y="64"/>
                        <a:pt x="25" y="64"/>
                        <a:pt x="25" y="64"/>
                      </a:cubicBezTo>
                      <a:cubicBezTo>
                        <a:pt x="27" y="65"/>
                        <a:pt x="27" y="65"/>
                        <a:pt x="27" y="65"/>
                      </a:cubicBezTo>
                      <a:cubicBezTo>
                        <a:pt x="28" y="65"/>
                        <a:pt x="28" y="65"/>
                        <a:pt x="28" y="65"/>
                      </a:cubicBezTo>
                      <a:cubicBezTo>
                        <a:pt x="28" y="65"/>
                        <a:pt x="27" y="66"/>
                        <a:pt x="27" y="67"/>
                      </a:cubicBezTo>
                      <a:cubicBezTo>
                        <a:pt x="27" y="67"/>
                        <a:pt x="27" y="68"/>
                        <a:pt x="26" y="68"/>
                      </a:cubicBezTo>
                      <a:cubicBezTo>
                        <a:pt x="26" y="67"/>
                        <a:pt x="26" y="67"/>
                        <a:pt x="26" y="67"/>
                      </a:cubicBezTo>
                      <a:cubicBezTo>
                        <a:pt x="25" y="66"/>
                        <a:pt x="25" y="66"/>
                        <a:pt x="25" y="65"/>
                      </a:cubicBezTo>
                      <a:cubicBezTo>
                        <a:pt x="24" y="65"/>
                        <a:pt x="23" y="66"/>
                        <a:pt x="23" y="66"/>
                      </a:cubicBezTo>
                      <a:cubicBezTo>
                        <a:pt x="22" y="65"/>
                        <a:pt x="22" y="65"/>
                        <a:pt x="21" y="65"/>
                      </a:cubicBezTo>
                      <a:cubicBezTo>
                        <a:pt x="21" y="64"/>
                        <a:pt x="21" y="65"/>
                        <a:pt x="21" y="64"/>
                      </a:cubicBezTo>
                      <a:cubicBezTo>
                        <a:pt x="21" y="63"/>
                        <a:pt x="21" y="63"/>
                        <a:pt x="21" y="62"/>
                      </a:cubicBezTo>
                      <a:cubicBezTo>
                        <a:pt x="21" y="62"/>
                        <a:pt x="20" y="61"/>
                        <a:pt x="20" y="61"/>
                      </a:cubicBezTo>
                      <a:cubicBezTo>
                        <a:pt x="19" y="61"/>
                        <a:pt x="20" y="62"/>
                        <a:pt x="19" y="61"/>
                      </a:cubicBezTo>
                      <a:cubicBezTo>
                        <a:pt x="19" y="60"/>
                        <a:pt x="18" y="60"/>
                        <a:pt x="18" y="60"/>
                      </a:cubicBezTo>
                      <a:cubicBezTo>
                        <a:pt x="18" y="60"/>
                        <a:pt x="17" y="60"/>
                        <a:pt x="17" y="60"/>
                      </a:cubicBezTo>
                      <a:cubicBezTo>
                        <a:pt x="17" y="59"/>
                        <a:pt x="17" y="58"/>
                        <a:pt x="17" y="57"/>
                      </a:cubicBezTo>
                      <a:cubicBezTo>
                        <a:pt x="17" y="57"/>
                        <a:pt x="18" y="56"/>
                        <a:pt x="18" y="55"/>
                      </a:cubicBezTo>
                      <a:cubicBezTo>
                        <a:pt x="18" y="55"/>
                        <a:pt x="18" y="52"/>
                        <a:pt x="18" y="52"/>
                      </a:cubicBezTo>
                      <a:cubicBezTo>
                        <a:pt x="18" y="52"/>
                        <a:pt x="15" y="58"/>
                        <a:pt x="14" y="63"/>
                      </a:cubicBezTo>
                      <a:cubicBezTo>
                        <a:pt x="14" y="63"/>
                        <a:pt x="15" y="62"/>
                        <a:pt x="15" y="63"/>
                      </a:cubicBezTo>
                      <a:cubicBezTo>
                        <a:pt x="15" y="64"/>
                        <a:pt x="16" y="65"/>
                        <a:pt x="16" y="65"/>
                      </a:cubicBezTo>
                      <a:cubicBezTo>
                        <a:pt x="15" y="66"/>
                        <a:pt x="15" y="66"/>
                        <a:pt x="15" y="68"/>
                      </a:cubicBezTo>
                      <a:cubicBezTo>
                        <a:pt x="15" y="71"/>
                        <a:pt x="16" y="71"/>
                        <a:pt x="16" y="72"/>
                      </a:cubicBezTo>
                      <a:cubicBezTo>
                        <a:pt x="15" y="73"/>
                        <a:pt x="15" y="74"/>
                        <a:pt x="15" y="75"/>
                      </a:cubicBezTo>
                      <a:cubicBezTo>
                        <a:pt x="15" y="76"/>
                        <a:pt x="15" y="78"/>
                        <a:pt x="16" y="78"/>
                      </a:cubicBezTo>
                      <a:cubicBezTo>
                        <a:pt x="16" y="79"/>
                        <a:pt x="16" y="79"/>
                        <a:pt x="16" y="79"/>
                      </a:cubicBezTo>
                      <a:cubicBezTo>
                        <a:pt x="17" y="80"/>
                        <a:pt x="16" y="81"/>
                        <a:pt x="17" y="80"/>
                      </a:cubicBezTo>
                      <a:cubicBezTo>
                        <a:pt x="18" y="78"/>
                        <a:pt x="19" y="77"/>
                        <a:pt x="19" y="77"/>
                      </a:cubicBezTo>
                      <a:cubicBezTo>
                        <a:pt x="19" y="76"/>
                        <a:pt x="19" y="76"/>
                        <a:pt x="19" y="76"/>
                      </a:cubicBezTo>
                      <a:cubicBezTo>
                        <a:pt x="19" y="76"/>
                        <a:pt x="19" y="75"/>
                        <a:pt x="21" y="75"/>
                      </a:cubicBezTo>
                      <a:cubicBezTo>
                        <a:pt x="22" y="76"/>
                        <a:pt x="22" y="75"/>
                        <a:pt x="23" y="76"/>
                      </a:cubicBezTo>
                      <a:cubicBezTo>
                        <a:pt x="23" y="77"/>
                        <a:pt x="22" y="78"/>
                        <a:pt x="23" y="78"/>
                      </a:cubicBezTo>
                      <a:cubicBezTo>
                        <a:pt x="24" y="78"/>
                        <a:pt x="26" y="77"/>
                        <a:pt x="26" y="77"/>
                      </a:cubicBezTo>
                      <a:cubicBezTo>
                        <a:pt x="27" y="78"/>
                        <a:pt x="28" y="78"/>
                        <a:pt x="28" y="79"/>
                      </a:cubicBezTo>
                      <a:cubicBezTo>
                        <a:pt x="28" y="80"/>
                        <a:pt x="29" y="81"/>
                        <a:pt x="29" y="82"/>
                      </a:cubicBezTo>
                      <a:cubicBezTo>
                        <a:pt x="30" y="82"/>
                        <a:pt x="30" y="83"/>
                        <a:pt x="30" y="84"/>
                      </a:cubicBezTo>
                      <a:cubicBezTo>
                        <a:pt x="30" y="85"/>
                        <a:pt x="33" y="86"/>
                        <a:pt x="33" y="86"/>
                      </a:cubicBezTo>
                      <a:cubicBezTo>
                        <a:pt x="33" y="86"/>
                        <a:pt x="35" y="86"/>
                        <a:pt x="36" y="86"/>
                      </a:cubicBezTo>
                      <a:cubicBezTo>
                        <a:pt x="37" y="86"/>
                        <a:pt x="36" y="87"/>
                        <a:pt x="37" y="88"/>
                      </a:cubicBezTo>
                      <a:cubicBezTo>
                        <a:pt x="38" y="88"/>
                        <a:pt x="39" y="90"/>
                        <a:pt x="39" y="90"/>
                      </a:cubicBezTo>
                      <a:cubicBezTo>
                        <a:pt x="39" y="90"/>
                        <a:pt x="39" y="92"/>
                        <a:pt x="39" y="93"/>
                      </a:cubicBezTo>
                      <a:cubicBezTo>
                        <a:pt x="39" y="94"/>
                        <a:pt x="39" y="95"/>
                        <a:pt x="39" y="95"/>
                      </a:cubicBezTo>
                      <a:cubicBezTo>
                        <a:pt x="40" y="95"/>
                        <a:pt x="42" y="95"/>
                        <a:pt x="42" y="95"/>
                      </a:cubicBezTo>
                      <a:cubicBezTo>
                        <a:pt x="42" y="95"/>
                        <a:pt x="41" y="97"/>
                        <a:pt x="43" y="97"/>
                      </a:cubicBezTo>
                      <a:cubicBezTo>
                        <a:pt x="44" y="98"/>
                        <a:pt x="46" y="98"/>
                        <a:pt x="46" y="99"/>
                      </a:cubicBezTo>
                      <a:cubicBezTo>
                        <a:pt x="47" y="99"/>
                        <a:pt x="45" y="100"/>
                        <a:pt x="47" y="100"/>
                      </a:cubicBezTo>
                      <a:cubicBezTo>
                        <a:pt x="49" y="100"/>
                        <a:pt x="51" y="100"/>
                        <a:pt x="52" y="101"/>
                      </a:cubicBezTo>
                      <a:cubicBezTo>
                        <a:pt x="53" y="101"/>
                        <a:pt x="52" y="102"/>
                        <a:pt x="54" y="104"/>
                      </a:cubicBezTo>
                      <a:cubicBezTo>
                        <a:pt x="57" y="105"/>
                        <a:pt x="57" y="105"/>
                        <a:pt x="58" y="106"/>
                      </a:cubicBezTo>
                      <a:cubicBezTo>
                        <a:pt x="59" y="106"/>
                        <a:pt x="60" y="106"/>
                        <a:pt x="59" y="108"/>
                      </a:cubicBezTo>
                      <a:cubicBezTo>
                        <a:pt x="59" y="109"/>
                        <a:pt x="59" y="111"/>
                        <a:pt x="58" y="111"/>
                      </a:cubicBezTo>
                      <a:cubicBezTo>
                        <a:pt x="57" y="112"/>
                        <a:pt x="56" y="114"/>
                        <a:pt x="55" y="115"/>
                      </a:cubicBezTo>
                      <a:cubicBezTo>
                        <a:pt x="55" y="116"/>
                        <a:pt x="54" y="117"/>
                        <a:pt x="55" y="118"/>
                      </a:cubicBezTo>
                      <a:cubicBezTo>
                        <a:pt x="55" y="120"/>
                        <a:pt x="56" y="121"/>
                        <a:pt x="56" y="122"/>
                      </a:cubicBezTo>
                      <a:cubicBezTo>
                        <a:pt x="56" y="122"/>
                        <a:pt x="56" y="125"/>
                        <a:pt x="56" y="125"/>
                      </a:cubicBezTo>
                      <a:cubicBezTo>
                        <a:pt x="55" y="126"/>
                        <a:pt x="55" y="128"/>
                        <a:pt x="55" y="128"/>
                      </a:cubicBezTo>
                      <a:cubicBezTo>
                        <a:pt x="55" y="128"/>
                        <a:pt x="56" y="129"/>
                        <a:pt x="55" y="130"/>
                      </a:cubicBezTo>
                      <a:cubicBezTo>
                        <a:pt x="54" y="132"/>
                        <a:pt x="52" y="133"/>
                        <a:pt x="51" y="133"/>
                      </a:cubicBezTo>
                      <a:cubicBezTo>
                        <a:pt x="50" y="134"/>
                        <a:pt x="49" y="135"/>
                        <a:pt x="49" y="135"/>
                      </a:cubicBezTo>
                      <a:cubicBezTo>
                        <a:pt x="49" y="135"/>
                        <a:pt x="49" y="139"/>
                        <a:pt x="49" y="140"/>
                      </a:cubicBezTo>
                      <a:cubicBezTo>
                        <a:pt x="48" y="140"/>
                        <a:pt x="45" y="146"/>
                        <a:pt x="46" y="147"/>
                      </a:cubicBezTo>
                      <a:cubicBezTo>
                        <a:pt x="47" y="149"/>
                        <a:pt x="48" y="150"/>
                        <a:pt x="47" y="151"/>
                      </a:cubicBezTo>
                      <a:cubicBezTo>
                        <a:pt x="47" y="152"/>
                        <a:pt x="47" y="152"/>
                        <a:pt x="46" y="153"/>
                      </a:cubicBezTo>
                      <a:cubicBezTo>
                        <a:pt x="46" y="153"/>
                        <a:pt x="44" y="153"/>
                        <a:pt x="45" y="155"/>
                      </a:cubicBezTo>
                      <a:cubicBezTo>
                        <a:pt x="46" y="157"/>
                        <a:pt x="47" y="157"/>
                        <a:pt x="48" y="159"/>
                      </a:cubicBezTo>
                      <a:cubicBezTo>
                        <a:pt x="48" y="160"/>
                        <a:pt x="48" y="160"/>
                        <a:pt x="49" y="161"/>
                      </a:cubicBezTo>
                      <a:cubicBezTo>
                        <a:pt x="50" y="162"/>
                        <a:pt x="50" y="164"/>
                        <a:pt x="51" y="165"/>
                      </a:cubicBezTo>
                      <a:cubicBezTo>
                        <a:pt x="52" y="165"/>
                        <a:pt x="54" y="166"/>
                        <a:pt x="54" y="167"/>
                      </a:cubicBezTo>
                      <a:cubicBezTo>
                        <a:pt x="54" y="168"/>
                        <a:pt x="56" y="170"/>
                        <a:pt x="53" y="169"/>
                      </a:cubicBezTo>
                      <a:cubicBezTo>
                        <a:pt x="50" y="167"/>
                        <a:pt x="53" y="169"/>
                        <a:pt x="49" y="166"/>
                      </a:cubicBezTo>
                      <a:cubicBezTo>
                        <a:pt x="46" y="163"/>
                        <a:pt x="45" y="164"/>
                        <a:pt x="44" y="162"/>
                      </a:cubicBezTo>
                      <a:cubicBezTo>
                        <a:pt x="42" y="161"/>
                        <a:pt x="44" y="167"/>
                        <a:pt x="42" y="159"/>
                      </a:cubicBezTo>
                      <a:cubicBezTo>
                        <a:pt x="39" y="152"/>
                        <a:pt x="38" y="153"/>
                        <a:pt x="37" y="151"/>
                      </a:cubicBezTo>
                      <a:cubicBezTo>
                        <a:pt x="37" y="150"/>
                        <a:pt x="37" y="151"/>
                        <a:pt x="35" y="148"/>
                      </a:cubicBezTo>
                      <a:cubicBezTo>
                        <a:pt x="33" y="144"/>
                        <a:pt x="35" y="146"/>
                        <a:pt x="33" y="144"/>
                      </a:cubicBezTo>
                      <a:cubicBezTo>
                        <a:pt x="31" y="142"/>
                        <a:pt x="31" y="145"/>
                        <a:pt x="30" y="141"/>
                      </a:cubicBezTo>
                      <a:cubicBezTo>
                        <a:pt x="29" y="136"/>
                        <a:pt x="29" y="139"/>
                        <a:pt x="28" y="134"/>
                      </a:cubicBezTo>
                      <a:cubicBezTo>
                        <a:pt x="27" y="130"/>
                        <a:pt x="29" y="129"/>
                        <a:pt x="26" y="127"/>
                      </a:cubicBezTo>
                      <a:cubicBezTo>
                        <a:pt x="24" y="125"/>
                        <a:pt x="24" y="126"/>
                        <a:pt x="23" y="124"/>
                      </a:cubicBezTo>
                      <a:cubicBezTo>
                        <a:pt x="22" y="123"/>
                        <a:pt x="23" y="124"/>
                        <a:pt x="21" y="120"/>
                      </a:cubicBezTo>
                      <a:cubicBezTo>
                        <a:pt x="19" y="116"/>
                        <a:pt x="15" y="114"/>
                        <a:pt x="15" y="107"/>
                      </a:cubicBezTo>
                      <a:cubicBezTo>
                        <a:pt x="16" y="100"/>
                        <a:pt x="16" y="99"/>
                        <a:pt x="16" y="99"/>
                      </a:cubicBezTo>
                      <a:cubicBezTo>
                        <a:pt x="16" y="99"/>
                        <a:pt x="12" y="96"/>
                        <a:pt x="13" y="92"/>
                      </a:cubicBezTo>
                      <a:cubicBezTo>
                        <a:pt x="14" y="88"/>
                        <a:pt x="15" y="89"/>
                        <a:pt x="14" y="88"/>
                      </a:cubicBezTo>
                      <a:cubicBezTo>
                        <a:pt x="14" y="87"/>
                        <a:pt x="14" y="87"/>
                        <a:pt x="12" y="85"/>
                      </a:cubicBezTo>
                      <a:cubicBezTo>
                        <a:pt x="11" y="84"/>
                        <a:pt x="11" y="84"/>
                        <a:pt x="11" y="83"/>
                      </a:cubicBezTo>
                      <a:cubicBezTo>
                        <a:pt x="10" y="82"/>
                        <a:pt x="10" y="80"/>
                        <a:pt x="10" y="80"/>
                      </a:cubicBezTo>
                      <a:cubicBezTo>
                        <a:pt x="9" y="80"/>
                        <a:pt x="9" y="80"/>
                        <a:pt x="9" y="80"/>
                      </a:cubicBezTo>
                      <a:cubicBezTo>
                        <a:pt x="9" y="80"/>
                        <a:pt x="0" y="173"/>
                        <a:pt x="92" y="187"/>
                      </a:cubicBezTo>
                      <a:cubicBezTo>
                        <a:pt x="92" y="187"/>
                        <a:pt x="71" y="182"/>
                        <a:pt x="69" y="178"/>
                      </a:cubicBezTo>
                      <a:cubicBezTo>
                        <a:pt x="69" y="178"/>
                        <a:pt x="69" y="174"/>
                        <a:pt x="70" y="174"/>
                      </a:cubicBezTo>
                      <a:cubicBezTo>
                        <a:pt x="71" y="174"/>
                        <a:pt x="72" y="175"/>
                        <a:pt x="73" y="174"/>
                      </a:cubicBezTo>
                      <a:cubicBezTo>
                        <a:pt x="75" y="173"/>
                        <a:pt x="76" y="171"/>
                        <a:pt x="76" y="171"/>
                      </a:cubicBezTo>
                      <a:cubicBezTo>
                        <a:pt x="76" y="173"/>
                        <a:pt x="76" y="173"/>
                        <a:pt x="76" y="173"/>
                      </a:cubicBezTo>
                      <a:cubicBezTo>
                        <a:pt x="76" y="173"/>
                        <a:pt x="75" y="173"/>
                        <a:pt x="79" y="173"/>
                      </a:cubicBezTo>
                      <a:cubicBezTo>
                        <a:pt x="83" y="172"/>
                        <a:pt x="83" y="172"/>
                        <a:pt x="85" y="172"/>
                      </a:cubicBezTo>
                      <a:cubicBezTo>
                        <a:pt x="86" y="171"/>
                        <a:pt x="88" y="168"/>
                        <a:pt x="89" y="170"/>
                      </a:cubicBezTo>
                      <a:cubicBezTo>
                        <a:pt x="90" y="172"/>
                        <a:pt x="88" y="171"/>
                        <a:pt x="90" y="172"/>
                      </a:cubicBezTo>
                      <a:cubicBezTo>
                        <a:pt x="92" y="173"/>
                        <a:pt x="96" y="171"/>
                        <a:pt x="96" y="171"/>
                      </a:cubicBezTo>
                      <a:cubicBezTo>
                        <a:pt x="96" y="171"/>
                        <a:pt x="102" y="172"/>
                        <a:pt x="103" y="171"/>
                      </a:cubicBezTo>
                      <a:cubicBezTo>
                        <a:pt x="103" y="170"/>
                        <a:pt x="103" y="169"/>
                        <a:pt x="105" y="169"/>
                      </a:cubicBezTo>
                      <a:cubicBezTo>
                        <a:pt x="106" y="170"/>
                        <a:pt x="106" y="171"/>
                        <a:pt x="106" y="171"/>
                      </a:cubicBezTo>
                      <a:cubicBezTo>
                        <a:pt x="103" y="173"/>
                        <a:pt x="103" y="173"/>
                        <a:pt x="103" y="173"/>
                      </a:cubicBezTo>
                      <a:cubicBezTo>
                        <a:pt x="99" y="176"/>
                        <a:pt x="99" y="176"/>
                        <a:pt x="99" y="176"/>
                      </a:cubicBezTo>
                      <a:cubicBezTo>
                        <a:pt x="99" y="176"/>
                        <a:pt x="98" y="176"/>
                        <a:pt x="99" y="177"/>
                      </a:cubicBezTo>
                      <a:cubicBezTo>
                        <a:pt x="101" y="178"/>
                        <a:pt x="101" y="177"/>
                        <a:pt x="103" y="178"/>
                      </a:cubicBezTo>
                      <a:cubicBezTo>
                        <a:pt x="104" y="178"/>
                        <a:pt x="108" y="181"/>
                        <a:pt x="109" y="179"/>
                      </a:cubicBezTo>
                      <a:cubicBezTo>
                        <a:pt x="110" y="177"/>
                        <a:pt x="110" y="177"/>
                        <a:pt x="111" y="176"/>
                      </a:cubicBezTo>
                      <a:cubicBezTo>
                        <a:pt x="111" y="175"/>
                        <a:pt x="111" y="173"/>
                        <a:pt x="113" y="173"/>
                      </a:cubicBezTo>
                      <a:cubicBezTo>
                        <a:pt x="114" y="173"/>
                        <a:pt x="116" y="174"/>
                        <a:pt x="116" y="174"/>
                      </a:cubicBezTo>
                      <a:cubicBezTo>
                        <a:pt x="114" y="177"/>
                        <a:pt x="114" y="177"/>
                        <a:pt x="114" y="177"/>
                      </a:cubicBezTo>
                      <a:cubicBezTo>
                        <a:pt x="114" y="177"/>
                        <a:pt x="117" y="177"/>
                        <a:pt x="118" y="177"/>
                      </a:cubicBezTo>
                      <a:cubicBezTo>
                        <a:pt x="119" y="177"/>
                        <a:pt x="120" y="178"/>
                        <a:pt x="121" y="177"/>
                      </a:cubicBezTo>
                      <a:cubicBezTo>
                        <a:pt x="123" y="175"/>
                        <a:pt x="123" y="175"/>
                        <a:pt x="124" y="175"/>
                      </a:cubicBezTo>
                      <a:cubicBezTo>
                        <a:pt x="126" y="175"/>
                        <a:pt x="128" y="174"/>
                        <a:pt x="129" y="174"/>
                      </a:cubicBezTo>
                      <a:cubicBezTo>
                        <a:pt x="129" y="175"/>
                        <a:pt x="131" y="175"/>
                        <a:pt x="131" y="175"/>
                      </a:cubicBezTo>
                      <a:cubicBezTo>
                        <a:pt x="132" y="175"/>
                        <a:pt x="135" y="177"/>
                        <a:pt x="136" y="177"/>
                      </a:cubicBezTo>
                      <a:cubicBezTo>
                        <a:pt x="137" y="176"/>
                        <a:pt x="141" y="177"/>
                        <a:pt x="141" y="177"/>
                      </a:cubicBezTo>
                      <a:cubicBezTo>
                        <a:pt x="141" y="177"/>
                        <a:pt x="130" y="186"/>
                        <a:pt x="107" y="187"/>
                      </a:cubicBezTo>
                      <a:cubicBezTo>
                        <a:pt x="107" y="187"/>
                        <a:pt x="158" y="189"/>
                        <a:pt x="187" y="139"/>
                      </a:cubicBezTo>
                      <a:cubicBezTo>
                        <a:pt x="216" y="89"/>
                        <a:pt x="196" y="25"/>
                        <a:pt x="130" y="3"/>
                      </a:cubicBezTo>
                      <a:cubicBezTo>
                        <a:pt x="130" y="3"/>
                        <a:pt x="179" y="21"/>
                        <a:pt x="192" y="68"/>
                      </a:cubicBezTo>
                      <a:cubicBezTo>
                        <a:pt x="192" y="69"/>
                        <a:pt x="192" y="69"/>
                        <a:pt x="192" y="69"/>
                      </a:cubicBezTo>
                      <a:cubicBezTo>
                        <a:pt x="191" y="68"/>
                        <a:pt x="191" y="68"/>
                        <a:pt x="190" y="66"/>
                      </a:cubicBezTo>
                      <a:cubicBezTo>
                        <a:pt x="188" y="64"/>
                        <a:pt x="189" y="64"/>
                        <a:pt x="188" y="63"/>
                      </a:cubicBezTo>
                      <a:cubicBezTo>
                        <a:pt x="188" y="61"/>
                        <a:pt x="188" y="62"/>
                        <a:pt x="187" y="61"/>
                      </a:cubicBezTo>
                      <a:cubicBezTo>
                        <a:pt x="186" y="59"/>
                        <a:pt x="185" y="60"/>
                        <a:pt x="184" y="59"/>
                      </a:cubicBezTo>
                      <a:cubicBezTo>
                        <a:pt x="184" y="58"/>
                        <a:pt x="183" y="55"/>
                        <a:pt x="182" y="54"/>
                      </a:cubicBezTo>
                      <a:cubicBezTo>
                        <a:pt x="181" y="53"/>
                        <a:pt x="179" y="53"/>
                        <a:pt x="178" y="53"/>
                      </a:cubicBezTo>
                      <a:cubicBezTo>
                        <a:pt x="178" y="53"/>
                        <a:pt x="178" y="51"/>
                        <a:pt x="178" y="53"/>
                      </a:cubicBezTo>
                      <a:cubicBezTo>
                        <a:pt x="177" y="54"/>
                        <a:pt x="179" y="55"/>
                        <a:pt x="179" y="55"/>
                      </a:cubicBezTo>
                      <a:cubicBezTo>
                        <a:pt x="179" y="59"/>
                        <a:pt x="179" y="59"/>
                        <a:pt x="179" y="59"/>
                      </a:cubicBezTo>
                      <a:cubicBezTo>
                        <a:pt x="179" y="59"/>
                        <a:pt x="180" y="62"/>
                        <a:pt x="180" y="63"/>
                      </a:cubicBezTo>
                      <a:cubicBezTo>
                        <a:pt x="180" y="64"/>
                        <a:pt x="179" y="66"/>
                        <a:pt x="179" y="66"/>
                      </a:cubicBezTo>
                      <a:cubicBezTo>
                        <a:pt x="179" y="66"/>
                        <a:pt x="179" y="69"/>
                        <a:pt x="178" y="70"/>
                      </a:cubicBezTo>
                      <a:cubicBezTo>
                        <a:pt x="177" y="70"/>
                        <a:pt x="172" y="71"/>
                        <a:pt x="172" y="71"/>
                      </a:cubicBezTo>
                      <a:cubicBezTo>
                        <a:pt x="172" y="71"/>
                        <a:pt x="170" y="69"/>
                        <a:pt x="169" y="68"/>
                      </a:cubicBezTo>
                      <a:cubicBezTo>
                        <a:pt x="169" y="66"/>
                        <a:pt x="166" y="66"/>
                        <a:pt x="165" y="65"/>
                      </a:cubicBezTo>
                      <a:cubicBezTo>
                        <a:pt x="165" y="64"/>
                        <a:pt x="166" y="63"/>
                        <a:pt x="165" y="61"/>
                      </a:cubicBezTo>
                      <a:cubicBezTo>
                        <a:pt x="163" y="59"/>
                        <a:pt x="165" y="60"/>
                        <a:pt x="163" y="58"/>
                      </a:cubicBezTo>
                      <a:cubicBezTo>
                        <a:pt x="161" y="57"/>
                        <a:pt x="161" y="57"/>
                        <a:pt x="161" y="57"/>
                      </a:cubicBezTo>
                      <a:cubicBezTo>
                        <a:pt x="161" y="57"/>
                        <a:pt x="157" y="55"/>
                        <a:pt x="158" y="58"/>
                      </a:cubicBezTo>
                      <a:cubicBezTo>
                        <a:pt x="160" y="60"/>
                        <a:pt x="158" y="62"/>
                        <a:pt x="159" y="62"/>
                      </a:cubicBezTo>
                      <a:cubicBezTo>
                        <a:pt x="160" y="63"/>
                        <a:pt x="161" y="62"/>
                        <a:pt x="162" y="64"/>
                      </a:cubicBezTo>
                      <a:cubicBezTo>
                        <a:pt x="163" y="66"/>
                        <a:pt x="163" y="67"/>
                        <a:pt x="164" y="67"/>
                      </a:cubicBezTo>
                      <a:cubicBezTo>
                        <a:pt x="164" y="68"/>
                        <a:pt x="165" y="71"/>
                        <a:pt x="165" y="71"/>
                      </a:cubicBezTo>
                      <a:cubicBezTo>
                        <a:pt x="166" y="71"/>
                        <a:pt x="169" y="71"/>
                        <a:pt x="169" y="72"/>
                      </a:cubicBezTo>
                      <a:cubicBezTo>
                        <a:pt x="168" y="73"/>
                        <a:pt x="167" y="75"/>
                        <a:pt x="169" y="75"/>
                      </a:cubicBezTo>
                      <a:cubicBezTo>
                        <a:pt x="170" y="76"/>
                        <a:pt x="170" y="76"/>
                        <a:pt x="171" y="76"/>
                      </a:cubicBezTo>
                      <a:cubicBezTo>
                        <a:pt x="172" y="76"/>
                        <a:pt x="172" y="76"/>
                        <a:pt x="173" y="76"/>
                      </a:cubicBezTo>
                      <a:cubicBezTo>
                        <a:pt x="175" y="75"/>
                        <a:pt x="176" y="75"/>
                        <a:pt x="176" y="75"/>
                      </a:cubicBezTo>
                      <a:cubicBezTo>
                        <a:pt x="176" y="75"/>
                        <a:pt x="178" y="77"/>
                        <a:pt x="178" y="77"/>
                      </a:cubicBezTo>
                      <a:cubicBezTo>
                        <a:pt x="178" y="78"/>
                        <a:pt x="178" y="82"/>
                        <a:pt x="178" y="82"/>
                      </a:cubicBezTo>
                      <a:cubicBezTo>
                        <a:pt x="176" y="85"/>
                        <a:pt x="176" y="85"/>
                        <a:pt x="176" y="85"/>
                      </a:cubicBezTo>
                      <a:cubicBezTo>
                        <a:pt x="176" y="85"/>
                        <a:pt x="176" y="92"/>
                        <a:pt x="175" y="92"/>
                      </a:cubicBezTo>
                      <a:cubicBezTo>
                        <a:pt x="174" y="92"/>
                        <a:pt x="173" y="95"/>
                        <a:pt x="172" y="95"/>
                      </a:cubicBezTo>
                      <a:cubicBezTo>
                        <a:pt x="171" y="96"/>
                        <a:pt x="171" y="100"/>
                        <a:pt x="171" y="100"/>
                      </a:cubicBezTo>
                      <a:cubicBezTo>
                        <a:pt x="169" y="103"/>
                        <a:pt x="169" y="103"/>
                        <a:pt x="169" y="103"/>
                      </a:cubicBezTo>
                      <a:cubicBezTo>
                        <a:pt x="169" y="103"/>
                        <a:pt x="169" y="106"/>
                        <a:pt x="169" y="107"/>
                      </a:cubicBezTo>
                      <a:cubicBezTo>
                        <a:pt x="169" y="108"/>
                        <a:pt x="170" y="111"/>
                        <a:pt x="169" y="113"/>
                      </a:cubicBezTo>
                      <a:cubicBezTo>
                        <a:pt x="169" y="115"/>
                        <a:pt x="166" y="117"/>
                        <a:pt x="166" y="117"/>
                      </a:cubicBezTo>
                      <a:cubicBezTo>
                        <a:pt x="166" y="117"/>
                        <a:pt x="170" y="120"/>
                        <a:pt x="168" y="120"/>
                      </a:cubicBezTo>
                      <a:cubicBezTo>
                        <a:pt x="166" y="120"/>
                        <a:pt x="164" y="123"/>
                        <a:pt x="164" y="124"/>
                      </a:cubicBezTo>
                      <a:cubicBezTo>
                        <a:pt x="163" y="124"/>
                        <a:pt x="164" y="126"/>
                        <a:pt x="163" y="126"/>
                      </a:cubicBezTo>
                      <a:cubicBezTo>
                        <a:pt x="161" y="126"/>
                        <a:pt x="159" y="126"/>
                        <a:pt x="159" y="127"/>
                      </a:cubicBezTo>
                      <a:cubicBezTo>
                        <a:pt x="159" y="128"/>
                        <a:pt x="159" y="130"/>
                        <a:pt x="159" y="130"/>
                      </a:cubicBezTo>
                      <a:cubicBezTo>
                        <a:pt x="156" y="135"/>
                        <a:pt x="156" y="135"/>
                        <a:pt x="156" y="135"/>
                      </a:cubicBezTo>
                      <a:cubicBezTo>
                        <a:pt x="152" y="139"/>
                        <a:pt x="152" y="139"/>
                        <a:pt x="152" y="139"/>
                      </a:cubicBezTo>
                      <a:cubicBezTo>
                        <a:pt x="152" y="139"/>
                        <a:pt x="152" y="141"/>
                        <a:pt x="151" y="142"/>
                      </a:cubicBezTo>
                      <a:cubicBezTo>
                        <a:pt x="150" y="142"/>
                        <a:pt x="145" y="144"/>
                        <a:pt x="144" y="144"/>
                      </a:cubicBezTo>
                      <a:cubicBezTo>
                        <a:pt x="144" y="145"/>
                        <a:pt x="141" y="147"/>
                        <a:pt x="139" y="147"/>
                      </a:cubicBezTo>
                      <a:cubicBezTo>
                        <a:pt x="138" y="147"/>
                        <a:pt x="140" y="150"/>
                        <a:pt x="138" y="147"/>
                      </a:cubicBezTo>
                      <a:cubicBezTo>
                        <a:pt x="137" y="143"/>
                        <a:pt x="138" y="145"/>
                        <a:pt x="136" y="142"/>
                      </a:cubicBezTo>
                      <a:cubicBezTo>
                        <a:pt x="135" y="138"/>
                        <a:pt x="135" y="141"/>
                        <a:pt x="135" y="138"/>
                      </a:cubicBezTo>
                      <a:cubicBezTo>
                        <a:pt x="135" y="136"/>
                        <a:pt x="135" y="138"/>
                        <a:pt x="135" y="136"/>
                      </a:cubicBezTo>
                      <a:cubicBezTo>
                        <a:pt x="135" y="133"/>
                        <a:pt x="135" y="135"/>
                        <a:pt x="134" y="132"/>
                      </a:cubicBezTo>
                      <a:cubicBezTo>
                        <a:pt x="133" y="129"/>
                        <a:pt x="133" y="130"/>
                        <a:pt x="131" y="128"/>
                      </a:cubicBezTo>
                      <a:cubicBezTo>
                        <a:pt x="129" y="127"/>
                        <a:pt x="128" y="128"/>
                        <a:pt x="129" y="126"/>
                      </a:cubicBezTo>
                      <a:cubicBezTo>
                        <a:pt x="130" y="123"/>
                        <a:pt x="130" y="126"/>
                        <a:pt x="130" y="123"/>
                      </a:cubicBezTo>
                      <a:cubicBezTo>
                        <a:pt x="131" y="120"/>
                        <a:pt x="130" y="119"/>
                        <a:pt x="132" y="118"/>
                      </a:cubicBezTo>
                      <a:cubicBezTo>
                        <a:pt x="134" y="117"/>
                        <a:pt x="135" y="117"/>
                        <a:pt x="135" y="115"/>
                      </a:cubicBezTo>
                      <a:cubicBezTo>
                        <a:pt x="135" y="113"/>
                        <a:pt x="135" y="112"/>
                        <a:pt x="134" y="111"/>
                      </a:cubicBezTo>
                      <a:cubicBezTo>
                        <a:pt x="134" y="110"/>
                        <a:pt x="132" y="108"/>
                        <a:pt x="132" y="108"/>
                      </a:cubicBezTo>
                      <a:cubicBezTo>
                        <a:pt x="132" y="107"/>
                        <a:pt x="132" y="107"/>
                        <a:pt x="130" y="105"/>
                      </a:cubicBezTo>
                      <a:cubicBezTo>
                        <a:pt x="129" y="103"/>
                        <a:pt x="128" y="102"/>
                        <a:pt x="128" y="102"/>
                      </a:cubicBezTo>
                      <a:cubicBezTo>
                        <a:pt x="128" y="102"/>
                        <a:pt x="128" y="98"/>
                        <a:pt x="128" y="96"/>
                      </a:cubicBezTo>
                      <a:cubicBezTo>
                        <a:pt x="128" y="94"/>
                        <a:pt x="127" y="97"/>
                        <a:pt x="128" y="94"/>
                      </a:cubicBezTo>
                      <a:cubicBezTo>
                        <a:pt x="128" y="91"/>
                        <a:pt x="129" y="90"/>
                        <a:pt x="129" y="90"/>
                      </a:cubicBezTo>
                      <a:cubicBezTo>
                        <a:pt x="129" y="90"/>
                        <a:pt x="125" y="87"/>
                        <a:pt x="124" y="88"/>
                      </a:cubicBezTo>
                      <a:cubicBezTo>
                        <a:pt x="123" y="88"/>
                        <a:pt x="123" y="90"/>
                        <a:pt x="121" y="88"/>
                      </a:cubicBezTo>
                      <a:cubicBezTo>
                        <a:pt x="119" y="87"/>
                        <a:pt x="119" y="86"/>
                        <a:pt x="119" y="85"/>
                      </a:cubicBezTo>
                      <a:cubicBezTo>
                        <a:pt x="118" y="85"/>
                        <a:pt x="117" y="85"/>
                        <a:pt x="116" y="85"/>
                      </a:cubicBezTo>
                      <a:cubicBezTo>
                        <a:pt x="114" y="86"/>
                        <a:pt x="112" y="86"/>
                        <a:pt x="110" y="87"/>
                      </a:cubicBezTo>
                      <a:cubicBezTo>
                        <a:pt x="108" y="88"/>
                        <a:pt x="107" y="88"/>
                        <a:pt x="105" y="88"/>
                      </a:cubicBezTo>
                      <a:cubicBezTo>
                        <a:pt x="102" y="88"/>
                        <a:pt x="99" y="89"/>
                        <a:pt x="97" y="88"/>
                      </a:cubicBezTo>
                      <a:cubicBezTo>
                        <a:pt x="95" y="86"/>
                        <a:pt x="95" y="88"/>
                        <a:pt x="94" y="86"/>
                      </a:cubicBezTo>
                      <a:cubicBezTo>
                        <a:pt x="93" y="84"/>
                        <a:pt x="94" y="84"/>
                        <a:pt x="92" y="83"/>
                      </a:cubicBezTo>
                      <a:cubicBezTo>
                        <a:pt x="90" y="82"/>
                        <a:pt x="90" y="83"/>
                        <a:pt x="89" y="81"/>
                      </a:cubicBezTo>
                      <a:cubicBezTo>
                        <a:pt x="89" y="79"/>
                        <a:pt x="90" y="79"/>
                        <a:pt x="89" y="77"/>
                      </a:cubicBezTo>
                      <a:cubicBezTo>
                        <a:pt x="87" y="75"/>
                        <a:pt x="90" y="78"/>
                        <a:pt x="87" y="75"/>
                      </a:cubicBezTo>
                      <a:cubicBezTo>
                        <a:pt x="85" y="73"/>
                        <a:pt x="84" y="75"/>
                        <a:pt x="85" y="73"/>
                      </a:cubicBezTo>
                      <a:cubicBezTo>
                        <a:pt x="86" y="71"/>
                        <a:pt x="86" y="72"/>
                        <a:pt x="86" y="69"/>
                      </a:cubicBezTo>
                      <a:cubicBezTo>
                        <a:pt x="86" y="67"/>
                        <a:pt x="90" y="70"/>
                        <a:pt x="88" y="65"/>
                      </a:cubicBezTo>
                      <a:cubicBezTo>
                        <a:pt x="85" y="60"/>
                        <a:pt x="85" y="61"/>
                        <a:pt x="87" y="57"/>
                      </a:cubicBezTo>
                      <a:cubicBezTo>
                        <a:pt x="89" y="53"/>
                        <a:pt x="92" y="52"/>
                        <a:pt x="93" y="51"/>
                      </a:cubicBezTo>
                      <a:cubicBezTo>
                        <a:pt x="93" y="50"/>
                        <a:pt x="94" y="48"/>
                        <a:pt x="95" y="47"/>
                      </a:cubicBezTo>
                      <a:cubicBezTo>
                        <a:pt x="96" y="46"/>
                        <a:pt x="95" y="46"/>
                        <a:pt x="97" y="46"/>
                      </a:cubicBezTo>
                      <a:cubicBezTo>
                        <a:pt x="99" y="46"/>
                        <a:pt x="101" y="45"/>
                        <a:pt x="103" y="44"/>
                      </a:cubicBezTo>
                      <a:cubicBezTo>
                        <a:pt x="104" y="43"/>
                        <a:pt x="106" y="41"/>
                        <a:pt x="107" y="40"/>
                      </a:cubicBezTo>
                      <a:cubicBezTo>
                        <a:pt x="107" y="40"/>
                        <a:pt x="107" y="41"/>
                        <a:pt x="109" y="40"/>
                      </a:cubicBezTo>
                      <a:cubicBezTo>
                        <a:pt x="111" y="40"/>
                        <a:pt x="111" y="39"/>
                        <a:pt x="113" y="39"/>
                      </a:cubicBezTo>
                      <a:cubicBezTo>
                        <a:pt x="114" y="39"/>
                        <a:pt x="111" y="40"/>
                        <a:pt x="115" y="39"/>
                      </a:cubicBezTo>
                      <a:cubicBezTo>
                        <a:pt x="119" y="39"/>
                        <a:pt x="118" y="39"/>
                        <a:pt x="119" y="39"/>
                      </a:cubicBezTo>
                      <a:cubicBezTo>
                        <a:pt x="120" y="39"/>
                        <a:pt x="119" y="39"/>
                        <a:pt x="121" y="39"/>
                      </a:cubicBezTo>
                      <a:cubicBezTo>
                        <a:pt x="122" y="39"/>
                        <a:pt x="122" y="36"/>
                        <a:pt x="122" y="39"/>
                      </a:cubicBezTo>
                      <a:cubicBezTo>
                        <a:pt x="123" y="43"/>
                        <a:pt x="121" y="44"/>
                        <a:pt x="124" y="44"/>
                      </a:cubicBezTo>
                      <a:cubicBezTo>
                        <a:pt x="126" y="45"/>
                        <a:pt x="124" y="45"/>
                        <a:pt x="126" y="45"/>
                      </a:cubicBezTo>
                      <a:cubicBezTo>
                        <a:pt x="129" y="45"/>
                        <a:pt x="128" y="45"/>
                        <a:pt x="130" y="46"/>
                      </a:cubicBezTo>
                      <a:cubicBezTo>
                        <a:pt x="131" y="46"/>
                        <a:pt x="132" y="47"/>
                        <a:pt x="134" y="47"/>
                      </a:cubicBezTo>
                      <a:cubicBezTo>
                        <a:pt x="136" y="47"/>
                        <a:pt x="133" y="50"/>
                        <a:pt x="136" y="47"/>
                      </a:cubicBezTo>
                      <a:cubicBezTo>
                        <a:pt x="139" y="44"/>
                        <a:pt x="133" y="44"/>
                        <a:pt x="139" y="44"/>
                      </a:cubicBezTo>
                      <a:cubicBezTo>
                        <a:pt x="144" y="45"/>
                        <a:pt x="144" y="46"/>
                        <a:pt x="145" y="45"/>
                      </a:cubicBezTo>
                      <a:cubicBezTo>
                        <a:pt x="146" y="45"/>
                        <a:pt x="146" y="46"/>
                        <a:pt x="148" y="45"/>
                      </a:cubicBezTo>
                      <a:cubicBezTo>
                        <a:pt x="151" y="44"/>
                        <a:pt x="151" y="44"/>
                        <a:pt x="152" y="44"/>
                      </a:cubicBezTo>
                      <a:cubicBezTo>
                        <a:pt x="153" y="45"/>
                        <a:pt x="153" y="47"/>
                        <a:pt x="154" y="45"/>
                      </a:cubicBezTo>
                      <a:cubicBezTo>
                        <a:pt x="154" y="43"/>
                        <a:pt x="156" y="43"/>
                        <a:pt x="154" y="42"/>
                      </a:cubicBezTo>
                      <a:cubicBezTo>
                        <a:pt x="151" y="41"/>
                        <a:pt x="150" y="42"/>
                        <a:pt x="150" y="40"/>
                      </a:cubicBezTo>
                      <a:cubicBezTo>
                        <a:pt x="149" y="39"/>
                        <a:pt x="152" y="39"/>
                        <a:pt x="149" y="39"/>
                      </a:cubicBezTo>
                      <a:cubicBezTo>
                        <a:pt x="146" y="38"/>
                        <a:pt x="147" y="38"/>
                        <a:pt x="145" y="38"/>
                      </a:cubicBezTo>
                      <a:cubicBezTo>
                        <a:pt x="143" y="37"/>
                        <a:pt x="141" y="39"/>
                        <a:pt x="140" y="38"/>
                      </a:cubicBezTo>
                      <a:cubicBezTo>
                        <a:pt x="140" y="36"/>
                        <a:pt x="136" y="39"/>
                        <a:pt x="140" y="36"/>
                      </a:cubicBezTo>
                      <a:cubicBezTo>
                        <a:pt x="143" y="32"/>
                        <a:pt x="142" y="31"/>
                        <a:pt x="144" y="32"/>
                      </a:cubicBezTo>
                      <a:cubicBezTo>
                        <a:pt x="147" y="32"/>
                        <a:pt x="146" y="34"/>
                        <a:pt x="148" y="33"/>
                      </a:cubicBezTo>
                      <a:cubicBezTo>
                        <a:pt x="149" y="32"/>
                        <a:pt x="152" y="31"/>
                        <a:pt x="149" y="29"/>
                      </a:cubicBezTo>
                      <a:cubicBezTo>
                        <a:pt x="146" y="27"/>
                        <a:pt x="148" y="28"/>
                        <a:pt x="145" y="26"/>
                      </a:cubicBezTo>
                      <a:cubicBezTo>
                        <a:pt x="142" y="25"/>
                        <a:pt x="140" y="32"/>
                        <a:pt x="139" y="31"/>
                      </a:cubicBezTo>
                      <a:cubicBezTo>
                        <a:pt x="137" y="30"/>
                        <a:pt x="137" y="29"/>
                        <a:pt x="136" y="30"/>
                      </a:cubicBezTo>
                      <a:cubicBezTo>
                        <a:pt x="135" y="30"/>
                        <a:pt x="135" y="32"/>
                        <a:pt x="135" y="34"/>
                      </a:cubicBezTo>
                      <a:cubicBezTo>
                        <a:pt x="134" y="36"/>
                        <a:pt x="136" y="36"/>
                        <a:pt x="133" y="35"/>
                      </a:cubicBezTo>
                      <a:cubicBezTo>
                        <a:pt x="130" y="34"/>
                        <a:pt x="136" y="34"/>
                        <a:pt x="130" y="32"/>
                      </a:cubicBezTo>
                      <a:cubicBezTo>
                        <a:pt x="124" y="30"/>
                        <a:pt x="121" y="30"/>
                        <a:pt x="120" y="31"/>
                      </a:cubicBezTo>
                      <a:cubicBezTo>
                        <a:pt x="120" y="32"/>
                        <a:pt x="118" y="32"/>
                        <a:pt x="118" y="32"/>
                      </a:cubicBezTo>
                      <a:cubicBezTo>
                        <a:pt x="117" y="33"/>
                        <a:pt x="120" y="35"/>
                        <a:pt x="117" y="33"/>
                      </a:cubicBezTo>
                      <a:cubicBezTo>
                        <a:pt x="114" y="32"/>
                        <a:pt x="112" y="34"/>
                        <a:pt x="112" y="34"/>
                      </a:cubicBezTo>
                      <a:cubicBezTo>
                        <a:pt x="112" y="34"/>
                        <a:pt x="111" y="34"/>
                        <a:pt x="110" y="34"/>
                      </a:cubicBezTo>
                      <a:cubicBezTo>
                        <a:pt x="109" y="35"/>
                        <a:pt x="106" y="36"/>
                        <a:pt x="105" y="36"/>
                      </a:cubicBezTo>
                      <a:cubicBezTo>
                        <a:pt x="104" y="35"/>
                        <a:pt x="101" y="36"/>
                        <a:pt x="103" y="33"/>
                      </a:cubicBezTo>
                      <a:cubicBezTo>
                        <a:pt x="106" y="30"/>
                        <a:pt x="104" y="32"/>
                        <a:pt x="108" y="30"/>
                      </a:cubicBezTo>
                      <a:cubicBezTo>
                        <a:pt x="111" y="28"/>
                        <a:pt x="117" y="28"/>
                        <a:pt x="112" y="27"/>
                      </a:cubicBezTo>
                      <a:cubicBezTo>
                        <a:pt x="107" y="26"/>
                        <a:pt x="115" y="26"/>
                        <a:pt x="108" y="23"/>
                      </a:cubicBezTo>
                      <a:cubicBezTo>
                        <a:pt x="102" y="20"/>
                        <a:pt x="102" y="24"/>
                        <a:pt x="102" y="20"/>
                      </a:cubicBezTo>
                      <a:cubicBezTo>
                        <a:pt x="102" y="16"/>
                        <a:pt x="101" y="15"/>
                        <a:pt x="100" y="16"/>
                      </a:cubicBezTo>
                      <a:cubicBezTo>
                        <a:pt x="99" y="16"/>
                        <a:pt x="95" y="17"/>
                        <a:pt x="93" y="17"/>
                      </a:cubicBezTo>
                      <a:cubicBezTo>
                        <a:pt x="92" y="17"/>
                        <a:pt x="94" y="19"/>
                        <a:pt x="91" y="17"/>
                      </a:cubicBezTo>
                      <a:cubicBezTo>
                        <a:pt x="88" y="15"/>
                        <a:pt x="87" y="18"/>
                        <a:pt x="88" y="15"/>
                      </a:cubicBezTo>
                      <a:cubicBezTo>
                        <a:pt x="89" y="12"/>
                        <a:pt x="89" y="12"/>
                        <a:pt x="91" y="10"/>
                      </a:cubicBezTo>
                      <a:cubicBezTo>
                        <a:pt x="93" y="9"/>
                        <a:pt x="92" y="3"/>
                        <a:pt x="97" y="5"/>
                      </a:cubicBezTo>
                      <a:cubicBezTo>
                        <a:pt x="101" y="7"/>
                        <a:pt x="99" y="7"/>
                        <a:pt x="103" y="7"/>
                      </a:cubicBezTo>
                      <a:cubicBezTo>
                        <a:pt x="106" y="7"/>
                        <a:pt x="108" y="7"/>
                        <a:pt x="108" y="6"/>
                      </a:cubicBezTo>
                      <a:cubicBezTo>
                        <a:pt x="108" y="5"/>
                        <a:pt x="104" y="3"/>
                        <a:pt x="104" y="3"/>
                      </a:cubicBezTo>
                      <a:cubicBezTo>
                        <a:pt x="104" y="3"/>
                        <a:pt x="103" y="4"/>
                        <a:pt x="103" y="3"/>
                      </a:cubicBezTo>
                      <a:cubicBezTo>
                        <a:pt x="103" y="2"/>
                        <a:pt x="104" y="1"/>
                        <a:pt x="104" y="1"/>
                      </a:cubicBezTo>
                      <a:cubicBezTo>
                        <a:pt x="103" y="0"/>
                        <a:pt x="103" y="0"/>
                        <a:pt x="103" y="0"/>
                      </a:cubicBezTo>
                      <a:cubicBezTo>
                        <a:pt x="103" y="0"/>
                        <a:pt x="91" y="0"/>
                        <a:pt x="88" y="1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0" name="Freeform 85"/>
                <p:cNvSpPr/>
                <p:nvPr/>
              </p:nvSpPr>
              <p:spPr bwMode="auto">
                <a:xfrm>
                  <a:off x="4567238" y="2873375"/>
                  <a:ext cx="77788" cy="93663"/>
                </a:xfrm>
                <a:custGeom>
                  <a:avLst/>
                  <a:gdLst/>
                  <a:ahLst/>
                  <a:cxnLst>
                    <a:cxn ang="0">
                      <a:pos x="43" y="5"/>
                    </a:cxn>
                    <a:cxn ang="0">
                      <a:pos x="43" y="27"/>
                    </a:cxn>
                    <a:cxn ang="0">
                      <a:pos x="24" y="43"/>
                    </a:cxn>
                    <a:cxn ang="0">
                      <a:pos x="1" y="61"/>
                    </a:cxn>
                    <a:cxn ang="0">
                      <a:pos x="62" y="73"/>
                    </a:cxn>
                    <a:cxn ang="0">
                      <a:pos x="62" y="0"/>
                    </a:cxn>
                    <a:cxn ang="0">
                      <a:pos x="43" y="5"/>
                    </a:cxn>
                  </a:cxnLst>
                  <a:rect l="0" t="0" r="r" b="b"/>
                  <a:pathLst>
                    <a:path w="62" h="73">
                      <a:moveTo>
                        <a:pt x="43" y="5"/>
                      </a:moveTo>
                      <a:cubicBezTo>
                        <a:pt x="43" y="27"/>
                        <a:pt x="43" y="27"/>
                        <a:pt x="43" y="27"/>
                      </a:cubicBezTo>
                      <a:cubicBezTo>
                        <a:pt x="43" y="27"/>
                        <a:pt x="37" y="38"/>
                        <a:pt x="24" y="43"/>
                      </a:cubicBezTo>
                      <a:cubicBezTo>
                        <a:pt x="12" y="47"/>
                        <a:pt x="0" y="54"/>
                        <a:pt x="1" y="61"/>
                      </a:cubicBezTo>
                      <a:cubicBezTo>
                        <a:pt x="2" y="67"/>
                        <a:pt x="17" y="73"/>
                        <a:pt x="62" y="73"/>
                      </a:cubicBezTo>
                      <a:cubicBezTo>
                        <a:pt x="62" y="0"/>
                        <a:pt x="62" y="0"/>
                        <a:pt x="62" y="0"/>
                      </a:cubicBezTo>
                      <a:lnTo>
                        <a:pt x="43" y="5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1" name="Freeform 86"/>
                <p:cNvSpPr/>
                <p:nvPr/>
              </p:nvSpPr>
              <p:spPr bwMode="auto">
                <a:xfrm>
                  <a:off x="4637088" y="2873375"/>
                  <a:ext cx="74613" cy="93663"/>
                </a:xfrm>
                <a:custGeom>
                  <a:avLst/>
                  <a:gdLst/>
                  <a:ahLst/>
                  <a:cxnLst>
                    <a:cxn ang="0">
                      <a:pos x="12" y="5"/>
                    </a:cxn>
                    <a:cxn ang="0">
                      <a:pos x="12" y="27"/>
                    </a:cxn>
                    <a:cxn ang="0">
                      <a:pos x="30" y="43"/>
                    </a:cxn>
                    <a:cxn ang="0">
                      <a:pos x="57" y="61"/>
                    </a:cxn>
                    <a:cxn ang="0">
                      <a:pos x="0" y="73"/>
                    </a:cxn>
                    <a:cxn ang="0">
                      <a:pos x="0" y="0"/>
                    </a:cxn>
                    <a:cxn ang="0">
                      <a:pos x="12" y="5"/>
                    </a:cxn>
                  </a:cxnLst>
                  <a:rect l="0" t="0" r="r" b="b"/>
                  <a:pathLst>
                    <a:path w="58" h="73">
                      <a:moveTo>
                        <a:pt x="12" y="5"/>
                      </a:move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2" y="27"/>
                        <a:pt x="17" y="38"/>
                        <a:pt x="30" y="43"/>
                      </a:cubicBezTo>
                      <a:cubicBezTo>
                        <a:pt x="43" y="47"/>
                        <a:pt x="58" y="54"/>
                        <a:pt x="57" y="61"/>
                      </a:cubicBezTo>
                      <a:cubicBezTo>
                        <a:pt x="56" y="67"/>
                        <a:pt x="32" y="73"/>
                        <a:pt x="0" y="73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12" y="5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2" name="Freeform 87"/>
                <p:cNvSpPr/>
                <p:nvPr/>
              </p:nvSpPr>
              <p:spPr bwMode="auto">
                <a:xfrm>
                  <a:off x="4506913" y="2606675"/>
                  <a:ext cx="274638" cy="277813"/>
                </a:xfrm>
                <a:custGeom>
                  <a:avLst/>
                  <a:gdLst/>
                  <a:ahLst/>
                  <a:cxnLst>
                    <a:cxn ang="0">
                      <a:pos x="160" y="11"/>
                    </a:cxn>
                    <a:cxn ang="0">
                      <a:pos x="204" y="97"/>
                    </a:cxn>
                    <a:cxn ang="0">
                      <a:pos x="97" y="205"/>
                    </a:cxn>
                    <a:cxn ang="0">
                      <a:pos x="11" y="162"/>
                    </a:cxn>
                    <a:cxn ang="0">
                      <a:pos x="0" y="171"/>
                    </a:cxn>
                    <a:cxn ang="0">
                      <a:pos x="97" y="219"/>
                    </a:cxn>
                    <a:cxn ang="0">
                      <a:pos x="218" y="97"/>
                    </a:cxn>
                    <a:cxn ang="0">
                      <a:pos x="169" y="0"/>
                    </a:cxn>
                    <a:cxn ang="0">
                      <a:pos x="160" y="11"/>
                    </a:cxn>
                  </a:cxnLst>
                  <a:rect l="0" t="0" r="r" b="b"/>
                  <a:pathLst>
                    <a:path w="218" h="219">
                      <a:moveTo>
                        <a:pt x="160" y="11"/>
                      </a:moveTo>
                      <a:cubicBezTo>
                        <a:pt x="187" y="30"/>
                        <a:pt x="204" y="62"/>
                        <a:pt x="204" y="97"/>
                      </a:cubicBezTo>
                      <a:cubicBezTo>
                        <a:pt x="204" y="157"/>
                        <a:pt x="156" y="205"/>
                        <a:pt x="97" y="205"/>
                      </a:cubicBezTo>
                      <a:cubicBezTo>
                        <a:pt x="62" y="205"/>
                        <a:pt x="31" y="188"/>
                        <a:pt x="11" y="162"/>
                      </a:cubicBezTo>
                      <a:cubicBezTo>
                        <a:pt x="0" y="171"/>
                        <a:pt x="0" y="171"/>
                        <a:pt x="0" y="171"/>
                      </a:cubicBezTo>
                      <a:cubicBezTo>
                        <a:pt x="22" y="200"/>
                        <a:pt x="57" y="219"/>
                        <a:pt x="97" y="219"/>
                      </a:cubicBezTo>
                      <a:cubicBezTo>
                        <a:pt x="164" y="219"/>
                        <a:pt x="218" y="165"/>
                        <a:pt x="218" y="97"/>
                      </a:cubicBezTo>
                      <a:cubicBezTo>
                        <a:pt x="218" y="57"/>
                        <a:pt x="199" y="22"/>
                        <a:pt x="169" y="0"/>
                      </a:cubicBezTo>
                      <a:lnTo>
                        <a:pt x="160" y="11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3" name="Freeform 88"/>
                <p:cNvSpPr>
                  <a:spLocks noEditPoints="1"/>
                </p:cNvSpPr>
                <p:nvPr/>
              </p:nvSpPr>
              <p:spPr bwMode="auto">
                <a:xfrm>
                  <a:off x="4508500" y="2609850"/>
                  <a:ext cx="244475" cy="244475"/>
                </a:xfrm>
                <a:custGeom>
                  <a:avLst/>
                  <a:gdLst/>
                  <a:ahLst/>
                  <a:cxnLst>
                    <a:cxn ang="0">
                      <a:pos x="96" y="0"/>
                    </a:cxn>
                    <a:cxn ang="0">
                      <a:pos x="0" y="97"/>
                    </a:cxn>
                    <a:cxn ang="0">
                      <a:pos x="96" y="193"/>
                    </a:cxn>
                    <a:cxn ang="0">
                      <a:pos x="193" y="97"/>
                    </a:cxn>
                    <a:cxn ang="0">
                      <a:pos x="96" y="0"/>
                    </a:cxn>
                    <a:cxn ang="0">
                      <a:pos x="96" y="189"/>
                    </a:cxn>
                    <a:cxn ang="0">
                      <a:pos x="4" y="97"/>
                    </a:cxn>
                    <a:cxn ang="0">
                      <a:pos x="96" y="5"/>
                    </a:cxn>
                    <a:cxn ang="0">
                      <a:pos x="188" y="97"/>
                    </a:cxn>
                    <a:cxn ang="0">
                      <a:pos x="96" y="189"/>
                    </a:cxn>
                  </a:cxnLst>
                  <a:rect l="0" t="0" r="r" b="b"/>
                  <a:pathLst>
                    <a:path w="193" h="193">
                      <a:moveTo>
                        <a:pt x="96" y="0"/>
                      </a:moveTo>
                      <a:cubicBezTo>
                        <a:pt x="43" y="0"/>
                        <a:pt x="0" y="43"/>
                        <a:pt x="0" y="97"/>
                      </a:cubicBezTo>
                      <a:cubicBezTo>
                        <a:pt x="0" y="150"/>
                        <a:pt x="43" y="193"/>
                        <a:pt x="96" y="193"/>
                      </a:cubicBezTo>
                      <a:cubicBezTo>
                        <a:pt x="149" y="193"/>
                        <a:pt x="193" y="150"/>
                        <a:pt x="193" y="97"/>
                      </a:cubicBezTo>
                      <a:cubicBezTo>
                        <a:pt x="193" y="43"/>
                        <a:pt x="149" y="0"/>
                        <a:pt x="96" y="0"/>
                      </a:cubicBezTo>
                      <a:close/>
                      <a:moveTo>
                        <a:pt x="96" y="189"/>
                      </a:moveTo>
                      <a:cubicBezTo>
                        <a:pt x="46" y="189"/>
                        <a:pt x="4" y="147"/>
                        <a:pt x="4" y="97"/>
                      </a:cubicBezTo>
                      <a:cubicBezTo>
                        <a:pt x="4" y="46"/>
                        <a:pt x="46" y="5"/>
                        <a:pt x="96" y="5"/>
                      </a:cubicBezTo>
                      <a:cubicBezTo>
                        <a:pt x="147" y="5"/>
                        <a:pt x="188" y="46"/>
                        <a:pt x="188" y="97"/>
                      </a:cubicBezTo>
                      <a:cubicBezTo>
                        <a:pt x="188" y="147"/>
                        <a:pt x="147" y="189"/>
                        <a:pt x="96" y="189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4" name="Freeform 89"/>
                <p:cNvSpPr/>
                <p:nvPr/>
              </p:nvSpPr>
              <p:spPr bwMode="auto">
                <a:xfrm>
                  <a:off x="4502150" y="2614613"/>
                  <a:ext cx="273050" cy="239713"/>
                </a:xfrm>
                <a:custGeom>
                  <a:avLst/>
                  <a:gdLst/>
                  <a:ahLst/>
                  <a:cxnLst>
                    <a:cxn ang="0">
                      <a:pos x="62" y="15"/>
                    </a:cxn>
                    <a:cxn ang="0">
                      <a:pos x="58" y="22"/>
                    </a:cxn>
                    <a:cxn ang="0">
                      <a:pos x="54" y="28"/>
                    </a:cxn>
                    <a:cxn ang="0">
                      <a:pos x="51" y="25"/>
                    </a:cxn>
                    <a:cxn ang="0">
                      <a:pos x="50" y="31"/>
                    </a:cxn>
                    <a:cxn ang="0">
                      <a:pos x="40" y="33"/>
                    </a:cxn>
                    <a:cxn ang="0">
                      <a:pos x="34" y="39"/>
                    </a:cxn>
                    <a:cxn ang="0">
                      <a:pos x="26" y="51"/>
                    </a:cxn>
                    <a:cxn ang="0">
                      <a:pos x="20" y="58"/>
                    </a:cxn>
                    <a:cxn ang="0">
                      <a:pos x="25" y="64"/>
                    </a:cxn>
                    <a:cxn ang="0">
                      <a:pos x="26" y="67"/>
                    </a:cxn>
                    <a:cxn ang="0">
                      <a:pos x="21" y="62"/>
                    </a:cxn>
                    <a:cxn ang="0">
                      <a:pos x="17" y="57"/>
                    </a:cxn>
                    <a:cxn ang="0">
                      <a:pos x="16" y="65"/>
                    </a:cxn>
                    <a:cxn ang="0">
                      <a:pos x="16" y="79"/>
                    </a:cxn>
                    <a:cxn ang="0">
                      <a:pos x="23" y="76"/>
                    </a:cxn>
                    <a:cxn ang="0">
                      <a:pos x="30" y="84"/>
                    </a:cxn>
                    <a:cxn ang="0">
                      <a:pos x="39" y="93"/>
                    </a:cxn>
                    <a:cxn ang="0">
                      <a:pos x="47" y="100"/>
                    </a:cxn>
                    <a:cxn ang="0">
                      <a:pos x="58" y="111"/>
                    </a:cxn>
                    <a:cxn ang="0">
                      <a:pos x="55" y="128"/>
                    </a:cxn>
                    <a:cxn ang="0">
                      <a:pos x="46" y="147"/>
                    </a:cxn>
                    <a:cxn ang="0">
                      <a:pos x="49" y="161"/>
                    </a:cxn>
                    <a:cxn ang="0">
                      <a:pos x="44" y="162"/>
                    </a:cxn>
                    <a:cxn ang="0">
                      <a:pos x="30" y="141"/>
                    </a:cxn>
                    <a:cxn ang="0">
                      <a:pos x="15" y="107"/>
                    </a:cxn>
                    <a:cxn ang="0">
                      <a:pos x="11" y="83"/>
                    </a:cxn>
                    <a:cxn ang="0">
                      <a:pos x="70" y="174"/>
                    </a:cxn>
                    <a:cxn ang="0">
                      <a:pos x="85" y="172"/>
                    </a:cxn>
                    <a:cxn ang="0">
                      <a:pos x="105" y="169"/>
                    </a:cxn>
                    <a:cxn ang="0">
                      <a:pos x="103" y="178"/>
                    </a:cxn>
                    <a:cxn ang="0">
                      <a:pos x="114" y="177"/>
                    </a:cxn>
                    <a:cxn ang="0">
                      <a:pos x="131" y="175"/>
                    </a:cxn>
                    <a:cxn ang="0">
                      <a:pos x="130" y="3"/>
                    </a:cxn>
                    <a:cxn ang="0">
                      <a:pos x="187" y="61"/>
                    </a:cxn>
                    <a:cxn ang="0">
                      <a:pos x="179" y="55"/>
                    </a:cxn>
                    <a:cxn ang="0">
                      <a:pos x="172" y="71"/>
                    </a:cxn>
                    <a:cxn ang="0">
                      <a:pos x="161" y="57"/>
                    </a:cxn>
                    <a:cxn ang="0">
                      <a:pos x="165" y="71"/>
                    </a:cxn>
                    <a:cxn ang="0">
                      <a:pos x="176" y="75"/>
                    </a:cxn>
                    <a:cxn ang="0">
                      <a:pos x="172" y="95"/>
                    </a:cxn>
                    <a:cxn ang="0">
                      <a:pos x="166" y="117"/>
                    </a:cxn>
                    <a:cxn ang="0">
                      <a:pos x="159" y="130"/>
                    </a:cxn>
                    <a:cxn ang="0">
                      <a:pos x="139" y="147"/>
                    </a:cxn>
                    <a:cxn ang="0">
                      <a:pos x="134" y="132"/>
                    </a:cxn>
                    <a:cxn ang="0">
                      <a:pos x="135" y="115"/>
                    </a:cxn>
                    <a:cxn ang="0">
                      <a:pos x="128" y="96"/>
                    </a:cxn>
                    <a:cxn ang="0">
                      <a:pos x="119" y="85"/>
                    </a:cxn>
                    <a:cxn ang="0">
                      <a:pos x="94" y="86"/>
                    </a:cxn>
                    <a:cxn ang="0">
                      <a:pos x="85" y="73"/>
                    </a:cxn>
                    <a:cxn ang="0">
                      <a:pos x="95" y="47"/>
                    </a:cxn>
                    <a:cxn ang="0">
                      <a:pos x="113" y="39"/>
                    </a:cxn>
                    <a:cxn ang="0">
                      <a:pos x="124" y="44"/>
                    </a:cxn>
                    <a:cxn ang="0">
                      <a:pos x="139" y="44"/>
                    </a:cxn>
                    <a:cxn ang="0">
                      <a:pos x="154" y="42"/>
                    </a:cxn>
                    <a:cxn ang="0">
                      <a:pos x="140" y="36"/>
                    </a:cxn>
                    <a:cxn ang="0">
                      <a:pos x="139" y="31"/>
                    </a:cxn>
                    <a:cxn ang="0">
                      <a:pos x="120" y="31"/>
                    </a:cxn>
                    <a:cxn ang="0">
                      <a:pos x="105" y="36"/>
                    </a:cxn>
                    <a:cxn ang="0">
                      <a:pos x="102" y="20"/>
                    </a:cxn>
                    <a:cxn ang="0">
                      <a:pos x="91" y="10"/>
                    </a:cxn>
                    <a:cxn ang="0">
                      <a:pos x="103" y="3"/>
                    </a:cxn>
                  </a:cxnLst>
                  <a:rect l="0" t="0" r="r" b="b"/>
                  <a:pathLst>
                    <a:path w="216" h="189">
                      <a:moveTo>
                        <a:pt x="88" y="1"/>
                      </a:moveTo>
                      <a:cubicBezTo>
                        <a:pt x="88" y="1"/>
                        <a:pt x="55" y="5"/>
                        <a:pt x="33" y="30"/>
                      </a:cubicBezTo>
                      <a:cubicBezTo>
                        <a:pt x="33" y="30"/>
                        <a:pt x="50" y="13"/>
                        <a:pt x="60" y="13"/>
                      </a:cubicBezTo>
                      <a:cubicBezTo>
                        <a:pt x="63" y="14"/>
                        <a:pt x="63" y="14"/>
                        <a:pt x="63" y="14"/>
                      </a:cubicBezTo>
                      <a:cubicBezTo>
                        <a:pt x="63" y="14"/>
                        <a:pt x="62" y="14"/>
                        <a:pt x="62" y="15"/>
                      </a:cubicBezTo>
                      <a:cubicBezTo>
                        <a:pt x="62" y="15"/>
                        <a:pt x="60" y="17"/>
                        <a:pt x="60" y="17"/>
                      </a:cubicBezTo>
                      <a:cubicBezTo>
                        <a:pt x="60" y="18"/>
                        <a:pt x="61" y="19"/>
                        <a:pt x="61" y="19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60" y="20"/>
                        <a:pt x="59" y="21"/>
                        <a:pt x="59" y="21"/>
                      </a:cubicBezTo>
                      <a:cubicBezTo>
                        <a:pt x="59" y="21"/>
                        <a:pt x="58" y="21"/>
                        <a:pt x="58" y="22"/>
                      </a:cubicBezTo>
                      <a:cubicBezTo>
                        <a:pt x="58" y="23"/>
                        <a:pt x="58" y="24"/>
                        <a:pt x="58" y="24"/>
                      </a:cubicBezTo>
                      <a:cubicBezTo>
                        <a:pt x="58" y="26"/>
                        <a:pt x="58" y="26"/>
                        <a:pt x="58" y="26"/>
                      </a:cubicBezTo>
                      <a:cubicBezTo>
                        <a:pt x="58" y="27"/>
                        <a:pt x="58" y="27"/>
                        <a:pt x="58" y="27"/>
                      </a:cubicBezTo>
                      <a:cubicBezTo>
                        <a:pt x="56" y="28"/>
                        <a:pt x="56" y="28"/>
                        <a:pt x="56" y="28"/>
                      </a:cubicBezTo>
                      <a:cubicBezTo>
                        <a:pt x="56" y="28"/>
                        <a:pt x="55" y="28"/>
                        <a:pt x="54" y="28"/>
                      </a:cubicBezTo>
                      <a:cubicBezTo>
                        <a:pt x="53" y="27"/>
                        <a:pt x="53" y="26"/>
                        <a:pt x="53" y="26"/>
                      </a:cubicBezTo>
                      <a:cubicBezTo>
                        <a:pt x="55" y="25"/>
                        <a:pt x="55" y="25"/>
                        <a:pt x="55" y="25"/>
                      </a:cubicBezTo>
                      <a:cubicBezTo>
                        <a:pt x="55" y="25"/>
                        <a:pt x="55" y="25"/>
                        <a:pt x="55" y="24"/>
                      </a:cubicBezTo>
                      <a:cubicBezTo>
                        <a:pt x="54" y="24"/>
                        <a:pt x="54" y="23"/>
                        <a:pt x="53" y="23"/>
                      </a:cubicBezTo>
                      <a:cubicBezTo>
                        <a:pt x="52" y="23"/>
                        <a:pt x="51" y="25"/>
                        <a:pt x="51" y="25"/>
                      </a:cubicBezTo>
                      <a:cubicBezTo>
                        <a:pt x="49" y="26"/>
                        <a:pt x="49" y="26"/>
                        <a:pt x="49" y="26"/>
                      </a:cubicBezTo>
                      <a:cubicBezTo>
                        <a:pt x="49" y="26"/>
                        <a:pt x="48" y="28"/>
                        <a:pt x="49" y="28"/>
                      </a:cubicBezTo>
                      <a:cubicBezTo>
                        <a:pt x="49" y="28"/>
                        <a:pt x="50" y="28"/>
                        <a:pt x="50" y="28"/>
                      </a:cubicBezTo>
                      <a:cubicBezTo>
                        <a:pt x="50" y="28"/>
                        <a:pt x="50" y="29"/>
                        <a:pt x="50" y="29"/>
                      </a:cubicBezTo>
                      <a:cubicBezTo>
                        <a:pt x="50" y="30"/>
                        <a:pt x="50" y="31"/>
                        <a:pt x="50" y="31"/>
                      </a:cubicBezTo>
                      <a:cubicBezTo>
                        <a:pt x="50" y="31"/>
                        <a:pt x="49" y="32"/>
                        <a:pt x="48" y="31"/>
                      </a:cubicBezTo>
                      <a:cubicBezTo>
                        <a:pt x="47" y="31"/>
                        <a:pt x="46" y="31"/>
                        <a:pt x="45" y="31"/>
                      </a:cubicBezTo>
                      <a:cubicBezTo>
                        <a:pt x="45" y="30"/>
                        <a:pt x="44" y="30"/>
                        <a:pt x="43" y="30"/>
                      </a:cubicBezTo>
                      <a:cubicBezTo>
                        <a:pt x="43" y="31"/>
                        <a:pt x="43" y="31"/>
                        <a:pt x="42" y="31"/>
                      </a:cubicBezTo>
                      <a:cubicBezTo>
                        <a:pt x="42" y="31"/>
                        <a:pt x="40" y="33"/>
                        <a:pt x="40" y="33"/>
                      </a:cubicBezTo>
                      <a:cubicBezTo>
                        <a:pt x="40" y="33"/>
                        <a:pt x="39" y="33"/>
                        <a:pt x="39" y="34"/>
                      </a:cubicBezTo>
                      <a:cubicBezTo>
                        <a:pt x="39" y="34"/>
                        <a:pt x="39" y="36"/>
                        <a:pt x="39" y="36"/>
                      </a:cubicBezTo>
                      <a:cubicBezTo>
                        <a:pt x="39" y="36"/>
                        <a:pt x="38" y="36"/>
                        <a:pt x="36" y="37"/>
                      </a:cubicBezTo>
                      <a:cubicBezTo>
                        <a:pt x="35" y="37"/>
                        <a:pt x="35" y="38"/>
                        <a:pt x="35" y="38"/>
                      </a:cubicBezTo>
                      <a:cubicBezTo>
                        <a:pt x="34" y="39"/>
                        <a:pt x="34" y="39"/>
                        <a:pt x="34" y="39"/>
                      </a:cubicBezTo>
                      <a:cubicBezTo>
                        <a:pt x="34" y="39"/>
                        <a:pt x="33" y="40"/>
                        <a:pt x="32" y="41"/>
                      </a:cubicBezTo>
                      <a:cubicBezTo>
                        <a:pt x="31" y="42"/>
                        <a:pt x="29" y="44"/>
                        <a:pt x="29" y="44"/>
                      </a:cubicBezTo>
                      <a:cubicBezTo>
                        <a:pt x="28" y="44"/>
                        <a:pt x="27" y="45"/>
                        <a:pt x="27" y="46"/>
                      </a:cubicBezTo>
                      <a:cubicBezTo>
                        <a:pt x="27" y="47"/>
                        <a:pt x="27" y="48"/>
                        <a:pt x="26" y="48"/>
                      </a:cubicBezTo>
                      <a:cubicBezTo>
                        <a:pt x="26" y="49"/>
                        <a:pt x="26" y="50"/>
                        <a:pt x="26" y="51"/>
                      </a:cubicBezTo>
                      <a:cubicBezTo>
                        <a:pt x="25" y="52"/>
                        <a:pt x="25" y="53"/>
                        <a:pt x="24" y="53"/>
                      </a:cubicBezTo>
                      <a:cubicBezTo>
                        <a:pt x="24" y="54"/>
                        <a:pt x="23" y="54"/>
                        <a:pt x="23" y="54"/>
                      </a:cubicBezTo>
                      <a:cubicBezTo>
                        <a:pt x="23" y="54"/>
                        <a:pt x="21" y="55"/>
                        <a:pt x="20" y="55"/>
                      </a:cubicBezTo>
                      <a:cubicBezTo>
                        <a:pt x="19" y="56"/>
                        <a:pt x="19" y="57"/>
                        <a:pt x="19" y="57"/>
                      </a:cubicBezTo>
                      <a:cubicBezTo>
                        <a:pt x="19" y="58"/>
                        <a:pt x="20" y="58"/>
                        <a:pt x="20" y="58"/>
                      </a:cubicBezTo>
                      <a:cubicBezTo>
                        <a:pt x="21" y="58"/>
                        <a:pt x="22" y="59"/>
                        <a:pt x="22" y="59"/>
                      </a:cubicBezTo>
                      <a:cubicBezTo>
                        <a:pt x="22" y="59"/>
                        <a:pt x="22" y="61"/>
                        <a:pt x="22" y="61"/>
                      </a:cubicBezTo>
                      <a:cubicBezTo>
                        <a:pt x="22" y="61"/>
                        <a:pt x="21" y="63"/>
                        <a:pt x="22" y="63"/>
                      </a:cubicBezTo>
                      <a:cubicBezTo>
                        <a:pt x="22" y="63"/>
                        <a:pt x="23" y="63"/>
                        <a:pt x="23" y="63"/>
                      </a:cubicBezTo>
                      <a:cubicBezTo>
                        <a:pt x="25" y="64"/>
                        <a:pt x="25" y="64"/>
                        <a:pt x="25" y="64"/>
                      </a:cubicBezTo>
                      <a:cubicBezTo>
                        <a:pt x="27" y="65"/>
                        <a:pt x="27" y="65"/>
                        <a:pt x="27" y="65"/>
                      </a:cubicBezTo>
                      <a:cubicBezTo>
                        <a:pt x="28" y="65"/>
                        <a:pt x="28" y="65"/>
                        <a:pt x="28" y="65"/>
                      </a:cubicBezTo>
                      <a:cubicBezTo>
                        <a:pt x="28" y="65"/>
                        <a:pt x="27" y="66"/>
                        <a:pt x="27" y="67"/>
                      </a:cubicBezTo>
                      <a:cubicBezTo>
                        <a:pt x="27" y="67"/>
                        <a:pt x="27" y="68"/>
                        <a:pt x="26" y="68"/>
                      </a:cubicBezTo>
                      <a:cubicBezTo>
                        <a:pt x="26" y="67"/>
                        <a:pt x="26" y="67"/>
                        <a:pt x="26" y="67"/>
                      </a:cubicBezTo>
                      <a:cubicBezTo>
                        <a:pt x="25" y="66"/>
                        <a:pt x="25" y="66"/>
                        <a:pt x="25" y="65"/>
                      </a:cubicBezTo>
                      <a:cubicBezTo>
                        <a:pt x="24" y="65"/>
                        <a:pt x="23" y="66"/>
                        <a:pt x="23" y="66"/>
                      </a:cubicBezTo>
                      <a:cubicBezTo>
                        <a:pt x="22" y="65"/>
                        <a:pt x="22" y="65"/>
                        <a:pt x="21" y="65"/>
                      </a:cubicBezTo>
                      <a:cubicBezTo>
                        <a:pt x="21" y="64"/>
                        <a:pt x="21" y="65"/>
                        <a:pt x="21" y="64"/>
                      </a:cubicBezTo>
                      <a:cubicBezTo>
                        <a:pt x="21" y="63"/>
                        <a:pt x="21" y="63"/>
                        <a:pt x="21" y="62"/>
                      </a:cubicBezTo>
                      <a:cubicBezTo>
                        <a:pt x="21" y="62"/>
                        <a:pt x="20" y="61"/>
                        <a:pt x="20" y="61"/>
                      </a:cubicBezTo>
                      <a:cubicBezTo>
                        <a:pt x="19" y="61"/>
                        <a:pt x="20" y="62"/>
                        <a:pt x="19" y="61"/>
                      </a:cubicBezTo>
                      <a:cubicBezTo>
                        <a:pt x="19" y="60"/>
                        <a:pt x="18" y="60"/>
                        <a:pt x="18" y="60"/>
                      </a:cubicBezTo>
                      <a:cubicBezTo>
                        <a:pt x="18" y="60"/>
                        <a:pt x="17" y="60"/>
                        <a:pt x="17" y="60"/>
                      </a:cubicBezTo>
                      <a:cubicBezTo>
                        <a:pt x="17" y="59"/>
                        <a:pt x="17" y="58"/>
                        <a:pt x="17" y="57"/>
                      </a:cubicBezTo>
                      <a:cubicBezTo>
                        <a:pt x="17" y="57"/>
                        <a:pt x="18" y="56"/>
                        <a:pt x="18" y="55"/>
                      </a:cubicBezTo>
                      <a:cubicBezTo>
                        <a:pt x="18" y="55"/>
                        <a:pt x="18" y="52"/>
                        <a:pt x="18" y="52"/>
                      </a:cubicBezTo>
                      <a:cubicBezTo>
                        <a:pt x="18" y="52"/>
                        <a:pt x="15" y="58"/>
                        <a:pt x="14" y="63"/>
                      </a:cubicBezTo>
                      <a:cubicBezTo>
                        <a:pt x="14" y="63"/>
                        <a:pt x="15" y="62"/>
                        <a:pt x="15" y="63"/>
                      </a:cubicBezTo>
                      <a:cubicBezTo>
                        <a:pt x="15" y="64"/>
                        <a:pt x="16" y="65"/>
                        <a:pt x="16" y="65"/>
                      </a:cubicBezTo>
                      <a:cubicBezTo>
                        <a:pt x="15" y="66"/>
                        <a:pt x="15" y="66"/>
                        <a:pt x="15" y="68"/>
                      </a:cubicBezTo>
                      <a:cubicBezTo>
                        <a:pt x="15" y="71"/>
                        <a:pt x="16" y="71"/>
                        <a:pt x="16" y="72"/>
                      </a:cubicBezTo>
                      <a:cubicBezTo>
                        <a:pt x="15" y="73"/>
                        <a:pt x="15" y="74"/>
                        <a:pt x="15" y="75"/>
                      </a:cubicBezTo>
                      <a:cubicBezTo>
                        <a:pt x="15" y="76"/>
                        <a:pt x="15" y="78"/>
                        <a:pt x="16" y="78"/>
                      </a:cubicBezTo>
                      <a:cubicBezTo>
                        <a:pt x="16" y="79"/>
                        <a:pt x="16" y="79"/>
                        <a:pt x="16" y="79"/>
                      </a:cubicBezTo>
                      <a:cubicBezTo>
                        <a:pt x="17" y="80"/>
                        <a:pt x="16" y="81"/>
                        <a:pt x="17" y="80"/>
                      </a:cubicBezTo>
                      <a:cubicBezTo>
                        <a:pt x="18" y="78"/>
                        <a:pt x="19" y="77"/>
                        <a:pt x="19" y="77"/>
                      </a:cubicBezTo>
                      <a:cubicBezTo>
                        <a:pt x="19" y="76"/>
                        <a:pt x="19" y="76"/>
                        <a:pt x="19" y="76"/>
                      </a:cubicBezTo>
                      <a:cubicBezTo>
                        <a:pt x="19" y="76"/>
                        <a:pt x="19" y="75"/>
                        <a:pt x="21" y="75"/>
                      </a:cubicBezTo>
                      <a:cubicBezTo>
                        <a:pt x="22" y="76"/>
                        <a:pt x="22" y="75"/>
                        <a:pt x="23" y="76"/>
                      </a:cubicBezTo>
                      <a:cubicBezTo>
                        <a:pt x="23" y="77"/>
                        <a:pt x="22" y="78"/>
                        <a:pt x="23" y="78"/>
                      </a:cubicBezTo>
                      <a:cubicBezTo>
                        <a:pt x="24" y="78"/>
                        <a:pt x="26" y="77"/>
                        <a:pt x="26" y="77"/>
                      </a:cubicBezTo>
                      <a:cubicBezTo>
                        <a:pt x="27" y="78"/>
                        <a:pt x="28" y="78"/>
                        <a:pt x="28" y="79"/>
                      </a:cubicBezTo>
                      <a:cubicBezTo>
                        <a:pt x="28" y="80"/>
                        <a:pt x="29" y="81"/>
                        <a:pt x="29" y="82"/>
                      </a:cubicBezTo>
                      <a:cubicBezTo>
                        <a:pt x="30" y="82"/>
                        <a:pt x="30" y="83"/>
                        <a:pt x="30" y="84"/>
                      </a:cubicBezTo>
                      <a:cubicBezTo>
                        <a:pt x="30" y="85"/>
                        <a:pt x="33" y="86"/>
                        <a:pt x="33" y="86"/>
                      </a:cubicBezTo>
                      <a:cubicBezTo>
                        <a:pt x="33" y="86"/>
                        <a:pt x="35" y="86"/>
                        <a:pt x="36" y="86"/>
                      </a:cubicBezTo>
                      <a:cubicBezTo>
                        <a:pt x="37" y="86"/>
                        <a:pt x="36" y="87"/>
                        <a:pt x="37" y="88"/>
                      </a:cubicBezTo>
                      <a:cubicBezTo>
                        <a:pt x="38" y="88"/>
                        <a:pt x="39" y="90"/>
                        <a:pt x="39" y="90"/>
                      </a:cubicBezTo>
                      <a:cubicBezTo>
                        <a:pt x="39" y="90"/>
                        <a:pt x="39" y="92"/>
                        <a:pt x="39" y="93"/>
                      </a:cubicBezTo>
                      <a:cubicBezTo>
                        <a:pt x="39" y="94"/>
                        <a:pt x="39" y="95"/>
                        <a:pt x="39" y="95"/>
                      </a:cubicBezTo>
                      <a:cubicBezTo>
                        <a:pt x="40" y="95"/>
                        <a:pt x="42" y="95"/>
                        <a:pt x="42" y="95"/>
                      </a:cubicBezTo>
                      <a:cubicBezTo>
                        <a:pt x="42" y="95"/>
                        <a:pt x="41" y="97"/>
                        <a:pt x="43" y="97"/>
                      </a:cubicBezTo>
                      <a:cubicBezTo>
                        <a:pt x="44" y="98"/>
                        <a:pt x="46" y="98"/>
                        <a:pt x="46" y="99"/>
                      </a:cubicBezTo>
                      <a:cubicBezTo>
                        <a:pt x="47" y="99"/>
                        <a:pt x="45" y="100"/>
                        <a:pt x="47" y="100"/>
                      </a:cubicBezTo>
                      <a:cubicBezTo>
                        <a:pt x="49" y="100"/>
                        <a:pt x="51" y="100"/>
                        <a:pt x="52" y="101"/>
                      </a:cubicBezTo>
                      <a:cubicBezTo>
                        <a:pt x="53" y="101"/>
                        <a:pt x="52" y="102"/>
                        <a:pt x="54" y="104"/>
                      </a:cubicBezTo>
                      <a:cubicBezTo>
                        <a:pt x="57" y="105"/>
                        <a:pt x="57" y="105"/>
                        <a:pt x="58" y="106"/>
                      </a:cubicBezTo>
                      <a:cubicBezTo>
                        <a:pt x="59" y="106"/>
                        <a:pt x="60" y="106"/>
                        <a:pt x="59" y="108"/>
                      </a:cubicBezTo>
                      <a:cubicBezTo>
                        <a:pt x="59" y="109"/>
                        <a:pt x="59" y="111"/>
                        <a:pt x="58" y="111"/>
                      </a:cubicBezTo>
                      <a:cubicBezTo>
                        <a:pt x="57" y="112"/>
                        <a:pt x="56" y="114"/>
                        <a:pt x="55" y="115"/>
                      </a:cubicBezTo>
                      <a:cubicBezTo>
                        <a:pt x="55" y="116"/>
                        <a:pt x="54" y="117"/>
                        <a:pt x="55" y="118"/>
                      </a:cubicBezTo>
                      <a:cubicBezTo>
                        <a:pt x="55" y="120"/>
                        <a:pt x="56" y="121"/>
                        <a:pt x="56" y="122"/>
                      </a:cubicBezTo>
                      <a:cubicBezTo>
                        <a:pt x="56" y="122"/>
                        <a:pt x="56" y="125"/>
                        <a:pt x="56" y="125"/>
                      </a:cubicBezTo>
                      <a:cubicBezTo>
                        <a:pt x="55" y="126"/>
                        <a:pt x="55" y="128"/>
                        <a:pt x="55" y="128"/>
                      </a:cubicBezTo>
                      <a:cubicBezTo>
                        <a:pt x="55" y="128"/>
                        <a:pt x="56" y="129"/>
                        <a:pt x="55" y="130"/>
                      </a:cubicBezTo>
                      <a:cubicBezTo>
                        <a:pt x="54" y="132"/>
                        <a:pt x="52" y="133"/>
                        <a:pt x="51" y="133"/>
                      </a:cubicBezTo>
                      <a:cubicBezTo>
                        <a:pt x="50" y="134"/>
                        <a:pt x="49" y="135"/>
                        <a:pt x="49" y="135"/>
                      </a:cubicBezTo>
                      <a:cubicBezTo>
                        <a:pt x="49" y="135"/>
                        <a:pt x="49" y="139"/>
                        <a:pt x="49" y="140"/>
                      </a:cubicBezTo>
                      <a:cubicBezTo>
                        <a:pt x="48" y="140"/>
                        <a:pt x="45" y="146"/>
                        <a:pt x="46" y="147"/>
                      </a:cubicBezTo>
                      <a:cubicBezTo>
                        <a:pt x="47" y="149"/>
                        <a:pt x="48" y="150"/>
                        <a:pt x="47" y="151"/>
                      </a:cubicBezTo>
                      <a:cubicBezTo>
                        <a:pt x="47" y="152"/>
                        <a:pt x="47" y="152"/>
                        <a:pt x="46" y="153"/>
                      </a:cubicBezTo>
                      <a:cubicBezTo>
                        <a:pt x="46" y="153"/>
                        <a:pt x="44" y="153"/>
                        <a:pt x="45" y="155"/>
                      </a:cubicBezTo>
                      <a:cubicBezTo>
                        <a:pt x="46" y="157"/>
                        <a:pt x="47" y="157"/>
                        <a:pt x="48" y="159"/>
                      </a:cubicBezTo>
                      <a:cubicBezTo>
                        <a:pt x="48" y="160"/>
                        <a:pt x="48" y="160"/>
                        <a:pt x="49" y="161"/>
                      </a:cubicBezTo>
                      <a:cubicBezTo>
                        <a:pt x="50" y="162"/>
                        <a:pt x="50" y="164"/>
                        <a:pt x="51" y="165"/>
                      </a:cubicBezTo>
                      <a:cubicBezTo>
                        <a:pt x="52" y="165"/>
                        <a:pt x="54" y="166"/>
                        <a:pt x="54" y="167"/>
                      </a:cubicBezTo>
                      <a:cubicBezTo>
                        <a:pt x="54" y="168"/>
                        <a:pt x="56" y="170"/>
                        <a:pt x="53" y="169"/>
                      </a:cubicBezTo>
                      <a:cubicBezTo>
                        <a:pt x="50" y="167"/>
                        <a:pt x="53" y="169"/>
                        <a:pt x="49" y="166"/>
                      </a:cubicBezTo>
                      <a:cubicBezTo>
                        <a:pt x="46" y="163"/>
                        <a:pt x="45" y="164"/>
                        <a:pt x="44" y="162"/>
                      </a:cubicBezTo>
                      <a:cubicBezTo>
                        <a:pt x="42" y="161"/>
                        <a:pt x="44" y="167"/>
                        <a:pt x="42" y="159"/>
                      </a:cubicBezTo>
                      <a:cubicBezTo>
                        <a:pt x="39" y="152"/>
                        <a:pt x="38" y="153"/>
                        <a:pt x="37" y="151"/>
                      </a:cubicBezTo>
                      <a:cubicBezTo>
                        <a:pt x="37" y="150"/>
                        <a:pt x="37" y="151"/>
                        <a:pt x="35" y="148"/>
                      </a:cubicBezTo>
                      <a:cubicBezTo>
                        <a:pt x="33" y="144"/>
                        <a:pt x="35" y="146"/>
                        <a:pt x="33" y="144"/>
                      </a:cubicBezTo>
                      <a:cubicBezTo>
                        <a:pt x="31" y="142"/>
                        <a:pt x="31" y="145"/>
                        <a:pt x="30" y="141"/>
                      </a:cubicBezTo>
                      <a:cubicBezTo>
                        <a:pt x="29" y="136"/>
                        <a:pt x="29" y="139"/>
                        <a:pt x="28" y="134"/>
                      </a:cubicBezTo>
                      <a:cubicBezTo>
                        <a:pt x="27" y="130"/>
                        <a:pt x="29" y="129"/>
                        <a:pt x="26" y="127"/>
                      </a:cubicBezTo>
                      <a:cubicBezTo>
                        <a:pt x="24" y="125"/>
                        <a:pt x="24" y="126"/>
                        <a:pt x="23" y="124"/>
                      </a:cubicBezTo>
                      <a:cubicBezTo>
                        <a:pt x="22" y="123"/>
                        <a:pt x="23" y="124"/>
                        <a:pt x="21" y="120"/>
                      </a:cubicBezTo>
                      <a:cubicBezTo>
                        <a:pt x="19" y="116"/>
                        <a:pt x="15" y="114"/>
                        <a:pt x="15" y="107"/>
                      </a:cubicBezTo>
                      <a:cubicBezTo>
                        <a:pt x="16" y="100"/>
                        <a:pt x="16" y="99"/>
                        <a:pt x="16" y="99"/>
                      </a:cubicBezTo>
                      <a:cubicBezTo>
                        <a:pt x="16" y="99"/>
                        <a:pt x="12" y="96"/>
                        <a:pt x="13" y="92"/>
                      </a:cubicBezTo>
                      <a:cubicBezTo>
                        <a:pt x="14" y="88"/>
                        <a:pt x="15" y="89"/>
                        <a:pt x="14" y="88"/>
                      </a:cubicBezTo>
                      <a:cubicBezTo>
                        <a:pt x="14" y="87"/>
                        <a:pt x="14" y="87"/>
                        <a:pt x="12" y="85"/>
                      </a:cubicBezTo>
                      <a:cubicBezTo>
                        <a:pt x="11" y="84"/>
                        <a:pt x="11" y="84"/>
                        <a:pt x="11" y="83"/>
                      </a:cubicBezTo>
                      <a:cubicBezTo>
                        <a:pt x="10" y="82"/>
                        <a:pt x="10" y="80"/>
                        <a:pt x="10" y="80"/>
                      </a:cubicBezTo>
                      <a:cubicBezTo>
                        <a:pt x="9" y="80"/>
                        <a:pt x="9" y="80"/>
                        <a:pt x="9" y="80"/>
                      </a:cubicBezTo>
                      <a:cubicBezTo>
                        <a:pt x="9" y="80"/>
                        <a:pt x="0" y="173"/>
                        <a:pt x="92" y="187"/>
                      </a:cubicBezTo>
                      <a:cubicBezTo>
                        <a:pt x="92" y="187"/>
                        <a:pt x="71" y="182"/>
                        <a:pt x="69" y="178"/>
                      </a:cubicBezTo>
                      <a:cubicBezTo>
                        <a:pt x="69" y="178"/>
                        <a:pt x="69" y="174"/>
                        <a:pt x="70" y="174"/>
                      </a:cubicBezTo>
                      <a:cubicBezTo>
                        <a:pt x="71" y="174"/>
                        <a:pt x="72" y="175"/>
                        <a:pt x="73" y="174"/>
                      </a:cubicBezTo>
                      <a:cubicBezTo>
                        <a:pt x="75" y="173"/>
                        <a:pt x="76" y="171"/>
                        <a:pt x="76" y="171"/>
                      </a:cubicBezTo>
                      <a:cubicBezTo>
                        <a:pt x="76" y="173"/>
                        <a:pt x="76" y="173"/>
                        <a:pt x="76" y="173"/>
                      </a:cubicBezTo>
                      <a:cubicBezTo>
                        <a:pt x="76" y="173"/>
                        <a:pt x="75" y="173"/>
                        <a:pt x="79" y="173"/>
                      </a:cubicBezTo>
                      <a:cubicBezTo>
                        <a:pt x="83" y="172"/>
                        <a:pt x="83" y="172"/>
                        <a:pt x="85" y="172"/>
                      </a:cubicBezTo>
                      <a:cubicBezTo>
                        <a:pt x="86" y="171"/>
                        <a:pt x="88" y="168"/>
                        <a:pt x="89" y="170"/>
                      </a:cubicBezTo>
                      <a:cubicBezTo>
                        <a:pt x="90" y="172"/>
                        <a:pt x="88" y="171"/>
                        <a:pt x="90" y="172"/>
                      </a:cubicBezTo>
                      <a:cubicBezTo>
                        <a:pt x="92" y="173"/>
                        <a:pt x="96" y="171"/>
                        <a:pt x="96" y="171"/>
                      </a:cubicBezTo>
                      <a:cubicBezTo>
                        <a:pt x="96" y="171"/>
                        <a:pt x="102" y="172"/>
                        <a:pt x="103" y="171"/>
                      </a:cubicBezTo>
                      <a:cubicBezTo>
                        <a:pt x="103" y="170"/>
                        <a:pt x="103" y="169"/>
                        <a:pt x="105" y="169"/>
                      </a:cubicBezTo>
                      <a:cubicBezTo>
                        <a:pt x="106" y="170"/>
                        <a:pt x="106" y="171"/>
                        <a:pt x="106" y="171"/>
                      </a:cubicBezTo>
                      <a:cubicBezTo>
                        <a:pt x="103" y="173"/>
                        <a:pt x="103" y="173"/>
                        <a:pt x="103" y="173"/>
                      </a:cubicBezTo>
                      <a:cubicBezTo>
                        <a:pt x="99" y="176"/>
                        <a:pt x="99" y="176"/>
                        <a:pt x="99" y="176"/>
                      </a:cubicBezTo>
                      <a:cubicBezTo>
                        <a:pt x="99" y="176"/>
                        <a:pt x="98" y="176"/>
                        <a:pt x="99" y="177"/>
                      </a:cubicBezTo>
                      <a:cubicBezTo>
                        <a:pt x="101" y="178"/>
                        <a:pt x="101" y="177"/>
                        <a:pt x="103" y="178"/>
                      </a:cubicBezTo>
                      <a:cubicBezTo>
                        <a:pt x="104" y="178"/>
                        <a:pt x="108" y="181"/>
                        <a:pt x="109" y="179"/>
                      </a:cubicBezTo>
                      <a:cubicBezTo>
                        <a:pt x="110" y="177"/>
                        <a:pt x="110" y="177"/>
                        <a:pt x="111" y="176"/>
                      </a:cubicBezTo>
                      <a:cubicBezTo>
                        <a:pt x="111" y="175"/>
                        <a:pt x="111" y="173"/>
                        <a:pt x="113" y="173"/>
                      </a:cubicBezTo>
                      <a:cubicBezTo>
                        <a:pt x="114" y="173"/>
                        <a:pt x="116" y="174"/>
                        <a:pt x="116" y="174"/>
                      </a:cubicBezTo>
                      <a:cubicBezTo>
                        <a:pt x="114" y="177"/>
                        <a:pt x="114" y="177"/>
                        <a:pt x="114" y="177"/>
                      </a:cubicBezTo>
                      <a:cubicBezTo>
                        <a:pt x="114" y="177"/>
                        <a:pt x="117" y="177"/>
                        <a:pt x="118" y="177"/>
                      </a:cubicBezTo>
                      <a:cubicBezTo>
                        <a:pt x="119" y="177"/>
                        <a:pt x="120" y="178"/>
                        <a:pt x="121" y="177"/>
                      </a:cubicBezTo>
                      <a:cubicBezTo>
                        <a:pt x="123" y="175"/>
                        <a:pt x="123" y="175"/>
                        <a:pt x="124" y="175"/>
                      </a:cubicBezTo>
                      <a:cubicBezTo>
                        <a:pt x="126" y="175"/>
                        <a:pt x="128" y="174"/>
                        <a:pt x="129" y="174"/>
                      </a:cubicBezTo>
                      <a:cubicBezTo>
                        <a:pt x="129" y="175"/>
                        <a:pt x="131" y="175"/>
                        <a:pt x="131" y="175"/>
                      </a:cubicBezTo>
                      <a:cubicBezTo>
                        <a:pt x="132" y="175"/>
                        <a:pt x="135" y="177"/>
                        <a:pt x="136" y="177"/>
                      </a:cubicBezTo>
                      <a:cubicBezTo>
                        <a:pt x="137" y="176"/>
                        <a:pt x="141" y="177"/>
                        <a:pt x="141" y="177"/>
                      </a:cubicBezTo>
                      <a:cubicBezTo>
                        <a:pt x="141" y="177"/>
                        <a:pt x="130" y="186"/>
                        <a:pt x="107" y="187"/>
                      </a:cubicBezTo>
                      <a:cubicBezTo>
                        <a:pt x="107" y="187"/>
                        <a:pt x="158" y="189"/>
                        <a:pt x="187" y="139"/>
                      </a:cubicBezTo>
                      <a:cubicBezTo>
                        <a:pt x="216" y="89"/>
                        <a:pt x="196" y="25"/>
                        <a:pt x="130" y="3"/>
                      </a:cubicBezTo>
                      <a:cubicBezTo>
                        <a:pt x="130" y="3"/>
                        <a:pt x="179" y="21"/>
                        <a:pt x="192" y="68"/>
                      </a:cubicBezTo>
                      <a:cubicBezTo>
                        <a:pt x="192" y="69"/>
                        <a:pt x="192" y="69"/>
                        <a:pt x="192" y="69"/>
                      </a:cubicBezTo>
                      <a:cubicBezTo>
                        <a:pt x="191" y="68"/>
                        <a:pt x="191" y="68"/>
                        <a:pt x="190" y="66"/>
                      </a:cubicBezTo>
                      <a:cubicBezTo>
                        <a:pt x="188" y="64"/>
                        <a:pt x="189" y="64"/>
                        <a:pt x="188" y="63"/>
                      </a:cubicBezTo>
                      <a:cubicBezTo>
                        <a:pt x="188" y="61"/>
                        <a:pt x="188" y="62"/>
                        <a:pt x="187" y="61"/>
                      </a:cubicBezTo>
                      <a:cubicBezTo>
                        <a:pt x="186" y="59"/>
                        <a:pt x="185" y="60"/>
                        <a:pt x="184" y="59"/>
                      </a:cubicBezTo>
                      <a:cubicBezTo>
                        <a:pt x="184" y="58"/>
                        <a:pt x="183" y="55"/>
                        <a:pt x="182" y="54"/>
                      </a:cubicBezTo>
                      <a:cubicBezTo>
                        <a:pt x="181" y="53"/>
                        <a:pt x="179" y="53"/>
                        <a:pt x="178" y="53"/>
                      </a:cubicBezTo>
                      <a:cubicBezTo>
                        <a:pt x="178" y="53"/>
                        <a:pt x="178" y="51"/>
                        <a:pt x="178" y="53"/>
                      </a:cubicBezTo>
                      <a:cubicBezTo>
                        <a:pt x="177" y="54"/>
                        <a:pt x="179" y="55"/>
                        <a:pt x="179" y="55"/>
                      </a:cubicBezTo>
                      <a:cubicBezTo>
                        <a:pt x="179" y="59"/>
                        <a:pt x="179" y="59"/>
                        <a:pt x="179" y="59"/>
                      </a:cubicBezTo>
                      <a:cubicBezTo>
                        <a:pt x="179" y="59"/>
                        <a:pt x="180" y="62"/>
                        <a:pt x="180" y="63"/>
                      </a:cubicBezTo>
                      <a:cubicBezTo>
                        <a:pt x="180" y="64"/>
                        <a:pt x="179" y="66"/>
                        <a:pt x="179" y="66"/>
                      </a:cubicBezTo>
                      <a:cubicBezTo>
                        <a:pt x="179" y="66"/>
                        <a:pt x="179" y="69"/>
                        <a:pt x="178" y="70"/>
                      </a:cubicBezTo>
                      <a:cubicBezTo>
                        <a:pt x="177" y="70"/>
                        <a:pt x="172" y="71"/>
                        <a:pt x="172" y="71"/>
                      </a:cubicBezTo>
                      <a:cubicBezTo>
                        <a:pt x="172" y="71"/>
                        <a:pt x="170" y="69"/>
                        <a:pt x="169" y="68"/>
                      </a:cubicBezTo>
                      <a:cubicBezTo>
                        <a:pt x="169" y="66"/>
                        <a:pt x="166" y="66"/>
                        <a:pt x="165" y="65"/>
                      </a:cubicBezTo>
                      <a:cubicBezTo>
                        <a:pt x="165" y="64"/>
                        <a:pt x="166" y="63"/>
                        <a:pt x="165" y="61"/>
                      </a:cubicBezTo>
                      <a:cubicBezTo>
                        <a:pt x="163" y="59"/>
                        <a:pt x="165" y="60"/>
                        <a:pt x="163" y="58"/>
                      </a:cubicBezTo>
                      <a:cubicBezTo>
                        <a:pt x="161" y="57"/>
                        <a:pt x="161" y="57"/>
                        <a:pt x="161" y="57"/>
                      </a:cubicBezTo>
                      <a:cubicBezTo>
                        <a:pt x="161" y="57"/>
                        <a:pt x="157" y="55"/>
                        <a:pt x="158" y="58"/>
                      </a:cubicBezTo>
                      <a:cubicBezTo>
                        <a:pt x="160" y="60"/>
                        <a:pt x="158" y="62"/>
                        <a:pt x="159" y="62"/>
                      </a:cubicBezTo>
                      <a:cubicBezTo>
                        <a:pt x="160" y="63"/>
                        <a:pt x="161" y="62"/>
                        <a:pt x="162" y="64"/>
                      </a:cubicBezTo>
                      <a:cubicBezTo>
                        <a:pt x="163" y="66"/>
                        <a:pt x="163" y="67"/>
                        <a:pt x="164" y="67"/>
                      </a:cubicBezTo>
                      <a:cubicBezTo>
                        <a:pt x="164" y="68"/>
                        <a:pt x="165" y="71"/>
                        <a:pt x="165" y="71"/>
                      </a:cubicBezTo>
                      <a:cubicBezTo>
                        <a:pt x="166" y="71"/>
                        <a:pt x="169" y="71"/>
                        <a:pt x="169" y="72"/>
                      </a:cubicBezTo>
                      <a:cubicBezTo>
                        <a:pt x="168" y="73"/>
                        <a:pt x="167" y="75"/>
                        <a:pt x="169" y="75"/>
                      </a:cubicBezTo>
                      <a:cubicBezTo>
                        <a:pt x="170" y="76"/>
                        <a:pt x="170" y="76"/>
                        <a:pt x="171" y="76"/>
                      </a:cubicBezTo>
                      <a:cubicBezTo>
                        <a:pt x="172" y="76"/>
                        <a:pt x="172" y="76"/>
                        <a:pt x="173" y="76"/>
                      </a:cubicBezTo>
                      <a:cubicBezTo>
                        <a:pt x="175" y="75"/>
                        <a:pt x="176" y="75"/>
                        <a:pt x="176" y="75"/>
                      </a:cubicBezTo>
                      <a:cubicBezTo>
                        <a:pt x="176" y="75"/>
                        <a:pt x="178" y="77"/>
                        <a:pt x="178" y="77"/>
                      </a:cubicBezTo>
                      <a:cubicBezTo>
                        <a:pt x="178" y="78"/>
                        <a:pt x="178" y="82"/>
                        <a:pt x="178" y="82"/>
                      </a:cubicBezTo>
                      <a:cubicBezTo>
                        <a:pt x="176" y="85"/>
                        <a:pt x="176" y="85"/>
                        <a:pt x="176" y="85"/>
                      </a:cubicBezTo>
                      <a:cubicBezTo>
                        <a:pt x="176" y="85"/>
                        <a:pt x="176" y="92"/>
                        <a:pt x="175" y="92"/>
                      </a:cubicBezTo>
                      <a:cubicBezTo>
                        <a:pt x="174" y="92"/>
                        <a:pt x="173" y="95"/>
                        <a:pt x="172" y="95"/>
                      </a:cubicBezTo>
                      <a:cubicBezTo>
                        <a:pt x="171" y="96"/>
                        <a:pt x="171" y="100"/>
                        <a:pt x="171" y="100"/>
                      </a:cubicBezTo>
                      <a:cubicBezTo>
                        <a:pt x="169" y="103"/>
                        <a:pt x="169" y="103"/>
                        <a:pt x="169" y="103"/>
                      </a:cubicBezTo>
                      <a:cubicBezTo>
                        <a:pt x="169" y="103"/>
                        <a:pt x="169" y="106"/>
                        <a:pt x="169" y="107"/>
                      </a:cubicBezTo>
                      <a:cubicBezTo>
                        <a:pt x="169" y="108"/>
                        <a:pt x="170" y="111"/>
                        <a:pt x="169" y="113"/>
                      </a:cubicBezTo>
                      <a:cubicBezTo>
                        <a:pt x="169" y="115"/>
                        <a:pt x="166" y="117"/>
                        <a:pt x="166" y="117"/>
                      </a:cubicBezTo>
                      <a:cubicBezTo>
                        <a:pt x="166" y="117"/>
                        <a:pt x="170" y="120"/>
                        <a:pt x="168" y="120"/>
                      </a:cubicBezTo>
                      <a:cubicBezTo>
                        <a:pt x="166" y="120"/>
                        <a:pt x="164" y="123"/>
                        <a:pt x="164" y="124"/>
                      </a:cubicBezTo>
                      <a:cubicBezTo>
                        <a:pt x="163" y="124"/>
                        <a:pt x="164" y="126"/>
                        <a:pt x="163" y="126"/>
                      </a:cubicBezTo>
                      <a:cubicBezTo>
                        <a:pt x="161" y="126"/>
                        <a:pt x="159" y="126"/>
                        <a:pt x="159" y="127"/>
                      </a:cubicBezTo>
                      <a:cubicBezTo>
                        <a:pt x="159" y="128"/>
                        <a:pt x="159" y="130"/>
                        <a:pt x="159" y="130"/>
                      </a:cubicBezTo>
                      <a:cubicBezTo>
                        <a:pt x="156" y="135"/>
                        <a:pt x="156" y="135"/>
                        <a:pt x="156" y="135"/>
                      </a:cubicBezTo>
                      <a:cubicBezTo>
                        <a:pt x="152" y="139"/>
                        <a:pt x="152" y="139"/>
                        <a:pt x="152" y="139"/>
                      </a:cubicBezTo>
                      <a:cubicBezTo>
                        <a:pt x="152" y="139"/>
                        <a:pt x="152" y="141"/>
                        <a:pt x="151" y="142"/>
                      </a:cubicBezTo>
                      <a:cubicBezTo>
                        <a:pt x="150" y="142"/>
                        <a:pt x="145" y="144"/>
                        <a:pt x="144" y="144"/>
                      </a:cubicBezTo>
                      <a:cubicBezTo>
                        <a:pt x="144" y="145"/>
                        <a:pt x="141" y="147"/>
                        <a:pt x="139" y="147"/>
                      </a:cubicBezTo>
                      <a:cubicBezTo>
                        <a:pt x="138" y="147"/>
                        <a:pt x="140" y="150"/>
                        <a:pt x="138" y="147"/>
                      </a:cubicBezTo>
                      <a:cubicBezTo>
                        <a:pt x="137" y="143"/>
                        <a:pt x="138" y="145"/>
                        <a:pt x="136" y="142"/>
                      </a:cubicBezTo>
                      <a:cubicBezTo>
                        <a:pt x="135" y="138"/>
                        <a:pt x="135" y="141"/>
                        <a:pt x="135" y="138"/>
                      </a:cubicBezTo>
                      <a:cubicBezTo>
                        <a:pt x="135" y="136"/>
                        <a:pt x="135" y="138"/>
                        <a:pt x="135" y="136"/>
                      </a:cubicBezTo>
                      <a:cubicBezTo>
                        <a:pt x="135" y="133"/>
                        <a:pt x="135" y="135"/>
                        <a:pt x="134" y="132"/>
                      </a:cubicBezTo>
                      <a:cubicBezTo>
                        <a:pt x="133" y="129"/>
                        <a:pt x="133" y="130"/>
                        <a:pt x="131" y="128"/>
                      </a:cubicBezTo>
                      <a:cubicBezTo>
                        <a:pt x="129" y="127"/>
                        <a:pt x="128" y="128"/>
                        <a:pt x="129" y="126"/>
                      </a:cubicBezTo>
                      <a:cubicBezTo>
                        <a:pt x="130" y="123"/>
                        <a:pt x="130" y="126"/>
                        <a:pt x="130" y="123"/>
                      </a:cubicBezTo>
                      <a:cubicBezTo>
                        <a:pt x="131" y="120"/>
                        <a:pt x="130" y="119"/>
                        <a:pt x="132" y="118"/>
                      </a:cubicBezTo>
                      <a:cubicBezTo>
                        <a:pt x="134" y="117"/>
                        <a:pt x="135" y="117"/>
                        <a:pt x="135" y="115"/>
                      </a:cubicBezTo>
                      <a:cubicBezTo>
                        <a:pt x="135" y="113"/>
                        <a:pt x="135" y="112"/>
                        <a:pt x="134" y="111"/>
                      </a:cubicBezTo>
                      <a:cubicBezTo>
                        <a:pt x="134" y="110"/>
                        <a:pt x="132" y="108"/>
                        <a:pt x="132" y="108"/>
                      </a:cubicBezTo>
                      <a:cubicBezTo>
                        <a:pt x="132" y="107"/>
                        <a:pt x="132" y="107"/>
                        <a:pt x="130" y="105"/>
                      </a:cubicBezTo>
                      <a:cubicBezTo>
                        <a:pt x="129" y="103"/>
                        <a:pt x="128" y="102"/>
                        <a:pt x="128" y="102"/>
                      </a:cubicBezTo>
                      <a:cubicBezTo>
                        <a:pt x="128" y="102"/>
                        <a:pt x="128" y="98"/>
                        <a:pt x="128" y="96"/>
                      </a:cubicBezTo>
                      <a:cubicBezTo>
                        <a:pt x="128" y="94"/>
                        <a:pt x="127" y="97"/>
                        <a:pt x="128" y="94"/>
                      </a:cubicBezTo>
                      <a:cubicBezTo>
                        <a:pt x="128" y="91"/>
                        <a:pt x="129" y="90"/>
                        <a:pt x="129" y="90"/>
                      </a:cubicBezTo>
                      <a:cubicBezTo>
                        <a:pt x="129" y="90"/>
                        <a:pt x="125" y="87"/>
                        <a:pt x="124" y="88"/>
                      </a:cubicBezTo>
                      <a:cubicBezTo>
                        <a:pt x="123" y="88"/>
                        <a:pt x="123" y="90"/>
                        <a:pt x="121" y="88"/>
                      </a:cubicBezTo>
                      <a:cubicBezTo>
                        <a:pt x="119" y="87"/>
                        <a:pt x="119" y="86"/>
                        <a:pt x="119" y="85"/>
                      </a:cubicBezTo>
                      <a:cubicBezTo>
                        <a:pt x="118" y="85"/>
                        <a:pt x="117" y="85"/>
                        <a:pt x="116" y="85"/>
                      </a:cubicBezTo>
                      <a:cubicBezTo>
                        <a:pt x="114" y="86"/>
                        <a:pt x="112" y="86"/>
                        <a:pt x="110" y="87"/>
                      </a:cubicBezTo>
                      <a:cubicBezTo>
                        <a:pt x="108" y="88"/>
                        <a:pt x="107" y="88"/>
                        <a:pt x="105" y="88"/>
                      </a:cubicBezTo>
                      <a:cubicBezTo>
                        <a:pt x="102" y="88"/>
                        <a:pt x="99" y="89"/>
                        <a:pt x="97" y="88"/>
                      </a:cubicBezTo>
                      <a:cubicBezTo>
                        <a:pt x="95" y="86"/>
                        <a:pt x="95" y="88"/>
                        <a:pt x="94" y="86"/>
                      </a:cubicBezTo>
                      <a:cubicBezTo>
                        <a:pt x="93" y="84"/>
                        <a:pt x="94" y="84"/>
                        <a:pt x="92" y="83"/>
                      </a:cubicBezTo>
                      <a:cubicBezTo>
                        <a:pt x="90" y="82"/>
                        <a:pt x="90" y="83"/>
                        <a:pt x="89" y="81"/>
                      </a:cubicBezTo>
                      <a:cubicBezTo>
                        <a:pt x="89" y="79"/>
                        <a:pt x="90" y="79"/>
                        <a:pt x="89" y="77"/>
                      </a:cubicBezTo>
                      <a:cubicBezTo>
                        <a:pt x="87" y="75"/>
                        <a:pt x="90" y="78"/>
                        <a:pt x="87" y="75"/>
                      </a:cubicBezTo>
                      <a:cubicBezTo>
                        <a:pt x="85" y="73"/>
                        <a:pt x="84" y="75"/>
                        <a:pt x="85" y="73"/>
                      </a:cubicBezTo>
                      <a:cubicBezTo>
                        <a:pt x="86" y="71"/>
                        <a:pt x="86" y="72"/>
                        <a:pt x="86" y="69"/>
                      </a:cubicBezTo>
                      <a:cubicBezTo>
                        <a:pt x="86" y="67"/>
                        <a:pt x="90" y="70"/>
                        <a:pt x="88" y="65"/>
                      </a:cubicBezTo>
                      <a:cubicBezTo>
                        <a:pt x="85" y="60"/>
                        <a:pt x="85" y="61"/>
                        <a:pt x="87" y="57"/>
                      </a:cubicBezTo>
                      <a:cubicBezTo>
                        <a:pt x="89" y="53"/>
                        <a:pt x="92" y="52"/>
                        <a:pt x="93" y="51"/>
                      </a:cubicBezTo>
                      <a:cubicBezTo>
                        <a:pt x="93" y="50"/>
                        <a:pt x="94" y="48"/>
                        <a:pt x="95" y="47"/>
                      </a:cubicBezTo>
                      <a:cubicBezTo>
                        <a:pt x="96" y="46"/>
                        <a:pt x="95" y="46"/>
                        <a:pt x="97" y="46"/>
                      </a:cubicBezTo>
                      <a:cubicBezTo>
                        <a:pt x="99" y="46"/>
                        <a:pt x="101" y="45"/>
                        <a:pt x="103" y="44"/>
                      </a:cubicBezTo>
                      <a:cubicBezTo>
                        <a:pt x="104" y="43"/>
                        <a:pt x="106" y="41"/>
                        <a:pt x="107" y="40"/>
                      </a:cubicBezTo>
                      <a:cubicBezTo>
                        <a:pt x="107" y="40"/>
                        <a:pt x="107" y="41"/>
                        <a:pt x="109" y="40"/>
                      </a:cubicBezTo>
                      <a:cubicBezTo>
                        <a:pt x="111" y="40"/>
                        <a:pt x="111" y="39"/>
                        <a:pt x="113" y="39"/>
                      </a:cubicBezTo>
                      <a:cubicBezTo>
                        <a:pt x="114" y="39"/>
                        <a:pt x="111" y="40"/>
                        <a:pt x="115" y="39"/>
                      </a:cubicBezTo>
                      <a:cubicBezTo>
                        <a:pt x="119" y="39"/>
                        <a:pt x="118" y="39"/>
                        <a:pt x="119" y="39"/>
                      </a:cubicBezTo>
                      <a:cubicBezTo>
                        <a:pt x="120" y="39"/>
                        <a:pt x="119" y="39"/>
                        <a:pt x="121" y="39"/>
                      </a:cubicBezTo>
                      <a:cubicBezTo>
                        <a:pt x="122" y="39"/>
                        <a:pt x="122" y="36"/>
                        <a:pt x="122" y="39"/>
                      </a:cubicBezTo>
                      <a:cubicBezTo>
                        <a:pt x="123" y="43"/>
                        <a:pt x="121" y="44"/>
                        <a:pt x="124" y="44"/>
                      </a:cubicBezTo>
                      <a:cubicBezTo>
                        <a:pt x="126" y="45"/>
                        <a:pt x="124" y="45"/>
                        <a:pt x="126" y="45"/>
                      </a:cubicBezTo>
                      <a:cubicBezTo>
                        <a:pt x="129" y="45"/>
                        <a:pt x="128" y="45"/>
                        <a:pt x="130" y="46"/>
                      </a:cubicBezTo>
                      <a:cubicBezTo>
                        <a:pt x="131" y="46"/>
                        <a:pt x="132" y="47"/>
                        <a:pt x="134" y="47"/>
                      </a:cubicBezTo>
                      <a:cubicBezTo>
                        <a:pt x="136" y="47"/>
                        <a:pt x="133" y="50"/>
                        <a:pt x="136" y="47"/>
                      </a:cubicBezTo>
                      <a:cubicBezTo>
                        <a:pt x="139" y="44"/>
                        <a:pt x="133" y="44"/>
                        <a:pt x="139" y="44"/>
                      </a:cubicBezTo>
                      <a:cubicBezTo>
                        <a:pt x="144" y="45"/>
                        <a:pt x="144" y="46"/>
                        <a:pt x="145" y="45"/>
                      </a:cubicBezTo>
                      <a:cubicBezTo>
                        <a:pt x="146" y="45"/>
                        <a:pt x="146" y="46"/>
                        <a:pt x="148" y="45"/>
                      </a:cubicBezTo>
                      <a:cubicBezTo>
                        <a:pt x="151" y="44"/>
                        <a:pt x="151" y="44"/>
                        <a:pt x="152" y="44"/>
                      </a:cubicBezTo>
                      <a:cubicBezTo>
                        <a:pt x="153" y="45"/>
                        <a:pt x="153" y="47"/>
                        <a:pt x="154" y="45"/>
                      </a:cubicBezTo>
                      <a:cubicBezTo>
                        <a:pt x="154" y="43"/>
                        <a:pt x="156" y="43"/>
                        <a:pt x="154" y="42"/>
                      </a:cubicBezTo>
                      <a:cubicBezTo>
                        <a:pt x="151" y="41"/>
                        <a:pt x="150" y="42"/>
                        <a:pt x="150" y="40"/>
                      </a:cubicBezTo>
                      <a:cubicBezTo>
                        <a:pt x="149" y="39"/>
                        <a:pt x="152" y="39"/>
                        <a:pt x="149" y="39"/>
                      </a:cubicBezTo>
                      <a:cubicBezTo>
                        <a:pt x="146" y="38"/>
                        <a:pt x="147" y="38"/>
                        <a:pt x="145" y="38"/>
                      </a:cubicBezTo>
                      <a:cubicBezTo>
                        <a:pt x="143" y="37"/>
                        <a:pt x="141" y="39"/>
                        <a:pt x="140" y="38"/>
                      </a:cubicBezTo>
                      <a:cubicBezTo>
                        <a:pt x="140" y="36"/>
                        <a:pt x="136" y="39"/>
                        <a:pt x="140" y="36"/>
                      </a:cubicBezTo>
                      <a:cubicBezTo>
                        <a:pt x="143" y="32"/>
                        <a:pt x="142" y="31"/>
                        <a:pt x="144" y="32"/>
                      </a:cubicBezTo>
                      <a:cubicBezTo>
                        <a:pt x="147" y="32"/>
                        <a:pt x="146" y="34"/>
                        <a:pt x="148" y="33"/>
                      </a:cubicBezTo>
                      <a:cubicBezTo>
                        <a:pt x="149" y="32"/>
                        <a:pt x="152" y="31"/>
                        <a:pt x="149" y="29"/>
                      </a:cubicBezTo>
                      <a:cubicBezTo>
                        <a:pt x="146" y="27"/>
                        <a:pt x="148" y="28"/>
                        <a:pt x="145" y="26"/>
                      </a:cubicBezTo>
                      <a:cubicBezTo>
                        <a:pt x="142" y="25"/>
                        <a:pt x="140" y="32"/>
                        <a:pt x="139" y="31"/>
                      </a:cubicBezTo>
                      <a:cubicBezTo>
                        <a:pt x="137" y="30"/>
                        <a:pt x="137" y="29"/>
                        <a:pt x="136" y="30"/>
                      </a:cubicBezTo>
                      <a:cubicBezTo>
                        <a:pt x="135" y="30"/>
                        <a:pt x="135" y="32"/>
                        <a:pt x="135" y="34"/>
                      </a:cubicBezTo>
                      <a:cubicBezTo>
                        <a:pt x="134" y="36"/>
                        <a:pt x="136" y="36"/>
                        <a:pt x="133" y="35"/>
                      </a:cubicBezTo>
                      <a:cubicBezTo>
                        <a:pt x="130" y="34"/>
                        <a:pt x="136" y="34"/>
                        <a:pt x="130" y="32"/>
                      </a:cubicBezTo>
                      <a:cubicBezTo>
                        <a:pt x="124" y="30"/>
                        <a:pt x="121" y="30"/>
                        <a:pt x="120" y="31"/>
                      </a:cubicBezTo>
                      <a:cubicBezTo>
                        <a:pt x="120" y="32"/>
                        <a:pt x="118" y="32"/>
                        <a:pt x="118" y="32"/>
                      </a:cubicBezTo>
                      <a:cubicBezTo>
                        <a:pt x="117" y="33"/>
                        <a:pt x="120" y="35"/>
                        <a:pt x="117" y="33"/>
                      </a:cubicBezTo>
                      <a:cubicBezTo>
                        <a:pt x="114" y="32"/>
                        <a:pt x="112" y="34"/>
                        <a:pt x="112" y="34"/>
                      </a:cubicBezTo>
                      <a:cubicBezTo>
                        <a:pt x="112" y="34"/>
                        <a:pt x="111" y="34"/>
                        <a:pt x="110" y="34"/>
                      </a:cubicBezTo>
                      <a:cubicBezTo>
                        <a:pt x="109" y="35"/>
                        <a:pt x="106" y="36"/>
                        <a:pt x="105" y="36"/>
                      </a:cubicBezTo>
                      <a:cubicBezTo>
                        <a:pt x="104" y="35"/>
                        <a:pt x="101" y="36"/>
                        <a:pt x="103" y="33"/>
                      </a:cubicBezTo>
                      <a:cubicBezTo>
                        <a:pt x="106" y="30"/>
                        <a:pt x="104" y="32"/>
                        <a:pt x="108" y="30"/>
                      </a:cubicBezTo>
                      <a:cubicBezTo>
                        <a:pt x="111" y="28"/>
                        <a:pt x="117" y="28"/>
                        <a:pt x="112" y="27"/>
                      </a:cubicBezTo>
                      <a:cubicBezTo>
                        <a:pt x="107" y="26"/>
                        <a:pt x="115" y="26"/>
                        <a:pt x="108" y="23"/>
                      </a:cubicBezTo>
                      <a:cubicBezTo>
                        <a:pt x="102" y="20"/>
                        <a:pt x="102" y="24"/>
                        <a:pt x="102" y="20"/>
                      </a:cubicBezTo>
                      <a:cubicBezTo>
                        <a:pt x="102" y="16"/>
                        <a:pt x="101" y="15"/>
                        <a:pt x="100" y="16"/>
                      </a:cubicBezTo>
                      <a:cubicBezTo>
                        <a:pt x="99" y="16"/>
                        <a:pt x="95" y="17"/>
                        <a:pt x="93" y="17"/>
                      </a:cubicBezTo>
                      <a:cubicBezTo>
                        <a:pt x="92" y="17"/>
                        <a:pt x="94" y="19"/>
                        <a:pt x="91" y="17"/>
                      </a:cubicBezTo>
                      <a:cubicBezTo>
                        <a:pt x="88" y="15"/>
                        <a:pt x="87" y="18"/>
                        <a:pt x="88" y="15"/>
                      </a:cubicBezTo>
                      <a:cubicBezTo>
                        <a:pt x="89" y="12"/>
                        <a:pt x="89" y="12"/>
                        <a:pt x="91" y="10"/>
                      </a:cubicBezTo>
                      <a:cubicBezTo>
                        <a:pt x="93" y="9"/>
                        <a:pt x="92" y="3"/>
                        <a:pt x="97" y="5"/>
                      </a:cubicBezTo>
                      <a:cubicBezTo>
                        <a:pt x="101" y="7"/>
                        <a:pt x="99" y="7"/>
                        <a:pt x="103" y="7"/>
                      </a:cubicBezTo>
                      <a:cubicBezTo>
                        <a:pt x="106" y="7"/>
                        <a:pt x="108" y="7"/>
                        <a:pt x="108" y="6"/>
                      </a:cubicBezTo>
                      <a:cubicBezTo>
                        <a:pt x="108" y="5"/>
                        <a:pt x="104" y="3"/>
                        <a:pt x="104" y="3"/>
                      </a:cubicBezTo>
                      <a:cubicBezTo>
                        <a:pt x="104" y="3"/>
                        <a:pt x="103" y="4"/>
                        <a:pt x="103" y="3"/>
                      </a:cubicBezTo>
                      <a:cubicBezTo>
                        <a:pt x="103" y="2"/>
                        <a:pt x="104" y="1"/>
                        <a:pt x="104" y="1"/>
                      </a:cubicBezTo>
                      <a:cubicBezTo>
                        <a:pt x="103" y="0"/>
                        <a:pt x="103" y="0"/>
                        <a:pt x="103" y="0"/>
                      </a:cubicBezTo>
                      <a:cubicBezTo>
                        <a:pt x="103" y="0"/>
                        <a:pt x="91" y="0"/>
                        <a:pt x="88" y="1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62" name="Group 161"/>
            <p:cNvGrpSpPr/>
            <p:nvPr/>
          </p:nvGrpSpPr>
          <p:grpSpPr>
            <a:xfrm>
              <a:off x="6290093" y="1605941"/>
              <a:ext cx="470413" cy="402040"/>
              <a:chOff x="3895582" y="1483551"/>
              <a:chExt cx="470413" cy="402040"/>
            </a:xfrm>
          </p:grpSpPr>
          <p:grpSp>
            <p:nvGrpSpPr>
              <p:cNvPr id="163" name="Group 132"/>
              <p:cNvGrpSpPr/>
              <p:nvPr/>
            </p:nvGrpSpPr>
            <p:grpSpPr>
              <a:xfrm rot="4753204">
                <a:off x="3929769" y="1449364"/>
                <a:ext cx="402040" cy="470413"/>
                <a:chOff x="3308352" y="1454150"/>
                <a:chExt cx="466725" cy="546101"/>
              </a:xfrm>
              <a:solidFill>
                <a:schemeClr val="accent2"/>
              </a:solidFill>
            </p:grpSpPr>
            <p:sp>
              <p:nvSpPr>
                <p:cNvPr id="165" name="Oval 36"/>
                <p:cNvSpPr>
                  <a:spLocks noChangeArrowheads="1"/>
                </p:cNvSpPr>
                <p:nvPr/>
              </p:nvSpPr>
              <p:spPr bwMode="auto">
                <a:xfrm>
                  <a:off x="3308352" y="1454150"/>
                  <a:ext cx="466725" cy="465138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66" name="Freeform 37"/>
                <p:cNvSpPr/>
                <p:nvPr/>
              </p:nvSpPr>
              <p:spPr bwMode="auto">
                <a:xfrm>
                  <a:off x="3536950" y="1887538"/>
                  <a:ext cx="120650" cy="112713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0" y="71"/>
                    </a:cxn>
                    <a:cxn ang="0">
                      <a:pos x="0" y="12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1">
                      <a:moveTo>
                        <a:pt x="76" y="0"/>
                      </a:moveTo>
                      <a:lnTo>
                        <a:pt x="70" y="71"/>
                      </a:lnTo>
                      <a:lnTo>
                        <a:pt x="0" y="12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64" name="Freeform 75"/>
              <p:cNvSpPr>
                <a:spLocks noEditPoints="1"/>
              </p:cNvSpPr>
              <p:nvPr/>
            </p:nvSpPr>
            <p:spPr bwMode="auto">
              <a:xfrm>
                <a:off x="4051208" y="1548557"/>
                <a:ext cx="236575" cy="239310"/>
              </a:xfrm>
              <a:custGeom>
                <a:avLst/>
                <a:gdLst/>
                <a:ahLst/>
                <a:cxnLst>
                  <a:cxn ang="0">
                    <a:pos x="139" y="105"/>
                  </a:cxn>
                  <a:cxn ang="0">
                    <a:pos x="134" y="93"/>
                  </a:cxn>
                  <a:cxn ang="0">
                    <a:pos x="134" y="42"/>
                  </a:cxn>
                  <a:cxn ang="0">
                    <a:pos x="139" y="35"/>
                  </a:cxn>
                  <a:cxn ang="0">
                    <a:pos x="140" y="35"/>
                  </a:cxn>
                  <a:cxn ang="0">
                    <a:pos x="140" y="12"/>
                  </a:cxn>
                  <a:cxn ang="0">
                    <a:pos x="139" y="12"/>
                  </a:cxn>
                  <a:cxn ang="0">
                    <a:pos x="139" y="12"/>
                  </a:cxn>
                  <a:cxn ang="0">
                    <a:pos x="108" y="0"/>
                  </a:cxn>
                  <a:cxn ang="0">
                    <a:pos x="77" y="12"/>
                  </a:cxn>
                  <a:cxn ang="0">
                    <a:pos x="77" y="12"/>
                  </a:cxn>
                  <a:cxn ang="0">
                    <a:pos x="76" y="12"/>
                  </a:cxn>
                  <a:cxn ang="0">
                    <a:pos x="76" y="35"/>
                  </a:cxn>
                  <a:cxn ang="0">
                    <a:pos x="77" y="35"/>
                  </a:cxn>
                  <a:cxn ang="0">
                    <a:pos x="86" y="42"/>
                  </a:cxn>
                  <a:cxn ang="0">
                    <a:pos x="86" y="93"/>
                  </a:cxn>
                  <a:cxn ang="0">
                    <a:pos x="79" y="105"/>
                  </a:cxn>
                  <a:cxn ang="0">
                    <a:pos x="29" y="200"/>
                  </a:cxn>
                  <a:cxn ang="0">
                    <a:pos x="108" y="218"/>
                  </a:cxn>
                  <a:cxn ang="0">
                    <a:pos x="187" y="200"/>
                  </a:cxn>
                  <a:cxn ang="0">
                    <a:pos x="139" y="105"/>
                  </a:cxn>
                  <a:cxn ang="0">
                    <a:pos x="137" y="201"/>
                  </a:cxn>
                  <a:cxn ang="0">
                    <a:pos x="172" y="177"/>
                  </a:cxn>
                  <a:cxn ang="0">
                    <a:pos x="142" y="126"/>
                  </a:cxn>
                  <a:cxn ang="0">
                    <a:pos x="183" y="179"/>
                  </a:cxn>
                  <a:cxn ang="0">
                    <a:pos x="137" y="201"/>
                  </a:cxn>
                </a:cxnLst>
                <a:rect l="0" t="0" r="r" b="b"/>
                <a:pathLst>
                  <a:path w="217" h="219">
                    <a:moveTo>
                      <a:pt x="139" y="105"/>
                    </a:moveTo>
                    <a:cubicBezTo>
                      <a:pt x="139" y="105"/>
                      <a:pt x="134" y="103"/>
                      <a:pt x="134" y="93"/>
                    </a:cubicBezTo>
                    <a:cubicBezTo>
                      <a:pt x="134" y="84"/>
                      <a:pt x="134" y="52"/>
                      <a:pt x="134" y="42"/>
                    </a:cubicBezTo>
                    <a:cubicBezTo>
                      <a:pt x="137" y="40"/>
                      <a:pt x="139" y="37"/>
                      <a:pt x="139" y="35"/>
                    </a:cubicBezTo>
                    <a:cubicBezTo>
                      <a:pt x="140" y="35"/>
                      <a:pt x="140" y="35"/>
                      <a:pt x="140" y="35"/>
                    </a:cubicBezTo>
                    <a:cubicBezTo>
                      <a:pt x="140" y="12"/>
                      <a:pt x="140" y="12"/>
                      <a:pt x="140" y="12"/>
                    </a:cubicBezTo>
                    <a:cubicBezTo>
                      <a:pt x="139" y="12"/>
                      <a:pt x="139" y="12"/>
                      <a:pt x="139" y="12"/>
                    </a:cubicBezTo>
                    <a:cubicBezTo>
                      <a:pt x="139" y="12"/>
                      <a:pt x="139" y="12"/>
                      <a:pt x="139" y="12"/>
                    </a:cubicBezTo>
                    <a:cubicBezTo>
                      <a:pt x="139" y="5"/>
                      <a:pt x="125" y="0"/>
                      <a:pt x="108" y="0"/>
                    </a:cubicBezTo>
                    <a:cubicBezTo>
                      <a:pt x="91" y="0"/>
                      <a:pt x="77" y="5"/>
                      <a:pt x="77" y="12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35"/>
                      <a:pt x="76" y="35"/>
                      <a:pt x="76" y="35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77" y="38"/>
                      <a:pt x="79" y="40"/>
                      <a:pt x="86" y="42"/>
                    </a:cubicBezTo>
                    <a:cubicBezTo>
                      <a:pt x="86" y="53"/>
                      <a:pt x="86" y="85"/>
                      <a:pt x="86" y="93"/>
                    </a:cubicBezTo>
                    <a:cubicBezTo>
                      <a:pt x="86" y="103"/>
                      <a:pt x="79" y="105"/>
                      <a:pt x="79" y="105"/>
                    </a:cubicBezTo>
                    <a:cubicBezTo>
                      <a:pt x="67" y="112"/>
                      <a:pt x="0" y="180"/>
                      <a:pt x="29" y="200"/>
                    </a:cubicBezTo>
                    <a:cubicBezTo>
                      <a:pt x="56" y="219"/>
                      <a:pt x="100" y="218"/>
                      <a:pt x="108" y="218"/>
                    </a:cubicBezTo>
                    <a:cubicBezTo>
                      <a:pt x="117" y="218"/>
                      <a:pt x="161" y="219"/>
                      <a:pt x="187" y="200"/>
                    </a:cubicBezTo>
                    <a:cubicBezTo>
                      <a:pt x="217" y="180"/>
                      <a:pt x="150" y="112"/>
                      <a:pt x="139" y="105"/>
                    </a:cubicBezTo>
                    <a:close/>
                    <a:moveTo>
                      <a:pt x="137" y="201"/>
                    </a:moveTo>
                    <a:cubicBezTo>
                      <a:pt x="137" y="201"/>
                      <a:pt x="170" y="195"/>
                      <a:pt x="172" y="177"/>
                    </a:cubicBezTo>
                    <a:cubicBezTo>
                      <a:pt x="173" y="159"/>
                      <a:pt x="142" y="126"/>
                      <a:pt x="142" y="126"/>
                    </a:cubicBezTo>
                    <a:cubicBezTo>
                      <a:pt x="142" y="126"/>
                      <a:pt x="183" y="158"/>
                      <a:pt x="183" y="179"/>
                    </a:cubicBezTo>
                    <a:cubicBezTo>
                      <a:pt x="182" y="201"/>
                      <a:pt x="137" y="201"/>
                      <a:pt x="137" y="201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85" name="Group 184"/>
            <p:cNvGrpSpPr/>
            <p:nvPr/>
          </p:nvGrpSpPr>
          <p:grpSpPr>
            <a:xfrm>
              <a:off x="6417037" y="1162090"/>
              <a:ext cx="376918" cy="440922"/>
              <a:chOff x="5225477" y="2162568"/>
              <a:chExt cx="507337" cy="593487"/>
            </a:xfrm>
          </p:grpSpPr>
          <p:grpSp>
            <p:nvGrpSpPr>
              <p:cNvPr id="186" name="Group 144"/>
              <p:cNvGrpSpPr/>
              <p:nvPr/>
            </p:nvGrpSpPr>
            <p:grpSpPr>
              <a:xfrm rot="2364507">
                <a:off x="5225477" y="2162568"/>
                <a:ext cx="507337" cy="593487"/>
                <a:chOff x="5019675" y="2357438"/>
                <a:chExt cx="588963" cy="688975"/>
              </a:xfrm>
              <a:solidFill>
                <a:schemeClr val="accent4"/>
              </a:solidFill>
            </p:grpSpPr>
            <p:sp>
              <p:nvSpPr>
                <p:cNvPr id="190" name="Oval 28"/>
                <p:cNvSpPr>
                  <a:spLocks noChangeArrowheads="1"/>
                </p:cNvSpPr>
                <p:nvPr/>
              </p:nvSpPr>
              <p:spPr bwMode="auto">
                <a:xfrm>
                  <a:off x="5019675" y="2357438"/>
                  <a:ext cx="588963" cy="588963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1" name="Freeform 29"/>
                <p:cNvSpPr/>
                <p:nvPr/>
              </p:nvSpPr>
              <p:spPr bwMode="auto">
                <a:xfrm>
                  <a:off x="5168900" y="2905125"/>
                  <a:ext cx="152400" cy="1412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89"/>
                    </a:cxn>
                    <a:cxn ang="0">
                      <a:pos x="96" y="1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6" h="89">
                      <a:moveTo>
                        <a:pt x="0" y="0"/>
                      </a:moveTo>
                      <a:lnTo>
                        <a:pt x="8" y="89"/>
                      </a:lnTo>
                      <a:lnTo>
                        <a:pt x="96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87" name="Group 143"/>
              <p:cNvGrpSpPr/>
              <p:nvPr/>
            </p:nvGrpSpPr>
            <p:grpSpPr>
              <a:xfrm>
                <a:off x="5346929" y="2270966"/>
                <a:ext cx="351445" cy="313153"/>
                <a:chOff x="5126038" y="2471738"/>
                <a:chExt cx="407988" cy="363537"/>
              </a:xfrm>
            </p:grpSpPr>
            <p:sp>
              <p:nvSpPr>
                <p:cNvPr id="188" name="Freeform 57"/>
                <p:cNvSpPr>
                  <a:spLocks noEditPoints="1"/>
                </p:cNvSpPr>
                <p:nvPr/>
              </p:nvSpPr>
              <p:spPr bwMode="auto">
                <a:xfrm>
                  <a:off x="5135563" y="2471738"/>
                  <a:ext cx="361950" cy="361950"/>
                </a:xfrm>
                <a:custGeom>
                  <a:avLst/>
                  <a:gdLst/>
                  <a:ahLst/>
                  <a:cxnLst>
                    <a:cxn ang="0">
                      <a:pos x="143" y="0"/>
                    </a:cxn>
                    <a:cxn ang="0">
                      <a:pos x="0" y="143"/>
                    </a:cxn>
                    <a:cxn ang="0">
                      <a:pos x="143" y="286"/>
                    </a:cxn>
                    <a:cxn ang="0">
                      <a:pos x="286" y="143"/>
                    </a:cxn>
                    <a:cxn ang="0">
                      <a:pos x="143" y="0"/>
                    </a:cxn>
                    <a:cxn ang="0">
                      <a:pos x="143" y="279"/>
                    </a:cxn>
                    <a:cxn ang="0">
                      <a:pos x="7" y="143"/>
                    </a:cxn>
                    <a:cxn ang="0">
                      <a:pos x="143" y="6"/>
                    </a:cxn>
                    <a:cxn ang="0">
                      <a:pos x="280" y="143"/>
                    </a:cxn>
                    <a:cxn ang="0">
                      <a:pos x="143" y="279"/>
                    </a:cxn>
                  </a:cxnLst>
                  <a:rect l="0" t="0" r="r" b="b"/>
                  <a:pathLst>
                    <a:path w="286" h="286">
                      <a:moveTo>
                        <a:pt x="143" y="0"/>
                      </a:moveTo>
                      <a:cubicBezTo>
                        <a:pt x="64" y="0"/>
                        <a:pt x="0" y="64"/>
                        <a:pt x="0" y="143"/>
                      </a:cubicBezTo>
                      <a:cubicBezTo>
                        <a:pt x="0" y="222"/>
                        <a:pt x="64" y="286"/>
                        <a:pt x="143" y="286"/>
                      </a:cubicBezTo>
                      <a:cubicBezTo>
                        <a:pt x="222" y="286"/>
                        <a:pt x="286" y="222"/>
                        <a:pt x="286" y="143"/>
                      </a:cubicBezTo>
                      <a:cubicBezTo>
                        <a:pt x="286" y="64"/>
                        <a:pt x="222" y="0"/>
                        <a:pt x="143" y="0"/>
                      </a:cubicBezTo>
                      <a:close/>
                      <a:moveTo>
                        <a:pt x="143" y="279"/>
                      </a:moveTo>
                      <a:cubicBezTo>
                        <a:pt x="68" y="279"/>
                        <a:pt x="7" y="218"/>
                        <a:pt x="7" y="143"/>
                      </a:cubicBezTo>
                      <a:cubicBezTo>
                        <a:pt x="7" y="67"/>
                        <a:pt x="68" y="6"/>
                        <a:pt x="143" y="6"/>
                      </a:cubicBezTo>
                      <a:cubicBezTo>
                        <a:pt x="219" y="6"/>
                        <a:pt x="280" y="67"/>
                        <a:pt x="280" y="143"/>
                      </a:cubicBezTo>
                      <a:cubicBezTo>
                        <a:pt x="280" y="218"/>
                        <a:pt x="219" y="279"/>
                        <a:pt x="143" y="279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89" name="Freeform 58"/>
                <p:cNvSpPr/>
                <p:nvPr/>
              </p:nvSpPr>
              <p:spPr bwMode="auto">
                <a:xfrm>
                  <a:off x="5126038" y="2476500"/>
                  <a:ext cx="407988" cy="358775"/>
                </a:xfrm>
                <a:custGeom>
                  <a:avLst/>
                  <a:gdLst/>
                  <a:ahLst/>
                  <a:cxnLst>
                    <a:cxn ang="0">
                      <a:pos x="93" y="22"/>
                    </a:cxn>
                    <a:cxn ang="0">
                      <a:pos x="87" y="33"/>
                    </a:cxn>
                    <a:cxn ang="0">
                      <a:pos x="81" y="41"/>
                    </a:cxn>
                    <a:cxn ang="0">
                      <a:pos x="76" y="37"/>
                    </a:cxn>
                    <a:cxn ang="0">
                      <a:pos x="75" y="46"/>
                    </a:cxn>
                    <a:cxn ang="0">
                      <a:pos x="60" y="49"/>
                    </a:cxn>
                    <a:cxn ang="0">
                      <a:pos x="51" y="58"/>
                    </a:cxn>
                    <a:cxn ang="0">
                      <a:pos x="39" y="76"/>
                    </a:cxn>
                    <a:cxn ang="0">
                      <a:pos x="31" y="87"/>
                    </a:cxn>
                    <a:cxn ang="0">
                      <a:pos x="38" y="95"/>
                    </a:cxn>
                    <a:cxn ang="0">
                      <a:pos x="39" y="99"/>
                    </a:cxn>
                    <a:cxn ang="0">
                      <a:pos x="32" y="93"/>
                    </a:cxn>
                    <a:cxn ang="0">
                      <a:pos x="27" y="85"/>
                    </a:cxn>
                    <a:cxn ang="0">
                      <a:pos x="24" y="97"/>
                    </a:cxn>
                    <a:cxn ang="0">
                      <a:pos x="25" y="118"/>
                    </a:cxn>
                    <a:cxn ang="0">
                      <a:pos x="35" y="113"/>
                    </a:cxn>
                    <a:cxn ang="0">
                      <a:pos x="46" y="125"/>
                    </a:cxn>
                    <a:cxn ang="0">
                      <a:pos x="59" y="138"/>
                    </a:cxn>
                    <a:cxn ang="0">
                      <a:pos x="71" y="149"/>
                    </a:cxn>
                    <a:cxn ang="0">
                      <a:pos x="87" y="166"/>
                    </a:cxn>
                    <a:cxn ang="0">
                      <a:pos x="82" y="190"/>
                    </a:cxn>
                    <a:cxn ang="0">
                      <a:pos x="69" y="219"/>
                    </a:cxn>
                    <a:cxn ang="0">
                      <a:pos x="74" y="240"/>
                    </a:cxn>
                    <a:cxn ang="0">
                      <a:pos x="66" y="241"/>
                    </a:cxn>
                    <a:cxn ang="0">
                      <a:pos x="46" y="209"/>
                    </a:cxn>
                    <a:cxn ang="0">
                      <a:pos x="24" y="159"/>
                    </a:cxn>
                    <a:cxn ang="0">
                      <a:pos x="17" y="123"/>
                    </a:cxn>
                    <a:cxn ang="0">
                      <a:pos x="104" y="259"/>
                    </a:cxn>
                    <a:cxn ang="0">
                      <a:pos x="127" y="255"/>
                    </a:cxn>
                    <a:cxn ang="0">
                      <a:pos x="156" y="252"/>
                    </a:cxn>
                    <a:cxn ang="0">
                      <a:pos x="154" y="264"/>
                    </a:cxn>
                    <a:cxn ang="0">
                      <a:pos x="171" y="263"/>
                    </a:cxn>
                    <a:cxn ang="0">
                      <a:pos x="196" y="260"/>
                    </a:cxn>
                    <a:cxn ang="0">
                      <a:pos x="194" y="4"/>
                    </a:cxn>
                    <a:cxn ang="0">
                      <a:pos x="278" y="91"/>
                    </a:cxn>
                    <a:cxn ang="0">
                      <a:pos x="267" y="82"/>
                    </a:cxn>
                    <a:cxn ang="0">
                      <a:pos x="256" y="105"/>
                    </a:cxn>
                    <a:cxn ang="0">
                      <a:pos x="240" y="84"/>
                    </a:cxn>
                    <a:cxn ang="0">
                      <a:pos x="247" y="106"/>
                    </a:cxn>
                    <a:cxn ang="0">
                      <a:pos x="263" y="112"/>
                    </a:cxn>
                    <a:cxn ang="0">
                      <a:pos x="256" y="142"/>
                    </a:cxn>
                    <a:cxn ang="0">
                      <a:pos x="248" y="173"/>
                    </a:cxn>
                    <a:cxn ang="0">
                      <a:pos x="238" y="194"/>
                    </a:cxn>
                    <a:cxn ang="0">
                      <a:pos x="208" y="218"/>
                    </a:cxn>
                    <a:cxn ang="0">
                      <a:pos x="200" y="197"/>
                    </a:cxn>
                    <a:cxn ang="0">
                      <a:pos x="201" y="171"/>
                    </a:cxn>
                    <a:cxn ang="0">
                      <a:pos x="191" y="143"/>
                    </a:cxn>
                    <a:cxn ang="0">
                      <a:pos x="177" y="127"/>
                    </a:cxn>
                    <a:cxn ang="0">
                      <a:pos x="140" y="128"/>
                    </a:cxn>
                    <a:cxn ang="0">
                      <a:pos x="127" y="108"/>
                    </a:cxn>
                    <a:cxn ang="0">
                      <a:pos x="142" y="70"/>
                    </a:cxn>
                    <a:cxn ang="0">
                      <a:pos x="168" y="59"/>
                    </a:cxn>
                    <a:cxn ang="0">
                      <a:pos x="185" y="66"/>
                    </a:cxn>
                    <a:cxn ang="0">
                      <a:pos x="207" y="66"/>
                    </a:cxn>
                    <a:cxn ang="0">
                      <a:pos x="229" y="62"/>
                    </a:cxn>
                    <a:cxn ang="0">
                      <a:pos x="208" y="53"/>
                    </a:cxn>
                    <a:cxn ang="0">
                      <a:pos x="207" y="46"/>
                    </a:cxn>
                    <a:cxn ang="0">
                      <a:pos x="180" y="46"/>
                    </a:cxn>
                    <a:cxn ang="0">
                      <a:pos x="157" y="53"/>
                    </a:cxn>
                    <a:cxn ang="0">
                      <a:pos x="152" y="30"/>
                    </a:cxn>
                    <a:cxn ang="0">
                      <a:pos x="136" y="16"/>
                    </a:cxn>
                    <a:cxn ang="0">
                      <a:pos x="154" y="5"/>
                    </a:cxn>
                  </a:cxnLst>
                  <a:rect l="0" t="0" r="r" b="b"/>
                  <a:pathLst>
                    <a:path w="322" h="282">
                      <a:moveTo>
                        <a:pt x="131" y="1"/>
                      </a:moveTo>
                      <a:cubicBezTo>
                        <a:pt x="131" y="1"/>
                        <a:pt x="83" y="7"/>
                        <a:pt x="50" y="45"/>
                      </a:cubicBezTo>
                      <a:cubicBezTo>
                        <a:pt x="50" y="45"/>
                        <a:pt x="75" y="19"/>
                        <a:pt x="91" y="19"/>
                      </a:cubicBezTo>
                      <a:cubicBezTo>
                        <a:pt x="94" y="20"/>
                        <a:pt x="94" y="20"/>
                        <a:pt x="94" y="20"/>
                      </a:cubicBezTo>
                      <a:cubicBezTo>
                        <a:pt x="94" y="20"/>
                        <a:pt x="94" y="22"/>
                        <a:pt x="93" y="22"/>
                      </a:cubicBezTo>
                      <a:cubicBezTo>
                        <a:pt x="93" y="23"/>
                        <a:pt x="91" y="25"/>
                        <a:pt x="91" y="26"/>
                      </a:cubicBezTo>
                      <a:cubicBezTo>
                        <a:pt x="91" y="27"/>
                        <a:pt x="91" y="29"/>
                        <a:pt x="91" y="29"/>
                      </a:cubicBezTo>
                      <a:cubicBezTo>
                        <a:pt x="90" y="30"/>
                        <a:pt x="90" y="30"/>
                        <a:pt x="90" y="30"/>
                      </a:cubicBezTo>
                      <a:cubicBezTo>
                        <a:pt x="90" y="30"/>
                        <a:pt x="88" y="31"/>
                        <a:pt x="88" y="31"/>
                      </a:cubicBezTo>
                      <a:cubicBezTo>
                        <a:pt x="88" y="32"/>
                        <a:pt x="87" y="32"/>
                        <a:pt x="87" y="33"/>
                      </a:cubicBezTo>
                      <a:cubicBezTo>
                        <a:pt x="87" y="34"/>
                        <a:pt x="87" y="36"/>
                        <a:pt x="87" y="36"/>
                      </a:cubicBezTo>
                      <a:cubicBezTo>
                        <a:pt x="88" y="39"/>
                        <a:pt x="88" y="39"/>
                        <a:pt x="88" y="39"/>
                      </a:cubicBezTo>
                      <a:cubicBezTo>
                        <a:pt x="87" y="40"/>
                        <a:pt x="87" y="40"/>
                        <a:pt x="87" y="40"/>
                      </a:cubicBezTo>
                      <a:cubicBezTo>
                        <a:pt x="85" y="41"/>
                        <a:pt x="85" y="41"/>
                        <a:pt x="85" y="41"/>
                      </a:cubicBezTo>
                      <a:cubicBezTo>
                        <a:pt x="85" y="41"/>
                        <a:pt x="82" y="42"/>
                        <a:pt x="81" y="41"/>
                      </a:cubicBezTo>
                      <a:cubicBezTo>
                        <a:pt x="80" y="41"/>
                        <a:pt x="80" y="39"/>
                        <a:pt x="80" y="39"/>
                      </a:cubicBezTo>
                      <a:cubicBezTo>
                        <a:pt x="83" y="37"/>
                        <a:pt x="83" y="37"/>
                        <a:pt x="83" y="37"/>
                      </a:cubicBezTo>
                      <a:cubicBezTo>
                        <a:pt x="83" y="37"/>
                        <a:pt x="83" y="37"/>
                        <a:pt x="82" y="36"/>
                      </a:cubicBezTo>
                      <a:cubicBezTo>
                        <a:pt x="81" y="36"/>
                        <a:pt x="82" y="34"/>
                        <a:pt x="80" y="34"/>
                      </a:cubicBezTo>
                      <a:cubicBezTo>
                        <a:pt x="79" y="35"/>
                        <a:pt x="76" y="37"/>
                        <a:pt x="76" y="37"/>
                      </a:cubicBezTo>
                      <a:cubicBezTo>
                        <a:pt x="74" y="38"/>
                        <a:pt x="74" y="38"/>
                        <a:pt x="74" y="38"/>
                      </a:cubicBezTo>
                      <a:cubicBezTo>
                        <a:pt x="74" y="38"/>
                        <a:pt x="73" y="41"/>
                        <a:pt x="73" y="41"/>
                      </a:cubicBezTo>
                      <a:cubicBezTo>
                        <a:pt x="74" y="41"/>
                        <a:pt x="75" y="42"/>
                        <a:pt x="75" y="42"/>
                      </a:cubicBezTo>
                      <a:cubicBezTo>
                        <a:pt x="75" y="42"/>
                        <a:pt x="75" y="43"/>
                        <a:pt x="75" y="44"/>
                      </a:cubicBezTo>
                      <a:cubicBezTo>
                        <a:pt x="75" y="45"/>
                        <a:pt x="75" y="46"/>
                        <a:pt x="75" y="46"/>
                      </a:cubicBezTo>
                      <a:cubicBezTo>
                        <a:pt x="75" y="46"/>
                        <a:pt x="74" y="47"/>
                        <a:pt x="72" y="47"/>
                      </a:cubicBezTo>
                      <a:cubicBezTo>
                        <a:pt x="71" y="46"/>
                        <a:pt x="69" y="46"/>
                        <a:pt x="68" y="46"/>
                      </a:cubicBezTo>
                      <a:cubicBezTo>
                        <a:pt x="67" y="45"/>
                        <a:pt x="66" y="45"/>
                        <a:pt x="65" y="45"/>
                      </a:cubicBezTo>
                      <a:cubicBezTo>
                        <a:pt x="64" y="46"/>
                        <a:pt x="64" y="46"/>
                        <a:pt x="64" y="46"/>
                      </a:cubicBezTo>
                      <a:cubicBezTo>
                        <a:pt x="64" y="47"/>
                        <a:pt x="60" y="49"/>
                        <a:pt x="60" y="49"/>
                      </a:cubicBezTo>
                      <a:cubicBezTo>
                        <a:pt x="60" y="49"/>
                        <a:pt x="59" y="49"/>
                        <a:pt x="59" y="50"/>
                      </a:cubicBezTo>
                      <a:cubicBezTo>
                        <a:pt x="59" y="51"/>
                        <a:pt x="58" y="53"/>
                        <a:pt x="58" y="53"/>
                      </a:cubicBezTo>
                      <a:cubicBezTo>
                        <a:pt x="58" y="53"/>
                        <a:pt x="57" y="54"/>
                        <a:pt x="55" y="55"/>
                      </a:cubicBezTo>
                      <a:cubicBezTo>
                        <a:pt x="53" y="55"/>
                        <a:pt x="52" y="56"/>
                        <a:pt x="52" y="56"/>
                      </a:cubicBezTo>
                      <a:cubicBezTo>
                        <a:pt x="51" y="58"/>
                        <a:pt x="51" y="58"/>
                        <a:pt x="51" y="58"/>
                      </a:cubicBezTo>
                      <a:cubicBezTo>
                        <a:pt x="51" y="58"/>
                        <a:pt x="49" y="60"/>
                        <a:pt x="48" y="61"/>
                      </a:cubicBezTo>
                      <a:cubicBezTo>
                        <a:pt x="47" y="62"/>
                        <a:pt x="44" y="65"/>
                        <a:pt x="43" y="65"/>
                      </a:cubicBezTo>
                      <a:cubicBezTo>
                        <a:pt x="43" y="65"/>
                        <a:pt x="41" y="67"/>
                        <a:pt x="41" y="68"/>
                      </a:cubicBezTo>
                      <a:cubicBezTo>
                        <a:pt x="40" y="69"/>
                        <a:pt x="41" y="71"/>
                        <a:pt x="40" y="72"/>
                      </a:cubicBezTo>
                      <a:cubicBezTo>
                        <a:pt x="40" y="73"/>
                        <a:pt x="39" y="74"/>
                        <a:pt x="39" y="76"/>
                      </a:cubicBezTo>
                      <a:cubicBezTo>
                        <a:pt x="39" y="77"/>
                        <a:pt x="38" y="79"/>
                        <a:pt x="37" y="79"/>
                      </a:cubicBezTo>
                      <a:cubicBezTo>
                        <a:pt x="36" y="80"/>
                        <a:pt x="35" y="81"/>
                        <a:pt x="35" y="81"/>
                      </a:cubicBezTo>
                      <a:cubicBezTo>
                        <a:pt x="34" y="81"/>
                        <a:pt x="32" y="82"/>
                        <a:pt x="31" y="83"/>
                      </a:cubicBezTo>
                      <a:cubicBezTo>
                        <a:pt x="30" y="83"/>
                        <a:pt x="29" y="85"/>
                        <a:pt x="29" y="85"/>
                      </a:cubicBezTo>
                      <a:cubicBezTo>
                        <a:pt x="29" y="86"/>
                        <a:pt x="31" y="87"/>
                        <a:pt x="31" y="87"/>
                      </a:cubicBezTo>
                      <a:cubicBezTo>
                        <a:pt x="32" y="87"/>
                        <a:pt x="33" y="88"/>
                        <a:pt x="33" y="88"/>
                      </a:cubicBezTo>
                      <a:cubicBezTo>
                        <a:pt x="33" y="88"/>
                        <a:pt x="33" y="90"/>
                        <a:pt x="33" y="91"/>
                      </a:cubicBezTo>
                      <a:cubicBezTo>
                        <a:pt x="33" y="91"/>
                        <a:pt x="32" y="94"/>
                        <a:pt x="33" y="94"/>
                      </a:cubicBezTo>
                      <a:cubicBezTo>
                        <a:pt x="34" y="94"/>
                        <a:pt x="36" y="94"/>
                        <a:pt x="36" y="94"/>
                      </a:cubicBezTo>
                      <a:cubicBezTo>
                        <a:pt x="38" y="95"/>
                        <a:pt x="38" y="95"/>
                        <a:pt x="38" y="95"/>
                      </a:cubicBezTo>
                      <a:cubicBezTo>
                        <a:pt x="41" y="96"/>
                        <a:pt x="41" y="96"/>
                        <a:pt x="41" y="96"/>
                      </a:cubicBezTo>
                      <a:cubicBezTo>
                        <a:pt x="42" y="97"/>
                        <a:pt x="42" y="97"/>
                        <a:pt x="42" y="97"/>
                      </a:cubicBezTo>
                      <a:cubicBezTo>
                        <a:pt x="42" y="97"/>
                        <a:pt x="42" y="99"/>
                        <a:pt x="41" y="99"/>
                      </a:cubicBezTo>
                      <a:cubicBezTo>
                        <a:pt x="41" y="100"/>
                        <a:pt x="40" y="101"/>
                        <a:pt x="40" y="101"/>
                      </a:cubicBezTo>
                      <a:cubicBezTo>
                        <a:pt x="39" y="100"/>
                        <a:pt x="39" y="100"/>
                        <a:pt x="39" y="99"/>
                      </a:cubicBezTo>
                      <a:cubicBezTo>
                        <a:pt x="38" y="98"/>
                        <a:pt x="39" y="98"/>
                        <a:pt x="37" y="97"/>
                      </a:cubicBezTo>
                      <a:cubicBezTo>
                        <a:pt x="36" y="97"/>
                        <a:pt x="35" y="98"/>
                        <a:pt x="35" y="98"/>
                      </a:cubicBezTo>
                      <a:cubicBezTo>
                        <a:pt x="34" y="97"/>
                        <a:pt x="33" y="97"/>
                        <a:pt x="33" y="97"/>
                      </a:cubicBezTo>
                      <a:cubicBezTo>
                        <a:pt x="32" y="96"/>
                        <a:pt x="32" y="97"/>
                        <a:pt x="32" y="96"/>
                      </a:cubicBezTo>
                      <a:cubicBezTo>
                        <a:pt x="32" y="94"/>
                        <a:pt x="33" y="94"/>
                        <a:pt x="32" y="93"/>
                      </a:cubicBezTo>
                      <a:cubicBezTo>
                        <a:pt x="32" y="92"/>
                        <a:pt x="31" y="91"/>
                        <a:pt x="30" y="91"/>
                      </a:cubicBezTo>
                      <a:cubicBezTo>
                        <a:pt x="30" y="91"/>
                        <a:pt x="31" y="92"/>
                        <a:pt x="30" y="91"/>
                      </a:cubicBezTo>
                      <a:cubicBezTo>
                        <a:pt x="29" y="90"/>
                        <a:pt x="28" y="89"/>
                        <a:pt x="27" y="89"/>
                      </a:cubicBezTo>
                      <a:cubicBezTo>
                        <a:pt x="27" y="89"/>
                        <a:pt x="26" y="90"/>
                        <a:pt x="26" y="89"/>
                      </a:cubicBezTo>
                      <a:cubicBezTo>
                        <a:pt x="26" y="88"/>
                        <a:pt x="27" y="86"/>
                        <a:pt x="27" y="85"/>
                      </a:cubicBezTo>
                      <a:cubicBezTo>
                        <a:pt x="27" y="85"/>
                        <a:pt x="27" y="83"/>
                        <a:pt x="27" y="83"/>
                      </a:cubicBezTo>
                      <a:cubicBezTo>
                        <a:pt x="27" y="82"/>
                        <a:pt x="28" y="78"/>
                        <a:pt x="28" y="78"/>
                      </a:cubicBezTo>
                      <a:cubicBezTo>
                        <a:pt x="28" y="78"/>
                        <a:pt x="24" y="87"/>
                        <a:pt x="22" y="93"/>
                      </a:cubicBezTo>
                      <a:cubicBezTo>
                        <a:pt x="22" y="93"/>
                        <a:pt x="24" y="93"/>
                        <a:pt x="24" y="94"/>
                      </a:cubicBezTo>
                      <a:cubicBezTo>
                        <a:pt x="24" y="95"/>
                        <a:pt x="24" y="96"/>
                        <a:pt x="24" y="97"/>
                      </a:cubicBezTo>
                      <a:cubicBezTo>
                        <a:pt x="24" y="98"/>
                        <a:pt x="24" y="98"/>
                        <a:pt x="24" y="102"/>
                      </a:cubicBezTo>
                      <a:cubicBezTo>
                        <a:pt x="24" y="105"/>
                        <a:pt x="25" y="106"/>
                        <a:pt x="24" y="107"/>
                      </a:cubicBezTo>
                      <a:cubicBezTo>
                        <a:pt x="24" y="108"/>
                        <a:pt x="23" y="110"/>
                        <a:pt x="23" y="111"/>
                      </a:cubicBezTo>
                      <a:cubicBezTo>
                        <a:pt x="23" y="112"/>
                        <a:pt x="24" y="116"/>
                        <a:pt x="24" y="116"/>
                      </a:cubicBezTo>
                      <a:cubicBezTo>
                        <a:pt x="25" y="117"/>
                        <a:pt x="25" y="117"/>
                        <a:pt x="25" y="118"/>
                      </a:cubicBezTo>
                      <a:cubicBezTo>
                        <a:pt x="26" y="119"/>
                        <a:pt x="24" y="121"/>
                        <a:pt x="26" y="119"/>
                      </a:cubicBezTo>
                      <a:cubicBezTo>
                        <a:pt x="28" y="116"/>
                        <a:pt x="28" y="115"/>
                        <a:pt x="28" y="115"/>
                      </a:cubicBezTo>
                      <a:cubicBezTo>
                        <a:pt x="29" y="114"/>
                        <a:pt x="29" y="114"/>
                        <a:pt x="29" y="114"/>
                      </a:cubicBezTo>
                      <a:cubicBezTo>
                        <a:pt x="29" y="114"/>
                        <a:pt x="29" y="112"/>
                        <a:pt x="32" y="112"/>
                      </a:cubicBezTo>
                      <a:cubicBezTo>
                        <a:pt x="34" y="113"/>
                        <a:pt x="34" y="112"/>
                        <a:pt x="35" y="113"/>
                      </a:cubicBezTo>
                      <a:cubicBezTo>
                        <a:pt x="35" y="114"/>
                        <a:pt x="34" y="116"/>
                        <a:pt x="35" y="116"/>
                      </a:cubicBezTo>
                      <a:cubicBezTo>
                        <a:pt x="36" y="117"/>
                        <a:pt x="39" y="115"/>
                        <a:pt x="40" y="115"/>
                      </a:cubicBezTo>
                      <a:cubicBezTo>
                        <a:pt x="41" y="116"/>
                        <a:pt x="42" y="116"/>
                        <a:pt x="43" y="117"/>
                      </a:cubicBezTo>
                      <a:cubicBezTo>
                        <a:pt x="43" y="119"/>
                        <a:pt x="44" y="121"/>
                        <a:pt x="45" y="121"/>
                      </a:cubicBezTo>
                      <a:cubicBezTo>
                        <a:pt x="45" y="122"/>
                        <a:pt x="45" y="124"/>
                        <a:pt x="46" y="125"/>
                      </a:cubicBezTo>
                      <a:cubicBezTo>
                        <a:pt x="46" y="126"/>
                        <a:pt x="49" y="127"/>
                        <a:pt x="50" y="127"/>
                      </a:cubicBezTo>
                      <a:cubicBezTo>
                        <a:pt x="50" y="127"/>
                        <a:pt x="54" y="128"/>
                        <a:pt x="54" y="128"/>
                      </a:cubicBezTo>
                      <a:cubicBezTo>
                        <a:pt x="55" y="129"/>
                        <a:pt x="54" y="130"/>
                        <a:pt x="56" y="131"/>
                      </a:cubicBezTo>
                      <a:cubicBezTo>
                        <a:pt x="58" y="131"/>
                        <a:pt x="58" y="135"/>
                        <a:pt x="58" y="135"/>
                      </a:cubicBezTo>
                      <a:cubicBezTo>
                        <a:pt x="58" y="135"/>
                        <a:pt x="59" y="138"/>
                        <a:pt x="59" y="138"/>
                      </a:cubicBezTo>
                      <a:cubicBezTo>
                        <a:pt x="58" y="139"/>
                        <a:pt x="58" y="141"/>
                        <a:pt x="59" y="141"/>
                      </a:cubicBezTo>
                      <a:cubicBezTo>
                        <a:pt x="61" y="141"/>
                        <a:pt x="63" y="142"/>
                        <a:pt x="63" y="142"/>
                      </a:cubicBezTo>
                      <a:cubicBezTo>
                        <a:pt x="63" y="142"/>
                        <a:pt x="62" y="144"/>
                        <a:pt x="64" y="145"/>
                      </a:cubicBezTo>
                      <a:cubicBezTo>
                        <a:pt x="67" y="146"/>
                        <a:pt x="69" y="147"/>
                        <a:pt x="70" y="147"/>
                      </a:cubicBezTo>
                      <a:cubicBezTo>
                        <a:pt x="70" y="147"/>
                        <a:pt x="68" y="149"/>
                        <a:pt x="71" y="149"/>
                      </a:cubicBezTo>
                      <a:cubicBezTo>
                        <a:pt x="74" y="149"/>
                        <a:pt x="76" y="149"/>
                        <a:pt x="78" y="150"/>
                      </a:cubicBezTo>
                      <a:cubicBezTo>
                        <a:pt x="79" y="151"/>
                        <a:pt x="78" y="152"/>
                        <a:pt x="82" y="154"/>
                      </a:cubicBezTo>
                      <a:cubicBezTo>
                        <a:pt x="85" y="156"/>
                        <a:pt x="86" y="157"/>
                        <a:pt x="87" y="157"/>
                      </a:cubicBezTo>
                      <a:cubicBezTo>
                        <a:pt x="88" y="158"/>
                        <a:pt x="90" y="157"/>
                        <a:pt x="89" y="160"/>
                      </a:cubicBezTo>
                      <a:cubicBezTo>
                        <a:pt x="89" y="163"/>
                        <a:pt x="88" y="165"/>
                        <a:pt x="87" y="166"/>
                      </a:cubicBezTo>
                      <a:cubicBezTo>
                        <a:pt x="86" y="167"/>
                        <a:pt x="84" y="170"/>
                        <a:pt x="83" y="171"/>
                      </a:cubicBezTo>
                      <a:cubicBezTo>
                        <a:pt x="82" y="172"/>
                        <a:pt x="81" y="174"/>
                        <a:pt x="82" y="176"/>
                      </a:cubicBezTo>
                      <a:cubicBezTo>
                        <a:pt x="83" y="178"/>
                        <a:pt x="84" y="180"/>
                        <a:pt x="84" y="181"/>
                      </a:cubicBezTo>
                      <a:cubicBezTo>
                        <a:pt x="84" y="182"/>
                        <a:pt x="85" y="185"/>
                        <a:pt x="84" y="187"/>
                      </a:cubicBezTo>
                      <a:cubicBezTo>
                        <a:pt x="83" y="188"/>
                        <a:pt x="82" y="190"/>
                        <a:pt x="82" y="190"/>
                      </a:cubicBezTo>
                      <a:cubicBezTo>
                        <a:pt x="82" y="190"/>
                        <a:pt x="84" y="192"/>
                        <a:pt x="83" y="194"/>
                      </a:cubicBezTo>
                      <a:cubicBezTo>
                        <a:pt x="81" y="196"/>
                        <a:pt x="78" y="198"/>
                        <a:pt x="77" y="198"/>
                      </a:cubicBezTo>
                      <a:cubicBezTo>
                        <a:pt x="76" y="199"/>
                        <a:pt x="73" y="201"/>
                        <a:pt x="73" y="201"/>
                      </a:cubicBezTo>
                      <a:cubicBezTo>
                        <a:pt x="73" y="201"/>
                        <a:pt x="73" y="207"/>
                        <a:pt x="73" y="208"/>
                      </a:cubicBezTo>
                      <a:cubicBezTo>
                        <a:pt x="73" y="209"/>
                        <a:pt x="68" y="217"/>
                        <a:pt x="69" y="219"/>
                      </a:cubicBezTo>
                      <a:cubicBezTo>
                        <a:pt x="71" y="221"/>
                        <a:pt x="71" y="224"/>
                        <a:pt x="71" y="225"/>
                      </a:cubicBezTo>
                      <a:cubicBezTo>
                        <a:pt x="71" y="226"/>
                        <a:pt x="70" y="226"/>
                        <a:pt x="69" y="227"/>
                      </a:cubicBezTo>
                      <a:cubicBezTo>
                        <a:pt x="69" y="228"/>
                        <a:pt x="66" y="227"/>
                        <a:pt x="68" y="230"/>
                      </a:cubicBezTo>
                      <a:cubicBezTo>
                        <a:pt x="70" y="233"/>
                        <a:pt x="71" y="234"/>
                        <a:pt x="72" y="236"/>
                      </a:cubicBezTo>
                      <a:cubicBezTo>
                        <a:pt x="73" y="238"/>
                        <a:pt x="72" y="238"/>
                        <a:pt x="74" y="240"/>
                      </a:cubicBezTo>
                      <a:cubicBezTo>
                        <a:pt x="75" y="242"/>
                        <a:pt x="76" y="243"/>
                        <a:pt x="77" y="245"/>
                      </a:cubicBezTo>
                      <a:cubicBezTo>
                        <a:pt x="79" y="246"/>
                        <a:pt x="80" y="247"/>
                        <a:pt x="80" y="248"/>
                      </a:cubicBezTo>
                      <a:cubicBezTo>
                        <a:pt x="80" y="250"/>
                        <a:pt x="84" y="254"/>
                        <a:pt x="80" y="251"/>
                      </a:cubicBezTo>
                      <a:cubicBezTo>
                        <a:pt x="76" y="248"/>
                        <a:pt x="79" y="251"/>
                        <a:pt x="74" y="247"/>
                      </a:cubicBezTo>
                      <a:cubicBezTo>
                        <a:pt x="69" y="242"/>
                        <a:pt x="68" y="244"/>
                        <a:pt x="66" y="241"/>
                      </a:cubicBezTo>
                      <a:cubicBezTo>
                        <a:pt x="64" y="239"/>
                        <a:pt x="67" y="248"/>
                        <a:pt x="63" y="237"/>
                      </a:cubicBezTo>
                      <a:cubicBezTo>
                        <a:pt x="59" y="226"/>
                        <a:pt x="57" y="227"/>
                        <a:pt x="56" y="225"/>
                      </a:cubicBezTo>
                      <a:cubicBezTo>
                        <a:pt x="55" y="223"/>
                        <a:pt x="56" y="225"/>
                        <a:pt x="53" y="220"/>
                      </a:cubicBezTo>
                      <a:cubicBezTo>
                        <a:pt x="50" y="214"/>
                        <a:pt x="53" y="218"/>
                        <a:pt x="50" y="214"/>
                      </a:cubicBezTo>
                      <a:cubicBezTo>
                        <a:pt x="47" y="211"/>
                        <a:pt x="47" y="216"/>
                        <a:pt x="46" y="209"/>
                      </a:cubicBezTo>
                      <a:cubicBezTo>
                        <a:pt x="45" y="203"/>
                        <a:pt x="44" y="207"/>
                        <a:pt x="43" y="200"/>
                      </a:cubicBezTo>
                      <a:cubicBezTo>
                        <a:pt x="41" y="193"/>
                        <a:pt x="44" y="192"/>
                        <a:pt x="40" y="189"/>
                      </a:cubicBezTo>
                      <a:cubicBezTo>
                        <a:pt x="36" y="186"/>
                        <a:pt x="36" y="187"/>
                        <a:pt x="35" y="185"/>
                      </a:cubicBezTo>
                      <a:cubicBezTo>
                        <a:pt x="34" y="182"/>
                        <a:pt x="35" y="185"/>
                        <a:pt x="32" y="179"/>
                      </a:cubicBezTo>
                      <a:cubicBezTo>
                        <a:pt x="28" y="172"/>
                        <a:pt x="24" y="170"/>
                        <a:pt x="24" y="159"/>
                      </a:cubicBezTo>
                      <a:cubicBezTo>
                        <a:pt x="24" y="149"/>
                        <a:pt x="24" y="147"/>
                        <a:pt x="24" y="147"/>
                      </a:cubicBezTo>
                      <a:cubicBezTo>
                        <a:pt x="24" y="147"/>
                        <a:pt x="19" y="143"/>
                        <a:pt x="20" y="137"/>
                      </a:cubicBezTo>
                      <a:cubicBezTo>
                        <a:pt x="22" y="131"/>
                        <a:pt x="23" y="133"/>
                        <a:pt x="22" y="131"/>
                      </a:cubicBezTo>
                      <a:cubicBezTo>
                        <a:pt x="22" y="129"/>
                        <a:pt x="21" y="129"/>
                        <a:pt x="19" y="127"/>
                      </a:cubicBezTo>
                      <a:cubicBezTo>
                        <a:pt x="17" y="124"/>
                        <a:pt x="17" y="125"/>
                        <a:pt x="17" y="123"/>
                      </a:cubicBezTo>
                      <a:cubicBezTo>
                        <a:pt x="16" y="122"/>
                        <a:pt x="16" y="118"/>
                        <a:pt x="16" y="118"/>
                      </a:cubicBezTo>
                      <a:cubicBezTo>
                        <a:pt x="14" y="119"/>
                        <a:pt x="14" y="119"/>
                        <a:pt x="14" y="119"/>
                      </a:cubicBezTo>
                      <a:cubicBezTo>
                        <a:pt x="14" y="119"/>
                        <a:pt x="0" y="258"/>
                        <a:pt x="138" y="278"/>
                      </a:cubicBezTo>
                      <a:cubicBezTo>
                        <a:pt x="138" y="278"/>
                        <a:pt x="106" y="271"/>
                        <a:pt x="104" y="265"/>
                      </a:cubicBezTo>
                      <a:cubicBezTo>
                        <a:pt x="104" y="265"/>
                        <a:pt x="103" y="259"/>
                        <a:pt x="104" y="259"/>
                      </a:cubicBezTo>
                      <a:cubicBezTo>
                        <a:pt x="106" y="259"/>
                        <a:pt x="108" y="260"/>
                        <a:pt x="110" y="258"/>
                      </a:cubicBezTo>
                      <a:cubicBezTo>
                        <a:pt x="112" y="257"/>
                        <a:pt x="114" y="255"/>
                        <a:pt x="114" y="255"/>
                      </a:cubicBezTo>
                      <a:cubicBezTo>
                        <a:pt x="114" y="257"/>
                        <a:pt x="114" y="257"/>
                        <a:pt x="114" y="257"/>
                      </a:cubicBezTo>
                      <a:cubicBezTo>
                        <a:pt x="114" y="257"/>
                        <a:pt x="112" y="258"/>
                        <a:pt x="118" y="257"/>
                      </a:cubicBezTo>
                      <a:cubicBezTo>
                        <a:pt x="125" y="256"/>
                        <a:pt x="125" y="256"/>
                        <a:pt x="127" y="255"/>
                      </a:cubicBezTo>
                      <a:cubicBezTo>
                        <a:pt x="129" y="254"/>
                        <a:pt x="132" y="249"/>
                        <a:pt x="133" y="252"/>
                      </a:cubicBezTo>
                      <a:cubicBezTo>
                        <a:pt x="135" y="255"/>
                        <a:pt x="132" y="254"/>
                        <a:pt x="135" y="255"/>
                      </a:cubicBezTo>
                      <a:cubicBezTo>
                        <a:pt x="137" y="257"/>
                        <a:pt x="143" y="255"/>
                        <a:pt x="143" y="255"/>
                      </a:cubicBezTo>
                      <a:cubicBezTo>
                        <a:pt x="143" y="255"/>
                        <a:pt x="153" y="255"/>
                        <a:pt x="154" y="254"/>
                      </a:cubicBezTo>
                      <a:cubicBezTo>
                        <a:pt x="155" y="253"/>
                        <a:pt x="155" y="252"/>
                        <a:pt x="156" y="252"/>
                      </a:cubicBezTo>
                      <a:cubicBezTo>
                        <a:pt x="158" y="252"/>
                        <a:pt x="159" y="255"/>
                        <a:pt x="159" y="255"/>
                      </a:cubicBezTo>
                      <a:cubicBezTo>
                        <a:pt x="154" y="258"/>
                        <a:pt x="154" y="258"/>
                        <a:pt x="154" y="258"/>
                      </a:cubicBezTo>
                      <a:cubicBezTo>
                        <a:pt x="149" y="262"/>
                        <a:pt x="149" y="262"/>
                        <a:pt x="149" y="262"/>
                      </a:cubicBezTo>
                      <a:cubicBezTo>
                        <a:pt x="149" y="262"/>
                        <a:pt x="146" y="262"/>
                        <a:pt x="148" y="263"/>
                      </a:cubicBezTo>
                      <a:cubicBezTo>
                        <a:pt x="150" y="264"/>
                        <a:pt x="151" y="264"/>
                        <a:pt x="154" y="264"/>
                      </a:cubicBezTo>
                      <a:cubicBezTo>
                        <a:pt x="156" y="265"/>
                        <a:pt x="161" y="269"/>
                        <a:pt x="163" y="266"/>
                      </a:cubicBezTo>
                      <a:cubicBezTo>
                        <a:pt x="164" y="264"/>
                        <a:pt x="164" y="263"/>
                        <a:pt x="165" y="262"/>
                      </a:cubicBezTo>
                      <a:cubicBezTo>
                        <a:pt x="166" y="260"/>
                        <a:pt x="166" y="258"/>
                        <a:pt x="168" y="258"/>
                      </a:cubicBezTo>
                      <a:cubicBezTo>
                        <a:pt x="171" y="258"/>
                        <a:pt x="173" y="259"/>
                        <a:pt x="173" y="259"/>
                      </a:cubicBezTo>
                      <a:cubicBezTo>
                        <a:pt x="171" y="263"/>
                        <a:pt x="171" y="263"/>
                        <a:pt x="171" y="263"/>
                      </a:cubicBezTo>
                      <a:cubicBezTo>
                        <a:pt x="171" y="263"/>
                        <a:pt x="175" y="263"/>
                        <a:pt x="177" y="263"/>
                      </a:cubicBezTo>
                      <a:cubicBezTo>
                        <a:pt x="178" y="263"/>
                        <a:pt x="179" y="265"/>
                        <a:pt x="181" y="263"/>
                      </a:cubicBezTo>
                      <a:cubicBezTo>
                        <a:pt x="183" y="261"/>
                        <a:pt x="183" y="261"/>
                        <a:pt x="186" y="260"/>
                      </a:cubicBezTo>
                      <a:cubicBezTo>
                        <a:pt x="188" y="260"/>
                        <a:pt x="191" y="259"/>
                        <a:pt x="192" y="259"/>
                      </a:cubicBezTo>
                      <a:cubicBezTo>
                        <a:pt x="193" y="260"/>
                        <a:pt x="195" y="260"/>
                        <a:pt x="196" y="260"/>
                      </a:cubicBezTo>
                      <a:cubicBezTo>
                        <a:pt x="197" y="260"/>
                        <a:pt x="202" y="264"/>
                        <a:pt x="203" y="263"/>
                      </a:cubicBezTo>
                      <a:cubicBezTo>
                        <a:pt x="204" y="262"/>
                        <a:pt x="210" y="263"/>
                        <a:pt x="210" y="263"/>
                      </a:cubicBezTo>
                      <a:cubicBezTo>
                        <a:pt x="210" y="263"/>
                        <a:pt x="194" y="277"/>
                        <a:pt x="160" y="278"/>
                      </a:cubicBezTo>
                      <a:cubicBezTo>
                        <a:pt x="160" y="278"/>
                        <a:pt x="236" y="282"/>
                        <a:pt x="279" y="207"/>
                      </a:cubicBezTo>
                      <a:cubicBezTo>
                        <a:pt x="322" y="133"/>
                        <a:pt x="292" y="37"/>
                        <a:pt x="194" y="4"/>
                      </a:cubicBezTo>
                      <a:cubicBezTo>
                        <a:pt x="194" y="4"/>
                        <a:pt x="267" y="31"/>
                        <a:pt x="287" y="102"/>
                      </a:cubicBezTo>
                      <a:cubicBezTo>
                        <a:pt x="286" y="103"/>
                        <a:pt x="286" y="103"/>
                        <a:pt x="286" y="103"/>
                      </a:cubicBezTo>
                      <a:cubicBezTo>
                        <a:pt x="284" y="101"/>
                        <a:pt x="284" y="102"/>
                        <a:pt x="283" y="99"/>
                      </a:cubicBezTo>
                      <a:cubicBezTo>
                        <a:pt x="281" y="95"/>
                        <a:pt x="282" y="96"/>
                        <a:pt x="281" y="94"/>
                      </a:cubicBezTo>
                      <a:cubicBezTo>
                        <a:pt x="280" y="91"/>
                        <a:pt x="280" y="93"/>
                        <a:pt x="278" y="91"/>
                      </a:cubicBezTo>
                      <a:cubicBezTo>
                        <a:pt x="277" y="88"/>
                        <a:pt x="276" y="89"/>
                        <a:pt x="275" y="87"/>
                      </a:cubicBezTo>
                      <a:cubicBezTo>
                        <a:pt x="274" y="86"/>
                        <a:pt x="272" y="82"/>
                        <a:pt x="271" y="81"/>
                      </a:cubicBezTo>
                      <a:cubicBezTo>
                        <a:pt x="270" y="79"/>
                        <a:pt x="267" y="79"/>
                        <a:pt x="266" y="79"/>
                      </a:cubicBezTo>
                      <a:cubicBezTo>
                        <a:pt x="265" y="78"/>
                        <a:pt x="265" y="77"/>
                        <a:pt x="265" y="78"/>
                      </a:cubicBezTo>
                      <a:cubicBezTo>
                        <a:pt x="264" y="80"/>
                        <a:pt x="267" y="82"/>
                        <a:pt x="267" y="82"/>
                      </a:cubicBezTo>
                      <a:cubicBezTo>
                        <a:pt x="267" y="88"/>
                        <a:pt x="267" y="88"/>
                        <a:pt x="267" y="88"/>
                      </a:cubicBezTo>
                      <a:cubicBezTo>
                        <a:pt x="267" y="88"/>
                        <a:pt x="269" y="93"/>
                        <a:pt x="269" y="94"/>
                      </a:cubicBezTo>
                      <a:cubicBezTo>
                        <a:pt x="269" y="95"/>
                        <a:pt x="267" y="99"/>
                        <a:pt x="267" y="99"/>
                      </a:cubicBezTo>
                      <a:cubicBezTo>
                        <a:pt x="267" y="99"/>
                        <a:pt x="266" y="103"/>
                        <a:pt x="265" y="103"/>
                      </a:cubicBezTo>
                      <a:cubicBezTo>
                        <a:pt x="264" y="104"/>
                        <a:pt x="256" y="105"/>
                        <a:pt x="256" y="105"/>
                      </a:cubicBezTo>
                      <a:cubicBezTo>
                        <a:pt x="256" y="105"/>
                        <a:pt x="254" y="103"/>
                        <a:pt x="253" y="101"/>
                      </a:cubicBezTo>
                      <a:cubicBezTo>
                        <a:pt x="251" y="98"/>
                        <a:pt x="247" y="98"/>
                        <a:pt x="246" y="97"/>
                      </a:cubicBezTo>
                      <a:cubicBezTo>
                        <a:pt x="246" y="96"/>
                        <a:pt x="247" y="94"/>
                        <a:pt x="245" y="91"/>
                      </a:cubicBezTo>
                      <a:cubicBezTo>
                        <a:pt x="243" y="88"/>
                        <a:pt x="245" y="89"/>
                        <a:pt x="243" y="87"/>
                      </a:cubicBezTo>
                      <a:cubicBezTo>
                        <a:pt x="240" y="84"/>
                        <a:pt x="240" y="84"/>
                        <a:pt x="240" y="84"/>
                      </a:cubicBezTo>
                      <a:cubicBezTo>
                        <a:pt x="240" y="84"/>
                        <a:pt x="234" y="82"/>
                        <a:pt x="236" y="86"/>
                      </a:cubicBezTo>
                      <a:cubicBezTo>
                        <a:pt x="238" y="89"/>
                        <a:pt x="236" y="93"/>
                        <a:pt x="238" y="93"/>
                      </a:cubicBezTo>
                      <a:cubicBezTo>
                        <a:pt x="239" y="93"/>
                        <a:pt x="240" y="92"/>
                        <a:pt x="242" y="95"/>
                      </a:cubicBezTo>
                      <a:cubicBezTo>
                        <a:pt x="243" y="98"/>
                        <a:pt x="243" y="99"/>
                        <a:pt x="244" y="100"/>
                      </a:cubicBezTo>
                      <a:cubicBezTo>
                        <a:pt x="245" y="101"/>
                        <a:pt x="245" y="105"/>
                        <a:pt x="247" y="106"/>
                      </a:cubicBezTo>
                      <a:cubicBezTo>
                        <a:pt x="248" y="106"/>
                        <a:pt x="252" y="106"/>
                        <a:pt x="251" y="107"/>
                      </a:cubicBezTo>
                      <a:cubicBezTo>
                        <a:pt x="251" y="109"/>
                        <a:pt x="249" y="111"/>
                        <a:pt x="251" y="112"/>
                      </a:cubicBezTo>
                      <a:cubicBezTo>
                        <a:pt x="254" y="113"/>
                        <a:pt x="254" y="114"/>
                        <a:pt x="255" y="113"/>
                      </a:cubicBezTo>
                      <a:cubicBezTo>
                        <a:pt x="257" y="113"/>
                        <a:pt x="256" y="114"/>
                        <a:pt x="258" y="113"/>
                      </a:cubicBezTo>
                      <a:cubicBezTo>
                        <a:pt x="261" y="112"/>
                        <a:pt x="263" y="112"/>
                        <a:pt x="263" y="112"/>
                      </a:cubicBezTo>
                      <a:cubicBezTo>
                        <a:pt x="263" y="112"/>
                        <a:pt x="266" y="114"/>
                        <a:pt x="266" y="115"/>
                      </a:cubicBezTo>
                      <a:cubicBezTo>
                        <a:pt x="266" y="116"/>
                        <a:pt x="265" y="122"/>
                        <a:pt x="265" y="122"/>
                      </a:cubicBezTo>
                      <a:cubicBezTo>
                        <a:pt x="262" y="127"/>
                        <a:pt x="262" y="127"/>
                        <a:pt x="262" y="127"/>
                      </a:cubicBezTo>
                      <a:cubicBezTo>
                        <a:pt x="262" y="127"/>
                        <a:pt x="262" y="137"/>
                        <a:pt x="261" y="137"/>
                      </a:cubicBezTo>
                      <a:cubicBezTo>
                        <a:pt x="259" y="137"/>
                        <a:pt x="257" y="141"/>
                        <a:pt x="256" y="142"/>
                      </a:cubicBezTo>
                      <a:cubicBezTo>
                        <a:pt x="255" y="143"/>
                        <a:pt x="255" y="149"/>
                        <a:pt x="255" y="149"/>
                      </a:cubicBezTo>
                      <a:cubicBezTo>
                        <a:pt x="252" y="153"/>
                        <a:pt x="252" y="153"/>
                        <a:pt x="252" y="153"/>
                      </a:cubicBezTo>
                      <a:cubicBezTo>
                        <a:pt x="252" y="153"/>
                        <a:pt x="252" y="158"/>
                        <a:pt x="252" y="159"/>
                      </a:cubicBezTo>
                      <a:cubicBezTo>
                        <a:pt x="252" y="160"/>
                        <a:pt x="253" y="165"/>
                        <a:pt x="252" y="168"/>
                      </a:cubicBezTo>
                      <a:cubicBezTo>
                        <a:pt x="252" y="171"/>
                        <a:pt x="248" y="173"/>
                        <a:pt x="248" y="173"/>
                      </a:cubicBezTo>
                      <a:cubicBezTo>
                        <a:pt x="248" y="173"/>
                        <a:pt x="253" y="178"/>
                        <a:pt x="250" y="179"/>
                      </a:cubicBezTo>
                      <a:cubicBezTo>
                        <a:pt x="248" y="179"/>
                        <a:pt x="245" y="183"/>
                        <a:pt x="244" y="184"/>
                      </a:cubicBezTo>
                      <a:cubicBezTo>
                        <a:pt x="244" y="185"/>
                        <a:pt x="244" y="187"/>
                        <a:pt x="242" y="187"/>
                      </a:cubicBezTo>
                      <a:cubicBezTo>
                        <a:pt x="241" y="188"/>
                        <a:pt x="238" y="188"/>
                        <a:pt x="238" y="189"/>
                      </a:cubicBezTo>
                      <a:cubicBezTo>
                        <a:pt x="238" y="190"/>
                        <a:pt x="238" y="194"/>
                        <a:pt x="238" y="194"/>
                      </a:cubicBezTo>
                      <a:cubicBezTo>
                        <a:pt x="233" y="202"/>
                        <a:pt x="233" y="202"/>
                        <a:pt x="233" y="202"/>
                      </a:cubicBezTo>
                      <a:cubicBezTo>
                        <a:pt x="226" y="207"/>
                        <a:pt x="226" y="207"/>
                        <a:pt x="226" y="207"/>
                      </a:cubicBezTo>
                      <a:cubicBezTo>
                        <a:pt x="226" y="207"/>
                        <a:pt x="227" y="210"/>
                        <a:pt x="225" y="211"/>
                      </a:cubicBezTo>
                      <a:cubicBezTo>
                        <a:pt x="223" y="211"/>
                        <a:pt x="217" y="214"/>
                        <a:pt x="216" y="215"/>
                      </a:cubicBezTo>
                      <a:cubicBezTo>
                        <a:pt x="215" y="216"/>
                        <a:pt x="210" y="218"/>
                        <a:pt x="208" y="218"/>
                      </a:cubicBezTo>
                      <a:cubicBezTo>
                        <a:pt x="206" y="218"/>
                        <a:pt x="209" y="223"/>
                        <a:pt x="206" y="218"/>
                      </a:cubicBezTo>
                      <a:cubicBezTo>
                        <a:pt x="204" y="213"/>
                        <a:pt x="206" y="216"/>
                        <a:pt x="203" y="211"/>
                      </a:cubicBezTo>
                      <a:cubicBezTo>
                        <a:pt x="201" y="206"/>
                        <a:pt x="201" y="210"/>
                        <a:pt x="201" y="206"/>
                      </a:cubicBezTo>
                      <a:cubicBezTo>
                        <a:pt x="201" y="202"/>
                        <a:pt x="201" y="206"/>
                        <a:pt x="201" y="202"/>
                      </a:cubicBezTo>
                      <a:cubicBezTo>
                        <a:pt x="201" y="198"/>
                        <a:pt x="202" y="201"/>
                        <a:pt x="200" y="197"/>
                      </a:cubicBezTo>
                      <a:cubicBezTo>
                        <a:pt x="198" y="192"/>
                        <a:pt x="199" y="194"/>
                        <a:pt x="196" y="191"/>
                      </a:cubicBezTo>
                      <a:cubicBezTo>
                        <a:pt x="193" y="188"/>
                        <a:pt x="191" y="191"/>
                        <a:pt x="193" y="187"/>
                      </a:cubicBezTo>
                      <a:cubicBezTo>
                        <a:pt x="195" y="183"/>
                        <a:pt x="194" y="187"/>
                        <a:pt x="195" y="183"/>
                      </a:cubicBezTo>
                      <a:cubicBezTo>
                        <a:pt x="196" y="178"/>
                        <a:pt x="194" y="178"/>
                        <a:pt x="197" y="176"/>
                      </a:cubicBezTo>
                      <a:cubicBezTo>
                        <a:pt x="200" y="174"/>
                        <a:pt x="202" y="173"/>
                        <a:pt x="201" y="171"/>
                      </a:cubicBezTo>
                      <a:cubicBezTo>
                        <a:pt x="201" y="168"/>
                        <a:pt x="201" y="167"/>
                        <a:pt x="201" y="165"/>
                      </a:cubicBezTo>
                      <a:cubicBezTo>
                        <a:pt x="200" y="164"/>
                        <a:pt x="197" y="161"/>
                        <a:pt x="197" y="160"/>
                      </a:cubicBezTo>
                      <a:cubicBezTo>
                        <a:pt x="197" y="159"/>
                        <a:pt x="197" y="160"/>
                        <a:pt x="195" y="157"/>
                      </a:cubicBezTo>
                      <a:cubicBezTo>
                        <a:pt x="193" y="154"/>
                        <a:pt x="191" y="152"/>
                        <a:pt x="191" y="152"/>
                      </a:cubicBezTo>
                      <a:cubicBezTo>
                        <a:pt x="191" y="152"/>
                        <a:pt x="191" y="145"/>
                        <a:pt x="191" y="143"/>
                      </a:cubicBezTo>
                      <a:cubicBezTo>
                        <a:pt x="191" y="140"/>
                        <a:pt x="190" y="144"/>
                        <a:pt x="191" y="140"/>
                      </a:cubicBezTo>
                      <a:cubicBezTo>
                        <a:pt x="192" y="136"/>
                        <a:pt x="192" y="133"/>
                        <a:pt x="192" y="133"/>
                      </a:cubicBezTo>
                      <a:cubicBezTo>
                        <a:pt x="192" y="133"/>
                        <a:pt x="187" y="130"/>
                        <a:pt x="185" y="130"/>
                      </a:cubicBezTo>
                      <a:cubicBezTo>
                        <a:pt x="183" y="131"/>
                        <a:pt x="183" y="134"/>
                        <a:pt x="180" y="131"/>
                      </a:cubicBezTo>
                      <a:cubicBezTo>
                        <a:pt x="178" y="129"/>
                        <a:pt x="178" y="127"/>
                        <a:pt x="177" y="127"/>
                      </a:cubicBezTo>
                      <a:cubicBezTo>
                        <a:pt x="176" y="126"/>
                        <a:pt x="174" y="126"/>
                        <a:pt x="173" y="127"/>
                      </a:cubicBezTo>
                      <a:cubicBezTo>
                        <a:pt x="171" y="128"/>
                        <a:pt x="167" y="128"/>
                        <a:pt x="164" y="130"/>
                      </a:cubicBezTo>
                      <a:cubicBezTo>
                        <a:pt x="161" y="131"/>
                        <a:pt x="160" y="131"/>
                        <a:pt x="157" y="131"/>
                      </a:cubicBezTo>
                      <a:cubicBezTo>
                        <a:pt x="153" y="131"/>
                        <a:pt x="148" y="132"/>
                        <a:pt x="145" y="130"/>
                      </a:cubicBezTo>
                      <a:cubicBezTo>
                        <a:pt x="142" y="129"/>
                        <a:pt x="142" y="131"/>
                        <a:pt x="140" y="128"/>
                      </a:cubicBezTo>
                      <a:cubicBezTo>
                        <a:pt x="139" y="124"/>
                        <a:pt x="140" y="125"/>
                        <a:pt x="137" y="123"/>
                      </a:cubicBezTo>
                      <a:cubicBezTo>
                        <a:pt x="135" y="122"/>
                        <a:pt x="134" y="123"/>
                        <a:pt x="134" y="120"/>
                      </a:cubicBezTo>
                      <a:cubicBezTo>
                        <a:pt x="133" y="117"/>
                        <a:pt x="135" y="118"/>
                        <a:pt x="133" y="115"/>
                      </a:cubicBezTo>
                      <a:cubicBezTo>
                        <a:pt x="130" y="112"/>
                        <a:pt x="134" y="116"/>
                        <a:pt x="130" y="112"/>
                      </a:cubicBezTo>
                      <a:cubicBezTo>
                        <a:pt x="127" y="108"/>
                        <a:pt x="125" y="112"/>
                        <a:pt x="127" y="108"/>
                      </a:cubicBezTo>
                      <a:cubicBezTo>
                        <a:pt x="128" y="105"/>
                        <a:pt x="129" y="107"/>
                        <a:pt x="129" y="103"/>
                      </a:cubicBezTo>
                      <a:cubicBezTo>
                        <a:pt x="129" y="99"/>
                        <a:pt x="135" y="105"/>
                        <a:pt x="131" y="97"/>
                      </a:cubicBezTo>
                      <a:cubicBezTo>
                        <a:pt x="128" y="89"/>
                        <a:pt x="127" y="91"/>
                        <a:pt x="130" y="85"/>
                      </a:cubicBezTo>
                      <a:cubicBezTo>
                        <a:pt x="134" y="79"/>
                        <a:pt x="138" y="77"/>
                        <a:pt x="138" y="76"/>
                      </a:cubicBezTo>
                      <a:cubicBezTo>
                        <a:pt x="139" y="74"/>
                        <a:pt x="140" y="71"/>
                        <a:pt x="142" y="70"/>
                      </a:cubicBezTo>
                      <a:cubicBezTo>
                        <a:pt x="143" y="69"/>
                        <a:pt x="142" y="68"/>
                        <a:pt x="145" y="68"/>
                      </a:cubicBezTo>
                      <a:cubicBezTo>
                        <a:pt x="148" y="69"/>
                        <a:pt x="151" y="67"/>
                        <a:pt x="153" y="65"/>
                      </a:cubicBezTo>
                      <a:cubicBezTo>
                        <a:pt x="155" y="63"/>
                        <a:pt x="158" y="61"/>
                        <a:pt x="159" y="60"/>
                      </a:cubicBezTo>
                      <a:cubicBezTo>
                        <a:pt x="160" y="60"/>
                        <a:pt x="160" y="61"/>
                        <a:pt x="163" y="60"/>
                      </a:cubicBezTo>
                      <a:cubicBezTo>
                        <a:pt x="166" y="59"/>
                        <a:pt x="166" y="59"/>
                        <a:pt x="168" y="59"/>
                      </a:cubicBezTo>
                      <a:cubicBezTo>
                        <a:pt x="170" y="59"/>
                        <a:pt x="166" y="60"/>
                        <a:pt x="172" y="59"/>
                      </a:cubicBezTo>
                      <a:cubicBezTo>
                        <a:pt x="178" y="58"/>
                        <a:pt x="176" y="58"/>
                        <a:pt x="178" y="58"/>
                      </a:cubicBezTo>
                      <a:cubicBezTo>
                        <a:pt x="179" y="58"/>
                        <a:pt x="178" y="58"/>
                        <a:pt x="180" y="58"/>
                      </a:cubicBezTo>
                      <a:cubicBezTo>
                        <a:pt x="183" y="59"/>
                        <a:pt x="182" y="54"/>
                        <a:pt x="183" y="59"/>
                      </a:cubicBezTo>
                      <a:cubicBezTo>
                        <a:pt x="183" y="63"/>
                        <a:pt x="181" y="66"/>
                        <a:pt x="185" y="66"/>
                      </a:cubicBezTo>
                      <a:cubicBezTo>
                        <a:pt x="189" y="66"/>
                        <a:pt x="185" y="66"/>
                        <a:pt x="189" y="66"/>
                      </a:cubicBezTo>
                      <a:cubicBezTo>
                        <a:pt x="193" y="66"/>
                        <a:pt x="192" y="67"/>
                        <a:pt x="194" y="68"/>
                      </a:cubicBezTo>
                      <a:cubicBezTo>
                        <a:pt x="196" y="69"/>
                        <a:pt x="197" y="70"/>
                        <a:pt x="200" y="70"/>
                      </a:cubicBezTo>
                      <a:cubicBezTo>
                        <a:pt x="202" y="70"/>
                        <a:pt x="198" y="75"/>
                        <a:pt x="202" y="70"/>
                      </a:cubicBezTo>
                      <a:cubicBezTo>
                        <a:pt x="207" y="66"/>
                        <a:pt x="199" y="65"/>
                        <a:pt x="207" y="66"/>
                      </a:cubicBezTo>
                      <a:cubicBezTo>
                        <a:pt x="214" y="67"/>
                        <a:pt x="215" y="68"/>
                        <a:pt x="217" y="68"/>
                      </a:cubicBezTo>
                      <a:cubicBezTo>
                        <a:pt x="218" y="67"/>
                        <a:pt x="218" y="68"/>
                        <a:pt x="221" y="67"/>
                      </a:cubicBezTo>
                      <a:cubicBezTo>
                        <a:pt x="225" y="65"/>
                        <a:pt x="225" y="65"/>
                        <a:pt x="226" y="66"/>
                      </a:cubicBezTo>
                      <a:cubicBezTo>
                        <a:pt x="228" y="66"/>
                        <a:pt x="228" y="69"/>
                        <a:pt x="229" y="66"/>
                      </a:cubicBezTo>
                      <a:cubicBezTo>
                        <a:pt x="230" y="63"/>
                        <a:pt x="233" y="64"/>
                        <a:pt x="229" y="62"/>
                      </a:cubicBezTo>
                      <a:cubicBezTo>
                        <a:pt x="225" y="61"/>
                        <a:pt x="224" y="63"/>
                        <a:pt x="223" y="60"/>
                      </a:cubicBezTo>
                      <a:cubicBezTo>
                        <a:pt x="222" y="58"/>
                        <a:pt x="226" y="58"/>
                        <a:pt x="222" y="58"/>
                      </a:cubicBezTo>
                      <a:cubicBezTo>
                        <a:pt x="219" y="57"/>
                        <a:pt x="219" y="57"/>
                        <a:pt x="216" y="56"/>
                      </a:cubicBezTo>
                      <a:cubicBezTo>
                        <a:pt x="213" y="55"/>
                        <a:pt x="210" y="59"/>
                        <a:pt x="209" y="56"/>
                      </a:cubicBezTo>
                      <a:cubicBezTo>
                        <a:pt x="208" y="53"/>
                        <a:pt x="203" y="58"/>
                        <a:pt x="208" y="53"/>
                      </a:cubicBezTo>
                      <a:cubicBezTo>
                        <a:pt x="214" y="48"/>
                        <a:pt x="212" y="46"/>
                        <a:pt x="215" y="47"/>
                      </a:cubicBezTo>
                      <a:cubicBezTo>
                        <a:pt x="219" y="48"/>
                        <a:pt x="218" y="51"/>
                        <a:pt x="220" y="49"/>
                      </a:cubicBezTo>
                      <a:cubicBezTo>
                        <a:pt x="222" y="47"/>
                        <a:pt x="227" y="46"/>
                        <a:pt x="222" y="43"/>
                      </a:cubicBezTo>
                      <a:cubicBezTo>
                        <a:pt x="218" y="40"/>
                        <a:pt x="221" y="41"/>
                        <a:pt x="217" y="40"/>
                      </a:cubicBezTo>
                      <a:cubicBezTo>
                        <a:pt x="213" y="38"/>
                        <a:pt x="209" y="47"/>
                        <a:pt x="207" y="46"/>
                      </a:cubicBezTo>
                      <a:cubicBezTo>
                        <a:pt x="205" y="44"/>
                        <a:pt x="204" y="43"/>
                        <a:pt x="202" y="44"/>
                      </a:cubicBezTo>
                      <a:cubicBezTo>
                        <a:pt x="201" y="45"/>
                        <a:pt x="201" y="48"/>
                        <a:pt x="201" y="51"/>
                      </a:cubicBezTo>
                      <a:cubicBezTo>
                        <a:pt x="201" y="54"/>
                        <a:pt x="203" y="54"/>
                        <a:pt x="199" y="52"/>
                      </a:cubicBezTo>
                      <a:cubicBezTo>
                        <a:pt x="195" y="50"/>
                        <a:pt x="203" y="51"/>
                        <a:pt x="194" y="48"/>
                      </a:cubicBezTo>
                      <a:cubicBezTo>
                        <a:pt x="184" y="44"/>
                        <a:pt x="181" y="45"/>
                        <a:pt x="180" y="46"/>
                      </a:cubicBezTo>
                      <a:cubicBezTo>
                        <a:pt x="179" y="48"/>
                        <a:pt x="177" y="47"/>
                        <a:pt x="176" y="48"/>
                      </a:cubicBezTo>
                      <a:cubicBezTo>
                        <a:pt x="175" y="49"/>
                        <a:pt x="179" y="52"/>
                        <a:pt x="175" y="49"/>
                      </a:cubicBezTo>
                      <a:cubicBezTo>
                        <a:pt x="171" y="47"/>
                        <a:pt x="167" y="51"/>
                        <a:pt x="167" y="51"/>
                      </a:cubicBezTo>
                      <a:cubicBezTo>
                        <a:pt x="167" y="51"/>
                        <a:pt x="165" y="50"/>
                        <a:pt x="164" y="51"/>
                      </a:cubicBezTo>
                      <a:cubicBezTo>
                        <a:pt x="162" y="53"/>
                        <a:pt x="159" y="54"/>
                        <a:pt x="157" y="53"/>
                      </a:cubicBezTo>
                      <a:cubicBezTo>
                        <a:pt x="155" y="52"/>
                        <a:pt x="151" y="54"/>
                        <a:pt x="154" y="49"/>
                      </a:cubicBezTo>
                      <a:cubicBezTo>
                        <a:pt x="158" y="44"/>
                        <a:pt x="155" y="47"/>
                        <a:pt x="161" y="45"/>
                      </a:cubicBezTo>
                      <a:cubicBezTo>
                        <a:pt x="166" y="42"/>
                        <a:pt x="175" y="42"/>
                        <a:pt x="167" y="40"/>
                      </a:cubicBezTo>
                      <a:cubicBezTo>
                        <a:pt x="160" y="39"/>
                        <a:pt x="171" y="39"/>
                        <a:pt x="162" y="34"/>
                      </a:cubicBezTo>
                      <a:cubicBezTo>
                        <a:pt x="152" y="30"/>
                        <a:pt x="152" y="36"/>
                        <a:pt x="152" y="30"/>
                      </a:cubicBezTo>
                      <a:cubicBezTo>
                        <a:pt x="153" y="23"/>
                        <a:pt x="152" y="23"/>
                        <a:pt x="150" y="23"/>
                      </a:cubicBezTo>
                      <a:cubicBezTo>
                        <a:pt x="148" y="24"/>
                        <a:pt x="142" y="25"/>
                        <a:pt x="139" y="25"/>
                      </a:cubicBezTo>
                      <a:cubicBezTo>
                        <a:pt x="137" y="26"/>
                        <a:pt x="140" y="28"/>
                        <a:pt x="136" y="25"/>
                      </a:cubicBezTo>
                      <a:cubicBezTo>
                        <a:pt x="131" y="22"/>
                        <a:pt x="130" y="26"/>
                        <a:pt x="131" y="22"/>
                      </a:cubicBezTo>
                      <a:cubicBezTo>
                        <a:pt x="133" y="19"/>
                        <a:pt x="133" y="18"/>
                        <a:pt x="136" y="16"/>
                      </a:cubicBezTo>
                      <a:cubicBezTo>
                        <a:pt x="138" y="13"/>
                        <a:pt x="138" y="5"/>
                        <a:pt x="144" y="8"/>
                      </a:cubicBezTo>
                      <a:cubicBezTo>
                        <a:pt x="151" y="11"/>
                        <a:pt x="148" y="10"/>
                        <a:pt x="154" y="11"/>
                      </a:cubicBezTo>
                      <a:cubicBezTo>
                        <a:pt x="159" y="11"/>
                        <a:pt x="161" y="10"/>
                        <a:pt x="161" y="9"/>
                      </a:cubicBezTo>
                      <a:cubicBezTo>
                        <a:pt x="161" y="8"/>
                        <a:pt x="155" y="5"/>
                        <a:pt x="155" y="5"/>
                      </a:cubicBezTo>
                      <a:cubicBezTo>
                        <a:pt x="155" y="5"/>
                        <a:pt x="153" y="6"/>
                        <a:pt x="154" y="5"/>
                      </a:cubicBezTo>
                      <a:cubicBezTo>
                        <a:pt x="155" y="4"/>
                        <a:pt x="156" y="2"/>
                        <a:pt x="156" y="2"/>
                      </a:cubicBezTo>
                      <a:cubicBezTo>
                        <a:pt x="154" y="0"/>
                        <a:pt x="154" y="0"/>
                        <a:pt x="154" y="0"/>
                      </a:cubicBezTo>
                      <a:cubicBezTo>
                        <a:pt x="154" y="0"/>
                        <a:pt x="136" y="0"/>
                        <a:pt x="131" y="1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92" name="Group 191"/>
            <p:cNvGrpSpPr/>
            <p:nvPr/>
          </p:nvGrpSpPr>
          <p:grpSpPr>
            <a:xfrm rot="2599983">
              <a:off x="4920582" y="2435710"/>
              <a:ext cx="447261" cy="523210"/>
              <a:chOff x="4859210" y="1630618"/>
              <a:chExt cx="507337" cy="593487"/>
            </a:xfrm>
          </p:grpSpPr>
          <p:grpSp>
            <p:nvGrpSpPr>
              <p:cNvPr id="193" name="Group 140"/>
              <p:cNvGrpSpPr/>
              <p:nvPr/>
            </p:nvGrpSpPr>
            <p:grpSpPr>
              <a:xfrm rot="2327168">
                <a:off x="4859210" y="1630618"/>
                <a:ext cx="507337" cy="593487"/>
                <a:chOff x="4468813" y="1739900"/>
                <a:chExt cx="588963" cy="688975"/>
              </a:xfrm>
              <a:solidFill>
                <a:schemeClr val="accent2"/>
              </a:solidFill>
            </p:grpSpPr>
            <p:sp>
              <p:nvSpPr>
                <p:cNvPr id="200" name="Oval 30"/>
                <p:cNvSpPr>
                  <a:spLocks noChangeArrowheads="1"/>
                </p:cNvSpPr>
                <p:nvPr/>
              </p:nvSpPr>
              <p:spPr bwMode="auto">
                <a:xfrm>
                  <a:off x="4468813" y="1739900"/>
                  <a:ext cx="588963" cy="588963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01" name="Freeform 31"/>
                <p:cNvSpPr/>
                <p:nvPr/>
              </p:nvSpPr>
              <p:spPr bwMode="auto">
                <a:xfrm>
                  <a:off x="4618038" y="2289175"/>
                  <a:ext cx="150813" cy="1397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88"/>
                    </a:cxn>
                    <a:cxn ang="0">
                      <a:pos x="95" y="1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5" h="88">
                      <a:moveTo>
                        <a:pt x="0" y="0"/>
                      </a:moveTo>
                      <a:lnTo>
                        <a:pt x="8" y="88"/>
                      </a:lnTo>
                      <a:lnTo>
                        <a:pt x="95" y="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194" name="Group 139"/>
              <p:cNvGrpSpPr/>
              <p:nvPr/>
            </p:nvGrpSpPr>
            <p:grpSpPr>
              <a:xfrm>
                <a:off x="4952287" y="1709298"/>
                <a:ext cx="377425" cy="376058"/>
                <a:chOff x="4530725" y="1808163"/>
                <a:chExt cx="438150" cy="436563"/>
              </a:xfrm>
            </p:grpSpPr>
            <p:sp>
              <p:nvSpPr>
                <p:cNvPr id="195" name="Freeform 65"/>
                <p:cNvSpPr>
                  <a:spLocks noEditPoints="1"/>
                </p:cNvSpPr>
                <p:nvPr/>
              </p:nvSpPr>
              <p:spPr bwMode="auto">
                <a:xfrm>
                  <a:off x="4668838" y="1808163"/>
                  <a:ext cx="160338" cy="436563"/>
                </a:xfrm>
                <a:custGeom>
                  <a:avLst/>
                  <a:gdLst/>
                  <a:ahLst/>
                  <a:cxnLst>
                    <a:cxn ang="0">
                      <a:pos x="64" y="0"/>
                    </a:cxn>
                    <a:cxn ang="0">
                      <a:pos x="0" y="172"/>
                    </a:cxn>
                    <a:cxn ang="0">
                      <a:pos x="64" y="345"/>
                    </a:cxn>
                    <a:cxn ang="0">
                      <a:pos x="127" y="172"/>
                    </a:cxn>
                    <a:cxn ang="0">
                      <a:pos x="64" y="0"/>
                    </a:cxn>
                    <a:cxn ang="0">
                      <a:pos x="64" y="317"/>
                    </a:cxn>
                    <a:cxn ang="0">
                      <a:pos x="10" y="172"/>
                    </a:cxn>
                    <a:cxn ang="0">
                      <a:pos x="64" y="28"/>
                    </a:cxn>
                    <a:cxn ang="0">
                      <a:pos x="117" y="172"/>
                    </a:cxn>
                    <a:cxn ang="0">
                      <a:pos x="64" y="317"/>
                    </a:cxn>
                  </a:cxnLst>
                  <a:rect l="0" t="0" r="r" b="b"/>
                  <a:pathLst>
                    <a:path w="127" h="345">
                      <a:moveTo>
                        <a:pt x="64" y="0"/>
                      </a:moveTo>
                      <a:cubicBezTo>
                        <a:pt x="29" y="0"/>
                        <a:pt x="0" y="77"/>
                        <a:pt x="0" y="172"/>
                      </a:cubicBezTo>
                      <a:cubicBezTo>
                        <a:pt x="0" y="268"/>
                        <a:pt x="29" y="345"/>
                        <a:pt x="64" y="345"/>
                      </a:cubicBezTo>
                      <a:cubicBezTo>
                        <a:pt x="99" y="345"/>
                        <a:pt x="127" y="268"/>
                        <a:pt x="127" y="172"/>
                      </a:cubicBezTo>
                      <a:cubicBezTo>
                        <a:pt x="127" y="77"/>
                        <a:pt x="99" y="0"/>
                        <a:pt x="64" y="0"/>
                      </a:cubicBezTo>
                      <a:close/>
                      <a:moveTo>
                        <a:pt x="64" y="317"/>
                      </a:moveTo>
                      <a:cubicBezTo>
                        <a:pt x="34" y="317"/>
                        <a:pt x="10" y="252"/>
                        <a:pt x="10" y="172"/>
                      </a:cubicBezTo>
                      <a:cubicBezTo>
                        <a:pt x="10" y="92"/>
                        <a:pt x="34" y="28"/>
                        <a:pt x="64" y="28"/>
                      </a:cubicBezTo>
                      <a:cubicBezTo>
                        <a:pt x="93" y="28"/>
                        <a:pt x="117" y="92"/>
                        <a:pt x="117" y="172"/>
                      </a:cubicBezTo>
                      <a:cubicBezTo>
                        <a:pt x="117" y="252"/>
                        <a:pt x="93" y="317"/>
                        <a:pt x="64" y="317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6" name="Freeform 66"/>
                <p:cNvSpPr>
                  <a:spLocks noEditPoints="1"/>
                </p:cNvSpPr>
                <p:nvPr/>
              </p:nvSpPr>
              <p:spPr bwMode="auto">
                <a:xfrm>
                  <a:off x="4530725" y="1946275"/>
                  <a:ext cx="438150" cy="160338"/>
                </a:xfrm>
                <a:custGeom>
                  <a:avLst/>
                  <a:gdLst/>
                  <a:ahLst/>
                  <a:cxnLst>
                    <a:cxn ang="0">
                      <a:pos x="346" y="63"/>
                    </a:cxn>
                    <a:cxn ang="0">
                      <a:pos x="173" y="0"/>
                    </a:cxn>
                    <a:cxn ang="0">
                      <a:pos x="0" y="63"/>
                    </a:cxn>
                    <a:cxn ang="0">
                      <a:pos x="173" y="127"/>
                    </a:cxn>
                    <a:cxn ang="0">
                      <a:pos x="346" y="63"/>
                    </a:cxn>
                    <a:cxn ang="0">
                      <a:pos x="28" y="63"/>
                    </a:cxn>
                    <a:cxn ang="0">
                      <a:pos x="173" y="10"/>
                    </a:cxn>
                    <a:cxn ang="0">
                      <a:pos x="317" y="63"/>
                    </a:cxn>
                    <a:cxn ang="0">
                      <a:pos x="173" y="117"/>
                    </a:cxn>
                    <a:cxn ang="0">
                      <a:pos x="28" y="63"/>
                    </a:cxn>
                  </a:cxnLst>
                  <a:rect l="0" t="0" r="r" b="b"/>
                  <a:pathLst>
                    <a:path w="346" h="127">
                      <a:moveTo>
                        <a:pt x="346" y="63"/>
                      </a:moveTo>
                      <a:cubicBezTo>
                        <a:pt x="346" y="28"/>
                        <a:pt x="268" y="0"/>
                        <a:pt x="173" y="0"/>
                      </a:cubicBezTo>
                      <a:cubicBezTo>
                        <a:pt x="77" y="0"/>
                        <a:pt x="0" y="28"/>
                        <a:pt x="0" y="63"/>
                      </a:cubicBezTo>
                      <a:cubicBezTo>
                        <a:pt x="0" y="99"/>
                        <a:pt x="77" y="127"/>
                        <a:pt x="173" y="127"/>
                      </a:cubicBezTo>
                      <a:cubicBezTo>
                        <a:pt x="268" y="127"/>
                        <a:pt x="346" y="99"/>
                        <a:pt x="346" y="63"/>
                      </a:cubicBezTo>
                      <a:close/>
                      <a:moveTo>
                        <a:pt x="28" y="63"/>
                      </a:moveTo>
                      <a:cubicBezTo>
                        <a:pt x="28" y="34"/>
                        <a:pt x="93" y="10"/>
                        <a:pt x="173" y="10"/>
                      </a:cubicBezTo>
                      <a:cubicBezTo>
                        <a:pt x="253" y="10"/>
                        <a:pt x="317" y="34"/>
                        <a:pt x="317" y="63"/>
                      </a:cubicBezTo>
                      <a:cubicBezTo>
                        <a:pt x="317" y="93"/>
                        <a:pt x="253" y="117"/>
                        <a:pt x="173" y="117"/>
                      </a:cubicBezTo>
                      <a:cubicBezTo>
                        <a:pt x="93" y="117"/>
                        <a:pt x="28" y="93"/>
                        <a:pt x="28" y="63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7" name="Freeform 67"/>
                <p:cNvSpPr>
                  <a:spLocks noEditPoints="1"/>
                </p:cNvSpPr>
                <p:nvPr/>
              </p:nvSpPr>
              <p:spPr bwMode="auto">
                <a:xfrm>
                  <a:off x="4562475" y="1839913"/>
                  <a:ext cx="373063" cy="373063"/>
                </a:xfrm>
                <a:custGeom>
                  <a:avLst/>
                  <a:gdLst/>
                  <a:ahLst/>
                  <a:cxnLst>
                    <a:cxn ang="0">
                      <a:pos x="269" y="25"/>
                    </a:cxn>
                    <a:cxn ang="0">
                      <a:pos x="102" y="102"/>
                    </a:cxn>
                    <a:cxn ang="0">
                      <a:pos x="25" y="270"/>
                    </a:cxn>
                    <a:cxn ang="0">
                      <a:pos x="192" y="192"/>
                    </a:cxn>
                    <a:cxn ang="0">
                      <a:pos x="269" y="25"/>
                    </a:cxn>
                    <a:cxn ang="0">
                      <a:pos x="44" y="250"/>
                    </a:cxn>
                    <a:cxn ang="0">
                      <a:pos x="109" y="110"/>
                    </a:cxn>
                    <a:cxn ang="0">
                      <a:pos x="249" y="45"/>
                    </a:cxn>
                    <a:cxn ang="0">
                      <a:pos x="184" y="185"/>
                    </a:cxn>
                    <a:cxn ang="0">
                      <a:pos x="44" y="250"/>
                    </a:cxn>
                  </a:cxnLst>
                  <a:rect l="0" t="0" r="r" b="b"/>
                  <a:pathLst>
                    <a:path w="294" h="294">
                      <a:moveTo>
                        <a:pt x="269" y="25"/>
                      </a:moveTo>
                      <a:cubicBezTo>
                        <a:pt x="244" y="0"/>
                        <a:pt x="169" y="35"/>
                        <a:pt x="102" y="102"/>
                      </a:cubicBezTo>
                      <a:cubicBezTo>
                        <a:pt x="34" y="170"/>
                        <a:pt x="0" y="245"/>
                        <a:pt x="25" y="270"/>
                      </a:cubicBezTo>
                      <a:cubicBezTo>
                        <a:pt x="49" y="294"/>
                        <a:pt x="124" y="260"/>
                        <a:pt x="192" y="192"/>
                      </a:cubicBezTo>
                      <a:cubicBezTo>
                        <a:pt x="259" y="125"/>
                        <a:pt x="294" y="50"/>
                        <a:pt x="269" y="25"/>
                      </a:cubicBezTo>
                      <a:close/>
                      <a:moveTo>
                        <a:pt x="44" y="250"/>
                      </a:moveTo>
                      <a:cubicBezTo>
                        <a:pt x="24" y="229"/>
                        <a:pt x="53" y="166"/>
                        <a:pt x="109" y="110"/>
                      </a:cubicBezTo>
                      <a:cubicBezTo>
                        <a:pt x="166" y="53"/>
                        <a:pt x="228" y="24"/>
                        <a:pt x="249" y="45"/>
                      </a:cubicBezTo>
                      <a:cubicBezTo>
                        <a:pt x="270" y="66"/>
                        <a:pt x="241" y="129"/>
                        <a:pt x="184" y="185"/>
                      </a:cubicBezTo>
                      <a:cubicBezTo>
                        <a:pt x="128" y="242"/>
                        <a:pt x="65" y="271"/>
                        <a:pt x="44" y="25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8" name="Freeform 68"/>
                <p:cNvSpPr>
                  <a:spLocks noEditPoints="1"/>
                </p:cNvSpPr>
                <p:nvPr/>
              </p:nvSpPr>
              <p:spPr bwMode="auto">
                <a:xfrm>
                  <a:off x="4562475" y="1839913"/>
                  <a:ext cx="373063" cy="373063"/>
                </a:xfrm>
                <a:custGeom>
                  <a:avLst/>
                  <a:gdLst/>
                  <a:ahLst/>
                  <a:cxnLst>
                    <a:cxn ang="0">
                      <a:pos x="269" y="270"/>
                    </a:cxn>
                    <a:cxn ang="0">
                      <a:pos x="192" y="102"/>
                    </a:cxn>
                    <a:cxn ang="0">
                      <a:pos x="25" y="25"/>
                    </a:cxn>
                    <a:cxn ang="0">
                      <a:pos x="102" y="192"/>
                    </a:cxn>
                    <a:cxn ang="0">
                      <a:pos x="269" y="270"/>
                    </a:cxn>
                    <a:cxn ang="0">
                      <a:pos x="44" y="45"/>
                    </a:cxn>
                    <a:cxn ang="0">
                      <a:pos x="184" y="110"/>
                    </a:cxn>
                    <a:cxn ang="0">
                      <a:pos x="249" y="250"/>
                    </a:cxn>
                    <a:cxn ang="0">
                      <a:pos x="109" y="185"/>
                    </a:cxn>
                    <a:cxn ang="0">
                      <a:pos x="44" y="45"/>
                    </a:cxn>
                  </a:cxnLst>
                  <a:rect l="0" t="0" r="r" b="b"/>
                  <a:pathLst>
                    <a:path w="294" h="294">
                      <a:moveTo>
                        <a:pt x="269" y="270"/>
                      </a:moveTo>
                      <a:cubicBezTo>
                        <a:pt x="294" y="245"/>
                        <a:pt x="259" y="170"/>
                        <a:pt x="192" y="102"/>
                      </a:cubicBezTo>
                      <a:cubicBezTo>
                        <a:pt x="124" y="35"/>
                        <a:pt x="49" y="0"/>
                        <a:pt x="25" y="25"/>
                      </a:cubicBezTo>
                      <a:cubicBezTo>
                        <a:pt x="0" y="50"/>
                        <a:pt x="34" y="125"/>
                        <a:pt x="102" y="192"/>
                      </a:cubicBezTo>
                      <a:cubicBezTo>
                        <a:pt x="169" y="260"/>
                        <a:pt x="244" y="294"/>
                        <a:pt x="269" y="270"/>
                      </a:cubicBezTo>
                      <a:close/>
                      <a:moveTo>
                        <a:pt x="44" y="45"/>
                      </a:moveTo>
                      <a:cubicBezTo>
                        <a:pt x="65" y="24"/>
                        <a:pt x="128" y="53"/>
                        <a:pt x="184" y="110"/>
                      </a:cubicBezTo>
                      <a:cubicBezTo>
                        <a:pt x="241" y="166"/>
                        <a:pt x="270" y="229"/>
                        <a:pt x="249" y="250"/>
                      </a:cubicBezTo>
                      <a:cubicBezTo>
                        <a:pt x="228" y="271"/>
                        <a:pt x="166" y="242"/>
                        <a:pt x="109" y="185"/>
                      </a:cubicBezTo>
                      <a:cubicBezTo>
                        <a:pt x="53" y="129"/>
                        <a:pt x="24" y="66"/>
                        <a:pt x="44" y="45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9" name="Oval 69"/>
                <p:cNvSpPr>
                  <a:spLocks noChangeArrowheads="1"/>
                </p:cNvSpPr>
                <p:nvPr/>
              </p:nvSpPr>
              <p:spPr bwMode="auto">
                <a:xfrm>
                  <a:off x="4714875" y="1993900"/>
                  <a:ext cx="68263" cy="66675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03" name="Group 202"/>
            <p:cNvGrpSpPr/>
            <p:nvPr/>
          </p:nvGrpSpPr>
          <p:grpSpPr>
            <a:xfrm>
              <a:off x="5217171" y="2036373"/>
              <a:ext cx="470413" cy="402039"/>
              <a:chOff x="5217171" y="2036373"/>
              <a:chExt cx="470413" cy="402039"/>
            </a:xfrm>
          </p:grpSpPr>
          <p:grpSp>
            <p:nvGrpSpPr>
              <p:cNvPr id="175" name="Group 133"/>
              <p:cNvGrpSpPr/>
              <p:nvPr/>
            </p:nvGrpSpPr>
            <p:grpSpPr>
              <a:xfrm rot="4811506">
                <a:off x="5251358" y="2002186"/>
                <a:ext cx="402039" cy="470413"/>
                <a:chOff x="3008313" y="2062163"/>
                <a:chExt cx="466725" cy="546100"/>
              </a:xfrm>
              <a:solidFill>
                <a:schemeClr val="accent6"/>
              </a:solidFill>
            </p:grpSpPr>
            <p:sp>
              <p:nvSpPr>
                <p:cNvPr id="177" name="Oval 38"/>
                <p:cNvSpPr>
                  <a:spLocks noChangeArrowheads="1"/>
                </p:cNvSpPr>
                <p:nvPr/>
              </p:nvSpPr>
              <p:spPr bwMode="auto">
                <a:xfrm>
                  <a:off x="3008313" y="2062163"/>
                  <a:ext cx="466725" cy="465138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78" name="Freeform 39"/>
                <p:cNvSpPr/>
                <p:nvPr/>
              </p:nvSpPr>
              <p:spPr bwMode="auto">
                <a:xfrm>
                  <a:off x="3236913" y="2495550"/>
                  <a:ext cx="120650" cy="112713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69" y="71"/>
                    </a:cxn>
                    <a:cxn ang="0">
                      <a:pos x="0" y="12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76" h="71">
                      <a:moveTo>
                        <a:pt x="76" y="0"/>
                      </a:moveTo>
                      <a:lnTo>
                        <a:pt x="69" y="71"/>
                      </a:lnTo>
                      <a:lnTo>
                        <a:pt x="0" y="12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02" name="Freeform 122"/>
              <p:cNvSpPr>
                <a:spLocks noEditPoints="1"/>
              </p:cNvSpPr>
              <p:nvPr/>
            </p:nvSpPr>
            <p:spPr bwMode="auto">
              <a:xfrm>
                <a:off x="5410723" y="2121768"/>
                <a:ext cx="147308" cy="211857"/>
              </a:xfrm>
              <a:custGeom>
                <a:avLst/>
                <a:gdLst/>
                <a:ahLst/>
                <a:cxnLst>
                  <a:cxn ang="0">
                    <a:pos x="41" y="29"/>
                  </a:cxn>
                  <a:cxn ang="0">
                    <a:pos x="23" y="50"/>
                  </a:cxn>
                  <a:cxn ang="0">
                    <a:pos x="23" y="55"/>
                  </a:cxn>
                  <a:cxn ang="0">
                    <a:pos x="32" y="55"/>
                  </a:cxn>
                  <a:cxn ang="0">
                    <a:pos x="34" y="57"/>
                  </a:cxn>
                  <a:cxn ang="0">
                    <a:pos x="32" y="59"/>
                  </a:cxn>
                  <a:cxn ang="0">
                    <a:pos x="9" y="59"/>
                  </a:cxn>
                  <a:cxn ang="0">
                    <a:pos x="7" y="57"/>
                  </a:cxn>
                  <a:cxn ang="0">
                    <a:pos x="9" y="55"/>
                  </a:cxn>
                  <a:cxn ang="0">
                    <a:pos x="18" y="55"/>
                  </a:cxn>
                  <a:cxn ang="0">
                    <a:pos x="18" y="50"/>
                  </a:cxn>
                  <a:cxn ang="0">
                    <a:pos x="0" y="29"/>
                  </a:cxn>
                  <a:cxn ang="0">
                    <a:pos x="0" y="25"/>
                  </a:cxn>
                  <a:cxn ang="0">
                    <a:pos x="2" y="23"/>
                  </a:cxn>
                  <a:cxn ang="0">
                    <a:pos x="4" y="25"/>
                  </a:cxn>
                  <a:cxn ang="0">
                    <a:pos x="4" y="29"/>
                  </a:cxn>
                  <a:cxn ang="0">
                    <a:pos x="20" y="45"/>
                  </a:cxn>
                  <a:cxn ang="0">
                    <a:pos x="36" y="29"/>
                  </a:cxn>
                  <a:cxn ang="0">
                    <a:pos x="36" y="25"/>
                  </a:cxn>
                  <a:cxn ang="0">
                    <a:pos x="39" y="23"/>
                  </a:cxn>
                  <a:cxn ang="0">
                    <a:pos x="41" y="25"/>
                  </a:cxn>
                  <a:cxn ang="0">
                    <a:pos x="41" y="29"/>
                  </a:cxn>
                  <a:cxn ang="0">
                    <a:pos x="32" y="29"/>
                  </a:cxn>
                  <a:cxn ang="0">
                    <a:pos x="20" y="41"/>
                  </a:cxn>
                  <a:cxn ang="0">
                    <a:pos x="9" y="29"/>
                  </a:cxn>
                  <a:cxn ang="0">
                    <a:pos x="9" y="11"/>
                  </a:cxn>
                  <a:cxn ang="0">
                    <a:pos x="20" y="0"/>
                  </a:cxn>
                  <a:cxn ang="0">
                    <a:pos x="32" y="11"/>
                  </a:cxn>
                  <a:cxn ang="0">
                    <a:pos x="32" y="29"/>
                  </a:cxn>
                </a:cxnLst>
                <a:rect l="0" t="0" r="r" b="b"/>
                <a:pathLst>
                  <a:path w="41" h="59">
                    <a:moveTo>
                      <a:pt x="41" y="29"/>
                    </a:moveTo>
                    <a:cubicBezTo>
                      <a:pt x="41" y="40"/>
                      <a:pt x="33" y="49"/>
                      <a:pt x="23" y="50"/>
                    </a:cubicBezTo>
                    <a:cubicBezTo>
                      <a:pt x="23" y="55"/>
                      <a:pt x="23" y="55"/>
                      <a:pt x="23" y="55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3" y="55"/>
                      <a:pt x="34" y="56"/>
                      <a:pt x="34" y="57"/>
                    </a:cubicBezTo>
                    <a:cubicBezTo>
                      <a:pt x="34" y="58"/>
                      <a:pt x="33" y="59"/>
                      <a:pt x="32" y="59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8" y="59"/>
                      <a:pt x="7" y="58"/>
                      <a:pt x="7" y="57"/>
                    </a:cubicBezTo>
                    <a:cubicBezTo>
                      <a:pt x="7" y="56"/>
                      <a:pt x="8" y="55"/>
                      <a:pt x="9" y="55"/>
                    </a:cubicBezTo>
                    <a:cubicBezTo>
                      <a:pt x="18" y="55"/>
                      <a:pt x="18" y="55"/>
                      <a:pt x="18" y="55"/>
                    </a:cubicBezTo>
                    <a:cubicBezTo>
                      <a:pt x="18" y="50"/>
                      <a:pt x="18" y="50"/>
                      <a:pt x="18" y="50"/>
                    </a:cubicBezTo>
                    <a:cubicBezTo>
                      <a:pt x="8" y="49"/>
                      <a:pt x="0" y="40"/>
                      <a:pt x="0" y="2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4"/>
                      <a:pt x="1" y="23"/>
                      <a:pt x="2" y="23"/>
                    </a:cubicBezTo>
                    <a:cubicBezTo>
                      <a:pt x="3" y="23"/>
                      <a:pt x="4" y="24"/>
                      <a:pt x="4" y="25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38"/>
                      <a:pt x="12" y="45"/>
                      <a:pt x="20" y="45"/>
                    </a:cubicBezTo>
                    <a:cubicBezTo>
                      <a:pt x="29" y="45"/>
                      <a:pt x="36" y="38"/>
                      <a:pt x="36" y="29"/>
                    </a:cubicBezTo>
                    <a:cubicBezTo>
                      <a:pt x="36" y="25"/>
                      <a:pt x="36" y="25"/>
                      <a:pt x="36" y="25"/>
                    </a:cubicBezTo>
                    <a:cubicBezTo>
                      <a:pt x="36" y="24"/>
                      <a:pt x="37" y="23"/>
                      <a:pt x="39" y="23"/>
                    </a:cubicBezTo>
                    <a:cubicBezTo>
                      <a:pt x="40" y="23"/>
                      <a:pt x="41" y="24"/>
                      <a:pt x="41" y="25"/>
                    </a:cubicBezTo>
                    <a:lnTo>
                      <a:pt x="41" y="29"/>
                    </a:lnTo>
                    <a:close/>
                    <a:moveTo>
                      <a:pt x="32" y="29"/>
                    </a:moveTo>
                    <a:cubicBezTo>
                      <a:pt x="32" y="36"/>
                      <a:pt x="27" y="41"/>
                      <a:pt x="20" y="41"/>
                    </a:cubicBezTo>
                    <a:cubicBezTo>
                      <a:pt x="14" y="41"/>
                      <a:pt x="9" y="36"/>
                      <a:pt x="9" y="29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9" y="5"/>
                      <a:pt x="14" y="0"/>
                      <a:pt x="20" y="0"/>
                    </a:cubicBezTo>
                    <a:cubicBezTo>
                      <a:pt x="27" y="0"/>
                      <a:pt x="32" y="5"/>
                      <a:pt x="32" y="11"/>
                    </a:cubicBezTo>
                    <a:lnTo>
                      <a:pt x="32" y="2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5333287" y="1542252"/>
              <a:ext cx="544259" cy="463577"/>
              <a:chOff x="5333287" y="1542252"/>
              <a:chExt cx="544259" cy="463577"/>
            </a:xfrm>
          </p:grpSpPr>
          <p:grpSp>
            <p:nvGrpSpPr>
              <p:cNvPr id="168" name="Group 138"/>
              <p:cNvGrpSpPr/>
              <p:nvPr/>
            </p:nvGrpSpPr>
            <p:grpSpPr>
              <a:xfrm rot="4962133">
                <a:off x="5373628" y="1501911"/>
                <a:ext cx="463577" cy="544259"/>
                <a:chOff x="3767138" y="1962150"/>
                <a:chExt cx="538163" cy="631826"/>
              </a:xfrm>
              <a:solidFill>
                <a:schemeClr val="accent1"/>
              </a:solidFill>
            </p:grpSpPr>
            <p:sp>
              <p:nvSpPr>
                <p:cNvPr id="172" name="Oval 46"/>
                <p:cNvSpPr>
                  <a:spLocks noChangeArrowheads="1"/>
                </p:cNvSpPr>
                <p:nvPr/>
              </p:nvSpPr>
              <p:spPr bwMode="auto">
                <a:xfrm>
                  <a:off x="3767138" y="1962150"/>
                  <a:ext cx="538163" cy="539750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73" name="Freeform 47"/>
                <p:cNvSpPr/>
                <p:nvPr/>
              </p:nvSpPr>
              <p:spPr bwMode="auto">
                <a:xfrm>
                  <a:off x="4030663" y="2465388"/>
                  <a:ext cx="138113" cy="128588"/>
                </a:xfrm>
                <a:custGeom>
                  <a:avLst/>
                  <a:gdLst/>
                  <a:ahLst/>
                  <a:cxnLst>
                    <a:cxn ang="0">
                      <a:pos x="87" y="0"/>
                    </a:cxn>
                    <a:cxn ang="0">
                      <a:pos x="80" y="81"/>
                    </a:cxn>
                    <a:cxn ang="0">
                      <a:pos x="0" y="13"/>
                    </a:cxn>
                    <a:cxn ang="0">
                      <a:pos x="87" y="0"/>
                    </a:cxn>
                  </a:cxnLst>
                  <a:rect l="0" t="0" r="r" b="b"/>
                  <a:pathLst>
                    <a:path w="87" h="81">
                      <a:moveTo>
                        <a:pt x="87" y="0"/>
                      </a:moveTo>
                      <a:lnTo>
                        <a:pt x="80" y="81"/>
                      </a:lnTo>
                      <a:lnTo>
                        <a:pt x="0" y="13"/>
                      </a:lnTo>
                      <a:lnTo>
                        <a:pt x="87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04" name="Freeform 182"/>
              <p:cNvSpPr>
                <a:spLocks noEditPoints="1"/>
              </p:cNvSpPr>
              <p:nvPr/>
            </p:nvSpPr>
            <p:spPr bwMode="auto">
              <a:xfrm>
                <a:off x="5511852" y="1652040"/>
                <a:ext cx="258936" cy="241925"/>
              </a:xfrm>
              <a:custGeom>
                <a:avLst/>
                <a:gdLst/>
                <a:ahLst/>
                <a:cxnLst>
                  <a:cxn ang="0">
                    <a:pos x="70" y="24"/>
                  </a:cxn>
                  <a:cxn ang="0">
                    <a:pos x="29" y="50"/>
                  </a:cxn>
                  <a:cxn ang="0">
                    <a:pos x="0" y="26"/>
                  </a:cxn>
                  <a:cxn ang="0">
                    <a:pos x="42" y="0"/>
                  </a:cxn>
                  <a:cxn ang="0">
                    <a:pos x="70" y="24"/>
                  </a:cxn>
                  <a:cxn ang="0">
                    <a:pos x="70" y="74"/>
                  </a:cxn>
                  <a:cxn ang="0">
                    <a:pos x="42" y="98"/>
                  </a:cxn>
                  <a:cxn ang="0">
                    <a:pos x="0" y="72"/>
                  </a:cxn>
                  <a:cxn ang="0">
                    <a:pos x="29" y="50"/>
                  </a:cxn>
                  <a:cxn ang="0">
                    <a:pos x="70" y="74"/>
                  </a:cxn>
                  <a:cxn ang="0">
                    <a:pos x="109" y="104"/>
                  </a:cxn>
                  <a:cxn ang="0">
                    <a:pos x="70" y="128"/>
                  </a:cxn>
                  <a:cxn ang="0">
                    <a:pos x="70" y="128"/>
                  </a:cxn>
                  <a:cxn ang="0">
                    <a:pos x="70" y="128"/>
                  </a:cxn>
                  <a:cxn ang="0">
                    <a:pos x="70" y="128"/>
                  </a:cxn>
                  <a:cxn ang="0">
                    <a:pos x="70" y="128"/>
                  </a:cxn>
                  <a:cxn ang="0">
                    <a:pos x="29" y="104"/>
                  </a:cxn>
                  <a:cxn ang="0">
                    <a:pos x="29" y="95"/>
                  </a:cxn>
                  <a:cxn ang="0">
                    <a:pos x="42" y="102"/>
                  </a:cxn>
                  <a:cxn ang="0">
                    <a:pos x="70" y="78"/>
                  </a:cxn>
                  <a:cxn ang="0">
                    <a:pos x="70" y="78"/>
                  </a:cxn>
                  <a:cxn ang="0">
                    <a:pos x="70" y="78"/>
                  </a:cxn>
                  <a:cxn ang="0">
                    <a:pos x="70" y="78"/>
                  </a:cxn>
                  <a:cxn ang="0">
                    <a:pos x="70" y="78"/>
                  </a:cxn>
                  <a:cxn ang="0">
                    <a:pos x="98" y="102"/>
                  </a:cxn>
                  <a:cxn ang="0">
                    <a:pos x="109" y="95"/>
                  </a:cxn>
                  <a:cxn ang="0">
                    <a:pos x="109" y="104"/>
                  </a:cxn>
                  <a:cxn ang="0">
                    <a:pos x="137" y="26"/>
                  </a:cxn>
                  <a:cxn ang="0">
                    <a:pos x="111" y="50"/>
                  </a:cxn>
                  <a:cxn ang="0">
                    <a:pos x="70" y="24"/>
                  </a:cxn>
                  <a:cxn ang="0">
                    <a:pos x="98" y="0"/>
                  </a:cxn>
                  <a:cxn ang="0">
                    <a:pos x="137" y="26"/>
                  </a:cxn>
                  <a:cxn ang="0">
                    <a:pos x="137" y="72"/>
                  </a:cxn>
                  <a:cxn ang="0">
                    <a:pos x="98" y="98"/>
                  </a:cxn>
                  <a:cxn ang="0">
                    <a:pos x="70" y="74"/>
                  </a:cxn>
                  <a:cxn ang="0">
                    <a:pos x="111" y="50"/>
                  </a:cxn>
                  <a:cxn ang="0">
                    <a:pos x="137" y="72"/>
                  </a:cxn>
                </a:cxnLst>
                <a:rect l="0" t="0" r="r" b="b"/>
                <a:pathLst>
                  <a:path w="137" h="128">
                    <a:moveTo>
                      <a:pt x="70" y="24"/>
                    </a:moveTo>
                    <a:lnTo>
                      <a:pt x="29" y="50"/>
                    </a:lnTo>
                    <a:lnTo>
                      <a:pt x="0" y="26"/>
                    </a:lnTo>
                    <a:lnTo>
                      <a:pt x="42" y="0"/>
                    </a:lnTo>
                    <a:lnTo>
                      <a:pt x="70" y="24"/>
                    </a:lnTo>
                    <a:close/>
                    <a:moveTo>
                      <a:pt x="70" y="74"/>
                    </a:moveTo>
                    <a:lnTo>
                      <a:pt x="42" y="98"/>
                    </a:lnTo>
                    <a:lnTo>
                      <a:pt x="0" y="72"/>
                    </a:lnTo>
                    <a:lnTo>
                      <a:pt x="29" y="50"/>
                    </a:lnTo>
                    <a:lnTo>
                      <a:pt x="70" y="74"/>
                    </a:lnTo>
                    <a:close/>
                    <a:moveTo>
                      <a:pt x="109" y="104"/>
                    </a:moveTo>
                    <a:lnTo>
                      <a:pt x="70" y="128"/>
                    </a:lnTo>
                    <a:lnTo>
                      <a:pt x="70" y="128"/>
                    </a:lnTo>
                    <a:lnTo>
                      <a:pt x="70" y="128"/>
                    </a:lnTo>
                    <a:lnTo>
                      <a:pt x="70" y="128"/>
                    </a:lnTo>
                    <a:lnTo>
                      <a:pt x="70" y="128"/>
                    </a:lnTo>
                    <a:lnTo>
                      <a:pt x="29" y="104"/>
                    </a:lnTo>
                    <a:lnTo>
                      <a:pt x="29" y="95"/>
                    </a:lnTo>
                    <a:lnTo>
                      <a:pt x="42" y="102"/>
                    </a:lnTo>
                    <a:lnTo>
                      <a:pt x="70" y="78"/>
                    </a:lnTo>
                    <a:lnTo>
                      <a:pt x="70" y="78"/>
                    </a:lnTo>
                    <a:lnTo>
                      <a:pt x="70" y="78"/>
                    </a:lnTo>
                    <a:lnTo>
                      <a:pt x="70" y="78"/>
                    </a:lnTo>
                    <a:lnTo>
                      <a:pt x="70" y="78"/>
                    </a:lnTo>
                    <a:lnTo>
                      <a:pt x="98" y="102"/>
                    </a:lnTo>
                    <a:lnTo>
                      <a:pt x="109" y="95"/>
                    </a:lnTo>
                    <a:lnTo>
                      <a:pt x="109" y="104"/>
                    </a:lnTo>
                    <a:close/>
                    <a:moveTo>
                      <a:pt x="137" y="26"/>
                    </a:moveTo>
                    <a:lnTo>
                      <a:pt x="111" y="50"/>
                    </a:lnTo>
                    <a:lnTo>
                      <a:pt x="70" y="24"/>
                    </a:lnTo>
                    <a:lnTo>
                      <a:pt x="98" y="0"/>
                    </a:lnTo>
                    <a:lnTo>
                      <a:pt x="137" y="26"/>
                    </a:lnTo>
                    <a:close/>
                    <a:moveTo>
                      <a:pt x="137" y="72"/>
                    </a:moveTo>
                    <a:lnTo>
                      <a:pt x="98" y="98"/>
                    </a:lnTo>
                    <a:lnTo>
                      <a:pt x="70" y="74"/>
                    </a:lnTo>
                    <a:lnTo>
                      <a:pt x="111" y="50"/>
                    </a:lnTo>
                    <a:lnTo>
                      <a:pt x="137" y="7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 rot="19118639">
              <a:off x="6957556" y="686168"/>
              <a:ext cx="308771" cy="361403"/>
              <a:chOff x="5615428" y="1751587"/>
              <a:chExt cx="481354" cy="563403"/>
            </a:xfrm>
          </p:grpSpPr>
          <p:grpSp>
            <p:nvGrpSpPr>
              <p:cNvPr id="207" name="Group 146"/>
              <p:cNvGrpSpPr/>
              <p:nvPr/>
            </p:nvGrpSpPr>
            <p:grpSpPr>
              <a:xfrm rot="2284575">
                <a:off x="5615428" y="1751587"/>
                <a:ext cx="481354" cy="563403"/>
                <a:chOff x="5338763" y="1651000"/>
                <a:chExt cx="558800" cy="654050"/>
              </a:xfrm>
              <a:solidFill>
                <a:schemeClr val="accent3"/>
              </a:solidFill>
            </p:grpSpPr>
            <p:sp>
              <p:nvSpPr>
                <p:cNvPr id="214" name="Oval 48"/>
                <p:cNvSpPr>
                  <a:spLocks noChangeArrowheads="1"/>
                </p:cNvSpPr>
                <p:nvPr/>
              </p:nvSpPr>
              <p:spPr bwMode="auto">
                <a:xfrm>
                  <a:off x="5338763" y="1651000"/>
                  <a:ext cx="558800" cy="558800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5" name="Freeform 49"/>
                <p:cNvSpPr/>
                <p:nvPr/>
              </p:nvSpPr>
              <p:spPr bwMode="auto">
                <a:xfrm>
                  <a:off x="5480050" y="2171700"/>
                  <a:ext cx="142875" cy="133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84"/>
                    </a:cxn>
                    <a:cxn ang="0">
                      <a:pos x="90" y="1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0" h="84">
                      <a:moveTo>
                        <a:pt x="0" y="0"/>
                      </a:moveTo>
                      <a:lnTo>
                        <a:pt x="7" y="84"/>
                      </a:lnTo>
                      <a:lnTo>
                        <a:pt x="90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208" name="Group 147"/>
              <p:cNvGrpSpPr/>
              <p:nvPr/>
            </p:nvGrpSpPr>
            <p:grpSpPr>
              <a:xfrm>
                <a:off x="5770691" y="1837106"/>
                <a:ext cx="225635" cy="332299"/>
                <a:chOff x="5495925" y="1727200"/>
                <a:chExt cx="261938" cy="385763"/>
              </a:xfrm>
            </p:grpSpPr>
            <p:sp>
              <p:nvSpPr>
                <p:cNvPr id="209" name="Oval 60"/>
                <p:cNvSpPr>
                  <a:spLocks noChangeArrowheads="1"/>
                </p:cNvSpPr>
                <p:nvPr/>
              </p:nvSpPr>
              <p:spPr bwMode="auto">
                <a:xfrm>
                  <a:off x="5586413" y="1757363"/>
                  <a:ext cx="88900" cy="88900"/>
                </a:xfrm>
                <a:prstGeom prst="ellipse">
                  <a:avLst/>
                </a:pr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0" name="Freeform 61"/>
                <p:cNvSpPr/>
                <p:nvPr/>
              </p:nvSpPr>
              <p:spPr bwMode="auto">
                <a:xfrm>
                  <a:off x="5618163" y="1824038"/>
                  <a:ext cx="139700" cy="28892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73" y="198"/>
                    </a:cxn>
                    <a:cxn ang="0">
                      <a:pos x="107" y="229"/>
                    </a:cxn>
                    <a:cxn ang="0">
                      <a:pos x="24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110" h="229">
                      <a:moveTo>
                        <a:pt x="0" y="6"/>
                      </a:moveTo>
                      <a:cubicBezTo>
                        <a:pt x="0" y="8"/>
                        <a:pt x="73" y="198"/>
                        <a:pt x="73" y="198"/>
                      </a:cubicBezTo>
                      <a:cubicBezTo>
                        <a:pt x="73" y="198"/>
                        <a:pt x="103" y="229"/>
                        <a:pt x="107" y="229"/>
                      </a:cubicBezTo>
                      <a:cubicBezTo>
                        <a:pt x="110" y="229"/>
                        <a:pt x="24" y="0"/>
                        <a:pt x="24" y="0"/>
                      </a:cubicBez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1" name="Freeform 62"/>
                <p:cNvSpPr/>
                <p:nvPr/>
              </p:nvSpPr>
              <p:spPr bwMode="auto">
                <a:xfrm>
                  <a:off x="5495925" y="1824038"/>
                  <a:ext cx="149225" cy="285750"/>
                </a:xfrm>
                <a:custGeom>
                  <a:avLst/>
                  <a:gdLst/>
                  <a:ahLst/>
                  <a:cxnLst>
                    <a:cxn ang="0">
                      <a:pos x="93" y="8"/>
                    </a:cxn>
                    <a:cxn ang="0">
                      <a:pos x="25" y="155"/>
                    </a:cxn>
                    <a:cxn ang="0">
                      <a:pos x="0" y="180"/>
                    </a:cxn>
                    <a:cxn ang="0">
                      <a:pos x="8" y="146"/>
                    </a:cxn>
                    <a:cxn ang="0">
                      <a:pos x="73" y="0"/>
                    </a:cxn>
                    <a:cxn ang="0">
                      <a:pos x="94" y="6"/>
                    </a:cxn>
                    <a:cxn ang="0">
                      <a:pos x="93" y="8"/>
                    </a:cxn>
                  </a:cxnLst>
                  <a:rect l="0" t="0" r="r" b="b"/>
                  <a:pathLst>
                    <a:path w="94" h="180">
                      <a:moveTo>
                        <a:pt x="93" y="8"/>
                      </a:moveTo>
                      <a:lnTo>
                        <a:pt x="25" y="155"/>
                      </a:lnTo>
                      <a:lnTo>
                        <a:pt x="0" y="180"/>
                      </a:lnTo>
                      <a:lnTo>
                        <a:pt x="8" y="146"/>
                      </a:lnTo>
                      <a:lnTo>
                        <a:pt x="73" y="0"/>
                      </a:lnTo>
                      <a:lnTo>
                        <a:pt x="94" y="6"/>
                      </a:lnTo>
                      <a:lnTo>
                        <a:pt x="93" y="8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2" name="Freeform 63"/>
                <p:cNvSpPr/>
                <p:nvPr/>
              </p:nvSpPr>
              <p:spPr bwMode="auto">
                <a:xfrm>
                  <a:off x="5495925" y="1824038"/>
                  <a:ext cx="149225" cy="285750"/>
                </a:xfrm>
                <a:custGeom>
                  <a:avLst/>
                  <a:gdLst/>
                  <a:ahLst/>
                  <a:cxnLst>
                    <a:cxn ang="0">
                      <a:pos x="93" y="8"/>
                    </a:cxn>
                    <a:cxn ang="0">
                      <a:pos x="25" y="155"/>
                    </a:cxn>
                    <a:cxn ang="0">
                      <a:pos x="0" y="180"/>
                    </a:cxn>
                    <a:cxn ang="0">
                      <a:pos x="8" y="146"/>
                    </a:cxn>
                    <a:cxn ang="0">
                      <a:pos x="73" y="0"/>
                    </a:cxn>
                    <a:cxn ang="0">
                      <a:pos x="94" y="6"/>
                    </a:cxn>
                  </a:cxnLst>
                  <a:rect l="0" t="0" r="r" b="b"/>
                  <a:pathLst>
                    <a:path w="94" h="180">
                      <a:moveTo>
                        <a:pt x="93" y="8"/>
                      </a:moveTo>
                      <a:lnTo>
                        <a:pt x="25" y="155"/>
                      </a:lnTo>
                      <a:lnTo>
                        <a:pt x="0" y="180"/>
                      </a:lnTo>
                      <a:lnTo>
                        <a:pt x="8" y="146"/>
                      </a:lnTo>
                      <a:lnTo>
                        <a:pt x="73" y="0"/>
                      </a:lnTo>
                      <a:lnTo>
                        <a:pt x="94" y="6"/>
                      </a:lnTo>
                    </a:path>
                  </a:pathLst>
                </a:custGeom>
                <a:noFill/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3" name="Freeform 64"/>
                <p:cNvSpPr/>
                <p:nvPr/>
              </p:nvSpPr>
              <p:spPr bwMode="auto">
                <a:xfrm>
                  <a:off x="5626100" y="1727200"/>
                  <a:ext cx="15875" cy="47625"/>
                </a:xfrm>
                <a:custGeom>
                  <a:avLst/>
                  <a:gdLst/>
                  <a:ahLst/>
                  <a:cxnLst>
                    <a:cxn ang="0">
                      <a:pos x="13" y="32"/>
                    </a:cxn>
                    <a:cxn ang="0">
                      <a:pos x="7" y="38"/>
                    </a:cxn>
                    <a:cxn ang="0">
                      <a:pos x="7" y="38"/>
                    </a:cxn>
                    <a:cxn ang="0">
                      <a:pos x="0" y="32"/>
                    </a:cxn>
                    <a:cxn ang="0">
                      <a:pos x="0" y="6"/>
                    </a:cxn>
                    <a:cxn ang="0">
                      <a:pos x="7" y="0"/>
                    </a:cxn>
                    <a:cxn ang="0">
                      <a:pos x="7" y="0"/>
                    </a:cxn>
                    <a:cxn ang="0">
                      <a:pos x="13" y="6"/>
                    </a:cxn>
                    <a:cxn ang="0">
                      <a:pos x="13" y="32"/>
                    </a:cxn>
                  </a:cxnLst>
                  <a:rect l="0" t="0" r="r" b="b"/>
                  <a:pathLst>
                    <a:path w="13" h="38">
                      <a:moveTo>
                        <a:pt x="13" y="32"/>
                      </a:moveTo>
                      <a:cubicBezTo>
                        <a:pt x="13" y="35"/>
                        <a:pt x="10" y="38"/>
                        <a:pt x="7" y="38"/>
                      </a:cubicBezTo>
                      <a:cubicBezTo>
                        <a:pt x="7" y="38"/>
                        <a:pt x="7" y="38"/>
                        <a:pt x="7" y="38"/>
                      </a:cubicBezTo>
                      <a:cubicBezTo>
                        <a:pt x="3" y="38"/>
                        <a:pt x="0" y="35"/>
                        <a:pt x="0" y="32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"/>
                        <a:pt x="3" y="0"/>
                        <a:pt x="7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10" y="0"/>
                        <a:pt x="13" y="2"/>
                        <a:pt x="13" y="6"/>
                      </a:cubicBezTo>
                      <a:lnTo>
                        <a:pt x="13" y="32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 w="9525">
                  <a:noFill/>
                  <a:round/>
                </a:ln>
              </p:spPr>
              <p:txBody>
                <a:bodyPr vert="horz" wrap="square" lIns="91435" tIns="45717" rIns="91435" bIns="45717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995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217" name="Rectangle 216"/>
          <p:cNvSpPr/>
          <p:nvPr/>
        </p:nvSpPr>
        <p:spPr>
          <a:xfrm>
            <a:off x="2728665" y="4117606"/>
            <a:ext cx="512961" cy="3676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99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80%</a:t>
            </a:r>
            <a:endParaRPr lang="en-US" sz="995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7707461" y="4117606"/>
            <a:ext cx="512961" cy="3676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99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50%</a:t>
            </a:r>
            <a:endParaRPr lang="en-US" sz="995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19" name="Group 218"/>
          <p:cNvGrpSpPr/>
          <p:nvPr/>
        </p:nvGrpSpPr>
        <p:grpSpPr>
          <a:xfrm>
            <a:off x="3312914" y="4065380"/>
            <a:ext cx="2083690" cy="438356"/>
            <a:chOff x="609600" y="2841943"/>
            <a:chExt cx="2660838" cy="559774"/>
          </a:xfrm>
        </p:grpSpPr>
        <p:grpSp>
          <p:nvGrpSpPr>
            <p:cNvPr id="220" name="Group 184"/>
            <p:cNvGrpSpPr/>
            <p:nvPr/>
          </p:nvGrpSpPr>
          <p:grpSpPr>
            <a:xfrm>
              <a:off x="609600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8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9" name="Freeform 99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1" name="Group 184"/>
            <p:cNvGrpSpPr/>
            <p:nvPr/>
          </p:nvGrpSpPr>
          <p:grpSpPr>
            <a:xfrm>
              <a:off x="876277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6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7" name="Freeform 99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2" name="Group 184"/>
            <p:cNvGrpSpPr/>
            <p:nvPr/>
          </p:nvGrpSpPr>
          <p:grpSpPr>
            <a:xfrm>
              <a:off x="1142954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4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5" name="Freeform 99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3" name="Group 184"/>
            <p:cNvGrpSpPr/>
            <p:nvPr/>
          </p:nvGrpSpPr>
          <p:grpSpPr>
            <a:xfrm>
              <a:off x="1409631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2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3" name="Freeform 99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4" name="Group 184"/>
            <p:cNvGrpSpPr/>
            <p:nvPr/>
          </p:nvGrpSpPr>
          <p:grpSpPr>
            <a:xfrm>
              <a:off x="1676308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40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1" name="Freeform 99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5" name="Group 184"/>
            <p:cNvGrpSpPr/>
            <p:nvPr/>
          </p:nvGrpSpPr>
          <p:grpSpPr>
            <a:xfrm>
              <a:off x="1942985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38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9" name="Freeform 99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6" name="Group 184"/>
            <p:cNvGrpSpPr/>
            <p:nvPr/>
          </p:nvGrpSpPr>
          <p:grpSpPr>
            <a:xfrm>
              <a:off x="2209662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36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7" name="Freeform 99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7" name="Group 184"/>
            <p:cNvGrpSpPr/>
            <p:nvPr/>
          </p:nvGrpSpPr>
          <p:grpSpPr>
            <a:xfrm>
              <a:off x="2476339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234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5" name="Freeform 99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8" name="Group 184"/>
            <p:cNvGrpSpPr/>
            <p:nvPr/>
          </p:nvGrpSpPr>
          <p:grpSpPr>
            <a:xfrm>
              <a:off x="2743016" y="2841943"/>
              <a:ext cx="260742" cy="559774"/>
              <a:chOff x="6213475" y="1668463"/>
              <a:chExt cx="227013" cy="487362"/>
            </a:xfrm>
            <a:solidFill>
              <a:schemeClr val="bg1">
                <a:lumMod val="75000"/>
              </a:schemeClr>
            </a:solidFill>
          </p:grpSpPr>
          <p:sp>
            <p:nvSpPr>
              <p:cNvPr id="232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3" name="Freeform 99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9" name="Group 184"/>
            <p:cNvGrpSpPr/>
            <p:nvPr/>
          </p:nvGrpSpPr>
          <p:grpSpPr>
            <a:xfrm>
              <a:off x="3009696" y="2841943"/>
              <a:ext cx="260742" cy="559774"/>
              <a:chOff x="6213475" y="1668463"/>
              <a:chExt cx="227013" cy="487362"/>
            </a:xfrm>
            <a:solidFill>
              <a:schemeClr val="bg1">
                <a:lumMod val="75000"/>
              </a:schemeClr>
            </a:solidFill>
          </p:grpSpPr>
          <p:sp>
            <p:nvSpPr>
              <p:cNvPr id="230" name="Oval 229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1" name="Freeform 230"/>
              <p:cNvSpPr/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50" name="Group 154"/>
          <p:cNvGrpSpPr/>
          <p:nvPr/>
        </p:nvGrpSpPr>
        <p:grpSpPr>
          <a:xfrm>
            <a:off x="5554017" y="4052598"/>
            <a:ext cx="2015154" cy="463920"/>
            <a:chOff x="5932686" y="2855964"/>
            <a:chExt cx="2449314" cy="563870"/>
          </a:xfrm>
        </p:grpSpPr>
        <p:grpSp>
          <p:nvGrpSpPr>
            <p:cNvPr id="251" name="Group 179"/>
            <p:cNvGrpSpPr/>
            <p:nvPr/>
          </p:nvGrpSpPr>
          <p:grpSpPr>
            <a:xfrm>
              <a:off x="5932686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9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80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2" name="Group 179"/>
            <p:cNvGrpSpPr/>
            <p:nvPr/>
          </p:nvGrpSpPr>
          <p:grpSpPr>
            <a:xfrm>
              <a:off x="6180352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7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8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3" name="Group 179"/>
            <p:cNvGrpSpPr/>
            <p:nvPr/>
          </p:nvGrpSpPr>
          <p:grpSpPr>
            <a:xfrm>
              <a:off x="6428018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5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6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4" name="Group 179"/>
            <p:cNvGrpSpPr/>
            <p:nvPr/>
          </p:nvGrpSpPr>
          <p:grpSpPr>
            <a:xfrm>
              <a:off x="6675684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3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4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5" name="Group 179"/>
            <p:cNvGrpSpPr/>
            <p:nvPr/>
          </p:nvGrpSpPr>
          <p:grpSpPr>
            <a:xfrm>
              <a:off x="6923350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271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2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6" name="Group 179"/>
            <p:cNvGrpSpPr/>
            <p:nvPr/>
          </p:nvGrpSpPr>
          <p:grpSpPr>
            <a:xfrm>
              <a:off x="7171017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9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70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7" name="Group 179"/>
            <p:cNvGrpSpPr/>
            <p:nvPr/>
          </p:nvGrpSpPr>
          <p:grpSpPr>
            <a:xfrm>
              <a:off x="7418683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7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8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8" name="Group 179"/>
            <p:cNvGrpSpPr/>
            <p:nvPr/>
          </p:nvGrpSpPr>
          <p:grpSpPr>
            <a:xfrm>
              <a:off x="7666349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5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6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59" name="Group 179"/>
            <p:cNvGrpSpPr/>
            <p:nvPr/>
          </p:nvGrpSpPr>
          <p:grpSpPr>
            <a:xfrm>
              <a:off x="7914015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3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4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0" name="Group 179"/>
            <p:cNvGrpSpPr/>
            <p:nvPr/>
          </p:nvGrpSpPr>
          <p:grpSpPr>
            <a:xfrm>
              <a:off x="8161679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261" name="Freeform 96"/>
              <p:cNvSpPr/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2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vert="horz" wrap="square" lIns="91435" tIns="45717" rIns="91435" bIns="45717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995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285" name="TextBox 284"/>
          <p:cNvSpPr txBox="1"/>
          <p:nvPr/>
        </p:nvSpPr>
        <p:spPr>
          <a:xfrm>
            <a:off x="5879597" y="2544287"/>
            <a:ext cx="2440515" cy="3152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1" name="TextBox 284"/>
          <p:cNvSpPr txBox="1"/>
          <p:nvPr/>
        </p:nvSpPr>
        <p:spPr>
          <a:xfrm>
            <a:off x="5879597" y="3060351"/>
            <a:ext cx="2440515" cy="3152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2" name="TextBox 284"/>
          <p:cNvSpPr txBox="1"/>
          <p:nvPr/>
        </p:nvSpPr>
        <p:spPr>
          <a:xfrm>
            <a:off x="5879597" y="3576414"/>
            <a:ext cx="2440515" cy="3152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/>
      <p:bldP spid="218" grpId="0"/>
      <p:bldP spid="285" grpId="0"/>
      <p:bldP spid="281" grpId="0"/>
      <p:bldP spid="28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6007" y="1827711"/>
            <a:ext cx="3137397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zh-CN" altLang="en-US" sz="384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zh-CN" altLang="en-US" sz="3600" b="1" spc="3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3780010" y="1251690"/>
            <a:ext cx="0" cy="2640122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9"/>
          <p:cNvSpPr txBox="1"/>
          <p:nvPr/>
        </p:nvSpPr>
        <p:spPr>
          <a:xfrm>
            <a:off x="4101262" y="2677507"/>
            <a:ext cx="137922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年度工作概述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文本框 9"/>
          <p:cNvSpPr txBox="1"/>
          <p:nvPr/>
        </p:nvSpPr>
        <p:spPr>
          <a:xfrm>
            <a:off x="4101262" y="3002907"/>
            <a:ext cx="149485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成功项目展示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5804268" y="2680765"/>
            <a:ext cx="137922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工作完成情况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文本框 9"/>
          <p:cNvSpPr txBox="1"/>
          <p:nvPr/>
        </p:nvSpPr>
        <p:spPr>
          <a:xfrm>
            <a:off x="5804269" y="3006614"/>
            <a:ext cx="1379220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工作存在不足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62173" y="3229814"/>
            <a:ext cx="90273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PART 04</a:t>
            </a:r>
            <a:endParaRPr lang="zh-CN" altLang="en-US" sz="1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263067" y="1815700"/>
            <a:ext cx="1300945" cy="1300945"/>
            <a:chOff x="2262782" y="1446400"/>
            <a:chExt cx="1301106" cy="1301106"/>
          </a:xfrm>
        </p:grpSpPr>
        <p:sp>
          <p:nvSpPr>
            <p:cNvPr id="5" name="椭圆 4"/>
            <p:cNvSpPr/>
            <p:nvPr/>
          </p:nvSpPr>
          <p:spPr>
            <a:xfrm>
              <a:off x="2262782" y="1446400"/>
              <a:ext cx="1301106" cy="13011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KSO_Shape"/>
            <p:cNvSpPr/>
            <p:nvPr/>
          </p:nvSpPr>
          <p:spPr bwMode="auto">
            <a:xfrm>
              <a:off x="2523120" y="1821416"/>
              <a:ext cx="836342" cy="574285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995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2" grpId="0"/>
      <p:bldP spid="13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1"/>
          <p:cNvSpPr/>
          <p:nvPr/>
        </p:nvSpPr>
        <p:spPr bwMode="auto">
          <a:xfrm>
            <a:off x="-6772" y="1651050"/>
            <a:ext cx="4626396" cy="20445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s-ES" sz="1900">
              <a:cs typeface="Calibri" panose="020F0502020204030204" pitchFamily="34" charset="0"/>
            </a:endParaRPr>
          </a:p>
        </p:txBody>
      </p:sp>
      <p:grpSp>
        <p:nvGrpSpPr>
          <p:cNvPr id="18" name="组合 19"/>
          <p:cNvGrpSpPr/>
          <p:nvPr/>
        </p:nvGrpSpPr>
        <p:grpSpPr bwMode="auto">
          <a:xfrm>
            <a:off x="1258358" y="3831642"/>
            <a:ext cx="6627284" cy="954457"/>
            <a:chOff x="1160463" y="2796138"/>
            <a:chExt cx="9421420" cy="954349"/>
          </a:xfrm>
        </p:grpSpPr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1160463" y="2796138"/>
              <a:ext cx="1833524" cy="354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zh-CN" altLang="en-US" sz="114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14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矩形 18"/>
            <p:cNvSpPr>
              <a:spLocks noChangeArrowheads="1"/>
            </p:cNvSpPr>
            <p:nvPr/>
          </p:nvSpPr>
          <p:spPr bwMode="auto">
            <a:xfrm>
              <a:off x="1160463" y="3132696"/>
              <a:ext cx="9421420" cy="617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57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请替换文字内容，点击添加相关标题文字，修改文字内容，也可以直接复制你的内容到此。</a:t>
              </a:r>
              <a:endParaRPr lang="en-US" altLang="zh-CN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TextBox 15"/>
          <p:cNvSpPr txBox="1"/>
          <p:nvPr/>
        </p:nvSpPr>
        <p:spPr>
          <a:xfrm>
            <a:off x="1448453" y="2697414"/>
            <a:ext cx="1927063" cy="596774"/>
          </a:xfrm>
          <a:prstGeom prst="rect">
            <a:avLst/>
          </a:prstGeom>
          <a:noFill/>
        </p:spPr>
        <p:txBody>
          <a:bodyPr wrap="square" lIns="70556" tIns="35278" rIns="70556" bIns="35278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57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zh-CN" altLang="en-US" sz="57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6"/>
          <p:cNvSpPr txBox="1"/>
          <p:nvPr/>
        </p:nvSpPr>
        <p:spPr>
          <a:xfrm>
            <a:off x="1448453" y="2469339"/>
            <a:ext cx="1296652" cy="224492"/>
          </a:xfrm>
          <a:prstGeom prst="rect">
            <a:avLst/>
          </a:prstGeom>
          <a:noFill/>
        </p:spPr>
        <p:txBody>
          <a:bodyPr wrap="none" lIns="70556" tIns="35278" rIns="70556" bIns="35278" rtlCol="0">
            <a:spAutoFit/>
          </a:bodyPr>
          <a:lstStyle/>
          <a:p>
            <a:r>
              <a:rPr lang="zh-CN" altLang="en-US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AutoShape 1"/>
          <p:cNvSpPr/>
          <p:nvPr/>
        </p:nvSpPr>
        <p:spPr bwMode="auto">
          <a:xfrm>
            <a:off x="4617157" y="1651050"/>
            <a:ext cx="4526844" cy="20445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blipFill dpi="0" rotWithShape="1">
            <a:blip r:embed="rId1" cstate="screen"/>
            <a:srcRect/>
            <a:stretch>
              <a:fillRect/>
            </a:stretch>
          </a:blip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s-ES" sz="1900"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49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49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2501061" y="1835342"/>
            <a:ext cx="3018248" cy="2655652"/>
            <a:chOff x="2187184" y="1723730"/>
            <a:chExt cx="3475701" cy="3058149"/>
          </a:xfrm>
        </p:grpSpPr>
        <p:grpSp>
          <p:nvGrpSpPr>
            <p:cNvPr id="10" name="Group 9"/>
            <p:cNvGrpSpPr/>
            <p:nvPr/>
          </p:nvGrpSpPr>
          <p:grpSpPr>
            <a:xfrm rot="213443">
              <a:off x="2187184" y="3362127"/>
              <a:ext cx="1677010" cy="1419752"/>
              <a:chOff x="2955668" y="2969079"/>
              <a:chExt cx="1677010" cy="1419752"/>
            </a:xfrm>
          </p:grpSpPr>
          <p:sp>
            <p:nvSpPr>
              <p:cNvPr id="4" name="Freeform 3"/>
              <p:cNvSpPr/>
              <p:nvPr/>
            </p:nvSpPr>
            <p:spPr bwMode="auto">
              <a:xfrm>
                <a:off x="3195729" y="2969079"/>
                <a:ext cx="1436949" cy="1419752"/>
              </a:xfrm>
              <a:custGeom>
                <a:avLst/>
                <a:gdLst/>
                <a:ahLst/>
                <a:cxnLst>
                  <a:cxn ang="0">
                    <a:pos x="32" y="500"/>
                  </a:cxn>
                  <a:cxn ang="0">
                    <a:pos x="14" y="489"/>
                  </a:cxn>
                  <a:cxn ang="0">
                    <a:pos x="15" y="436"/>
                  </a:cxn>
                  <a:cxn ang="0">
                    <a:pos x="441" y="15"/>
                  </a:cxn>
                  <a:cxn ang="0">
                    <a:pos x="495" y="15"/>
                  </a:cxn>
                  <a:cxn ang="0">
                    <a:pos x="494" y="69"/>
                  </a:cxn>
                  <a:cxn ang="0">
                    <a:pos x="68" y="490"/>
                  </a:cxn>
                  <a:cxn ang="0">
                    <a:pos x="32" y="500"/>
                  </a:cxn>
                </a:cxnLst>
                <a:rect l="0" t="0" r="r" b="b"/>
                <a:pathLst>
                  <a:path w="509" h="503">
                    <a:moveTo>
                      <a:pt x="32" y="500"/>
                    </a:moveTo>
                    <a:cubicBezTo>
                      <a:pt x="26" y="498"/>
                      <a:pt x="19" y="495"/>
                      <a:pt x="14" y="489"/>
                    </a:cubicBezTo>
                    <a:cubicBezTo>
                      <a:pt x="0" y="475"/>
                      <a:pt x="0" y="450"/>
                      <a:pt x="15" y="436"/>
                    </a:cubicBezTo>
                    <a:cubicBezTo>
                      <a:pt x="441" y="15"/>
                      <a:pt x="441" y="15"/>
                      <a:pt x="441" y="15"/>
                    </a:cubicBezTo>
                    <a:cubicBezTo>
                      <a:pt x="456" y="0"/>
                      <a:pt x="480" y="0"/>
                      <a:pt x="495" y="15"/>
                    </a:cubicBezTo>
                    <a:cubicBezTo>
                      <a:pt x="509" y="30"/>
                      <a:pt x="509" y="54"/>
                      <a:pt x="494" y="69"/>
                    </a:cubicBezTo>
                    <a:cubicBezTo>
                      <a:pt x="68" y="490"/>
                      <a:pt x="68" y="490"/>
                      <a:pt x="68" y="490"/>
                    </a:cubicBezTo>
                    <a:cubicBezTo>
                      <a:pt x="58" y="499"/>
                      <a:pt x="44" y="503"/>
                      <a:pt x="32" y="5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79406" tIns="39703" rIns="79406" bIns="39703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57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5" name="Round Same Side Corner Rectangle 4"/>
              <p:cNvSpPr/>
              <p:nvPr/>
            </p:nvSpPr>
            <p:spPr bwMode="auto">
              <a:xfrm rot="13500000">
                <a:off x="3568110" y="3071025"/>
                <a:ext cx="343555" cy="1568440"/>
              </a:xfrm>
              <a:prstGeom prst="round2SameRect">
                <a:avLst>
                  <a:gd name="adj1" fmla="val 16667"/>
                  <a:gd name="adj2" fmla="val 22024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79406" tIns="39703" rIns="79406" bIns="39703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57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88641" y="1723730"/>
              <a:ext cx="2174244" cy="2174244"/>
              <a:chOff x="4220769" y="1605276"/>
              <a:chExt cx="1739904" cy="1739904"/>
            </a:xfrm>
          </p:grpSpPr>
          <p:sp>
            <p:nvSpPr>
              <p:cNvPr id="9" name="Donut 8"/>
              <p:cNvSpPr/>
              <p:nvPr/>
            </p:nvSpPr>
            <p:spPr>
              <a:xfrm>
                <a:off x="4338879" y="1723386"/>
                <a:ext cx="1503684" cy="1503684"/>
              </a:xfrm>
              <a:prstGeom prst="donut">
                <a:avLst>
                  <a:gd name="adj" fmla="val 7174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bg2">
                      <a:lumMod val="85000"/>
                    </a:schemeClr>
                  </a:gs>
                </a:gsLst>
                <a:lin ang="13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en-US" sz="57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8" name="Donut 7"/>
              <p:cNvSpPr/>
              <p:nvPr/>
            </p:nvSpPr>
            <p:spPr>
              <a:xfrm>
                <a:off x="4220769" y="1605276"/>
                <a:ext cx="1739904" cy="1739904"/>
              </a:xfrm>
              <a:prstGeom prst="donut">
                <a:avLst>
                  <a:gd name="adj" fmla="val 9286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bg2">
                      <a:lumMod val="85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en-US" sz="57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4011418" y="3598924"/>
            <a:ext cx="632308" cy="632306"/>
            <a:chOff x="3926454" y="3754605"/>
            <a:chExt cx="728142" cy="728140"/>
          </a:xfrm>
        </p:grpSpPr>
        <p:sp>
          <p:nvSpPr>
            <p:cNvPr id="15" name="Oval 14"/>
            <p:cNvSpPr/>
            <p:nvPr/>
          </p:nvSpPr>
          <p:spPr>
            <a:xfrm rot="20300499">
              <a:off x="3926454" y="3754605"/>
              <a:ext cx="728142" cy="72814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Freeform 170"/>
            <p:cNvSpPr>
              <a:spLocks noEditPoints="1"/>
            </p:cNvSpPr>
            <p:nvPr/>
          </p:nvSpPr>
          <p:spPr bwMode="auto">
            <a:xfrm>
              <a:off x="4134391" y="3986705"/>
              <a:ext cx="312266" cy="263940"/>
            </a:xfrm>
            <a:custGeom>
              <a:avLst/>
              <a:gdLst/>
              <a:ahLst/>
              <a:cxnLst>
                <a:cxn ang="0">
                  <a:pos x="244" y="216"/>
                </a:cxn>
                <a:cxn ang="0">
                  <a:pos x="12" y="216"/>
                </a:cxn>
                <a:cxn ang="0">
                  <a:pos x="0" y="204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24" y="12"/>
                </a:cxn>
                <a:cxn ang="0">
                  <a:pos x="24" y="164"/>
                </a:cxn>
                <a:cxn ang="0">
                  <a:pos x="24" y="192"/>
                </a:cxn>
                <a:cxn ang="0">
                  <a:pos x="244" y="192"/>
                </a:cxn>
                <a:cxn ang="0">
                  <a:pos x="256" y="204"/>
                </a:cxn>
                <a:cxn ang="0">
                  <a:pos x="244" y="216"/>
                </a:cxn>
                <a:cxn ang="0">
                  <a:pos x="216" y="180"/>
                </a:cxn>
                <a:cxn ang="0">
                  <a:pos x="192" y="180"/>
                </a:cxn>
                <a:cxn ang="0">
                  <a:pos x="180" y="168"/>
                </a:cxn>
                <a:cxn ang="0">
                  <a:pos x="180" y="84"/>
                </a:cxn>
                <a:cxn ang="0">
                  <a:pos x="192" y="72"/>
                </a:cxn>
                <a:cxn ang="0">
                  <a:pos x="216" y="72"/>
                </a:cxn>
                <a:cxn ang="0">
                  <a:pos x="228" y="84"/>
                </a:cxn>
                <a:cxn ang="0">
                  <a:pos x="228" y="168"/>
                </a:cxn>
                <a:cxn ang="0">
                  <a:pos x="216" y="180"/>
                </a:cxn>
                <a:cxn ang="0">
                  <a:pos x="148" y="180"/>
                </a:cxn>
                <a:cxn ang="0">
                  <a:pos x="124" y="180"/>
                </a:cxn>
                <a:cxn ang="0">
                  <a:pos x="112" y="168"/>
                </a:cxn>
                <a:cxn ang="0">
                  <a:pos x="112" y="36"/>
                </a:cxn>
                <a:cxn ang="0">
                  <a:pos x="124" y="24"/>
                </a:cxn>
                <a:cxn ang="0">
                  <a:pos x="148" y="24"/>
                </a:cxn>
                <a:cxn ang="0">
                  <a:pos x="160" y="36"/>
                </a:cxn>
                <a:cxn ang="0">
                  <a:pos x="160" y="168"/>
                </a:cxn>
                <a:cxn ang="0">
                  <a:pos x="148" y="180"/>
                </a:cxn>
                <a:cxn ang="0">
                  <a:pos x="80" y="180"/>
                </a:cxn>
                <a:cxn ang="0">
                  <a:pos x="56" y="180"/>
                </a:cxn>
                <a:cxn ang="0">
                  <a:pos x="44" y="168"/>
                </a:cxn>
                <a:cxn ang="0">
                  <a:pos x="44" y="144"/>
                </a:cxn>
                <a:cxn ang="0">
                  <a:pos x="56" y="132"/>
                </a:cxn>
                <a:cxn ang="0">
                  <a:pos x="80" y="132"/>
                </a:cxn>
                <a:cxn ang="0">
                  <a:pos x="92" y="144"/>
                </a:cxn>
                <a:cxn ang="0">
                  <a:pos x="92" y="168"/>
                </a:cxn>
                <a:cxn ang="0">
                  <a:pos x="80" y="180"/>
                </a:cxn>
              </a:cxnLst>
              <a:rect l="0" t="0" r="r" b="b"/>
              <a:pathLst>
                <a:path w="256" h="216">
                  <a:moveTo>
                    <a:pt x="244" y="216"/>
                  </a:moveTo>
                  <a:cubicBezTo>
                    <a:pt x="12" y="216"/>
                    <a:pt x="12" y="216"/>
                    <a:pt x="12" y="216"/>
                  </a:cubicBezTo>
                  <a:cubicBezTo>
                    <a:pt x="5" y="216"/>
                    <a:pt x="0" y="211"/>
                    <a:pt x="0" y="20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64"/>
                    <a:pt x="24" y="164"/>
                    <a:pt x="24" y="164"/>
                  </a:cubicBezTo>
                  <a:cubicBezTo>
                    <a:pt x="24" y="192"/>
                    <a:pt x="24" y="192"/>
                    <a:pt x="24" y="192"/>
                  </a:cubicBezTo>
                  <a:cubicBezTo>
                    <a:pt x="244" y="192"/>
                    <a:pt x="244" y="192"/>
                    <a:pt x="244" y="192"/>
                  </a:cubicBezTo>
                  <a:cubicBezTo>
                    <a:pt x="251" y="192"/>
                    <a:pt x="256" y="197"/>
                    <a:pt x="256" y="204"/>
                  </a:cubicBezTo>
                  <a:cubicBezTo>
                    <a:pt x="256" y="211"/>
                    <a:pt x="251" y="216"/>
                    <a:pt x="244" y="216"/>
                  </a:cubicBezTo>
                  <a:moveTo>
                    <a:pt x="216" y="180"/>
                  </a:moveTo>
                  <a:cubicBezTo>
                    <a:pt x="192" y="180"/>
                    <a:pt x="192" y="180"/>
                    <a:pt x="192" y="180"/>
                  </a:cubicBezTo>
                  <a:cubicBezTo>
                    <a:pt x="185" y="180"/>
                    <a:pt x="180" y="175"/>
                    <a:pt x="180" y="168"/>
                  </a:cubicBezTo>
                  <a:cubicBezTo>
                    <a:pt x="180" y="84"/>
                    <a:pt x="180" y="84"/>
                    <a:pt x="180" y="84"/>
                  </a:cubicBezTo>
                  <a:cubicBezTo>
                    <a:pt x="180" y="77"/>
                    <a:pt x="185" y="72"/>
                    <a:pt x="192" y="72"/>
                  </a:cubicBezTo>
                  <a:cubicBezTo>
                    <a:pt x="216" y="72"/>
                    <a:pt x="216" y="72"/>
                    <a:pt x="216" y="72"/>
                  </a:cubicBezTo>
                  <a:cubicBezTo>
                    <a:pt x="223" y="72"/>
                    <a:pt x="228" y="77"/>
                    <a:pt x="228" y="84"/>
                  </a:cubicBezTo>
                  <a:cubicBezTo>
                    <a:pt x="228" y="168"/>
                    <a:pt x="228" y="168"/>
                    <a:pt x="228" y="168"/>
                  </a:cubicBezTo>
                  <a:cubicBezTo>
                    <a:pt x="228" y="175"/>
                    <a:pt x="223" y="180"/>
                    <a:pt x="216" y="180"/>
                  </a:cubicBezTo>
                  <a:moveTo>
                    <a:pt x="148" y="180"/>
                  </a:moveTo>
                  <a:cubicBezTo>
                    <a:pt x="124" y="180"/>
                    <a:pt x="124" y="180"/>
                    <a:pt x="124" y="180"/>
                  </a:cubicBezTo>
                  <a:cubicBezTo>
                    <a:pt x="117" y="180"/>
                    <a:pt x="112" y="175"/>
                    <a:pt x="112" y="168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29"/>
                    <a:pt x="117" y="24"/>
                    <a:pt x="124" y="24"/>
                  </a:cubicBezTo>
                  <a:cubicBezTo>
                    <a:pt x="148" y="24"/>
                    <a:pt x="148" y="24"/>
                    <a:pt x="148" y="24"/>
                  </a:cubicBezTo>
                  <a:cubicBezTo>
                    <a:pt x="155" y="24"/>
                    <a:pt x="160" y="29"/>
                    <a:pt x="160" y="36"/>
                  </a:cubicBezTo>
                  <a:cubicBezTo>
                    <a:pt x="160" y="168"/>
                    <a:pt x="160" y="168"/>
                    <a:pt x="160" y="168"/>
                  </a:cubicBezTo>
                  <a:cubicBezTo>
                    <a:pt x="160" y="175"/>
                    <a:pt x="155" y="180"/>
                    <a:pt x="148" y="180"/>
                  </a:cubicBezTo>
                  <a:moveTo>
                    <a:pt x="80" y="180"/>
                  </a:moveTo>
                  <a:cubicBezTo>
                    <a:pt x="56" y="180"/>
                    <a:pt x="56" y="180"/>
                    <a:pt x="56" y="180"/>
                  </a:cubicBezTo>
                  <a:cubicBezTo>
                    <a:pt x="49" y="180"/>
                    <a:pt x="44" y="175"/>
                    <a:pt x="44" y="168"/>
                  </a:cubicBezTo>
                  <a:cubicBezTo>
                    <a:pt x="44" y="144"/>
                    <a:pt x="44" y="144"/>
                    <a:pt x="44" y="144"/>
                  </a:cubicBezTo>
                  <a:cubicBezTo>
                    <a:pt x="44" y="137"/>
                    <a:pt x="49" y="132"/>
                    <a:pt x="56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7" y="132"/>
                    <a:pt x="92" y="137"/>
                    <a:pt x="92" y="144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92" y="175"/>
                    <a:pt x="87" y="180"/>
                    <a:pt x="80" y="180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182100" y="1750067"/>
            <a:ext cx="632308" cy="632306"/>
            <a:chOff x="5274567" y="1625529"/>
            <a:chExt cx="728142" cy="728140"/>
          </a:xfrm>
        </p:grpSpPr>
        <p:sp>
          <p:nvSpPr>
            <p:cNvPr id="13" name="Oval 12"/>
            <p:cNvSpPr/>
            <p:nvPr/>
          </p:nvSpPr>
          <p:spPr>
            <a:xfrm rot="20300499">
              <a:off x="5274567" y="1625529"/>
              <a:ext cx="728142" cy="72814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Freeform 173"/>
            <p:cNvSpPr>
              <a:spLocks noEditPoints="1"/>
            </p:cNvSpPr>
            <p:nvPr/>
          </p:nvSpPr>
          <p:spPr bwMode="auto">
            <a:xfrm>
              <a:off x="5482504" y="1832846"/>
              <a:ext cx="312266" cy="313506"/>
            </a:xfrm>
            <a:custGeom>
              <a:avLst/>
              <a:gdLst/>
              <a:ahLst/>
              <a:cxnLst>
                <a:cxn ang="0">
                  <a:pos x="128" y="256"/>
                </a:cxn>
                <a:cxn ang="0">
                  <a:pos x="0" y="128"/>
                </a:cxn>
                <a:cxn ang="0">
                  <a:pos x="128" y="0"/>
                </a:cxn>
                <a:cxn ang="0">
                  <a:pos x="256" y="128"/>
                </a:cxn>
                <a:cxn ang="0">
                  <a:pos x="128" y="256"/>
                </a:cxn>
                <a:cxn ang="0">
                  <a:pos x="24" y="128"/>
                </a:cxn>
                <a:cxn ang="0">
                  <a:pos x="128" y="128"/>
                </a:cxn>
                <a:cxn ang="0">
                  <a:pos x="128" y="24"/>
                </a:cxn>
                <a:cxn ang="0">
                  <a:pos x="24" y="128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24" y="128"/>
                  </a:moveTo>
                  <a:cubicBezTo>
                    <a:pt x="128" y="128"/>
                    <a:pt x="128" y="128"/>
                    <a:pt x="128" y="128"/>
                  </a:cubicBezTo>
                  <a:cubicBezTo>
                    <a:pt x="128" y="24"/>
                    <a:pt x="128" y="24"/>
                    <a:pt x="128" y="24"/>
                  </a:cubicBezTo>
                  <a:cubicBezTo>
                    <a:pt x="71" y="24"/>
                    <a:pt x="24" y="71"/>
                    <a:pt x="24" y="12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268396" y="3099771"/>
            <a:ext cx="632308" cy="632306"/>
            <a:chOff x="5373943" y="3179798"/>
            <a:chExt cx="728142" cy="728140"/>
          </a:xfrm>
        </p:grpSpPr>
        <p:sp>
          <p:nvSpPr>
            <p:cNvPr id="14" name="Oval 13"/>
            <p:cNvSpPr/>
            <p:nvPr/>
          </p:nvSpPr>
          <p:spPr>
            <a:xfrm rot="20300499">
              <a:off x="5373943" y="3179798"/>
              <a:ext cx="728142" cy="7281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82"/>
            <p:cNvSpPr>
              <a:spLocks noEditPoints="1"/>
            </p:cNvSpPr>
            <p:nvPr/>
          </p:nvSpPr>
          <p:spPr bwMode="auto">
            <a:xfrm>
              <a:off x="5581880" y="3387734"/>
              <a:ext cx="312266" cy="312266"/>
            </a:xfrm>
            <a:custGeom>
              <a:avLst/>
              <a:gdLst/>
              <a:ahLst/>
              <a:cxnLst>
                <a:cxn ang="0">
                  <a:pos x="128" y="256"/>
                </a:cxn>
                <a:cxn ang="0">
                  <a:pos x="0" y="128"/>
                </a:cxn>
                <a:cxn ang="0">
                  <a:pos x="128" y="0"/>
                </a:cxn>
                <a:cxn ang="0">
                  <a:pos x="256" y="128"/>
                </a:cxn>
                <a:cxn ang="0">
                  <a:pos x="128" y="256"/>
                </a:cxn>
                <a:cxn ang="0">
                  <a:pos x="128" y="24"/>
                </a:cxn>
                <a:cxn ang="0">
                  <a:pos x="24" y="128"/>
                </a:cxn>
                <a:cxn ang="0">
                  <a:pos x="128" y="232"/>
                </a:cxn>
                <a:cxn ang="0">
                  <a:pos x="232" y="128"/>
                </a:cxn>
                <a:cxn ang="0">
                  <a:pos x="128" y="24"/>
                </a:cxn>
                <a:cxn ang="0">
                  <a:pos x="180" y="140"/>
                </a:cxn>
                <a:cxn ang="0">
                  <a:pos x="156" y="140"/>
                </a:cxn>
                <a:cxn ang="0">
                  <a:pos x="140" y="140"/>
                </a:cxn>
                <a:cxn ang="0">
                  <a:pos x="128" y="140"/>
                </a:cxn>
                <a:cxn ang="0">
                  <a:pos x="116" y="128"/>
                </a:cxn>
                <a:cxn ang="0">
                  <a:pos x="116" y="56"/>
                </a:cxn>
                <a:cxn ang="0">
                  <a:pos x="128" y="44"/>
                </a:cxn>
                <a:cxn ang="0">
                  <a:pos x="140" y="56"/>
                </a:cxn>
                <a:cxn ang="0">
                  <a:pos x="140" y="116"/>
                </a:cxn>
                <a:cxn ang="0">
                  <a:pos x="156" y="116"/>
                </a:cxn>
                <a:cxn ang="0">
                  <a:pos x="180" y="116"/>
                </a:cxn>
                <a:cxn ang="0">
                  <a:pos x="192" y="128"/>
                </a:cxn>
                <a:cxn ang="0">
                  <a:pos x="180" y="140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80" y="140"/>
                  </a:moveTo>
                  <a:cubicBezTo>
                    <a:pt x="156" y="140"/>
                    <a:pt x="156" y="140"/>
                    <a:pt x="156" y="140"/>
                  </a:cubicBezTo>
                  <a:cubicBezTo>
                    <a:pt x="140" y="140"/>
                    <a:pt x="140" y="140"/>
                    <a:pt x="140" y="140"/>
                  </a:cubicBezTo>
                  <a:cubicBezTo>
                    <a:pt x="128" y="140"/>
                    <a:pt x="128" y="140"/>
                    <a:pt x="128" y="140"/>
                  </a:cubicBezTo>
                  <a:cubicBezTo>
                    <a:pt x="121" y="140"/>
                    <a:pt x="116" y="135"/>
                    <a:pt x="116" y="128"/>
                  </a:cubicBezTo>
                  <a:cubicBezTo>
                    <a:pt x="116" y="56"/>
                    <a:pt x="116" y="56"/>
                    <a:pt x="116" y="56"/>
                  </a:cubicBezTo>
                  <a:cubicBezTo>
                    <a:pt x="116" y="49"/>
                    <a:pt x="121" y="44"/>
                    <a:pt x="128" y="44"/>
                  </a:cubicBezTo>
                  <a:cubicBezTo>
                    <a:pt x="135" y="44"/>
                    <a:pt x="140" y="49"/>
                    <a:pt x="140" y="5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56" y="116"/>
                    <a:pt x="156" y="116"/>
                    <a:pt x="156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71788" y="1415057"/>
            <a:ext cx="632308" cy="632306"/>
            <a:chOff x="3765661" y="1239745"/>
            <a:chExt cx="728142" cy="728140"/>
          </a:xfrm>
        </p:grpSpPr>
        <p:sp>
          <p:nvSpPr>
            <p:cNvPr id="12" name="Oval 11"/>
            <p:cNvSpPr/>
            <p:nvPr/>
          </p:nvSpPr>
          <p:spPr>
            <a:xfrm rot="20300499">
              <a:off x="3765661" y="1239745"/>
              <a:ext cx="728142" cy="7281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221"/>
            <p:cNvSpPr>
              <a:spLocks noEditPoints="1"/>
            </p:cNvSpPr>
            <p:nvPr/>
          </p:nvSpPr>
          <p:spPr bwMode="auto">
            <a:xfrm>
              <a:off x="4012631" y="1447681"/>
              <a:ext cx="234200" cy="312266"/>
            </a:xfrm>
            <a:custGeom>
              <a:avLst/>
              <a:gdLst/>
              <a:ahLst/>
              <a:cxnLst>
                <a:cxn ang="0">
                  <a:pos x="96" y="256"/>
                </a:cxn>
                <a:cxn ang="0">
                  <a:pos x="0" y="96"/>
                </a:cxn>
                <a:cxn ang="0">
                  <a:pos x="96" y="0"/>
                </a:cxn>
                <a:cxn ang="0">
                  <a:pos x="192" y="96"/>
                </a:cxn>
                <a:cxn ang="0">
                  <a:pos x="96" y="256"/>
                </a:cxn>
                <a:cxn ang="0">
                  <a:pos x="96" y="32"/>
                </a:cxn>
                <a:cxn ang="0">
                  <a:pos x="32" y="96"/>
                </a:cxn>
                <a:cxn ang="0">
                  <a:pos x="96" y="160"/>
                </a:cxn>
                <a:cxn ang="0">
                  <a:pos x="160" y="96"/>
                </a:cxn>
                <a:cxn ang="0">
                  <a:pos x="96" y="32"/>
                </a:cxn>
                <a:cxn ang="0">
                  <a:pos x="96" y="128"/>
                </a:cxn>
                <a:cxn ang="0">
                  <a:pos x="64" y="96"/>
                </a:cxn>
                <a:cxn ang="0">
                  <a:pos x="96" y="64"/>
                </a:cxn>
                <a:cxn ang="0">
                  <a:pos x="128" y="96"/>
                </a:cxn>
                <a:cxn ang="0">
                  <a:pos x="96" y="128"/>
                </a:cxn>
              </a:cxnLst>
              <a:rect l="0" t="0" r="r" b="b"/>
              <a:pathLst>
                <a:path w="192" h="256">
                  <a:moveTo>
                    <a:pt x="96" y="256"/>
                  </a:moveTo>
                  <a:cubicBezTo>
                    <a:pt x="96" y="256"/>
                    <a:pt x="0" y="149"/>
                    <a:pt x="0" y="96"/>
                  </a:cubicBezTo>
                  <a:cubicBezTo>
                    <a:pt x="0" y="43"/>
                    <a:pt x="43" y="0"/>
                    <a:pt x="96" y="0"/>
                  </a:cubicBezTo>
                  <a:cubicBezTo>
                    <a:pt x="149" y="0"/>
                    <a:pt x="192" y="43"/>
                    <a:pt x="192" y="96"/>
                  </a:cubicBezTo>
                  <a:cubicBezTo>
                    <a:pt x="192" y="149"/>
                    <a:pt x="96" y="256"/>
                    <a:pt x="96" y="256"/>
                  </a:cubicBezTo>
                  <a:moveTo>
                    <a:pt x="96" y="32"/>
                  </a:moveTo>
                  <a:cubicBezTo>
                    <a:pt x="61" y="32"/>
                    <a:pt x="32" y="61"/>
                    <a:pt x="32" y="96"/>
                  </a:cubicBezTo>
                  <a:cubicBezTo>
                    <a:pt x="32" y="131"/>
                    <a:pt x="61" y="160"/>
                    <a:pt x="96" y="160"/>
                  </a:cubicBezTo>
                  <a:cubicBezTo>
                    <a:pt x="131" y="160"/>
                    <a:pt x="160" y="131"/>
                    <a:pt x="160" y="96"/>
                  </a:cubicBezTo>
                  <a:cubicBezTo>
                    <a:pt x="160" y="61"/>
                    <a:pt x="131" y="32"/>
                    <a:pt x="96" y="32"/>
                  </a:cubicBezTo>
                  <a:moveTo>
                    <a:pt x="96" y="128"/>
                  </a:moveTo>
                  <a:cubicBezTo>
                    <a:pt x="78" y="128"/>
                    <a:pt x="64" y="114"/>
                    <a:pt x="64" y="96"/>
                  </a:cubicBezTo>
                  <a:cubicBezTo>
                    <a:pt x="64" y="78"/>
                    <a:pt x="78" y="64"/>
                    <a:pt x="96" y="64"/>
                  </a:cubicBezTo>
                  <a:cubicBezTo>
                    <a:pt x="114" y="64"/>
                    <a:pt x="128" y="78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148266" y="2557714"/>
            <a:ext cx="632308" cy="632306"/>
            <a:chOff x="2932481" y="2555586"/>
            <a:chExt cx="728142" cy="728140"/>
          </a:xfrm>
        </p:grpSpPr>
        <p:sp>
          <p:nvSpPr>
            <p:cNvPr id="16" name="Oval 15"/>
            <p:cNvSpPr/>
            <p:nvPr/>
          </p:nvSpPr>
          <p:spPr>
            <a:xfrm rot="20300499">
              <a:off x="2932481" y="2555586"/>
              <a:ext cx="728142" cy="7281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Freeform 86"/>
            <p:cNvSpPr>
              <a:spLocks noEditPoints="1"/>
            </p:cNvSpPr>
            <p:nvPr/>
          </p:nvSpPr>
          <p:spPr bwMode="auto">
            <a:xfrm>
              <a:off x="3136701" y="2819903"/>
              <a:ext cx="319702" cy="199504"/>
            </a:xfrm>
            <a:custGeom>
              <a:avLst/>
              <a:gdLst/>
              <a:ahLst/>
              <a:cxnLst>
                <a:cxn ang="0">
                  <a:pos x="244" y="160"/>
                </a:cxn>
                <a:cxn ang="0">
                  <a:pos x="232" y="160"/>
                </a:cxn>
                <a:cxn ang="0">
                  <a:pos x="24" y="160"/>
                </a:cxn>
                <a:cxn ang="0">
                  <a:pos x="12" y="160"/>
                </a:cxn>
                <a:cxn ang="0">
                  <a:pos x="0" y="148"/>
                </a:cxn>
                <a:cxn ang="0">
                  <a:pos x="0" y="128"/>
                </a:cxn>
                <a:cxn ang="0">
                  <a:pos x="24" y="128"/>
                </a:cxn>
                <a:cxn ang="0">
                  <a:pos x="24" y="12"/>
                </a:cxn>
                <a:cxn ang="0">
                  <a:pos x="36" y="0"/>
                </a:cxn>
                <a:cxn ang="0">
                  <a:pos x="220" y="0"/>
                </a:cxn>
                <a:cxn ang="0">
                  <a:pos x="232" y="12"/>
                </a:cxn>
                <a:cxn ang="0">
                  <a:pos x="232" y="128"/>
                </a:cxn>
                <a:cxn ang="0">
                  <a:pos x="256" y="128"/>
                </a:cxn>
                <a:cxn ang="0">
                  <a:pos x="256" y="148"/>
                </a:cxn>
                <a:cxn ang="0">
                  <a:pos x="244" y="160"/>
                </a:cxn>
                <a:cxn ang="0">
                  <a:pos x="100" y="148"/>
                </a:cxn>
                <a:cxn ang="0">
                  <a:pos x="156" y="148"/>
                </a:cxn>
                <a:cxn ang="0">
                  <a:pos x="156" y="140"/>
                </a:cxn>
                <a:cxn ang="0">
                  <a:pos x="100" y="140"/>
                </a:cxn>
                <a:cxn ang="0">
                  <a:pos x="100" y="148"/>
                </a:cxn>
                <a:cxn ang="0">
                  <a:pos x="216" y="16"/>
                </a:cxn>
                <a:cxn ang="0">
                  <a:pos x="40" y="16"/>
                </a:cxn>
                <a:cxn ang="0">
                  <a:pos x="40" y="120"/>
                </a:cxn>
                <a:cxn ang="0">
                  <a:pos x="216" y="120"/>
                </a:cxn>
                <a:cxn ang="0">
                  <a:pos x="216" y="16"/>
                </a:cxn>
              </a:cxnLst>
              <a:rect l="0" t="0" r="r" b="b"/>
              <a:pathLst>
                <a:path w="256" h="160">
                  <a:moveTo>
                    <a:pt x="244" y="160"/>
                  </a:moveTo>
                  <a:cubicBezTo>
                    <a:pt x="232" y="160"/>
                    <a:pt x="232" y="160"/>
                    <a:pt x="232" y="160"/>
                  </a:cubicBezTo>
                  <a:cubicBezTo>
                    <a:pt x="24" y="160"/>
                    <a:pt x="24" y="160"/>
                    <a:pt x="24" y="160"/>
                  </a:cubicBezTo>
                  <a:cubicBezTo>
                    <a:pt x="12" y="160"/>
                    <a:pt x="12" y="160"/>
                    <a:pt x="12" y="160"/>
                  </a:cubicBezTo>
                  <a:cubicBezTo>
                    <a:pt x="5" y="160"/>
                    <a:pt x="0" y="155"/>
                    <a:pt x="0" y="14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29" y="0"/>
                    <a:pt x="36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128"/>
                    <a:pt x="232" y="128"/>
                    <a:pt x="232" y="128"/>
                  </a:cubicBezTo>
                  <a:cubicBezTo>
                    <a:pt x="256" y="128"/>
                    <a:pt x="256" y="128"/>
                    <a:pt x="256" y="128"/>
                  </a:cubicBezTo>
                  <a:cubicBezTo>
                    <a:pt x="256" y="148"/>
                    <a:pt x="256" y="148"/>
                    <a:pt x="256" y="148"/>
                  </a:cubicBezTo>
                  <a:cubicBezTo>
                    <a:pt x="256" y="155"/>
                    <a:pt x="251" y="160"/>
                    <a:pt x="244" y="160"/>
                  </a:cubicBezTo>
                  <a:moveTo>
                    <a:pt x="100" y="148"/>
                  </a:moveTo>
                  <a:cubicBezTo>
                    <a:pt x="156" y="148"/>
                    <a:pt x="156" y="148"/>
                    <a:pt x="156" y="148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00" y="140"/>
                    <a:pt x="100" y="140"/>
                    <a:pt x="100" y="140"/>
                  </a:cubicBezTo>
                  <a:lnTo>
                    <a:pt x="100" y="148"/>
                  </a:lnTo>
                  <a:close/>
                  <a:moveTo>
                    <a:pt x="216" y="16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216" y="120"/>
                    <a:pt x="216" y="120"/>
                    <a:pt x="216" y="120"/>
                  </a:cubicBezTo>
                  <a:lnTo>
                    <a:pt x="216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79406" tIns="39703" rIns="79406" bIns="39703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57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8" name="Footer Text"/>
          <p:cNvSpPr txBox="1"/>
          <p:nvPr/>
        </p:nvSpPr>
        <p:spPr>
          <a:xfrm flipH="1">
            <a:off x="1210259" y="2658003"/>
            <a:ext cx="1707406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794385">
              <a:lnSpc>
                <a:spcPct val="120000"/>
              </a:lnSpc>
              <a:defRPr/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Footer Text"/>
          <p:cNvSpPr txBox="1"/>
          <p:nvPr/>
        </p:nvSpPr>
        <p:spPr>
          <a:xfrm flipH="1">
            <a:off x="4086168" y="2444780"/>
            <a:ext cx="960933" cy="6305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794385">
              <a:lnSpc>
                <a:spcPct val="120000"/>
              </a:lnSpc>
              <a:defRPr/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Footer Text"/>
          <p:cNvSpPr txBox="1"/>
          <p:nvPr/>
        </p:nvSpPr>
        <p:spPr>
          <a:xfrm flipH="1">
            <a:off x="1960510" y="1510537"/>
            <a:ext cx="1707406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794385">
              <a:lnSpc>
                <a:spcPct val="120000"/>
              </a:lnSpc>
              <a:defRPr/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Footer Text"/>
          <p:cNvSpPr txBox="1"/>
          <p:nvPr/>
        </p:nvSpPr>
        <p:spPr>
          <a:xfrm flipH="1">
            <a:off x="5982247" y="1817564"/>
            <a:ext cx="1662613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794385">
              <a:lnSpc>
                <a:spcPct val="120000"/>
              </a:lnSpc>
              <a:defRPr/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" name="Footer Text"/>
          <p:cNvSpPr txBox="1"/>
          <p:nvPr/>
        </p:nvSpPr>
        <p:spPr>
          <a:xfrm flipH="1">
            <a:off x="6032933" y="3227045"/>
            <a:ext cx="1662613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794385">
              <a:lnSpc>
                <a:spcPct val="120000"/>
              </a:lnSpc>
              <a:defRPr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" name="Footer Text"/>
          <p:cNvSpPr txBox="1"/>
          <p:nvPr/>
        </p:nvSpPr>
        <p:spPr>
          <a:xfrm flipH="1">
            <a:off x="4797277" y="3817659"/>
            <a:ext cx="1662613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794385">
              <a:lnSpc>
                <a:spcPct val="120000"/>
              </a:lnSpc>
              <a:defRPr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3"/>
          <p:cNvGrpSpPr/>
          <p:nvPr/>
        </p:nvGrpSpPr>
        <p:grpSpPr>
          <a:xfrm>
            <a:off x="901512" y="2878984"/>
            <a:ext cx="1124772" cy="297232"/>
            <a:chOff x="1424694" y="3437117"/>
            <a:chExt cx="1499779" cy="396331"/>
          </a:xfrm>
          <a:solidFill>
            <a:schemeClr val="accent4"/>
          </a:solidFill>
        </p:grpSpPr>
        <p:sp>
          <p:nvSpPr>
            <p:cNvPr id="69" name="Round Same Side Corner Rectangle 4"/>
            <p:cNvSpPr/>
            <p:nvPr/>
          </p:nvSpPr>
          <p:spPr>
            <a:xfrm rot="16200000">
              <a:off x="2049734" y="2958708"/>
              <a:ext cx="249700" cy="1499779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0" name="Oval 13"/>
            <p:cNvSpPr/>
            <p:nvPr/>
          </p:nvSpPr>
          <p:spPr>
            <a:xfrm>
              <a:off x="2014338" y="3437117"/>
              <a:ext cx="320492" cy="32049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1" name="Group 10"/>
          <p:cNvGrpSpPr/>
          <p:nvPr/>
        </p:nvGrpSpPr>
        <p:grpSpPr>
          <a:xfrm>
            <a:off x="2077872" y="2988950"/>
            <a:ext cx="1124772" cy="288980"/>
            <a:chOff x="2993261" y="3583747"/>
            <a:chExt cx="1499779" cy="385328"/>
          </a:xfrm>
          <a:solidFill>
            <a:schemeClr val="accent3"/>
          </a:solidFill>
        </p:grpSpPr>
        <p:sp>
          <p:nvSpPr>
            <p:cNvPr id="72" name="Round Same Side Corner Rectangle 6"/>
            <p:cNvSpPr/>
            <p:nvPr/>
          </p:nvSpPr>
          <p:spPr>
            <a:xfrm rot="5400000" flipH="1">
              <a:off x="3618301" y="2958707"/>
              <a:ext cx="249700" cy="1499779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3" name="Oval 14"/>
            <p:cNvSpPr/>
            <p:nvPr/>
          </p:nvSpPr>
          <p:spPr>
            <a:xfrm>
              <a:off x="3582905" y="3648583"/>
              <a:ext cx="320492" cy="32049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4" name="Group 11"/>
          <p:cNvGrpSpPr/>
          <p:nvPr/>
        </p:nvGrpSpPr>
        <p:grpSpPr>
          <a:xfrm>
            <a:off x="3254232" y="2878984"/>
            <a:ext cx="1124772" cy="297231"/>
            <a:chOff x="4561827" y="3437117"/>
            <a:chExt cx="1499779" cy="396330"/>
          </a:xfrm>
          <a:solidFill>
            <a:schemeClr val="accent4"/>
          </a:solidFill>
        </p:grpSpPr>
        <p:sp>
          <p:nvSpPr>
            <p:cNvPr id="87" name="Round Same Side Corner Rectangle 7"/>
            <p:cNvSpPr/>
            <p:nvPr/>
          </p:nvSpPr>
          <p:spPr>
            <a:xfrm rot="5400000" flipH="1">
              <a:off x="5186867" y="2958707"/>
              <a:ext cx="249700" cy="1499779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8" name="Oval 15"/>
            <p:cNvSpPr/>
            <p:nvPr/>
          </p:nvSpPr>
          <p:spPr>
            <a:xfrm>
              <a:off x="5220257" y="3437117"/>
              <a:ext cx="320492" cy="32049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9" name="Group 12"/>
          <p:cNvGrpSpPr/>
          <p:nvPr/>
        </p:nvGrpSpPr>
        <p:grpSpPr>
          <a:xfrm>
            <a:off x="4430592" y="2988950"/>
            <a:ext cx="1124772" cy="288980"/>
            <a:chOff x="6130393" y="3583747"/>
            <a:chExt cx="1499779" cy="385328"/>
          </a:xfrm>
          <a:solidFill>
            <a:schemeClr val="accent2"/>
          </a:solidFill>
        </p:grpSpPr>
        <p:sp>
          <p:nvSpPr>
            <p:cNvPr id="90" name="Round Same Side Corner Rectangle 8"/>
            <p:cNvSpPr/>
            <p:nvPr/>
          </p:nvSpPr>
          <p:spPr>
            <a:xfrm rot="5400000" flipH="1">
              <a:off x="6755433" y="2958707"/>
              <a:ext cx="249700" cy="1499779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1" name="Oval 16"/>
            <p:cNvSpPr/>
            <p:nvPr/>
          </p:nvSpPr>
          <p:spPr>
            <a:xfrm>
              <a:off x="6720037" y="3648583"/>
              <a:ext cx="320492" cy="32049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2" name="Group 35"/>
          <p:cNvGrpSpPr/>
          <p:nvPr/>
        </p:nvGrpSpPr>
        <p:grpSpPr>
          <a:xfrm>
            <a:off x="6783313" y="2988952"/>
            <a:ext cx="1124772" cy="288979"/>
            <a:chOff x="9267526" y="3583748"/>
            <a:chExt cx="1499779" cy="385327"/>
          </a:xfrm>
          <a:solidFill>
            <a:schemeClr val="accent2"/>
          </a:solidFill>
        </p:grpSpPr>
        <p:sp>
          <p:nvSpPr>
            <p:cNvPr id="93" name="Round Same Side Corner Rectangle 5"/>
            <p:cNvSpPr/>
            <p:nvPr/>
          </p:nvSpPr>
          <p:spPr>
            <a:xfrm rot="5400000" flipH="1">
              <a:off x="9892566" y="2958708"/>
              <a:ext cx="249700" cy="1499779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4" name="Oval 17"/>
            <p:cNvSpPr/>
            <p:nvPr/>
          </p:nvSpPr>
          <p:spPr>
            <a:xfrm>
              <a:off x="9857169" y="3648583"/>
              <a:ext cx="320492" cy="32049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5" name="Group 19"/>
          <p:cNvGrpSpPr/>
          <p:nvPr/>
        </p:nvGrpSpPr>
        <p:grpSpPr>
          <a:xfrm>
            <a:off x="5606953" y="2878984"/>
            <a:ext cx="1124772" cy="297232"/>
            <a:chOff x="7698960" y="3437117"/>
            <a:chExt cx="1499779" cy="396331"/>
          </a:xfrm>
          <a:solidFill>
            <a:schemeClr val="accent3"/>
          </a:solidFill>
        </p:grpSpPr>
        <p:sp>
          <p:nvSpPr>
            <p:cNvPr id="96" name="Round Same Side Corner Rectangle 9"/>
            <p:cNvSpPr/>
            <p:nvPr/>
          </p:nvSpPr>
          <p:spPr>
            <a:xfrm rot="5400000" flipH="1">
              <a:off x="8324000" y="2958708"/>
              <a:ext cx="249700" cy="1499779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7" name="Oval 18"/>
            <p:cNvSpPr/>
            <p:nvPr/>
          </p:nvSpPr>
          <p:spPr>
            <a:xfrm>
              <a:off x="8357389" y="3437117"/>
              <a:ext cx="320492" cy="32049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endPara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8" name="Group 20"/>
          <p:cNvGrpSpPr/>
          <p:nvPr/>
        </p:nvGrpSpPr>
        <p:grpSpPr>
          <a:xfrm>
            <a:off x="7171579" y="3342180"/>
            <a:ext cx="348239" cy="348834"/>
            <a:chOff x="9145588" y="4435475"/>
            <a:chExt cx="464344" cy="465138"/>
          </a:xfrm>
          <a:solidFill>
            <a:schemeClr val="accent2"/>
          </a:solidFill>
        </p:grpSpPr>
        <p:sp>
          <p:nvSpPr>
            <p:cNvPr id="99" name="AutoShape 7"/>
            <p:cNvSpPr/>
            <p:nvPr/>
          </p:nvSpPr>
          <p:spPr bwMode="auto">
            <a:xfrm>
              <a:off x="9145588" y="4435475"/>
              <a:ext cx="464344" cy="465138"/>
            </a:xfrm>
            <a:custGeom>
              <a:avLst/>
              <a:gdLst>
                <a:gd name="T0" fmla="+- 0 10800 1271"/>
                <a:gd name="T1" fmla="*/ T0 w 19058"/>
                <a:gd name="T2" fmla="+- 0 10799 1270"/>
                <a:gd name="T3" fmla="*/ 10799 h 19059"/>
                <a:gd name="T4" fmla="+- 0 10800 1271"/>
                <a:gd name="T5" fmla="*/ T4 w 19058"/>
                <a:gd name="T6" fmla="+- 0 10799 1270"/>
                <a:gd name="T7" fmla="*/ 10799 h 19059"/>
                <a:gd name="T8" fmla="+- 0 10800 1271"/>
                <a:gd name="T9" fmla="*/ T8 w 19058"/>
                <a:gd name="T10" fmla="+- 0 10799 1270"/>
                <a:gd name="T11" fmla="*/ 10799 h 19059"/>
                <a:gd name="T12" fmla="+- 0 10800 1271"/>
                <a:gd name="T13" fmla="*/ T12 w 19058"/>
                <a:gd name="T14" fmla="+- 0 10799 1270"/>
                <a:gd name="T15" fmla="*/ 10799 h 190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8" h="19059">
                  <a:moveTo>
                    <a:pt x="6430" y="17268"/>
                  </a:moveTo>
                  <a:cubicBezTo>
                    <a:pt x="2162" y="15559"/>
                    <a:pt x="82" y="10698"/>
                    <a:pt x="1790" y="6431"/>
                  </a:cubicBezTo>
                  <a:cubicBezTo>
                    <a:pt x="3499" y="2164"/>
                    <a:pt x="8360" y="81"/>
                    <a:pt x="12627" y="1791"/>
                  </a:cubicBezTo>
                  <a:cubicBezTo>
                    <a:pt x="16894" y="3499"/>
                    <a:pt x="18975" y="8361"/>
                    <a:pt x="17267" y="12628"/>
                  </a:cubicBezTo>
                  <a:cubicBezTo>
                    <a:pt x="15558" y="16895"/>
                    <a:pt x="10696" y="18976"/>
                    <a:pt x="6430" y="17268"/>
                  </a:cubicBezTo>
                  <a:moveTo>
                    <a:pt x="13070" y="685"/>
                  </a:moveTo>
                  <a:cubicBezTo>
                    <a:pt x="8186" y="-1270"/>
                    <a:pt x="2641" y="1103"/>
                    <a:pt x="685" y="5987"/>
                  </a:cubicBezTo>
                  <a:cubicBezTo>
                    <a:pt x="-1271" y="10872"/>
                    <a:pt x="1103" y="16418"/>
                    <a:pt x="5987" y="18373"/>
                  </a:cubicBezTo>
                  <a:cubicBezTo>
                    <a:pt x="10871" y="20330"/>
                    <a:pt x="16416" y="17955"/>
                    <a:pt x="18373" y="13071"/>
                  </a:cubicBezTo>
                  <a:cubicBezTo>
                    <a:pt x="20329" y="8186"/>
                    <a:pt x="17954" y="2641"/>
                    <a:pt x="13070" y="68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0" name="AutoShape 8"/>
            <p:cNvSpPr/>
            <p:nvPr/>
          </p:nvSpPr>
          <p:spPr bwMode="auto">
            <a:xfrm>
              <a:off x="9348788" y="4638675"/>
              <a:ext cx="57944" cy="57944"/>
            </a:xfrm>
            <a:custGeom>
              <a:avLst/>
              <a:gdLst>
                <a:gd name="T0" fmla="+- 0 10801 1272"/>
                <a:gd name="T1" fmla="*/ T0 w 19059"/>
                <a:gd name="T2" fmla="+- 0 10800 1272"/>
                <a:gd name="T3" fmla="*/ 10800 h 19056"/>
                <a:gd name="T4" fmla="+- 0 10801 1272"/>
                <a:gd name="T5" fmla="*/ T4 w 19059"/>
                <a:gd name="T6" fmla="+- 0 10800 1272"/>
                <a:gd name="T7" fmla="*/ 10800 h 19056"/>
                <a:gd name="T8" fmla="+- 0 10801 1272"/>
                <a:gd name="T9" fmla="*/ T8 w 19059"/>
                <a:gd name="T10" fmla="+- 0 10800 1272"/>
                <a:gd name="T11" fmla="*/ 10800 h 19056"/>
                <a:gd name="T12" fmla="+- 0 10801 1272"/>
                <a:gd name="T13" fmla="*/ T12 w 19059"/>
                <a:gd name="T14" fmla="+- 0 10800 1272"/>
                <a:gd name="T15" fmla="*/ 10800 h 190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6">
                  <a:moveTo>
                    <a:pt x="7753" y="13951"/>
                  </a:moveTo>
                  <a:cubicBezTo>
                    <a:pt x="5315" y="12969"/>
                    <a:pt x="4129" y="10197"/>
                    <a:pt x="5101" y="7755"/>
                  </a:cubicBezTo>
                  <a:cubicBezTo>
                    <a:pt x="6083" y="5323"/>
                    <a:pt x="8860" y="4132"/>
                    <a:pt x="11298" y="5104"/>
                  </a:cubicBezTo>
                  <a:cubicBezTo>
                    <a:pt x="13735" y="6081"/>
                    <a:pt x="14926" y="8858"/>
                    <a:pt x="13949" y="11300"/>
                  </a:cubicBezTo>
                  <a:cubicBezTo>
                    <a:pt x="12972" y="13737"/>
                    <a:pt x="10195" y="14923"/>
                    <a:pt x="7753" y="13951"/>
                  </a:cubicBezTo>
                  <a:moveTo>
                    <a:pt x="13070" y="686"/>
                  </a:moveTo>
                  <a:cubicBezTo>
                    <a:pt x="8190" y="-1272"/>
                    <a:pt x="2640" y="1104"/>
                    <a:pt x="686" y="5988"/>
                  </a:cubicBezTo>
                  <a:cubicBezTo>
                    <a:pt x="-1272" y="10872"/>
                    <a:pt x="1105" y="16416"/>
                    <a:pt x="5985" y="18369"/>
                  </a:cubicBezTo>
                  <a:cubicBezTo>
                    <a:pt x="10870" y="20328"/>
                    <a:pt x="16415" y="17951"/>
                    <a:pt x="18374" y="13072"/>
                  </a:cubicBezTo>
                  <a:cubicBezTo>
                    <a:pt x="20328" y="8188"/>
                    <a:pt x="17960" y="2644"/>
                    <a:pt x="13070" y="68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1" name="AutoShape 9"/>
            <p:cNvSpPr/>
            <p:nvPr/>
          </p:nvSpPr>
          <p:spPr bwMode="auto">
            <a:xfrm>
              <a:off x="9290050" y="4580732"/>
              <a:ext cx="174625" cy="174625"/>
            </a:xfrm>
            <a:custGeom>
              <a:avLst/>
              <a:gdLst>
                <a:gd name="T0" fmla="+- 0 10800 1271"/>
                <a:gd name="T1" fmla="*/ T0 w 19059"/>
                <a:gd name="T2" fmla="+- 0 10800 1271"/>
                <a:gd name="T3" fmla="*/ 10800 h 19058"/>
                <a:gd name="T4" fmla="+- 0 10800 1271"/>
                <a:gd name="T5" fmla="*/ T4 w 19059"/>
                <a:gd name="T6" fmla="+- 0 10800 1271"/>
                <a:gd name="T7" fmla="*/ 10800 h 19058"/>
                <a:gd name="T8" fmla="+- 0 10800 1271"/>
                <a:gd name="T9" fmla="*/ T8 w 19059"/>
                <a:gd name="T10" fmla="+- 0 10800 1271"/>
                <a:gd name="T11" fmla="*/ 10800 h 19058"/>
                <a:gd name="T12" fmla="+- 0 10800 1271"/>
                <a:gd name="T13" fmla="*/ T12 w 19059"/>
                <a:gd name="T14" fmla="+- 0 10800 1271"/>
                <a:gd name="T15" fmla="*/ 10800 h 190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8">
                  <a:moveTo>
                    <a:pt x="7169" y="15424"/>
                  </a:moveTo>
                  <a:cubicBezTo>
                    <a:pt x="3916" y="14123"/>
                    <a:pt x="2331" y="10417"/>
                    <a:pt x="3632" y="7167"/>
                  </a:cubicBezTo>
                  <a:cubicBezTo>
                    <a:pt x="4934" y="3917"/>
                    <a:pt x="8638" y="2331"/>
                    <a:pt x="11889" y="3632"/>
                  </a:cubicBezTo>
                  <a:cubicBezTo>
                    <a:pt x="15141" y="4934"/>
                    <a:pt x="16728" y="8640"/>
                    <a:pt x="15425" y="11890"/>
                  </a:cubicBezTo>
                  <a:cubicBezTo>
                    <a:pt x="14124" y="15140"/>
                    <a:pt x="10419" y="16728"/>
                    <a:pt x="7169" y="15424"/>
                  </a:cubicBezTo>
                  <a:moveTo>
                    <a:pt x="13071" y="685"/>
                  </a:moveTo>
                  <a:cubicBezTo>
                    <a:pt x="8186" y="-1271"/>
                    <a:pt x="2639" y="1104"/>
                    <a:pt x="686" y="5987"/>
                  </a:cubicBezTo>
                  <a:cubicBezTo>
                    <a:pt x="-1271" y="10871"/>
                    <a:pt x="1104" y="16416"/>
                    <a:pt x="5987" y="18372"/>
                  </a:cubicBezTo>
                  <a:cubicBezTo>
                    <a:pt x="10874" y="20329"/>
                    <a:pt x="16418" y="17955"/>
                    <a:pt x="18375" y="13070"/>
                  </a:cubicBezTo>
                  <a:cubicBezTo>
                    <a:pt x="20328" y="8186"/>
                    <a:pt x="17956" y="2641"/>
                    <a:pt x="13071" y="68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2" name="AutoShape 10"/>
            <p:cNvSpPr/>
            <p:nvPr/>
          </p:nvSpPr>
          <p:spPr bwMode="auto">
            <a:xfrm>
              <a:off x="9406732" y="4696619"/>
              <a:ext cx="72231" cy="74613"/>
            </a:xfrm>
            <a:custGeom>
              <a:avLst/>
              <a:gdLst>
                <a:gd name="T0" fmla="+- 0 10804 288"/>
                <a:gd name="T1" fmla="*/ T0 w 21033"/>
                <a:gd name="T2" fmla="+- 0 10798 277"/>
                <a:gd name="T3" fmla="*/ 10798 h 21043"/>
                <a:gd name="T4" fmla="+- 0 10804 288"/>
                <a:gd name="T5" fmla="*/ T4 w 21033"/>
                <a:gd name="T6" fmla="+- 0 10798 277"/>
                <a:gd name="T7" fmla="*/ 10798 h 21043"/>
                <a:gd name="T8" fmla="+- 0 10804 288"/>
                <a:gd name="T9" fmla="*/ T8 w 21033"/>
                <a:gd name="T10" fmla="+- 0 10798 277"/>
                <a:gd name="T11" fmla="*/ 10798 h 21043"/>
                <a:gd name="T12" fmla="+- 0 10804 288"/>
                <a:gd name="T13" fmla="*/ T12 w 21033"/>
                <a:gd name="T14" fmla="+- 0 10798 277"/>
                <a:gd name="T15" fmla="*/ 10798 h 2104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3" h="21043">
                  <a:moveTo>
                    <a:pt x="20881" y="2825"/>
                  </a:moveTo>
                  <a:cubicBezTo>
                    <a:pt x="21312" y="1771"/>
                    <a:pt x="20787" y="572"/>
                    <a:pt x="19713" y="149"/>
                  </a:cubicBezTo>
                  <a:cubicBezTo>
                    <a:pt x="18636" y="-277"/>
                    <a:pt x="17414" y="238"/>
                    <a:pt x="16984" y="1296"/>
                  </a:cubicBezTo>
                  <a:lnTo>
                    <a:pt x="16980" y="1292"/>
                  </a:lnTo>
                  <a:cubicBezTo>
                    <a:pt x="13964" y="8692"/>
                    <a:pt x="8182" y="14184"/>
                    <a:pt x="1269" y="17089"/>
                  </a:cubicBezTo>
                  <a:cubicBezTo>
                    <a:pt x="207" y="17536"/>
                    <a:pt x="-288" y="18747"/>
                    <a:pt x="170" y="19789"/>
                  </a:cubicBezTo>
                  <a:cubicBezTo>
                    <a:pt x="629" y="20840"/>
                    <a:pt x="1863" y="21323"/>
                    <a:pt x="2924" y="20876"/>
                  </a:cubicBezTo>
                  <a:cubicBezTo>
                    <a:pt x="2961" y="20860"/>
                    <a:pt x="2982" y="20828"/>
                    <a:pt x="3014" y="20815"/>
                  </a:cubicBezTo>
                  <a:cubicBezTo>
                    <a:pt x="10874" y="17480"/>
                    <a:pt x="17451" y="11227"/>
                    <a:pt x="20877" y="2825"/>
                  </a:cubicBezTo>
                  <a:cubicBezTo>
                    <a:pt x="20877" y="2825"/>
                    <a:pt x="20881" y="2825"/>
                    <a:pt x="20881" y="282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3" name="AutoShape 11"/>
            <p:cNvSpPr/>
            <p:nvPr/>
          </p:nvSpPr>
          <p:spPr bwMode="auto">
            <a:xfrm>
              <a:off x="9435307" y="4725988"/>
              <a:ext cx="103981" cy="106363"/>
            </a:xfrm>
            <a:custGeom>
              <a:avLst/>
              <a:gdLst>
                <a:gd name="T0" fmla="+- 0 10803 203"/>
                <a:gd name="T1" fmla="*/ T0 w 21201"/>
                <a:gd name="T2" fmla="+- 0 10798 194"/>
                <a:gd name="T3" fmla="*/ 10798 h 21209"/>
                <a:gd name="T4" fmla="+- 0 10803 203"/>
                <a:gd name="T5" fmla="*/ T4 w 21201"/>
                <a:gd name="T6" fmla="+- 0 10798 194"/>
                <a:gd name="T7" fmla="*/ 10798 h 21209"/>
                <a:gd name="T8" fmla="+- 0 10803 203"/>
                <a:gd name="T9" fmla="*/ T8 w 21201"/>
                <a:gd name="T10" fmla="+- 0 10798 194"/>
                <a:gd name="T11" fmla="*/ 10798 h 21209"/>
                <a:gd name="T12" fmla="+- 0 10803 203"/>
                <a:gd name="T13" fmla="*/ T12 w 21201"/>
                <a:gd name="T14" fmla="+- 0 10798 194"/>
                <a:gd name="T15" fmla="*/ 10798 h 212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201" h="21209">
                  <a:moveTo>
                    <a:pt x="20267" y="104"/>
                  </a:moveTo>
                  <a:cubicBezTo>
                    <a:pt x="19508" y="-194"/>
                    <a:pt x="18645" y="169"/>
                    <a:pt x="18339" y="912"/>
                  </a:cubicBezTo>
                  <a:cubicBezTo>
                    <a:pt x="14991" y="9110"/>
                    <a:pt x="8568" y="15198"/>
                    <a:pt x="894" y="18420"/>
                  </a:cubicBezTo>
                  <a:cubicBezTo>
                    <a:pt x="144" y="18735"/>
                    <a:pt x="-203" y="19589"/>
                    <a:pt x="121" y="20327"/>
                  </a:cubicBezTo>
                  <a:cubicBezTo>
                    <a:pt x="442" y="21068"/>
                    <a:pt x="1314" y="21406"/>
                    <a:pt x="2067" y="21090"/>
                  </a:cubicBezTo>
                  <a:cubicBezTo>
                    <a:pt x="2102" y="21073"/>
                    <a:pt x="2125" y="21042"/>
                    <a:pt x="2159" y="21025"/>
                  </a:cubicBezTo>
                  <a:cubicBezTo>
                    <a:pt x="10491" y="17500"/>
                    <a:pt x="17461" y="10881"/>
                    <a:pt x="21095" y="1994"/>
                  </a:cubicBezTo>
                  <a:cubicBezTo>
                    <a:pt x="21397" y="1250"/>
                    <a:pt x="21026" y="404"/>
                    <a:pt x="20267" y="10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4" name="AutoShape 12"/>
            <p:cNvSpPr/>
            <p:nvPr/>
          </p:nvSpPr>
          <p:spPr bwMode="auto">
            <a:xfrm>
              <a:off x="9421019" y="4711700"/>
              <a:ext cx="88106" cy="89694"/>
            </a:xfrm>
            <a:custGeom>
              <a:avLst/>
              <a:gdLst>
                <a:gd name="T0" fmla="+- 0 10802 238"/>
                <a:gd name="T1" fmla="*/ T0 w 21128"/>
                <a:gd name="T2" fmla="+- 0 10797 227"/>
                <a:gd name="T3" fmla="*/ 10797 h 21141"/>
                <a:gd name="T4" fmla="+- 0 10802 238"/>
                <a:gd name="T5" fmla="*/ T4 w 21128"/>
                <a:gd name="T6" fmla="+- 0 10797 227"/>
                <a:gd name="T7" fmla="*/ 10797 h 21141"/>
                <a:gd name="T8" fmla="+- 0 10802 238"/>
                <a:gd name="T9" fmla="*/ T8 w 21128"/>
                <a:gd name="T10" fmla="+- 0 10797 227"/>
                <a:gd name="T11" fmla="*/ 10797 h 21141"/>
                <a:gd name="T12" fmla="+- 0 10802 238"/>
                <a:gd name="T13" fmla="*/ T12 w 21128"/>
                <a:gd name="T14" fmla="+- 0 10797 227"/>
                <a:gd name="T15" fmla="*/ 10797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8" h="21141">
                  <a:moveTo>
                    <a:pt x="20035" y="122"/>
                  </a:moveTo>
                  <a:cubicBezTo>
                    <a:pt x="19142" y="-227"/>
                    <a:pt x="18134" y="195"/>
                    <a:pt x="17778" y="1071"/>
                  </a:cubicBezTo>
                  <a:cubicBezTo>
                    <a:pt x="14571" y="8936"/>
                    <a:pt x="8412" y="14778"/>
                    <a:pt x="1051" y="17867"/>
                  </a:cubicBezTo>
                  <a:lnTo>
                    <a:pt x="1054" y="17867"/>
                  </a:lnTo>
                  <a:cubicBezTo>
                    <a:pt x="172" y="18240"/>
                    <a:pt x="-238" y="19242"/>
                    <a:pt x="142" y="20108"/>
                  </a:cubicBezTo>
                  <a:cubicBezTo>
                    <a:pt x="522" y="20973"/>
                    <a:pt x="1543" y="21372"/>
                    <a:pt x="2425" y="21003"/>
                  </a:cubicBezTo>
                  <a:cubicBezTo>
                    <a:pt x="2459" y="20986"/>
                    <a:pt x="2476" y="20956"/>
                    <a:pt x="2514" y="20936"/>
                  </a:cubicBezTo>
                  <a:cubicBezTo>
                    <a:pt x="10651" y="17491"/>
                    <a:pt x="17459" y="11027"/>
                    <a:pt x="21002" y="2339"/>
                  </a:cubicBezTo>
                  <a:cubicBezTo>
                    <a:pt x="21361" y="1463"/>
                    <a:pt x="20927" y="472"/>
                    <a:pt x="20035" y="12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5" name="AutoShape 13"/>
            <p:cNvSpPr/>
            <p:nvPr/>
          </p:nvSpPr>
          <p:spPr bwMode="auto">
            <a:xfrm>
              <a:off x="9275763" y="4566444"/>
              <a:ext cx="73025" cy="73819"/>
            </a:xfrm>
            <a:custGeom>
              <a:avLst/>
              <a:gdLst>
                <a:gd name="T0" fmla="+- 0 10797 278"/>
                <a:gd name="T1" fmla="*/ T0 w 21039"/>
                <a:gd name="T2" fmla="+- 0 10803 281"/>
                <a:gd name="T3" fmla="*/ 10803 h 21044"/>
                <a:gd name="T4" fmla="+- 0 10797 278"/>
                <a:gd name="T5" fmla="*/ T4 w 21039"/>
                <a:gd name="T6" fmla="+- 0 10803 281"/>
                <a:gd name="T7" fmla="*/ 10803 h 21044"/>
                <a:gd name="T8" fmla="+- 0 10797 278"/>
                <a:gd name="T9" fmla="*/ T8 w 21039"/>
                <a:gd name="T10" fmla="+- 0 10803 281"/>
                <a:gd name="T11" fmla="*/ 10803 h 21044"/>
                <a:gd name="T12" fmla="+- 0 10797 278"/>
                <a:gd name="T13" fmla="*/ T12 w 21039"/>
                <a:gd name="T14" fmla="+- 0 10803 281"/>
                <a:gd name="T15" fmla="*/ 10803 h 210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9" h="21044">
                  <a:moveTo>
                    <a:pt x="20871" y="1248"/>
                  </a:moveTo>
                  <a:cubicBezTo>
                    <a:pt x="20411" y="197"/>
                    <a:pt x="19177" y="-281"/>
                    <a:pt x="18112" y="169"/>
                  </a:cubicBezTo>
                  <a:cubicBezTo>
                    <a:pt x="18075" y="181"/>
                    <a:pt x="18050" y="214"/>
                    <a:pt x="18021" y="226"/>
                  </a:cubicBezTo>
                  <a:cubicBezTo>
                    <a:pt x="10159" y="3562"/>
                    <a:pt x="3583" y="9820"/>
                    <a:pt x="152" y="18220"/>
                  </a:cubicBezTo>
                  <a:lnTo>
                    <a:pt x="148" y="18220"/>
                  </a:lnTo>
                  <a:cubicBezTo>
                    <a:pt x="-278" y="19278"/>
                    <a:pt x="242" y="20473"/>
                    <a:pt x="1320" y="20896"/>
                  </a:cubicBezTo>
                  <a:cubicBezTo>
                    <a:pt x="2398" y="21318"/>
                    <a:pt x="3620" y="20803"/>
                    <a:pt x="4046" y="19749"/>
                  </a:cubicBezTo>
                  <a:lnTo>
                    <a:pt x="4051" y="19749"/>
                  </a:lnTo>
                  <a:cubicBezTo>
                    <a:pt x="7068" y="12356"/>
                    <a:pt x="12856" y="6858"/>
                    <a:pt x="19764" y="3956"/>
                  </a:cubicBezTo>
                  <a:cubicBezTo>
                    <a:pt x="20830" y="3506"/>
                    <a:pt x="21322" y="2298"/>
                    <a:pt x="20871" y="124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6" name="AutoShape 14"/>
            <p:cNvSpPr/>
            <p:nvPr/>
          </p:nvSpPr>
          <p:spPr bwMode="auto">
            <a:xfrm>
              <a:off x="9217819" y="4508500"/>
              <a:ext cx="103981" cy="105569"/>
            </a:xfrm>
            <a:custGeom>
              <a:avLst/>
              <a:gdLst>
                <a:gd name="T0" fmla="+- 0 10797 198"/>
                <a:gd name="T1" fmla="*/ T0 w 21199"/>
                <a:gd name="T2" fmla="+- 0 10802 198"/>
                <a:gd name="T3" fmla="*/ 10802 h 21208"/>
                <a:gd name="T4" fmla="+- 0 10797 198"/>
                <a:gd name="T5" fmla="*/ T4 w 21199"/>
                <a:gd name="T6" fmla="+- 0 10802 198"/>
                <a:gd name="T7" fmla="*/ 10802 h 21208"/>
                <a:gd name="T8" fmla="+- 0 10797 198"/>
                <a:gd name="T9" fmla="*/ T8 w 21199"/>
                <a:gd name="T10" fmla="+- 0 10802 198"/>
                <a:gd name="T11" fmla="*/ 10802 h 21208"/>
                <a:gd name="T12" fmla="+- 0 10797 198"/>
                <a:gd name="T13" fmla="*/ T12 w 21199"/>
                <a:gd name="T14" fmla="+- 0 10802 198"/>
                <a:gd name="T15" fmla="*/ 10802 h 212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99" h="21208">
                  <a:moveTo>
                    <a:pt x="21077" y="880"/>
                  </a:moveTo>
                  <a:cubicBezTo>
                    <a:pt x="20753" y="142"/>
                    <a:pt x="19881" y="-198"/>
                    <a:pt x="19129" y="117"/>
                  </a:cubicBezTo>
                  <a:cubicBezTo>
                    <a:pt x="19097" y="131"/>
                    <a:pt x="19071" y="162"/>
                    <a:pt x="19039" y="179"/>
                  </a:cubicBezTo>
                  <a:cubicBezTo>
                    <a:pt x="10706" y="3707"/>
                    <a:pt x="3739" y="10322"/>
                    <a:pt x="106" y="19208"/>
                  </a:cubicBezTo>
                  <a:cubicBezTo>
                    <a:pt x="-198" y="19957"/>
                    <a:pt x="172" y="20803"/>
                    <a:pt x="934" y="21101"/>
                  </a:cubicBezTo>
                  <a:cubicBezTo>
                    <a:pt x="1689" y="21401"/>
                    <a:pt x="2552" y="21041"/>
                    <a:pt x="2859" y="20292"/>
                  </a:cubicBezTo>
                  <a:cubicBezTo>
                    <a:pt x="6206" y="12096"/>
                    <a:pt x="12625" y="6008"/>
                    <a:pt x="20301" y="2787"/>
                  </a:cubicBezTo>
                  <a:cubicBezTo>
                    <a:pt x="21051" y="2469"/>
                    <a:pt x="21402" y="1618"/>
                    <a:pt x="21077" y="88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7" name="AutoShape 15"/>
            <p:cNvSpPr/>
            <p:nvPr/>
          </p:nvSpPr>
          <p:spPr bwMode="auto">
            <a:xfrm>
              <a:off x="9247188" y="4537075"/>
              <a:ext cx="88107" cy="90488"/>
            </a:xfrm>
            <a:custGeom>
              <a:avLst/>
              <a:gdLst>
                <a:gd name="T0" fmla="+- 0 10796 232"/>
                <a:gd name="T1" fmla="*/ T0 w 21129"/>
                <a:gd name="T2" fmla="+- 0 10804 234"/>
                <a:gd name="T3" fmla="*/ 10804 h 21141"/>
                <a:gd name="T4" fmla="+- 0 10796 232"/>
                <a:gd name="T5" fmla="*/ T4 w 21129"/>
                <a:gd name="T6" fmla="+- 0 10804 234"/>
                <a:gd name="T7" fmla="*/ 10804 h 21141"/>
                <a:gd name="T8" fmla="+- 0 10796 232"/>
                <a:gd name="T9" fmla="*/ T8 w 21129"/>
                <a:gd name="T10" fmla="+- 0 10804 234"/>
                <a:gd name="T11" fmla="*/ 10804 h 21141"/>
                <a:gd name="T12" fmla="+- 0 10796 232"/>
                <a:gd name="T13" fmla="*/ T12 w 21129"/>
                <a:gd name="T14" fmla="+- 0 10804 234"/>
                <a:gd name="T15" fmla="*/ 10804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9" h="21141">
                  <a:moveTo>
                    <a:pt x="20075" y="3267"/>
                  </a:moveTo>
                  <a:cubicBezTo>
                    <a:pt x="20953" y="2898"/>
                    <a:pt x="21368" y="1899"/>
                    <a:pt x="20987" y="1030"/>
                  </a:cubicBezTo>
                  <a:cubicBezTo>
                    <a:pt x="20611" y="168"/>
                    <a:pt x="19589" y="-234"/>
                    <a:pt x="18707" y="138"/>
                  </a:cubicBezTo>
                  <a:cubicBezTo>
                    <a:pt x="18670" y="152"/>
                    <a:pt x="18649" y="185"/>
                    <a:pt x="18615" y="198"/>
                  </a:cubicBezTo>
                  <a:cubicBezTo>
                    <a:pt x="10481" y="3647"/>
                    <a:pt x="3673" y="10118"/>
                    <a:pt x="124" y="18802"/>
                  </a:cubicBezTo>
                  <a:cubicBezTo>
                    <a:pt x="-232" y="19678"/>
                    <a:pt x="205" y="20666"/>
                    <a:pt x="1094" y="21019"/>
                  </a:cubicBezTo>
                  <a:cubicBezTo>
                    <a:pt x="1983" y="21366"/>
                    <a:pt x="2991" y="20946"/>
                    <a:pt x="3354" y="20071"/>
                  </a:cubicBezTo>
                  <a:cubicBezTo>
                    <a:pt x="6561" y="12205"/>
                    <a:pt x="12717" y="6360"/>
                    <a:pt x="20075" y="3274"/>
                  </a:cubicBezTo>
                  <a:cubicBezTo>
                    <a:pt x="20075" y="3274"/>
                    <a:pt x="20075" y="3267"/>
                    <a:pt x="20075" y="3267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8" name="Group 30"/>
          <p:cNvGrpSpPr/>
          <p:nvPr/>
        </p:nvGrpSpPr>
        <p:grpSpPr>
          <a:xfrm>
            <a:off x="6046806" y="2477850"/>
            <a:ext cx="348239" cy="348239"/>
            <a:chOff x="7287419" y="2577307"/>
            <a:chExt cx="464344" cy="464344"/>
          </a:xfrm>
          <a:solidFill>
            <a:schemeClr val="accent3"/>
          </a:solidFill>
        </p:grpSpPr>
        <p:sp>
          <p:nvSpPr>
            <p:cNvPr id="109" name="AutoShape 56"/>
            <p:cNvSpPr/>
            <p:nvPr/>
          </p:nvSpPr>
          <p:spPr bwMode="auto">
            <a:xfrm>
              <a:off x="7287419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0" name="AutoShape 57"/>
            <p:cNvSpPr/>
            <p:nvPr/>
          </p:nvSpPr>
          <p:spPr bwMode="auto">
            <a:xfrm>
              <a:off x="7606507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1" name="AutoShape 58"/>
            <p:cNvSpPr/>
            <p:nvPr/>
          </p:nvSpPr>
          <p:spPr bwMode="auto">
            <a:xfrm>
              <a:off x="7446963" y="2577307"/>
              <a:ext cx="145257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12" name="AutoShape 59"/>
          <p:cNvSpPr/>
          <p:nvPr/>
        </p:nvSpPr>
        <p:spPr bwMode="auto">
          <a:xfrm>
            <a:off x="2411602" y="3335110"/>
            <a:ext cx="348834" cy="348239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7" tIns="14287" rIns="14287" bIns="14287" anchor="ctr"/>
          <a:lstStyle/>
          <a:p>
            <a:pPr algn="ctr" defTabSz="171450" hangingPunct="0">
              <a:lnSpc>
                <a:spcPct val="130000"/>
              </a:lnSpc>
            </a:pPr>
            <a:endParaRPr lang="en-US" sz="105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13" name="Group 38"/>
          <p:cNvGrpSpPr/>
          <p:nvPr/>
        </p:nvGrpSpPr>
        <p:grpSpPr>
          <a:xfrm>
            <a:off x="3693788" y="2473027"/>
            <a:ext cx="348834" cy="293473"/>
            <a:chOff x="5368132" y="2625725"/>
            <a:chExt cx="465138" cy="391319"/>
          </a:xfrm>
          <a:solidFill>
            <a:schemeClr val="accent4"/>
          </a:solidFill>
        </p:grpSpPr>
        <p:sp>
          <p:nvSpPr>
            <p:cNvPr id="114" name="AutoShape 120"/>
            <p:cNvSpPr/>
            <p:nvPr/>
          </p:nvSpPr>
          <p:spPr bwMode="auto">
            <a:xfrm>
              <a:off x="5484813" y="2727325"/>
              <a:ext cx="231775" cy="231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5" name="AutoShape 121"/>
            <p:cNvSpPr/>
            <p:nvPr/>
          </p:nvSpPr>
          <p:spPr bwMode="auto">
            <a:xfrm>
              <a:off x="5542757" y="2785269"/>
              <a:ext cx="65088" cy="650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6" name="AutoShape 122"/>
            <p:cNvSpPr/>
            <p:nvPr/>
          </p:nvSpPr>
          <p:spPr bwMode="auto">
            <a:xfrm>
              <a:off x="5368132" y="2625725"/>
              <a:ext cx="465138" cy="39131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17" name="Group 42"/>
          <p:cNvGrpSpPr/>
          <p:nvPr/>
        </p:nvGrpSpPr>
        <p:grpSpPr>
          <a:xfrm>
            <a:off x="1289778" y="2477553"/>
            <a:ext cx="348239" cy="272043"/>
            <a:chOff x="2581275" y="1710532"/>
            <a:chExt cx="464344" cy="362744"/>
          </a:xfrm>
          <a:solidFill>
            <a:schemeClr val="accent4"/>
          </a:solidFill>
        </p:grpSpPr>
        <p:sp>
          <p:nvSpPr>
            <p:cNvPr id="118" name="AutoShape 140"/>
            <p:cNvSpPr/>
            <p:nvPr/>
          </p:nvSpPr>
          <p:spPr bwMode="auto">
            <a:xfrm>
              <a:off x="2639219" y="1768475"/>
              <a:ext cx="290513" cy="235744"/>
            </a:xfrm>
            <a:custGeom>
              <a:avLst/>
              <a:gdLst>
                <a:gd name="T0" fmla="+- 0 10800 376"/>
                <a:gd name="T1" fmla="*/ T0 w 20848"/>
                <a:gd name="T2" fmla="*/ 10800 h 21600"/>
                <a:gd name="T3" fmla="+- 0 10800 376"/>
                <a:gd name="T4" fmla="*/ T3 w 20848"/>
                <a:gd name="T5" fmla="*/ 10800 h 21600"/>
                <a:gd name="T6" fmla="+- 0 10800 376"/>
                <a:gd name="T7" fmla="*/ T6 w 20848"/>
                <a:gd name="T8" fmla="*/ 10800 h 21600"/>
                <a:gd name="T9" fmla="+- 0 10800 376"/>
                <a:gd name="T10" fmla="*/ T9 w 208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848" h="21600">
                  <a:moveTo>
                    <a:pt x="18728" y="19178"/>
                  </a:moveTo>
                  <a:cubicBezTo>
                    <a:pt x="13191" y="20631"/>
                    <a:pt x="7654" y="20631"/>
                    <a:pt x="2118" y="19178"/>
                  </a:cubicBezTo>
                  <a:cubicBezTo>
                    <a:pt x="678" y="13592"/>
                    <a:pt x="678" y="8008"/>
                    <a:pt x="2118" y="2421"/>
                  </a:cubicBezTo>
                  <a:cubicBezTo>
                    <a:pt x="7654" y="968"/>
                    <a:pt x="13191" y="968"/>
                    <a:pt x="18728" y="2421"/>
                  </a:cubicBezTo>
                  <a:cubicBezTo>
                    <a:pt x="20168" y="8008"/>
                    <a:pt x="20168" y="13592"/>
                    <a:pt x="18728" y="19178"/>
                  </a:cubicBezTo>
                  <a:moveTo>
                    <a:pt x="18938" y="1116"/>
                  </a:moveTo>
                  <a:cubicBezTo>
                    <a:pt x="16114" y="375"/>
                    <a:pt x="13249" y="0"/>
                    <a:pt x="10423" y="0"/>
                  </a:cubicBezTo>
                  <a:cubicBezTo>
                    <a:pt x="7597" y="0"/>
                    <a:pt x="4732" y="375"/>
                    <a:pt x="1908" y="1116"/>
                  </a:cubicBezTo>
                  <a:cubicBezTo>
                    <a:pt x="1543" y="1213"/>
                    <a:pt x="1244" y="1552"/>
                    <a:pt x="1127" y="2004"/>
                  </a:cubicBezTo>
                  <a:cubicBezTo>
                    <a:pt x="-376" y="7841"/>
                    <a:pt x="-376" y="13759"/>
                    <a:pt x="1127" y="19593"/>
                  </a:cubicBezTo>
                  <a:cubicBezTo>
                    <a:pt x="1244" y="20047"/>
                    <a:pt x="1543" y="20386"/>
                    <a:pt x="1908" y="20482"/>
                  </a:cubicBezTo>
                  <a:cubicBezTo>
                    <a:pt x="4732" y="21224"/>
                    <a:pt x="7597" y="21600"/>
                    <a:pt x="10423" y="21600"/>
                  </a:cubicBezTo>
                  <a:cubicBezTo>
                    <a:pt x="13249" y="21600"/>
                    <a:pt x="16114" y="21224"/>
                    <a:pt x="18938" y="20482"/>
                  </a:cubicBezTo>
                  <a:cubicBezTo>
                    <a:pt x="19303" y="20386"/>
                    <a:pt x="19602" y="20047"/>
                    <a:pt x="19719" y="19593"/>
                  </a:cubicBezTo>
                  <a:cubicBezTo>
                    <a:pt x="21223" y="13759"/>
                    <a:pt x="21223" y="7841"/>
                    <a:pt x="19719" y="2004"/>
                  </a:cubicBezTo>
                  <a:cubicBezTo>
                    <a:pt x="19602" y="1552"/>
                    <a:pt x="19303" y="1213"/>
                    <a:pt x="18938" y="111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9" name="AutoShape 141"/>
            <p:cNvSpPr/>
            <p:nvPr/>
          </p:nvSpPr>
          <p:spPr bwMode="auto">
            <a:xfrm>
              <a:off x="2581275" y="1710532"/>
              <a:ext cx="464344" cy="362744"/>
            </a:xfrm>
            <a:custGeom>
              <a:avLst/>
              <a:gdLst>
                <a:gd name="T0" fmla="+- 0 10800 252"/>
                <a:gd name="T1" fmla="*/ T0 w 21096"/>
                <a:gd name="T2" fmla="*/ 10800 h 21600"/>
                <a:gd name="T3" fmla="+- 0 10800 252"/>
                <a:gd name="T4" fmla="*/ T3 w 21096"/>
                <a:gd name="T5" fmla="*/ 10800 h 21600"/>
                <a:gd name="T6" fmla="+- 0 10800 252"/>
                <a:gd name="T7" fmla="*/ T6 w 21096"/>
                <a:gd name="T8" fmla="*/ 10800 h 21600"/>
                <a:gd name="T9" fmla="+- 0 10800 252"/>
                <a:gd name="T10" fmla="*/ T9 w 210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096" h="21600">
                  <a:moveTo>
                    <a:pt x="19056" y="18331"/>
                  </a:moveTo>
                  <a:cubicBezTo>
                    <a:pt x="13383" y="19233"/>
                    <a:pt x="7711" y="19233"/>
                    <a:pt x="2038" y="18331"/>
                  </a:cubicBezTo>
                  <a:cubicBezTo>
                    <a:pt x="1074" y="13022"/>
                    <a:pt x="1074" y="7713"/>
                    <a:pt x="2038" y="2404"/>
                  </a:cubicBezTo>
                  <a:cubicBezTo>
                    <a:pt x="7711" y="1502"/>
                    <a:pt x="13383" y="1502"/>
                    <a:pt x="19056" y="2404"/>
                  </a:cubicBezTo>
                  <a:cubicBezTo>
                    <a:pt x="20021" y="7713"/>
                    <a:pt x="20021" y="13022"/>
                    <a:pt x="19056" y="18331"/>
                  </a:cubicBezTo>
                  <a:moveTo>
                    <a:pt x="20338" y="2005"/>
                  </a:moveTo>
                  <a:cubicBezTo>
                    <a:pt x="20211" y="1301"/>
                    <a:pt x="19762" y="776"/>
                    <a:pt x="19215" y="689"/>
                  </a:cubicBezTo>
                  <a:cubicBezTo>
                    <a:pt x="16339" y="232"/>
                    <a:pt x="13423" y="0"/>
                    <a:pt x="10547" y="0"/>
                  </a:cubicBezTo>
                  <a:cubicBezTo>
                    <a:pt x="7671" y="0"/>
                    <a:pt x="4755" y="232"/>
                    <a:pt x="1879" y="689"/>
                  </a:cubicBezTo>
                  <a:cubicBezTo>
                    <a:pt x="1332" y="776"/>
                    <a:pt x="883" y="1301"/>
                    <a:pt x="756" y="2005"/>
                  </a:cubicBezTo>
                  <a:cubicBezTo>
                    <a:pt x="-252" y="7553"/>
                    <a:pt x="-252" y="13181"/>
                    <a:pt x="756" y="18731"/>
                  </a:cubicBezTo>
                  <a:cubicBezTo>
                    <a:pt x="883" y="19434"/>
                    <a:pt x="1332" y="19959"/>
                    <a:pt x="1879" y="20046"/>
                  </a:cubicBezTo>
                  <a:cubicBezTo>
                    <a:pt x="3265" y="20266"/>
                    <a:pt x="4660" y="20429"/>
                    <a:pt x="6055" y="20544"/>
                  </a:cubicBezTo>
                  <a:cubicBezTo>
                    <a:pt x="5979" y="20606"/>
                    <a:pt x="5931" y="20670"/>
                    <a:pt x="5931" y="20735"/>
                  </a:cubicBezTo>
                  <a:cubicBezTo>
                    <a:pt x="5931" y="21213"/>
                    <a:pt x="7997" y="21599"/>
                    <a:pt x="10547" y="21599"/>
                  </a:cubicBezTo>
                  <a:cubicBezTo>
                    <a:pt x="13097" y="21599"/>
                    <a:pt x="15164" y="21213"/>
                    <a:pt x="15164" y="20735"/>
                  </a:cubicBezTo>
                  <a:cubicBezTo>
                    <a:pt x="15164" y="20670"/>
                    <a:pt x="15115" y="20606"/>
                    <a:pt x="15040" y="20544"/>
                  </a:cubicBezTo>
                  <a:cubicBezTo>
                    <a:pt x="16434" y="20429"/>
                    <a:pt x="17830" y="20266"/>
                    <a:pt x="19215" y="20046"/>
                  </a:cubicBezTo>
                  <a:cubicBezTo>
                    <a:pt x="19762" y="19959"/>
                    <a:pt x="20211" y="19434"/>
                    <a:pt x="20338" y="18731"/>
                  </a:cubicBezTo>
                  <a:cubicBezTo>
                    <a:pt x="21347" y="13181"/>
                    <a:pt x="21347" y="7553"/>
                    <a:pt x="20338" y="200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0" name="AutoShape 142"/>
            <p:cNvSpPr/>
            <p:nvPr/>
          </p:nvSpPr>
          <p:spPr bwMode="auto">
            <a:xfrm>
              <a:off x="2944019" y="1783557"/>
              <a:ext cx="43656" cy="428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200"/>
                  </a:moveTo>
                  <a:cubicBezTo>
                    <a:pt x="12779" y="7200"/>
                    <a:pt x="14399" y="8820"/>
                    <a:pt x="14399" y="10800"/>
                  </a:cubicBezTo>
                  <a:cubicBezTo>
                    <a:pt x="14399" y="12779"/>
                    <a:pt x="12779" y="14400"/>
                    <a:pt x="10800" y="14400"/>
                  </a:cubicBezTo>
                  <a:cubicBezTo>
                    <a:pt x="8820" y="14400"/>
                    <a:pt x="7199" y="12779"/>
                    <a:pt x="7199" y="10800"/>
                  </a:cubicBezTo>
                  <a:cubicBezTo>
                    <a:pt x="7199" y="8820"/>
                    <a:pt x="8820" y="7200"/>
                    <a:pt x="10800" y="7200"/>
                  </a:cubicBezTo>
                  <a:moveTo>
                    <a:pt x="10800" y="21599"/>
                  </a:move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1" name="AutoShape 143"/>
            <p:cNvSpPr/>
            <p:nvPr/>
          </p:nvSpPr>
          <p:spPr bwMode="auto">
            <a:xfrm>
              <a:off x="2929732" y="1971675"/>
              <a:ext cx="57944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2" name="AutoShape 144"/>
            <p:cNvSpPr/>
            <p:nvPr/>
          </p:nvSpPr>
          <p:spPr bwMode="auto">
            <a:xfrm>
              <a:off x="2944019" y="1928019"/>
              <a:ext cx="58738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3" name="AutoShape 145"/>
            <p:cNvSpPr/>
            <p:nvPr/>
          </p:nvSpPr>
          <p:spPr bwMode="auto">
            <a:xfrm>
              <a:off x="2944019" y="1885157"/>
              <a:ext cx="58738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4" name="AutoShape 146"/>
            <p:cNvSpPr/>
            <p:nvPr/>
          </p:nvSpPr>
          <p:spPr bwMode="auto">
            <a:xfrm>
              <a:off x="2697957" y="1826419"/>
              <a:ext cx="86519" cy="61119"/>
            </a:xfrm>
            <a:custGeom>
              <a:avLst/>
              <a:gdLst>
                <a:gd name="T0" fmla="+- 0 10822 44"/>
                <a:gd name="T1" fmla="*/ T0 w 21556"/>
                <a:gd name="T2" fmla="+- 0 10826 53"/>
                <a:gd name="T3" fmla="*/ 10826 h 21547"/>
                <a:gd name="T4" fmla="+- 0 10822 44"/>
                <a:gd name="T5" fmla="*/ T4 w 21556"/>
                <a:gd name="T6" fmla="+- 0 10826 53"/>
                <a:gd name="T7" fmla="*/ 10826 h 21547"/>
                <a:gd name="T8" fmla="+- 0 10822 44"/>
                <a:gd name="T9" fmla="*/ T8 w 21556"/>
                <a:gd name="T10" fmla="+- 0 10826 53"/>
                <a:gd name="T11" fmla="*/ 10826 h 21547"/>
                <a:gd name="T12" fmla="+- 0 10822 44"/>
                <a:gd name="T13" fmla="*/ T12 w 21556"/>
                <a:gd name="T14" fmla="+- 0 10826 53"/>
                <a:gd name="T15" fmla="*/ 10826 h 2154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56" h="21547">
                  <a:moveTo>
                    <a:pt x="19751" y="2"/>
                  </a:moveTo>
                  <a:lnTo>
                    <a:pt x="3200" y="1845"/>
                  </a:lnTo>
                  <a:cubicBezTo>
                    <a:pt x="2215" y="2010"/>
                    <a:pt x="1272" y="3284"/>
                    <a:pt x="1106" y="4676"/>
                  </a:cubicBezTo>
                  <a:lnTo>
                    <a:pt x="1" y="18986"/>
                  </a:lnTo>
                  <a:cubicBezTo>
                    <a:pt x="-44" y="20398"/>
                    <a:pt x="724" y="21547"/>
                    <a:pt x="1712" y="21547"/>
                  </a:cubicBezTo>
                  <a:cubicBezTo>
                    <a:pt x="2698" y="21547"/>
                    <a:pt x="3542" y="20398"/>
                    <a:pt x="3582" y="18978"/>
                  </a:cubicBezTo>
                  <a:lnTo>
                    <a:pt x="4185" y="9251"/>
                  </a:lnTo>
                  <a:cubicBezTo>
                    <a:pt x="4319" y="7849"/>
                    <a:pt x="5235" y="6592"/>
                    <a:pt x="6220" y="6447"/>
                  </a:cubicBezTo>
                  <a:lnTo>
                    <a:pt x="19751" y="5128"/>
                  </a:lnTo>
                  <a:cubicBezTo>
                    <a:pt x="20743" y="5078"/>
                    <a:pt x="21556" y="3884"/>
                    <a:pt x="21556" y="2467"/>
                  </a:cubicBezTo>
                  <a:cubicBezTo>
                    <a:pt x="21556" y="1055"/>
                    <a:pt x="20743" y="-53"/>
                    <a:pt x="19751" y="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5" name="Group 52"/>
          <p:cNvGrpSpPr/>
          <p:nvPr/>
        </p:nvGrpSpPr>
        <p:grpSpPr>
          <a:xfrm>
            <a:off x="4873853" y="3335110"/>
            <a:ext cx="239303" cy="348834"/>
            <a:chOff x="5441157" y="4440238"/>
            <a:chExt cx="319088" cy="465138"/>
          </a:xfrm>
          <a:solidFill>
            <a:schemeClr val="accent2"/>
          </a:solidFill>
        </p:grpSpPr>
        <p:sp>
          <p:nvSpPr>
            <p:cNvPr id="126" name="AutoShape 97"/>
            <p:cNvSpPr/>
            <p:nvPr/>
          </p:nvSpPr>
          <p:spPr bwMode="auto">
            <a:xfrm>
              <a:off x="5441157" y="4440238"/>
              <a:ext cx="319088" cy="4651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636" y="3374"/>
                  </a:moveTo>
                  <a:lnTo>
                    <a:pt x="1963" y="3375"/>
                  </a:lnTo>
                  <a:lnTo>
                    <a:pt x="1963" y="2025"/>
                  </a:lnTo>
                  <a:cubicBezTo>
                    <a:pt x="1963" y="1653"/>
                    <a:pt x="2402" y="1350"/>
                    <a:pt x="2945" y="1350"/>
                  </a:cubicBezTo>
                  <a:lnTo>
                    <a:pt x="18654" y="1349"/>
                  </a:lnTo>
                  <a:cubicBezTo>
                    <a:pt x="19195" y="1349"/>
                    <a:pt x="19636" y="1652"/>
                    <a:pt x="19636" y="2024"/>
                  </a:cubicBezTo>
                  <a:cubicBezTo>
                    <a:pt x="19636" y="2024"/>
                    <a:pt x="19636" y="3374"/>
                    <a:pt x="19636" y="3374"/>
                  </a:cubicBezTo>
                  <a:close/>
                  <a:moveTo>
                    <a:pt x="19636" y="17546"/>
                  </a:moveTo>
                  <a:lnTo>
                    <a:pt x="1963" y="17547"/>
                  </a:lnTo>
                  <a:lnTo>
                    <a:pt x="1963" y="4050"/>
                  </a:lnTo>
                  <a:lnTo>
                    <a:pt x="19636" y="4049"/>
                  </a:lnTo>
                  <a:cubicBezTo>
                    <a:pt x="19636" y="4049"/>
                    <a:pt x="19636" y="17546"/>
                    <a:pt x="19636" y="17546"/>
                  </a:cubicBezTo>
                  <a:close/>
                  <a:moveTo>
                    <a:pt x="19636" y="19574"/>
                  </a:moveTo>
                  <a:cubicBezTo>
                    <a:pt x="19636" y="19946"/>
                    <a:pt x="19195" y="20249"/>
                    <a:pt x="18654" y="20249"/>
                  </a:cubicBezTo>
                  <a:lnTo>
                    <a:pt x="2945" y="20250"/>
                  </a:lnTo>
                  <a:cubicBezTo>
                    <a:pt x="2402" y="20250"/>
                    <a:pt x="1963" y="19947"/>
                    <a:pt x="1963" y="19575"/>
                  </a:cubicBezTo>
                  <a:lnTo>
                    <a:pt x="1963" y="18222"/>
                  </a:lnTo>
                  <a:lnTo>
                    <a:pt x="19636" y="18221"/>
                  </a:lnTo>
                  <a:cubicBezTo>
                    <a:pt x="19636" y="18221"/>
                    <a:pt x="19636" y="19574"/>
                    <a:pt x="19636" y="19574"/>
                  </a:cubicBezTo>
                  <a:close/>
                  <a:moveTo>
                    <a:pt x="18654" y="0"/>
                  </a:moveTo>
                  <a:lnTo>
                    <a:pt x="2945" y="0"/>
                  </a:lnTo>
                  <a:cubicBezTo>
                    <a:pt x="1317" y="0"/>
                    <a:pt x="0" y="907"/>
                    <a:pt x="0" y="2025"/>
                  </a:cubicBezTo>
                  <a:lnTo>
                    <a:pt x="0" y="19575"/>
                  </a:lnTo>
                  <a:cubicBezTo>
                    <a:pt x="0" y="20693"/>
                    <a:pt x="1317" y="21600"/>
                    <a:pt x="2945" y="21600"/>
                  </a:cubicBezTo>
                  <a:lnTo>
                    <a:pt x="18654" y="21599"/>
                  </a:lnTo>
                  <a:cubicBezTo>
                    <a:pt x="20280" y="21599"/>
                    <a:pt x="21600" y="20693"/>
                    <a:pt x="21600" y="19574"/>
                  </a:cubicBezTo>
                  <a:lnTo>
                    <a:pt x="21600" y="2024"/>
                  </a:lnTo>
                  <a:cubicBezTo>
                    <a:pt x="21600" y="906"/>
                    <a:pt x="20280" y="0"/>
                    <a:pt x="18654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7" name="AutoShape 98"/>
            <p:cNvSpPr/>
            <p:nvPr/>
          </p:nvSpPr>
          <p:spPr bwMode="auto">
            <a:xfrm>
              <a:off x="5571332" y="4483894"/>
              <a:ext cx="58738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58"/>
                    <a:pt x="20387" y="21599"/>
                    <a:pt x="18899" y="21599"/>
                  </a:cubicBezTo>
                  <a:lnTo>
                    <a:pt x="2699" y="21599"/>
                  </a:lnTo>
                  <a:cubicBezTo>
                    <a:pt x="1202" y="21599"/>
                    <a:pt x="0" y="16758"/>
                    <a:pt x="0" y="10800"/>
                  </a:cubicBezTo>
                  <a:cubicBezTo>
                    <a:pt x="0" y="4841"/>
                    <a:pt x="1202" y="0"/>
                    <a:pt x="2699" y="0"/>
                  </a:cubicBezTo>
                  <a:lnTo>
                    <a:pt x="18899" y="0"/>
                  </a:lnTo>
                  <a:cubicBezTo>
                    <a:pt x="20387" y="0"/>
                    <a:pt x="21600" y="4841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8" name="AutoShape 99"/>
            <p:cNvSpPr/>
            <p:nvPr/>
          </p:nvSpPr>
          <p:spPr bwMode="auto">
            <a:xfrm>
              <a:off x="5586413" y="4847432"/>
              <a:ext cx="28575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9"/>
                    <a:pt x="19174" y="21599"/>
                    <a:pt x="16199" y="21599"/>
                  </a:cubicBezTo>
                  <a:lnTo>
                    <a:pt x="5399" y="21599"/>
                  </a:lnTo>
                  <a:cubicBezTo>
                    <a:pt x="2404" y="21599"/>
                    <a:pt x="0" y="16769"/>
                    <a:pt x="0" y="10800"/>
                  </a:cubicBezTo>
                  <a:cubicBezTo>
                    <a:pt x="0" y="4830"/>
                    <a:pt x="2404" y="0"/>
                    <a:pt x="5399" y="0"/>
                  </a:cubicBezTo>
                  <a:lnTo>
                    <a:pt x="16199" y="0"/>
                  </a:lnTo>
                  <a:cubicBezTo>
                    <a:pt x="19174" y="0"/>
                    <a:pt x="21600" y="4830"/>
                    <a:pt x="2160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4287" tIns="14287" rIns="14287" bIns="14287" anchor="ctr"/>
            <a:lstStyle/>
            <a:p>
              <a:pPr algn="ctr" defTabSz="171450" hangingPunct="0">
                <a:lnSpc>
                  <a:spcPct val="130000"/>
                </a:lnSpc>
              </a:pPr>
              <a:endParaRPr lang="en-US" sz="9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29" name="TextBox 23"/>
          <p:cNvSpPr txBox="1"/>
          <p:nvPr/>
        </p:nvSpPr>
        <p:spPr>
          <a:xfrm>
            <a:off x="6671434" y="1972870"/>
            <a:ext cx="1678434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0" name="TextBox 24"/>
          <p:cNvSpPr txBox="1"/>
          <p:nvPr/>
        </p:nvSpPr>
        <p:spPr>
          <a:xfrm>
            <a:off x="6671434" y="1685668"/>
            <a:ext cx="1205779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4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31" name="TextBox 23"/>
          <p:cNvSpPr txBox="1"/>
          <p:nvPr/>
        </p:nvSpPr>
        <p:spPr>
          <a:xfrm>
            <a:off x="5567997" y="4000332"/>
            <a:ext cx="1678434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2" name="TextBox 24"/>
          <p:cNvSpPr txBox="1"/>
          <p:nvPr/>
        </p:nvSpPr>
        <p:spPr>
          <a:xfrm>
            <a:off x="5567996" y="3713130"/>
            <a:ext cx="1205779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4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33" name="TextBox 23"/>
          <p:cNvSpPr txBox="1"/>
          <p:nvPr/>
        </p:nvSpPr>
        <p:spPr>
          <a:xfrm>
            <a:off x="4234676" y="1972870"/>
            <a:ext cx="1678434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4" name="TextBox 24"/>
          <p:cNvSpPr txBox="1"/>
          <p:nvPr/>
        </p:nvSpPr>
        <p:spPr>
          <a:xfrm>
            <a:off x="4234675" y="1685668"/>
            <a:ext cx="1205779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4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35" name="TextBox 23"/>
          <p:cNvSpPr txBox="1"/>
          <p:nvPr/>
        </p:nvSpPr>
        <p:spPr>
          <a:xfrm>
            <a:off x="3269168" y="4000332"/>
            <a:ext cx="1678434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6" name="TextBox 24"/>
          <p:cNvSpPr txBox="1"/>
          <p:nvPr/>
        </p:nvSpPr>
        <p:spPr>
          <a:xfrm>
            <a:off x="3269167" y="3713130"/>
            <a:ext cx="1205779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4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37" name="TextBox 23"/>
          <p:cNvSpPr txBox="1"/>
          <p:nvPr/>
        </p:nvSpPr>
        <p:spPr>
          <a:xfrm>
            <a:off x="1988392" y="1972870"/>
            <a:ext cx="1678434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8" name="TextBox 24"/>
          <p:cNvSpPr txBox="1"/>
          <p:nvPr/>
        </p:nvSpPr>
        <p:spPr>
          <a:xfrm>
            <a:off x="1988391" y="1685668"/>
            <a:ext cx="1205779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4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39" name="TextBox 23"/>
          <p:cNvSpPr txBox="1"/>
          <p:nvPr/>
        </p:nvSpPr>
        <p:spPr>
          <a:xfrm>
            <a:off x="917795" y="4000332"/>
            <a:ext cx="1678434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64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0" name="TextBox 24"/>
          <p:cNvSpPr txBox="1"/>
          <p:nvPr/>
        </p:nvSpPr>
        <p:spPr>
          <a:xfrm>
            <a:off x="917794" y="3713130"/>
            <a:ext cx="1205779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4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请替换文字内容</a:t>
            </a:r>
            <a:endParaRPr lang="zh-CN" altLang="en-US" sz="114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50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8500"/>
                            </p:stCondLst>
                            <p:childTnLst>
                              <p:par>
                                <p:cTn id="1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任意多边形 97"/>
          <p:cNvSpPr/>
          <p:nvPr/>
        </p:nvSpPr>
        <p:spPr>
          <a:xfrm>
            <a:off x="4143076" y="1518980"/>
            <a:ext cx="1374344" cy="1409196"/>
          </a:xfrm>
          <a:custGeom>
            <a:avLst/>
            <a:gdLst>
              <a:gd name="connsiteX0" fmla="*/ 0 w 1768701"/>
              <a:gd name="connsiteY0" fmla="*/ 0 h 1819275"/>
              <a:gd name="connsiteX1" fmla="*/ 1239837 w 1768701"/>
              <a:gd name="connsiteY1" fmla="*/ 0 h 1819275"/>
              <a:gd name="connsiteX2" fmla="*/ 1425575 w 1768701"/>
              <a:gd name="connsiteY2" fmla="*/ 1819275 h 1819275"/>
              <a:gd name="connsiteX3" fmla="*/ 1217011 w 1768701"/>
              <a:gd name="connsiteY3" fmla="*/ 1151279 h 1819275"/>
              <a:gd name="connsiteX4" fmla="*/ 1120532 w 1768701"/>
              <a:gd name="connsiteY4" fmla="*/ 960656 h 1819275"/>
              <a:gd name="connsiteX5" fmla="*/ 1125218 w 1768701"/>
              <a:gd name="connsiteY5" fmla="*/ 962449 h 1819275"/>
              <a:gd name="connsiteX6" fmla="*/ 1087312 w 1768701"/>
              <a:gd name="connsiteY6" fmla="*/ 895020 h 1819275"/>
              <a:gd name="connsiteX7" fmla="*/ 1067594 w 1768701"/>
              <a:gd name="connsiteY7" fmla="*/ 856060 h 1819275"/>
              <a:gd name="connsiteX8" fmla="*/ 1044723 w 1768701"/>
              <a:gd name="connsiteY8" fmla="*/ 819259 h 1819275"/>
              <a:gd name="connsiteX9" fmla="*/ 1032247 w 1768701"/>
              <a:gd name="connsiteY9" fmla="*/ 797066 h 1819275"/>
              <a:gd name="connsiteX10" fmla="*/ 1011074 w 1768701"/>
              <a:gd name="connsiteY10" fmla="*/ 765115 h 1819275"/>
              <a:gd name="connsiteX11" fmla="*/ 976419 w 1768701"/>
              <a:gd name="connsiteY11" fmla="*/ 709350 h 1819275"/>
              <a:gd name="connsiteX12" fmla="*/ 949071 w 1768701"/>
              <a:gd name="connsiteY12" fmla="*/ 671548 h 1819275"/>
              <a:gd name="connsiteX13" fmla="*/ 932625 w 1768701"/>
              <a:gd name="connsiteY13" fmla="*/ 646730 h 1819275"/>
              <a:gd name="connsiteX14" fmla="*/ 911183 w 1768701"/>
              <a:gd name="connsiteY14" fmla="*/ 619176 h 1819275"/>
              <a:gd name="connsiteX15" fmla="*/ 873826 w 1768701"/>
              <a:gd name="connsiteY15" fmla="*/ 567538 h 1819275"/>
              <a:gd name="connsiteX16" fmla="*/ 842456 w 1768701"/>
              <a:gd name="connsiteY16" fmla="*/ 530859 h 1819275"/>
              <a:gd name="connsiteX17" fmla="*/ 827460 w 1768701"/>
              <a:gd name="connsiteY17" fmla="*/ 511589 h 1819275"/>
              <a:gd name="connsiteX18" fmla="*/ 804660 w 1768701"/>
              <a:gd name="connsiteY18" fmla="*/ 486667 h 1819275"/>
              <a:gd name="connsiteX19" fmla="*/ 759485 w 1768701"/>
              <a:gd name="connsiteY19" fmla="*/ 433846 h 1819275"/>
              <a:gd name="connsiteX20" fmla="*/ 732019 w 1768701"/>
              <a:gd name="connsiteY20" fmla="*/ 407265 h 1819275"/>
              <a:gd name="connsiteX21" fmla="*/ 717863 w 1768701"/>
              <a:gd name="connsiteY21" fmla="*/ 391791 h 1819275"/>
              <a:gd name="connsiteX22" fmla="*/ 677622 w 1768701"/>
              <a:gd name="connsiteY22" fmla="*/ 354620 h 1819275"/>
              <a:gd name="connsiteX23" fmla="*/ 633065 w 1768701"/>
              <a:gd name="connsiteY23" fmla="*/ 311498 h 1819275"/>
              <a:gd name="connsiteX24" fmla="*/ 619739 w 1768701"/>
              <a:gd name="connsiteY24" fmla="*/ 301151 h 1819275"/>
              <a:gd name="connsiteX25" fmla="*/ 604942 w 1768701"/>
              <a:gd name="connsiteY25" fmla="*/ 287483 h 1819275"/>
              <a:gd name="connsiteX26" fmla="*/ 29334 w 1768701"/>
              <a:gd name="connsiteY26" fmla="*/ 3471 h 1819275"/>
              <a:gd name="connsiteX27" fmla="*/ 7152 w 1768701"/>
              <a:gd name="connsiteY27" fmla="*/ 1798 h 1819275"/>
              <a:gd name="connsiteX0-1" fmla="*/ 0 w 1768701"/>
              <a:gd name="connsiteY0-2" fmla="*/ 0 h 1819275"/>
              <a:gd name="connsiteX1-3" fmla="*/ 1239837 w 1768701"/>
              <a:gd name="connsiteY1-4" fmla="*/ 0 h 1819275"/>
              <a:gd name="connsiteX2-5" fmla="*/ 1425575 w 1768701"/>
              <a:gd name="connsiteY2-6" fmla="*/ 1819275 h 1819275"/>
              <a:gd name="connsiteX3-7" fmla="*/ 1217011 w 1768701"/>
              <a:gd name="connsiteY3-8" fmla="*/ 1151279 h 1819275"/>
              <a:gd name="connsiteX4-9" fmla="*/ 1120532 w 1768701"/>
              <a:gd name="connsiteY4-10" fmla="*/ 960656 h 1819275"/>
              <a:gd name="connsiteX5-11" fmla="*/ 1125218 w 1768701"/>
              <a:gd name="connsiteY5-12" fmla="*/ 962449 h 1819275"/>
              <a:gd name="connsiteX6-13" fmla="*/ 1087312 w 1768701"/>
              <a:gd name="connsiteY6-14" fmla="*/ 895020 h 1819275"/>
              <a:gd name="connsiteX7-15" fmla="*/ 1067594 w 1768701"/>
              <a:gd name="connsiteY7-16" fmla="*/ 856060 h 1819275"/>
              <a:gd name="connsiteX8-17" fmla="*/ 1044723 w 1768701"/>
              <a:gd name="connsiteY8-18" fmla="*/ 819259 h 1819275"/>
              <a:gd name="connsiteX9-19" fmla="*/ 1032247 w 1768701"/>
              <a:gd name="connsiteY9-20" fmla="*/ 797066 h 1819275"/>
              <a:gd name="connsiteX10-21" fmla="*/ 1011074 w 1768701"/>
              <a:gd name="connsiteY10-22" fmla="*/ 765115 h 1819275"/>
              <a:gd name="connsiteX11-23" fmla="*/ 976419 w 1768701"/>
              <a:gd name="connsiteY11-24" fmla="*/ 709350 h 1819275"/>
              <a:gd name="connsiteX12-25" fmla="*/ 949071 w 1768701"/>
              <a:gd name="connsiteY12-26" fmla="*/ 671548 h 1819275"/>
              <a:gd name="connsiteX13-27" fmla="*/ 932625 w 1768701"/>
              <a:gd name="connsiteY13-28" fmla="*/ 646730 h 1819275"/>
              <a:gd name="connsiteX14-29" fmla="*/ 911183 w 1768701"/>
              <a:gd name="connsiteY14-30" fmla="*/ 619176 h 1819275"/>
              <a:gd name="connsiteX15-31" fmla="*/ 873826 w 1768701"/>
              <a:gd name="connsiteY15-32" fmla="*/ 567538 h 1819275"/>
              <a:gd name="connsiteX16-33" fmla="*/ 842456 w 1768701"/>
              <a:gd name="connsiteY16-34" fmla="*/ 530859 h 1819275"/>
              <a:gd name="connsiteX17-35" fmla="*/ 827460 w 1768701"/>
              <a:gd name="connsiteY17-36" fmla="*/ 511589 h 1819275"/>
              <a:gd name="connsiteX18-37" fmla="*/ 804660 w 1768701"/>
              <a:gd name="connsiteY18-38" fmla="*/ 486667 h 1819275"/>
              <a:gd name="connsiteX19-39" fmla="*/ 759485 w 1768701"/>
              <a:gd name="connsiteY19-40" fmla="*/ 433846 h 1819275"/>
              <a:gd name="connsiteX20-41" fmla="*/ 732019 w 1768701"/>
              <a:gd name="connsiteY20-42" fmla="*/ 407265 h 1819275"/>
              <a:gd name="connsiteX21-43" fmla="*/ 717863 w 1768701"/>
              <a:gd name="connsiteY21-44" fmla="*/ 391791 h 1819275"/>
              <a:gd name="connsiteX22-45" fmla="*/ 677622 w 1768701"/>
              <a:gd name="connsiteY22-46" fmla="*/ 354620 h 1819275"/>
              <a:gd name="connsiteX23-47" fmla="*/ 633065 w 1768701"/>
              <a:gd name="connsiteY23-48" fmla="*/ 311498 h 1819275"/>
              <a:gd name="connsiteX24-49" fmla="*/ 619739 w 1768701"/>
              <a:gd name="connsiteY24-50" fmla="*/ 301151 h 1819275"/>
              <a:gd name="connsiteX25-51" fmla="*/ 604942 w 1768701"/>
              <a:gd name="connsiteY25-52" fmla="*/ 287483 h 1819275"/>
              <a:gd name="connsiteX26-53" fmla="*/ 29334 w 1768701"/>
              <a:gd name="connsiteY26-54" fmla="*/ 3471 h 1819275"/>
              <a:gd name="connsiteX27-55" fmla="*/ 7152 w 1768701"/>
              <a:gd name="connsiteY27-56" fmla="*/ 1798 h 1819275"/>
              <a:gd name="connsiteX28" fmla="*/ 0 w 1768701"/>
              <a:gd name="connsiteY28" fmla="*/ 0 h 1819275"/>
              <a:gd name="connsiteX0-57" fmla="*/ 0 w 1774058"/>
              <a:gd name="connsiteY0-58" fmla="*/ 0 h 1819275"/>
              <a:gd name="connsiteX1-59" fmla="*/ 1239837 w 1774058"/>
              <a:gd name="connsiteY1-60" fmla="*/ 0 h 1819275"/>
              <a:gd name="connsiteX2-61" fmla="*/ 1425575 w 1774058"/>
              <a:gd name="connsiteY2-62" fmla="*/ 1819275 h 1819275"/>
              <a:gd name="connsiteX3-63" fmla="*/ 1217011 w 1774058"/>
              <a:gd name="connsiteY3-64" fmla="*/ 1151279 h 1819275"/>
              <a:gd name="connsiteX4-65" fmla="*/ 1120532 w 1774058"/>
              <a:gd name="connsiteY4-66" fmla="*/ 960656 h 1819275"/>
              <a:gd name="connsiteX5-67" fmla="*/ 1125218 w 1774058"/>
              <a:gd name="connsiteY5-68" fmla="*/ 962449 h 1819275"/>
              <a:gd name="connsiteX6-69" fmla="*/ 1087312 w 1774058"/>
              <a:gd name="connsiteY6-70" fmla="*/ 895020 h 1819275"/>
              <a:gd name="connsiteX7-71" fmla="*/ 1067594 w 1774058"/>
              <a:gd name="connsiteY7-72" fmla="*/ 856060 h 1819275"/>
              <a:gd name="connsiteX8-73" fmla="*/ 1044723 w 1774058"/>
              <a:gd name="connsiteY8-74" fmla="*/ 819259 h 1819275"/>
              <a:gd name="connsiteX9-75" fmla="*/ 1032247 w 1774058"/>
              <a:gd name="connsiteY9-76" fmla="*/ 797066 h 1819275"/>
              <a:gd name="connsiteX10-77" fmla="*/ 1011074 w 1774058"/>
              <a:gd name="connsiteY10-78" fmla="*/ 765115 h 1819275"/>
              <a:gd name="connsiteX11-79" fmla="*/ 976419 w 1774058"/>
              <a:gd name="connsiteY11-80" fmla="*/ 709350 h 1819275"/>
              <a:gd name="connsiteX12-81" fmla="*/ 949071 w 1774058"/>
              <a:gd name="connsiteY12-82" fmla="*/ 671548 h 1819275"/>
              <a:gd name="connsiteX13-83" fmla="*/ 932625 w 1774058"/>
              <a:gd name="connsiteY13-84" fmla="*/ 646730 h 1819275"/>
              <a:gd name="connsiteX14-85" fmla="*/ 911183 w 1774058"/>
              <a:gd name="connsiteY14-86" fmla="*/ 619176 h 1819275"/>
              <a:gd name="connsiteX15-87" fmla="*/ 873826 w 1774058"/>
              <a:gd name="connsiteY15-88" fmla="*/ 567538 h 1819275"/>
              <a:gd name="connsiteX16-89" fmla="*/ 842456 w 1774058"/>
              <a:gd name="connsiteY16-90" fmla="*/ 530859 h 1819275"/>
              <a:gd name="connsiteX17-91" fmla="*/ 827460 w 1774058"/>
              <a:gd name="connsiteY17-92" fmla="*/ 511589 h 1819275"/>
              <a:gd name="connsiteX18-93" fmla="*/ 804660 w 1774058"/>
              <a:gd name="connsiteY18-94" fmla="*/ 486667 h 1819275"/>
              <a:gd name="connsiteX19-95" fmla="*/ 759485 w 1774058"/>
              <a:gd name="connsiteY19-96" fmla="*/ 433846 h 1819275"/>
              <a:gd name="connsiteX20-97" fmla="*/ 732019 w 1774058"/>
              <a:gd name="connsiteY20-98" fmla="*/ 407265 h 1819275"/>
              <a:gd name="connsiteX21-99" fmla="*/ 717863 w 1774058"/>
              <a:gd name="connsiteY21-100" fmla="*/ 391791 h 1819275"/>
              <a:gd name="connsiteX22-101" fmla="*/ 677622 w 1774058"/>
              <a:gd name="connsiteY22-102" fmla="*/ 354620 h 1819275"/>
              <a:gd name="connsiteX23-103" fmla="*/ 633065 w 1774058"/>
              <a:gd name="connsiteY23-104" fmla="*/ 311498 h 1819275"/>
              <a:gd name="connsiteX24-105" fmla="*/ 619739 w 1774058"/>
              <a:gd name="connsiteY24-106" fmla="*/ 301151 h 1819275"/>
              <a:gd name="connsiteX25-107" fmla="*/ 604942 w 1774058"/>
              <a:gd name="connsiteY25-108" fmla="*/ 287483 h 1819275"/>
              <a:gd name="connsiteX26-109" fmla="*/ 29334 w 1774058"/>
              <a:gd name="connsiteY26-110" fmla="*/ 3471 h 1819275"/>
              <a:gd name="connsiteX27-111" fmla="*/ 7152 w 1774058"/>
              <a:gd name="connsiteY27-112" fmla="*/ 1798 h 1819275"/>
              <a:gd name="connsiteX28-113" fmla="*/ 0 w 1774058"/>
              <a:gd name="connsiteY28-114" fmla="*/ 0 h 1819275"/>
              <a:gd name="connsiteX0-115" fmla="*/ 0 w 1775399"/>
              <a:gd name="connsiteY0-116" fmla="*/ 0 h 1819275"/>
              <a:gd name="connsiteX1-117" fmla="*/ 1239837 w 1775399"/>
              <a:gd name="connsiteY1-118" fmla="*/ 0 h 1819275"/>
              <a:gd name="connsiteX2-119" fmla="*/ 1425575 w 1775399"/>
              <a:gd name="connsiteY2-120" fmla="*/ 1819275 h 1819275"/>
              <a:gd name="connsiteX3-121" fmla="*/ 1217011 w 1775399"/>
              <a:gd name="connsiteY3-122" fmla="*/ 1151279 h 1819275"/>
              <a:gd name="connsiteX4-123" fmla="*/ 1120532 w 1775399"/>
              <a:gd name="connsiteY4-124" fmla="*/ 960656 h 1819275"/>
              <a:gd name="connsiteX5-125" fmla="*/ 1125218 w 1775399"/>
              <a:gd name="connsiteY5-126" fmla="*/ 962449 h 1819275"/>
              <a:gd name="connsiteX6-127" fmla="*/ 1087312 w 1775399"/>
              <a:gd name="connsiteY6-128" fmla="*/ 895020 h 1819275"/>
              <a:gd name="connsiteX7-129" fmla="*/ 1067594 w 1775399"/>
              <a:gd name="connsiteY7-130" fmla="*/ 856060 h 1819275"/>
              <a:gd name="connsiteX8-131" fmla="*/ 1044723 w 1775399"/>
              <a:gd name="connsiteY8-132" fmla="*/ 819259 h 1819275"/>
              <a:gd name="connsiteX9-133" fmla="*/ 1032247 w 1775399"/>
              <a:gd name="connsiteY9-134" fmla="*/ 797066 h 1819275"/>
              <a:gd name="connsiteX10-135" fmla="*/ 1011074 w 1775399"/>
              <a:gd name="connsiteY10-136" fmla="*/ 765115 h 1819275"/>
              <a:gd name="connsiteX11-137" fmla="*/ 976419 w 1775399"/>
              <a:gd name="connsiteY11-138" fmla="*/ 709350 h 1819275"/>
              <a:gd name="connsiteX12-139" fmla="*/ 949071 w 1775399"/>
              <a:gd name="connsiteY12-140" fmla="*/ 671548 h 1819275"/>
              <a:gd name="connsiteX13-141" fmla="*/ 932625 w 1775399"/>
              <a:gd name="connsiteY13-142" fmla="*/ 646730 h 1819275"/>
              <a:gd name="connsiteX14-143" fmla="*/ 911183 w 1775399"/>
              <a:gd name="connsiteY14-144" fmla="*/ 619176 h 1819275"/>
              <a:gd name="connsiteX15-145" fmla="*/ 873826 w 1775399"/>
              <a:gd name="connsiteY15-146" fmla="*/ 567538 h 1819275"/>
              <a:gd name="connsiteX16-147" fmla="*/ 842456 w 1775399"/>
              <a:gd name="connsiteY16-148" fmla="*/ 530859 h 1819275"/>
              <a:gd name="connsiteX17-149" fmla="*/ 827460 w 1775399"/>
              <a:gd name="connsiteY17-150" fmla="*/ 511589 h 1819275"/>
              <a:gd name="connsiteX18-151" fmla="*/ 804660 w 1775399"/>
              <a:gd name="connsiteY18-152" fmla="*/ 486667 h 1819275"/>
              <a:gd name="connsiteX19-153" fmla="*/ 759485 w 1775399"/>
              <a:gd name="connsiteY19-154" fmla="*/ 433846 h 1819275"/>
              <a:gd name="connsiteX20-155" fmla="*/ 732019 w 1775399"/>
              <a:gd name="connsiteY20-156" fmla="*/ 407265 h 1819275"/>
              <a:gd name="connsiteX21-157" fmla="*/ 717863 w 1775399"/>
              <a:gd name="connsiteY21-158" fmla="*/ 391791 h 1819275"/>
              <a:gd name="connsiteX22-159" fmla="*/ 677622 w 1775399"/>
              <a:gd name="connsiteY22-160" fmla="*/ 354620 h 1819275"/>
              <a:gd name="connsiteX23-161" fmla="*/ 633065 w 1775399"/>
              <a:gd name="connsiteY23-162" fmla="*/ 311498 h 1819275"/>
              <a:gd name="connsiteX24-163" fmla="*/ 619739 w 1775399"/>
              <a:gd name="connsiteY24-164" fmla="*/ 301151 h 1819275"/>
              <a:gd name="connsiteX25-165" fmla="*/ 604942 w 1775399"/>
              <a:gd name="connsiteY25-166" fmla="*/ 287483 h 1819275"/>
              <a:gd name="connsiteX26-167" fmla="*/ 29334 w 1775399"/>
              <a:gd name="connsiteY26-168" fmla="*/ 3471 h 1819275"/>
              <a:gd name="connsiteX27-169" fmla="*/ 7152 w 1775399"/>
              <a:gd name="connsiteY27-170" fmla="*/ 1798 h 1819275"/>
              <a:gd name="connsiteX28-171" fmla="*/ 0 w 1775399"/>
              <a:gd name="connsiteY28-172" fmla="*/ 0 h 18192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113" y="connsiteY28-114"/>
              </a:cxn>
            </a:cxnLst>
            <a:rect l="l" t="t" r="r" b="b"/>
            <a:pathLst>
              <a:path w="1775399" h="1819275">
                <a:moveTo>
                  <a:pt x="0" y="0"/>
                </a:moveTo>
                <a:lnTo>
                  <a:pt x="1239837" y="0"/>
                </a:lnTo>
                <a:cubicBezTo>
                  <a:pt x="1820863" y="101600"/>
                  <a:pt x="1997075" y="942975"/>
                  <a:pt x="1425575" y="1819275"/>
                </a:cubicBezTo>
                <a:cubicBezTo>
                  <a:pt x="1410692" y="1702594"/>
                  <a:pt x="1345133" y="1441252"/>
                  <a:pt x="1217011" y="1151279"/>
                </a:cubicBezTo>
                <a:lnTo>
                  <a:pt x="1120532" y="960656"/>
                </a:lnTo>
                <a:lnTo>
                  <a:pt x="1125218" y="962449"/>
                </a:lnTo>
                <a:lnTo>
                  <a:pt x="1087312" y="895020"/>
                </a:lnTo>
                <a:lnTo>
                  <a:pt x="1067594" y="856060"/>
                </a:lnTo>
                <a:lnTo>
                  <a:pt x="1044723" y="819259"/>
                </a:lnTo>
                <a:lnTo>
                  <a:pt x="1032247" y="797066"/>
                </a:lnTo>
                <a:lnTo>
                  <a:pt x="1011074" y="765115"/>
                </a:lnTo>
                <a:lnTo>
                  <a:pt x="976419" y="709350"/>
                </a:lnTo>
                <a:lnTo>
                  <a:pt x="949071" y="671548"/>
                </a:lnTo>
                <a:lnTo>
                  <a:pt x="932625" y="646730"/>
                </a:lnTo>
                <a:lnTo>
                  <a:pt x="911183" y="619176"/>
                </a:lnTo>
                <a:lnTo>
                  <a:pt x="873826" y="567538"/>
                </a:lnTo>
                <a:lnTo>
                  <a:pt x="842456" y="530859"/>
                </a:lnTo>
                <a:lnTo>
                  <a:pt x="827460" y="511589"/>
                </a:lnTo>
                <a:lnTo>
                  <a:pt x="804660" y="486667"/>
                </a:lnTo>
                <a:lnTo>
                  <a:pt x="759485" y="433846"/>
                </a:lnTo>
                <a:lnTo>
                  <a:pt x="732019" y="407265"/>
                </a:lnTo>
                <a:lnTo>
                  <a:pt x="717863" y="391791"/>
                </a:lnTo>
                <a:lnTo>
                  <a:pt x="677622" y="354620"/>
                </a:lnTo>
                <a:lnTo>
                  <a:pt x="633065" y="311498"/>
                </a:lnTo>
                <a:lnTo>
                  <a:pt x="619739" y="301151"/>
                </a:lnTo>
                <a:lnTo>
                  <a:pt x="604942" y="287483"/>
                </a:lnTo>
                <a:cubicBezTo>
                  <a:pt x="414589" y="126628"/>
                  <a:pt x="215013" y="30932"/>
                  <a:pt x="29334" y="3471"/>
                </a:cubicBezTo>
                <a:lnTo>
                  <a:pt x="7152" y="179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任意多边形 98"/>
          <p:cNvSpPr/>
          <p:nvPr/>
        </p:nvSpPr>
        <p:spPr>
          <a:xfrm rot="18018922">
            <a:off x="3512725" y="1568985"/>
            <a:ext cx="1368283" cy="1407681"/>
          </a:xfrm>
          <a:custGeom>
            <a:avLst/>
            <a:gdLst>
              <a:gd name="connsiteX0" fmla="*/ 0 w 1768701"/>
              <a:gd name="connsiteY0" fmla="*/ 0 h 1819275"/>
              <a:gd name="connsiteX1" fmla="*/ 1239837 w 1768701"/>
              <a:gd name="connsiteY1" fmla="*/ 0 h 1819275"/>
              <a:gd name="connsiteX2" fmla="*/ 1425575 w 1768701"/>
              <a:gd name="connsiteY2" fmla="*/ 1819275 h 1819275"/>
              <a:gd name="connsiteX3" fmla="*/ 1217011 w 1768701"/>
              <a:gd name="connsiteY3" fmla="*/ 1151279 h 1819275"/>
              <a:gd name="connsiteX4" fmla="*/ 1120532 w 1768701"/>
              <a:gd name="connsiteY4" fmla="*/ 960656 h 1819275"/>
              <a:gd name="connsiteX5" fmla="*/ 1125218 w 1768701"/>
              <a:gd name="connsiteY5" fmla="*/ 962449 h 1819275"/>
              <a:gd name="connsiteX6" fmla="*/ 1087312 w 1768701"/>
              <a:gd name="connsiteY6" fmla="*/ 895020 h 1819275"/>
              <a:gd name="connsiteX7" fmla="*/ 1067594 w 1768701"/>
              <a:gd name="connsiteY7" fmla="*/ 856060 h 1819275"/>
              <a:gd name="connsiteX8" fmla="*/ 1044723 w 1768701"/>
              <a:gd name="connsiteY8" fmla="*/ 819259 h 1819275"/>
              <a:gd name="connsiteX9" fmla="*/ 1032247 w 1768701"/>
              <a:gd name="connsiteY9" fmla="*/ 797066 h 1819275"/>
              <a:gd name="connsiteX10" fmla="*/ 1011074 w 1768701"/>
              <a:gd name="connsiteY10" fmla="*/ 765115 h 1819275"/>
              <a:gd name="connsiteX11" fmla="*/ 976419 w 1768701"/>
              <a:gd name="connsiteY11" fmla="*/ 709350 h 1819275"/>
              <a:gd name="connsiteX12" fmla="*/ 949071 w 1768701"/>
              <a:gd name="connsiteY12" fmla="*/ 671548 h 1819275"/>
              <a:gd name="connsiteX13" fmla="*/ 932625 w 1768701"/>
              <a:gd name="connsiteY13" fmla="*/ 646730 h 1819275"/>
              <a:gd name="connsiteX14" fmla="*/ 911183 w 1768701"/>
              <a:gd name="connsiteY14" fmla="*/ 619176 h 1819275"/>
              <a:gd name="connsiteX15" fmla="*/ 873826 w 1768701"/>
              <a:gd name="connsiteY15" fmla="*/ 567538 h 1819275"/>
              <a:gd name="connsiteX16" fmla="*/ 842456 w 1768701"/>
              <a:gd name="connsiteY16" fmla="*/ 530859 h 1819275"/>
              <a:gd name="connsiteX17" fmla="*/ 827460 w 1768701"/>
              <a:gd name="connsiteY17" fmla="*/ 511589 h 1819275"/>
              <a:gd name="connsiteX18" fmla="*/ 804660 w 1768701"/>
              <a:gd name="connsiteY18" fmla="*/ 486667 h 1819275"/>
              <a:gd name="connsiteX19" fmla="*/ 759485 w 1768701"/>
              <a:gd name="connsiteY19" fmla="*/ 433846 h 1819275"/>
              <a:gd name="connsiteX20" fmla="*/ 732019 w 1768701"/>
              <a:gd name="connsiteY20" fmla="*/ 407265 h 1819275"/>
              <a:gd name="connsiteX21" fmla="*/ 717863 w 1768701"/>
              <a:gd name="connsiteY21" fmla="*/ 391791 h 1819275"/>
              <a:gd name="connsiteX22" fmla="*/ 677622 w 1768701"/>
              <a:gd name="connsiteY22" fmla="*/ 354620 h 1819275"/>
              <a:gd name="connsiteX23" fmla="*/ 633065 w 1768701"/>
              <a:gd name="connsiteY23" fmla="*/ 311498 h 1819275"/>
              <a:gd name="connsiteX24" fmla="*/ 619739 w 1768701"/>
              <a:gd name="connsiteY24" fmla="*/ 301151 h 1819275"/>
              <a:gd name="connsiteX25" fmla="*/ 604942 w 1768701"/>
              <a:gd name="connsiteY25" fmla="*/ 287483 h 1819275"/>
              <a:gd name="connsiteX26" fmla="*/ 29334 w 1768701"/>
              <a:gd name="connsiteY26" fmla="*/ 3471 h 1819275"/>
              <a:gd name="connsiteX27" fmla="*/ 7152 w 1768701"/>
              <a:gd name="connsiteY27" fmla="*/ 1798 h 181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68701" h="1819275">
                <a:moveTo>
                  <a:pt x="0" y="0"/>
                </a:moveTo>
                <a:lnTo>
                  <a:pt x="1239837" y="0"/>
                </a:lnTo>
                <a:cubicBezTo>
                  <a:pt x="1820863" y="101600"/>
                  <a:pt x="1981200" y="942975"/>
                  <a:pt x="1425575" y="1819275"/>
                </a:cubicBezTo>
                <a:cubicBezTo>
                  <a:pt x="1410692" y="1702594"/>
                  <a:pt x="1345133" y="1441252"/>
                  <a:pt x="1217011" y="1151279"/>
                </a:cubicBezTo>
                <a:lnTo>
                  <a:pt x="1120532" y="960656"/>
                </a:lnTo>
                <a:lnTo>
                  <a:pt x="1125218" y="962449"/>
                </a:lnTo>
                <a:lnTo>
                  <a:pt x="1087312" y="895020"/>
                </a:lnTo>
                <a:lnTo>
                  <a:pt x="1067594" y="856060"/>
                </a:lnTo>
                <a:lnTo>
                  <a:pt x="1044723" y="819259"/>
                </a:lnTo>
                <a:lnTo>
                  <a:pt x="1032247" y="797066"/>
                </a:lnTo>
                <a:lnTo>
                  <a:pt x="1011074" y="765115"/>
                </a:lnTo>
                <a:lnTo>
                  <a:pt x="976419" y="709350"/>
                </a:lnTo>
                <a:lnTo>
                  <a:pt x="949071" y="671548"/>
                </a:lnTo>
                <a:lnTo>
                  <a:pt x="932625" y="646730"/>
                </a:lnTo>
                <a:lnTo>
                  <a:pt x="911183" y="619176"/>
                </a:lnTo>
                <a:lnTo>
                  <a:pt x="873826" y="567538"/>
                </a:lnTo>
                <a:lnTo>
                  <a:pt x="842456" y="530859"/>
                </a:lnTo>
                <a:lnTo>
                  <a:pt x="827460" y="511589"/>
                </a:lnTo>
                <a:lnTo>
                  <a:pt x="804660" y="486667"/>
                </a:lnTo>
                <a:lnTo>
                  <a:pt x="759485" y="433846"/>
                </a:lnTo>
                <a:lnTo>
                  <a:pt x="732019" y="407265"/>
                </a:lnTo>
                <a:lnTo>
                  <a:pt x="717863" y="391791"/>
                </a:lnTo>
                <a:lnTo>
                  <a:pt x="677622" y="354620"/>
                </a:lnTo>
                <a:lnTo>
                  <a:pt x="633065" y="311498"/>
                </a:lnTo>
                <a:lnTo>
                  <a:pt x="619739" y="301151"/>
                </a:lnTo>
                <a:lnTo>
                  <a:pt x="604942" y="287483"/>
                </a:lnTo>
                <a:cubicBezTo>
                  <a:pt x="414589" y="126628"/>
                  <a:pt x="215013" y="30932"/>
                  <a:pt x="29334" y="3471"/>
                </a:cubicBezTo>
                <a:lnTo>
                  <a:pt x="7152" y="1798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1" name="任意多边形 140"/>
          <p:cNvSpPr/>
          <p:nvPr/>
        </p:nvSpPr>
        <p:spPr>
          <a:xfrm rot="14427225">
            <a:off x="3233160" y="2134937"/>
            <a:ext cx="1368283" cy="1409195"/>
          </a:xfrm>
          <a:custGeom>
            <a:avLst/>
            <a:gdLst>
              <a:gd name="connsiteX0" fmla="*/ 0 w 1768701"/>
              <a:gd name="connsiteY0" fmla="*/ 0 h 1819275"/>
              <a:gd name="connsiteX1" fmla="*/ 1239837 w 1768701"/>
              <a:gd name="connsiteY1" fmla="*/ 0 h 1819275"/>
              <a:gd name="connsiteX2" fmla="*/ 1425575 w 1768701"/>
              <a:gd name="connsiteY2" fmla="*/ 1819275 h 1819275"/>
              <a:gd name="connsiteX3" fmla="*/ 1217011 w 1768701"/>
              <a:gd name="connsiteY3" fmla="*/ 1151279 h 1819275"/>
              <a:gd name="connsiteX4" fmla="*/ 1120532 w 1768701"/>
              <a:gd name="connsiteY4" fmla="*/ 960656 h 1819275"/>
              <a:gd name="connsiteX5" fmla="*/ 1125218 w 1768701"/>
              <a:gd name="connsiteY5" fmla="*/ 962449 h 1819275"/>
              <a:gd name="connsiteX6" fmla="*/ 1087312 w 1768701"/>
              <a:gd name="connsiteY6" fmla="*/ 895020 h 1819275"/>
              <a:gd name="connsiteX7" fmla="*/ 1067594 w 1768701"/>
              <a:gd name="connsiteY7" fmla="*/ 856060 h 1819275"/>
              <a:gd name="connsiteX8" fmla="*/ 1044723 w 1768701"/>
              <a:gd name="connsiteY8" fmla="*/ 819259 h 1819275"/>
              <a:gd name="connsiteX9" fmla="*/ 1032247 w 1768701"/>
              <a:gd name="connsiteY9" fmla="*/ 797066 h 1819275"/>
              <a:gd name="connsiteX10" fmla="*/ 1011074 w 1768701"/>
              <a:gd name="connsiteY10" fmla="*/ 765115 h 1819275"/>
              <a:gd name="connsiteX11" fmla="*/ 976419 w 1768701"/>
              <a:gd name="connsiteY11" fmla="*/ 709350 h 1819275"/>
              <a:gd name="connsiteX12" fmla="*/ 949071 w 1768701"/>
              <a:gd name="connsiteY12" fmla="*/ 671548 h 1819275"/>
              <a:gd name="connsiteX13" fmla="*/ 932625 w 1768701"/>
              <a:gd name="connsiteY13" fmla="*/ 646730 h 1819275"/>
              <a:gd name="connsiteX14" fmla="*/ 911183 w 1768701"/>
              <a:gd name="connsiteY14" fmla="*/ 619176 h 1819275"/>
              <a:gd name="connsiteX15" fmla="*/ 873826 w 1768701"/>
              <a:gd name="connsiteY15" fmla="*/ 567538 h 1819275"/>
              <a:gd name="connsiteX16" fmla="*/ 842456 w 1768701"/>
              <a:gd name="connsiteY16" fmla="*/ 530859 h 1819275"/>
              <a:gd name="connsiteX17" fmla="*/ 827460 w 1768701"/>
              <a:gd name="connsiteY17" fmla="*/ 511589 h 1819275"/>
              <a:gd name="connsiteX18" fmla="*/ 804660 w 1768701"/>
              <a:gd name="connsiteY18" fmla="*/ 486667 h 1819275"/>
              <a:gd name="connsiteX19" fmla="*/ 759485 w 1768701"/>
              <a:gd name="connsiteY19" fmla="*/ 433846 h 1819275"/>
              <a:gd name="connsiteX20" fmla="*/ 732019 w 1768701"/>
              <a:gd name="connsiteY20" fmla="*/ 407265 h 1819275"/>
              <a:gd name="connsiteX21" fmla="*/ 717863 w 1768701"/>
              <a:gd name="connsiteY21" fmla="*/ 391791 h 1819275"/>
              <a:gd name="connsiteX22" fmla="*/ 677622 w 1768701"/>
              <a:gd name="connsiteY22" fmla="*/ 354620 h 1819275"/>
              <a:gd name="connsiteX23" fmla="*/ 633065 w 1768701"/>
              <a:gd name="connsiteY23" fmla="*/ 311498 h 1819275"/>
              <a:gd name="connsiteX24" fmla="*/ 619739 w 1768701"/>
              <a:gd name="connsiteY24" fmla="*/ 301151 h 1819275"/>
              <a:gd name="connsiteX25" fmla="*/ 604942 w 1768701"/>
              <a:gd name="connsiteY25" fmla="*/ 287483 h 1819275"/>
              <a:gd name="connsiteX26" fmla="*/ 29334 w 1768701"/>
              <a:gd name="connsiteY26" fmla="*/ 3471 h 1819275"/>
              <a:gd name="connsiteX27" fmla="*/ 7152 w 1768701"/>
              <a:gd name="connsiteY27" fmla="*/ 1798 h 181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68701" h="1819275">
                <a:moveTo>
                  <a:pt x="0" y="0"/>
                </a:moveTo>
                <a:lnTo>
                  <a:pt x="1239837" y="0"/>
                </a:lnTo>
                <a:cubicBezTo>
                  <a:pt x="1820863" y="101600"/>
                  <a:pt x="1981200" y="942975"/>
                  <a:pt x="1425575" y="1819275"/>
                </a:cubicBezTo>
                <a:cubicBezTo>
                  <a:pt x="1410692" y="1702594"/>
                  <a:pt x="1345133" y="1441252"/>
                  <a:pt x="1217011" y="1151279"/>
                </a:cubicBezTo>
                <a:lnTo>
                  <a:pt x="1120532" y="960656"/>
                </a:lnTo>
                <a:lnTo>
                  <a:pt x="1125218" y="962449"/>
                </a:lnTo>
                <a:lnTo>
                  <a:pt x="1087312" y="895020"/>
                </a:lnTo>
                <a:lnTo>
                  <a:pt x="1067594" y="856060"/>
                </a:lnTo>
                <a:lnTo>
                  <a:pt x="1044723" y="819259"/>
                </a:lnTo>
                <a:lnTo>
                  <a:pt x="1032247" y="797066"/>
                </a:lnTo>
                <a:lnTo>
                  <a:pt x="1011074" y="765115"/>
                </a:lnTo>
                <a:lnTo>
                  <a:pt x="976419" y="709350"/>
                </a:lnTo>
                <a:lnTo>
                  <a:pt x="949071" y="671548"/>
                </a:lnTo>
                <a:lnTo>
                  <a:pt x="932625" y="646730"/>
                </a:lnTo>
                <a:lnTo>
                  <a:pt x="911183" y="619176"/>
                </a:lnTo>
                <a:lnTo>
                  <a:pt x="873826" y="567538"/>
                </a:lnTo>
                <a:lnTo>
                  <a:pt x="842456" y="530859"/>
                </a:lnTo>
                <a:lnTo>
                  <a:pt x="827460" y="511589"/>
                </a:lnTo>
                <a:lnTo>
                  <a:pt x="804660" y="486667"/>
                </a:lnTo>
                <a:lnTo>
                  <a:pt x="759485" y="433846"/>
                </a:lnTo>
                <a:lnTo>
                  <a:pt x="732019" y="407265"/>
                </a:lnTo>
                <a:lnTo>
                  <a:pt x="717863" y="391791"/>
                </a:lnTo>
                <a:lnTo>
                  <a:pt x="677622" y="354620"/>
                </a:lnTo>
                <a:lnTo>
                  <a:pt x="633065" y="311498"/>
                </a:lnTo>
                <a:lnTo>
                  <a:pt x="619739" y="301151"/>
                </a:lnTo>
                <a:lnTo>
                  <a:pt x="604942" y="287483"/>
                </a:lnTo>
                <a:cubicBezTo>
                  <a:pt x="414589" y="126628"/>
                  <a:pt x="215013" y="30932"/>
                  <a:pt x="29334" y="3471"/>
                </a:cubicBezTo>
                <a:lnTo>
                  <a:pt x="7152" y="1798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2" name="任意多边形 141"/>
          <p:cNvSpPr/>
          <p:nvPr/>
        </p:nvSpPr>
        <p:spPr>
          <a:xfrm rot="10859581">
            <a:off x="3583943" y="2666035"/>
            <a:ext cx="1369798" cy="1409196"/>
          </a:xfrm>
          <a:custGeom>
            <a:avLst/>
            <a:gdLst>
              <a:gd name="connsiteX0" fmla="*/ 0 w 1768701"/>
              <a:gd name="connsiteY0" fmla="*/ 0 h 1819275"/>
              <a:gd name="connsiteX1" fmla="*/ 1239837 w 1768701"/>
              <a:gd name="connsiteY1" fmla="*/ 0 h 1819275"/>
              <a:gd name="connsiteX2" fmla="*/ 1425575 w 1768701"/>
              <a:gd name="connsiteY2" fmla="*/ 1819275 h 1819275"/>
              <a:gd name="connsiteX3" fmla="*/ 1217011 w 1768701"/>
              <a:gd name="connsiteY3" fmla="*/ 1151279 h 1819275"/>
              <a:gd name="connsiteX4" fmla="*/ 1120532 w 1768701"/>
              <a:gd name="connsiteY4" fmla="*/ 960656 h 1819275"/>
              <a:gd name="connsiteX5" fmla="*/ 1125218 w 1768701"/>
              <a:gd name="connsiteY5" fmla="*/ 962449 h 1819275"/>
              <a:gd name="connsiteX6" fmla="*/ 1087312 w 1768701"/>
              <a:gd name="connsiteY6" fmla="*/ 895020 h 1819275"/>
              <a:gd name="connsiteX7" fmla="*/ 1067594 w 1768701"/>
              <a:gd name="connsiteY7" fmla="*/ 856060 h 1819275"/>
              <a:gd name="connsiteX8" fmla="*/ 1044723 w 1768701"/>
              <a:gd name="connsiteY8" fmla="*/ 819259 h 1819275"/>
              <a:gd name="connsiteX9" fmla="*/ 1032247 w 1768701"/>
              <a:gd name="connsiteY9" fmla="*/ 797066 h 1819275"/>
              <a:gd name="connsiteX10" fmla="*/ 1011074 w 1768701"/>
              <a:gd name="connsiteY10" fmla="*/ 765115 h 1819275"/>
              <a:gd name="connsiteX11" fmla="*/ 976419 w 1768701"/>
              <a:gd name="connsiteY11" fmla="*/ 709350 h 1819275"/>
              <a:gd name="connsiteX12" fmla="*/ 949071 w 1768701"/>
              <a:gd name="connsiteY12" fmla="*/ 671548 h 1819275"/>
              <a:gd name="connsiteX13" fmla="*/ 932625 w 1768701"/>
              <a:gd name="connsiteY13" fmla="*/ 646730 h 1819275"/>
              <a:gd name="connsiteX14" fmla="*/ 911183 w 1768701"/>
              <a:gd name="connsiteY14" fmla="*/ 619176 h 1819275"/>
              <a:gd name="connsiteX15" fmla="*/ 873826 w 1768701"/>
              <a:gd name="connsiteY15" fmla="*/ 567538 h 1819275"/>
              <a:gd name="connsiteX16" fmla="*/ 842456 w 1768701"/>
              <a:gd name="connsiteY16" fmla="*/ 530859 h 1819275"/>
              <a:gd name="connsiteX17" fmla="*/ 827460 w 1768701"/>
              <a:gd name="connsiteY17" fmla="*/ 511589 h 1819275"/>
              <a:gd name="connsiteX18" fmla="*/ 804660 w 1768701"/>
              <a:gd name="connsiteY18" fmla="*/ 486667 h 1819275"/>
              <a:gd name="connsiteX19" fmla="*/ 759485 w 1768701"/>
              <a:gd name="connsiteY19" fmla="*/ 433846 h 1819275"/>
              <a:gd name="connsiteX20" fmla="*/ 732019 w 1768701"/>
              <a:gd name="connsiteY20" fmla="*/ 407265 h 1819275"/>
              <a:gd name="connsiteX21" fmla="*/ 717863 w 1768701"/>
              <a:gd name="connsiteY21" fmla="*/ 391791 h 1819275"/>
              <a:gd name="connsiteX22" fmla="*/ 677622 w 1768701"/>
              <a:gd name="connsiteY22" fmla="*/ 354620 h 1819275"/>
              <a:gd name="connsiteX23" fmla="*/ 633065 w 1768701"/>
              <a:gd name="connsiteY23" fmla="*/ 311498 h 1819275"/>
              <a:gd name="connsiteX24" fmla="*/ 619739 w 1768701"/>
              <a:gd name="connsiteY24" fmla="*/ 301151 h 1819275"/>
              <a:gd name="connsiteX25" fmla="*/ 604942 w 1768701"/>
              <a:gd name="connsiteY25" fmla="*/ 287483 h 1819275"/>
              <a:gd name="connsiteX26" fmla="*/ 29334 w 1768701"/>
              <a:gd name="connsiteY26" fmla="*/ 3471 h 1819275"/>
              <a:gd name="connsiteX27" fmla="*/ 7152 w 1768701"/>
              <a:gd name="connsiteY27" fmla="*/ 1798 h 181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68701" h="1819275">
                <a:moveTo>
                  <a:pt x="0" y="0"/>
                </a:moveTo>
                <a:lnTo>
                  <a:pt x="1239837" y="0"/>
                </a:lnTo>
                <a:cubicBezTo>
                  <a:pt x="1820863" y="101600"/>
                  <a:pt x="1981200" y="942975"/>
                  <a:pt x="1425575" y="1819275"/>
                </a:cubicBezTo>
                <a:cubicBezTo>
                  <a:pt x="1410692" y="1702594"/>
                  <a:pt x="1345133" y="1441252"/>
                  <a:pt x="1217011" y="1151279"/>
                </a:cubicBezTo>
                <a:lnTo>
                  <a:pt x="1120532" y="960656"/>
                </a:lnTo>
                <a:lnTo>
                  <a:pt x="1125218" y="962449"/>
                </a:lnTo>
                <a:lnTo>
                  <a:pt x="1087312" y="895020"/>
                </a:lnTo>
                <a:lnTo>
                  <a:pt x="1067594" y="856060"/>
                </a:lnTo>
                <a:lnTo>
                  <a:pt x="1044723" y="819259"/>
                </a:lnTo>
                <a:lnTo>
                  <a:pt x="1032247" y="797066"/>
                </a:lnTo>
                <a:lnTo>
                  <a:pt x="1011074" y="765115"/>
                </a:lnTo>
                <a:lnTo>
                  <a:pt x="976419" y="709350"/>
                </a:lnTo>
                <a:lnTo>
                  <a:pt x="949071" y="671548"/>
                </a:lnTo>
                <a:lnTo>
                  <a:pt x="932625" y="646730"/>
                </a:lnTo>
                <a:lnTo>
                  <a:pt x="911183" y="619176"/>
                </a:lnTo>
                <a:lnTo>
                  <a:pt x="873826" y="567538"/>
                </a:lnTo>
                <a:lnTo>
                  <a:pt x="842456" y="530859"/>
                </a:lnTo>
                <a:lnTo>
                  <a:pt x="827460" y="511589"/>
                </a:lnTo>
                <a:lnTo>
                  <a:pt x="804660" y="486667"/>
                </a:lnTo>
                <a:lnTo>
                  <a:pt x="759485" y="433846"/>
                </a:lnTo>
                <a:lnTo>
                  <a:pt x="732019" y="407265"/>
                </a:lnTo>
                <a:lnTo>
                  <a:pt x="717863" y="391791"/>
                </a:lnTo>
                <a:lnTo>
                  <a:pt x="677622" y="354620"/>
                </a:lnTo>
                <a:lnTo>
                  <a:pt x="633065" y="311498"/>
                </a:lnTo>
                <a:lnTo>
                  <a:pt x="619739" y="301151"/>
                </a:lnTo>
                <a:lnTo>
                  <a:pt x="604942" y="287483"/>
                </a:lnTo>
                <a:cubicBezTo>
                  <a:pt x="414589" y="126628"/>
                  <a:pt x="215013" y="30932"/>
                  <a:pt x="29334" y="3471"/>
                </a:cubicBezTo>
                <a:lnTo>
                  <a:pt x="7152" y="1798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" name="任意多边形 142"/>
          <p:cNvSpPr/>
          <p:nvPr/>
        </p:nvSpPr>
        <p:spPr>
          <a:xfrm rot="7267884">
            <a:off x="4212019" y="2625881"/>
            <a:ext cx="1369799" cy="1407681"/>
          </a:xfrm>
          <a:custGeom>
            <a:avLst/>
            <a:gdLst>
              <a:gd name="connsiteX0" fmla="*/ 0 w 1768701"/>
              <a:gd name="connsiteY0" fmla="*/ 0 h 1819275"/>
              <a:gd name="connsiteX1" fmla="*/ 1239837 w 1768701"/>
              <a:gd name="connsiteY1" fmla="*/ 0 h 1819275"/>
              <a:gd name="connsiteX2" fmla="*/ 1425575 w 1768701"/>
              <a:gd name="connsiteY2" fmla="*/ 1819275 h 1819275"/>
              <a:gd name="connsiteX3" fmla="*/ 1217011 w 1768701"/>
              <a:gd name="connsiteY3" fmla="*/ 1151279 h 1819275"/>
              <a:gd name="connsiteX4" fmla="*/ 1120532 w 1768701"/>
              <a:gd name="connsiteY4" fmla="*/ 960656 h 1819275"/>
              <a:gd name="connsiteX5" fmla="*/ 1125218 w 1768701"/>
              <a:gd name="connsiteY5" fmla="*/ 962449 h 1819275"/>
              <a:gd name="connsiteX6" fmla="*/ 1087312 w 1768701"/>
              <a:gd name="connsiteY6" fmla="*/ 895020 h 1819275"/>
              <a:gd name="connsiteX7" fmla="*/ 1067594 w 1768701"/>
              <a:gd name="connsiteY7" fmla="*/ 856060 h 1819275"/>
              <a:gd name="connsiteX8" fmla="*/ 1044723 w 1768701"/>
              <a:gd name="connsiteY8" fmla="*/ 819259 h 1819275"/>
              <a:gd name="connsiteX9" fmla="*/ 1032247 w 1768701"/>
              <a:gd name="connsiteY9" fmla="*/ 797066 h 1819275"/>
              <a:gd name="connsiteX10" fmla="*/ 1011074 w 1768701"/>
              <a:gd name="connsiteY10" fmla="*/ 765115 h 1819275"/>
              <a:gd name="connsiteX11" fmla="*/ 976419 w 1768701"/>
              <a:gd name="connsiteY11" fmla="*/ 709350 h 1819275"/>
              <a:gd name="connsiteX12" fmla="*/ 949071 w 1768701"/>
              <a:gd name="connsiteY12" fmla="*/ 671548 h 1819275"/>
              <a:gd name="connsiteX13" fmla="*/ 932625 w 1768701"/>
              <a:gd name="connsiteY13" fmla="*/ 646730 h 1819275"/>
              <a:gd name="connsiteX14" fmla="*/ 911183 w 1768701"/>
              <a:gd name="connsiteY14" fmla="*/ 619176 h 1819275"/>
              <a:gd name="connsiteX15" fmla="*/ 873826 w 1768701"/>
              <a:gd name="connsiteY15" fmla="*/ 567538 h 1819275"/>
              <a:gd name="connsiteX16" fmla="*/ 842456 w 1768701"/>
              <a:gd name="connsiteY16" fmla="*/ 530859 h 1819275"/>
              <a:gd name="connsiteX17" fmla="*/ 827460 w 1768701"/>
              <a:gd name="connsiteY17" fmla="*/ 511589 h 1819275"/>
              <a:gd name="connsiteX18" fmla="*/ 804660 w 1768701"/>
              <a:gd name="connsiteY18" fmla="*/ 486667 h 1819275"/>
              <a:gd name="connsiteX19" fmla="*/ 759485 w 1768701"/>
              <a:gd name="connsiteY19" fmla="*/ 433846 h 1819275"/>
              <a:gd name="connsiteX20" fmla="*/ 732019 w 1768701"/>
              <a:gd name="connsiteY20" fmla="*/ 407265 h 1819275"/>
              <a:gd name="connsiteX21" fmla="*/ 717863 w 1768701"/>
              <a:gd name="connsiteY21" fmla="*/ 391791 h 1819275"/>
              <a:gd name="connsiteX22" fmla="*/ 677622 w 1768701"/>
              <a:gd name="connsiteY22" fmla="*/ 354620 h 1819275"/>
              <a:gd name="connsiteX23" fmla="*/ 633065 w 1768701"/>
              <a:gd name="connsiteY23" fmla="*/ 311498 h 1819275"/>
              <a:gd name="connsiteX24" fmla="*/ 619739 w 1768701"/>
              <a:gd name="connsiteY24" fmla="*/ 301151 h 1819275"/>
              <a:gd name="connsiteX25" fmla="*/ 604942 w 1768701"/>
              <a:gd name="connsiteY25" fmla="*/ 287483 h 1819275"/>
              <a:gd name="connsiteX26" fmla="*/ 29334 w 1768701"/>
              <a:gd name="connsiteY26" fmla="*/ 3471 h 1819275"/>
              <a:gd name="connsiteX27" fmla="*/ 7152 w 1768701"/>
              <a:gd name="connsiteY27" fmla="*/ 1798 h 181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68701" h="1819275">
                <a:moveTo>
                  <a:pt x="0" y="0"/>
                </a:moveTo>
                <a:lnTo>
                  <a:pt x="1239837" y="0"/>
                </a:lnTo>
                <a:cubicBezTo>
                  <a:pt x="1820863" y="101600"/>
                  <a:pt x="1981200" y="942975"/>
                  <a:pt x="1425575" y="1819275"/>
                </a:cubicBezTo>
                <a:cubicBezTo>
                  <a:pt x="1410692" y="1702594"/>
                  <a:pt x="1345133" y="1441252"/>
                  <a:pt x="1217011" y="1151279"/>
                </a:cubicBezTo>
                <a:lnTo>
                  <a:pt x="1120532" y="960656"/>
                </a:lnTo>
                <a:lnTo>
                  <a:pt x="1125218" y="962449"/>
                </a:lnTo>
                <a:lnTo>
                  <a:pt x="1087312" y="895020"/>
                </a:lnTo>
                <a:lnTo>
                  <a:pt x="1067594" y="856060"/>
                </a:lnTo>
                <a:lnTo>
                  <a:pt x="1044723" y="819259"/>
                </a:lnTo>
                <a:lnTo>
                  <a:pt x="1032247" y="797066"/>
                </a:lnTo>
                <a:lnTo>
                  <a:pt x="1011074" y="765115"/>
                </a:lnTo>
                <a:lnTo>
                  <a:pt x="976419" y="709350"/>
                </a:lnTo>
                <a:lnTo>
                  <a:pt x="949071" y="671548"/>
                </a:lnTo>
                <a:lnTo>
                  <a:pt x="932625" y="646730"/>
                </a:lnTo>
                <a:lnTo>
                  <a:pt x="911183" y="619176"/>
                </a:lnTo>
                <a:lnTo>
                  <a:pt x="873826" y="567538"/>
                </a:lnTo>
                <a:lnTo>
                  <a:pt x="842456" y="530859"/>
                </a:lnTo>
                <a:lnTo>
                  <a:pt x="827460" y="511589"/>
                </a:lnTo>
                <a:lnTo>
                  <a:pt x="804660" y="486667"/>
                </a:lnTo>
                <a:lnTo>
                  <a:pt x="759485" y="433846"/>
                </a:lnTo>
                <a:lnTo>
                  <a:pt x="732019" y="407265"/>
                </a:lnTo>
                <a:lnTo>
                  <a:pt x="717863" y="391791"/>
                </a:lnTo>
                <a:lnTo>
                  <a:pt x="677622" y="354620"/>
                </a:lnTo>
                <a:lnTo>
                  <a:pt x="633065" y="311498"/>
                </a:lnTo>
                <a:lnTo>
                  <a:pt x="619739" y="301151"/>
                </a:lnTo>
                <a:lnTo>
                  <a:pt x="604942" y="287483"/>
                </a:lnTo>
                <a:cubicBezTo>
                  <a:pt x="414589" y="126628"/>
                  <a:pt x="215013" y="30932"/>
                  <a:pt x="29334" y="3471"/>
                </a:cubicBezTo>
                <a:lnTo>
                  <a:pt x="7152" y="1798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4" name="任意多边形 143"/>
          <p:cNvSpPr/>
          <p:nvPr/>
        </p:nvSpPr>
        <p:spPr>
          <a:xfrm rot="3662163">
            <a:off x="4493860" y="2062204"/>
            <a:ext cx="1368283" cy="1409195"/>
          </a:xfrm>
          <a:custGeom>
            <a:avLst/>
            <a:gdLst>
              <a:gd name="connsiteX0" fmla="*/ 0 w 1768701"/>
              <a:gd name="connsiteY0" fmla="*/ 0 h 1819275"/>
              <a:gd name="connsiteX1" fmla="*/ 1239837 w 1768701"/>
              <a:gd name="connsiteY1" fmla="*/ 0 h 1819275"/>
              <a:gd name="connsiteX2" fmla="*/ 1425575 w 1768701"/>
              <a:gd name="connsiteY2" fmla="*/ 1819275 h 1819275"/>
              <a:gd name="connsiteX3" fmla="*/ 1217011 w 1768701"/>
              <a:gd name="connsiteY3" fmla="*/ 1151279 h 1819275"/>
              <a:gd name="connsiteX4" fmla="*/ 1120532 w 1768701"/>
              <a:gd name="connsiteY4" fmla="*/ 960656 h 1819275"/>
              <a:gd name="connsiteX5" fmla="*/ 1125218 w 1768701"/>
              <a:gd name="connsiteY5" fmla="*/ 962449 h 1819275"/>
              <a:gd name="connsiteX6" fmla="*/ 1087312 w 1768701"/>
              <a:gd name="connsiteY6" fmla="*/ 895020 h 1819275"/>
              <a:gd name="connsiteX7" fmla="*/ 1067594 w 1768701"/>
              <a:gd name="connsiteY7" fmla="*/ 856060 h 1819275"/>
              <a:gd name="connsiteX8" fmla="*/ 1044723 w 1768701"/>
              <a:gd name="connsiteY8" fmla="*/ 819259 h 1819275"/>
              <a:gd name="connsiteX9" fmla="*/ 1032247 w 1768701"/>
              <a:gd name="connsiteY9" fmla="*/ 797066 h 1819275"/>
              <a:gd name="connsiteX10" fmla="*/ 1011074 w 1768701"/>
              <a:gd name="connsiteY10" fmla="*/ 765115 h 1819275"/>
              <a:gd name="connsiteX11" fmla="*/ 976419 w 1768701"/>
              <a:gd name="connsiteY11" fmla="*/ 709350 h 1819275"/>
              <a:gd name="connsiteX12" fmla="*/ 949071 w 1768701"/>
              <a:gd name="connsiteY12" fmla="*/ 671548 h 1819275"/>
              <a:gd name="connsiteX13" fmla="*/ 932625 w 1768701"/>
              <a:gd name="connsiteY13" fmla="*/ 646730 h 1819275"/>
              <a:gd name="connsiteX14" fmla="*/ 911183 w 1768701"/>
              <a:gd name="connsiteY14" fmla="*/ 619176 h 1819275"/>
              <a:gd name="connsiteX15" fmla="*/ 873826 w 1768701"/>
              <a:gd name="connsiteY15" fmla="*/ 567538 h 1819275"/>
              <a:gd name="connsiteX16" fmla="*/ 842456 w 1768701"/>
              <a:gd name="connsiteY16" fmla="*/ 530859 h 1819275"/>
              <a:gd name="connsiteX17" fmla="*/ 827460 w 1768701"/>
              <a:gd name="connsiteY17" fmla="*/ 511589 h 1819275"/>
              <a:gd name="connsiteX18" fmla="*/ 804660 w 1768701"/>
              <a:gd name="connsiteY18" fmla="*/ 486667 h 1819275"/>
              <a:gd name="connsiteX19" fmla="*/ 759485 w 1768701"/>
              <a:gd name="connsiteY19" fmla="*/ 433846 h 1819275"/>
              <a:gd name="connsiteX20" fmla="*/ 732019 w 1768701"/>
              <a:gd name="connsiteY20" fmla="*/ 407265 h 1819275"/>
              <a:gd name="connsiteX21" fmla="*/ 717863 w 1768701"/>
              <a:gd name="connsiteY21" fmla="*/ 391791 h 1819275"/>
              <a:gd name="connsiteX22" fmla="*/ 677622 w 1768701"/>
              <a:gd name="connsiteY22" fmla="*/ 354620 h 1819275"/>
              <a:gd name="connsiteX23" fmla="*/ 633065 w 1768701"/>
              <a:gd name="connsiteY23" fmla="*/ 311498 h 1819275"/>
              <a:gd name="connsiteX24" fmla="*/ 619739 w 1768701"/>
              <a:gd name="connsiteY24" fmla="*/ 301151 h 1819275"/>
              <a:gd name="connsiteX25" fmla="*/ 604942 w 1768701"/>
              <a:gd name="connsiteY25" fmla="*/ 287483 h 1819275"/>
              <a:gd name="connsiteX26" fmla="*/ 29334 w 1768701"/>
              <a:gd name="connsiteY26" fmla="*/ 3471 h 1819275"/>
              <a:gd name="connsiteX27" fmla="*/ 7152 w 1768701"/>
              <a:gd name="connsiteY27" fmla="*/ 1798 h 181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68701" h="1819275">
                <a:moveTo>
                  <a:pt x="0" y="0"/>
                </a:moveTo>
                <a:lnTo>
                  <a:pt x="1239837" y="0"/>
                </a:lnTo>
                <a:cubicBezTo>
                  <a:pt x="1820863" y="101600"/>
                  <a:pt x="1981200" y="942975"/>
                  <a:pt x="1425575" y="1819275"/>
                </a:cubicBezTo>
                <a:cubicBezTo>
                  <a:pt x="1410692" y="1702594"/>
                  <a:pt x="1345133" y="1441252"/>
                  <a:pt x="1217011" y="1151279"/>
                </a:cubicBezTo>
                <a:lnTo>
                  <a:pt x="1120532" y="960656"/>
                </a:lnTo>
                <a:lnTo>
                  <a:pt x="1125218" y="962449"/>
                </a:lnTo>
                <a:lnTo>
                  <a:pt x="1087312" y="895020"/>
                </a:lnTo>
                <a:lnTo>
                  <a:pt x="1067594" y="856060"/>
                </a:lnTo>
                <a:lnTo>
                  <a:pt x="1044723" y="819259"/>
                </a:lnTo>
                <a:lnTo>
                  <a:pt x="1032247" y="797066"/>
                </a:lnTo>
                <a:lnTo>
                  <a:pt x="1011074" y="765115"/>
                </a:lnTo>
                <a:lnTo>
                  <a:pt x="976419" y="709350"/>
                </a:lnTo>
                <a:lnTo>
                  <a:pt x="949071" y="671548"/>
                </a:lnTo>
                <a:lnTo>
                  <a:pt x="932625" y="646730"/>
                </a:lnTo>
                <a:lnTo>
                  <a:pt x="911183" y="619176"/>
                </a:lnTo>
                <a:lnTo>
                  <a:pt x="873826" y="567538"/>
                </a:lnTo>
                <a:lnTo>
                  <a:pt x="842456" y="530859"/>
                </a:lnTo>
                <a:lnTo>
                  <a:pt x="827460" y="511589"/>
                </a:lnTo>
                <a:lnTo>
                  <a:pt x="804660" y="486667"/>
                </a:lnTo>
                <a:lnTo>
                  <a:pt x="759485" y="433846"/>
                </a:lnTo>
                <a:lnTo>
                  <a:pt x="732019" y="407265"/>
                </a:lnTo>
                <a:lnTo>
                  <a:pt x="717863" y="391791"/>
                </a:lnTo>
                <a:lnTo>
                  <a:pt x="677622" y="354620"/>
                </a:lnTo>
                <a:lnTo>
                  <a:pt x="633065" y="311498"/>
                </a:lnTo>
                <a:lnTo>
                  <a:pt x="619739" y="301151"/>
                </a:lnTo>
                <a:lnTo>
                  <a:pt x="604942" y="287483"/>
                </a:lnTo>
                <a:cubicBezTo>
                  <a:pt x="414589" y="126628"/>
                  <a:pt x="215013" y="30932"/>
                  <a:pt x="29334" y="3471"/>
                </a:cubicBezTo>
                <a:lnTo>
                  <a:pt x="7152" y="1798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5" name="任意多边形 144"/>
          <p:cNvSpPr/>
          <p:nvPr/>
        </p:nvSpPr>
        <p:spPr>
          <a:xfrm flipH="1">
            <a:off x="2516865" y="1450793"/>
            <a:ext cx="1098566" cy="393968"/>
          </a:xfrm>
          <a:custGeom>
            <a:avLst/>
            <a:gdLst>
              <a:gd name="connsiteX0" fmla="*/ 0 w 2286000"/>
              <a:gd name="connsiteY0" fmla="*/ 472440 h 472440"/>
              <a:gd name="connsiteX1" fmla="*/ 472440 w 2286000"/>
              <a:gd name="connsiteY1" fmla="*/ 0 h 472440"/>
              <a:gd name="connsiteX2" fmla="*/ 2286000 w 2286000"/>
              <a:gd name="connsiteY2" fmla="*/ 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0" h="472440">
                <a:moveTo>
                  <a:pt x="0" y="472440"/>
                </a:moveTo>
                <a:lnTo>
                  <a:pt x="472440" y="0"/>
                </a:lnTo>
                <a:lnTo>
                  <a:pt x="2286000" y="0"/>
                </a:lnTo>
              </a:path>
            </a:pathLst>
          </a:custGeom>
          <a:noFill/>
          <a:ln w="6350" cap="flat" cmpd="sng" algn="ctr">
            <a:solidFill>
              <a:schemeClr val="bg2"/>
            </a:solidFill>
            <a:prstDash val="sysDot"/>
            <a:miter lim="800000"/>
            <a:headEnd type="oval" w="sm" len="sm"/>
            <a:tailEnd type="oval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200" ker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6" name="任意多边形 145"/>
          <p:cNvSpPr/>
          <p:nvPr/>
        </p:nvSpPr>
        <p:spPr>
          <a:xfrm>
            <a:off x="5472201" y="1450793"/>
            <a:ext cx="1098567" cy="393968"/>
          </a:xfrm>
          <a:custGeom>
            <a:avLst/>
            <a:gdLst>
              <a:gd name="connsiteX0" fmla="*/ 0 w 2286000"/>
              <a:gd name="connsiteY0" fmla="*/ 472440 h 472440"/>
              <a:gd name="connsiteX1" fmla="*/ 472440 w 2286000"/>
              <a:gd name="connsiteY1" fmla="*/ 0 h 472440"/>
              <a:gd name="connsiteX2" fmla="*/ 2286000 w 2286000"/>
              <a:gd name="connsiteY2" fmla="*/ 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0" h="472440">
                <a:moveTo>
                  <a:pt x="0" y="472440"/>
                </a:moveTo>
                <a:lnTo>
                  <a:pt x="472440" y="0"/>
                </a:lnTo>
                <a:lnTo>
                  <a:pt x="2286000" y="0"/>
                </a:lnTo>
              </a:path>
            </a:pathLst>
          </a:custGeom>
          <a:noFill/>
          <a:ln w="6350" cap="flat" cmpd="sng" algn="ctr">
            <a:solidFill>
              <a:schemeClr val="bg2"/>
            </a:solidFill>
            <a:prstDash val="sysDot"/>
            <a:miter lim="800000"/>
            <a:headEnd type="oval" w="sm" len="sm"/>
            <a:tailEnd type="oval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200" ker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7" name="任意多边形 146"/>
          <p:cNvSpPr/>
          <p:nvPr/>
        </p:nvSpPr>
        <p:spPr>
          <a:xfrm flipH="1" flipV="1">
            <a:off x="2516865" y="3787330"/>
            <a:ext cx="1098566" cy="393968"/>
          </a:xfrm>
          <a:custGeom>
            <a:avLst/>
            <a:gdLst>
              <a:gd name="connsiteX0" fmla="*/ 0 w 2286000"/>
              <a:gd name="connsiteY0" fmla="*/ 472440 h 472440"/>
              <a:gd name="connsiteX1" fmla="*/ 472440 w 2286000"/>
              <a:gd name="connsiteY1" fmla="*/ 0 h 472440"/>
              <a:gd name="connsiteX2" fmla="*/ 2286000 w 2286000"/>
              <a:gd name="connsiteY2" fmla="*/ 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0" h="472440">
                <a:moveTo>
                  <a:pt x="0" y="472440"/>
                </a:moveTo>
                <a:lnTo>
                  <a:pt x="472440" y="0"/>
                </a:lnTo>
                <a:lnTo>
                  <a:pt x="2286000" y="0"/>
                </a:lnTo>
              </a:path>
            </a:pathLst>
          </a:custGeom>
          <a:noFill/>
          <a:ln w="6350" cap="flat" cmpd="sng" algn="ctr">
            <a:solidFill>
              <a:schemeClr val="bg2"/>
            </a:solidFill>
            <a:prstDash val="sysDot"/>
            <a:miter lim="800000"/>
            <a:headEnd type="oval" w="sm" len="sm"/>
            <a:tailEnd type="oval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200" ker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8" name="任意多边形 147"/>
          <p:cNvSpPr/>
          <p:nvPr/>
        </p:nvSpPr>
        <p:spPr>
          <a:xfrm flipV="1">
            <a:off x="5472201" y="3787330"/>
            <a:ext cx="1098567" cy="393968"/>
          </a:xfrm>
          <a:custGeom>
            <a:avLst/>
            <a:gdLst>
              <a:gd name="connsiteX0" fmla="*/ 0 w 2286000"/>
              <a:gd name="connsiteY0" fmla="*/ 472440 h 472440"/>
              <a:gd name="connsiteX1" fmla="*/ 472440 w 2286000"/>
              <a:gd name="connsiteY1" fmla="*/ 0 h 472440"/>
              <a:gd name="connsiteX2" fmla="*/ 2286000 w 2286000"/>
              <a:gd name="connsiteY2" fmla="*/ 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0" h="472440">
                <a:moveTo>
                  <a:pt x="0" y="472440"/>
                </a:moveTo>
                <a:lnTo>
                  <a:pt x="472440" y="0"/>
                </a:lnTo>
                <a:lnTo>
                  <a:pt x="2286000" y="0"/>
                </a:lnTo>
              </a:path>
            </a:pathLst>
          </a:custGeom>
          <a:noFill/>
          <a:ln w="6350" cap="flat" cmpd="sng" algn="ctr">
            <a:solidFill>
              <a:schemeClr val="bg2"/>
            </a:solidFill>
            <a:prstDash val="sysDot"/>
            <a:miter lim="800000"/>
            <a:headEnd type="oval" w="sm" len="sm"/>
            <a:tailEnd type="oval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200" ker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49" name="直接箭头连接符 148"/>
          <p:cNvCxnSpPr/>
          <p:nvPr/>
        </p:nvCxnSpPr>
        <p:spPr>
          <a:xfrm flipH="1">
            <a:off x="5952541" y="2840290"/>
            <a:ext cx="618228" cy="10607"/>
          </a:xfrm>
          <a:prstGeom prst="straightConnector1">
            <a:avLst/>
          </a:prstGeom>
          <a:noFill/>
          <a:ln w="6350" cap="flat" cmpd="sng" algn="ctr">
            <a:solidFill>
              <a:schemeClr val="bg2"/>
            </a:solidFill>
            <a:prstDash val="sysDot"/>
            <a:miter lim="800000"/>
            <a:headEnd type="oval" w="sm" len="sm"/>
            <a:tailEnd type="oval" w="sm" len="sm"/>
          </a:ln>
          <a:effectLst/>
        </p:spPr>
      </p:cxnSp>
      <p:cxnSp>
        <p:nvCxnSpPr>
          <p:cNvPr id="150" name="直接箭头连接符 149"/>
          <p:cNvCxnSpPr/>
          <p:nvPr/>
        </p:nvCxnSpPr>
        <p:spPr>
          <a:xfrm flipH="1">
            <a:off x="2516864" y="2856960"/>
            <a:ext cx="464109" cy="1"/>
          </a:xfrm>
          <a:prstGeom prst="straightConnector1">
            <a:avLst/>
          </a:prstGeom>
          <a:noFill/>
          <a:ln w="19050" cap="flat" cmpd="sng" algn="ctr">
            <a:noFill/>
            <a:prstDash val="sysDot"/>
            <a:miter lim="800000"/>
            <a:headEnd type="oval" w="sm" len="sm"/>
            <a:tailEnd type="oval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cxnSp>
      <p:sp>
        <p:nvSpPr>
          <p:cNvPr id="151" name="文本框 75"/>
          <p:cNvSpPr txBox="1"/>
          <p:nvPr/>
        </p:nvSpPr>
        <p:spPr>
          <a:xfrm>
            <a:off x="6670535" y="1178160"/>
            <a:ext cx="1682428" cy="54072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2" name="文本框 76"/>
          <p:cNvSpPr txBox="1"/>
          <p:nvPr/>
        </p:nvSpPr>
        <p:spPr>
          <a:xfrm>
            <a:off x="6670535" y="2576751"/>
            <a:ext cx="1682428" cy="54072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3" name="文本框 77"/>
          <p:cNvSpPr txBox="1"/>
          <p:nvPr/>
        </p:nvSpPr>
        <p:spPr>
          <a:xfrm>
            <a:off x="6670535" y="3908666"/>
            <a:ext cx="1682428" cy="54072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4" name="文本框 78"/>
          <p:cNvSpPr txBox="1"/>
          <p:nvPr/>
        </p:nvSpPr>
        <p:spPr>
          <a:xfrm>
            <a:off x="718093" y="1178160"/>
            <a:ext cx="1691383" cy="54072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40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defRPr>
            </a:lvl1pPr>
          </a:lstStyle>
          <a:p>
            <a:pPr algn="r"/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5" name="文本框 79"/>
          <p:cNvSpPr txBox="1"/>
          <p:nvPr/>
        </p:nvSpPr>
        <p:spPr>
          <a:xfrm>
            <a:off x="704003" y="2576751"/>
            <a:ext cx="1705473" cy="54072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6" name="文本框 80"/>
          <p:cNvSpPr txBox="1"/>
          <p:nvPr/>
        </p:nvSpPr>
        <p:spPr>
          <a:xfrm>
            <a:off x="704004" y="3908666"/>
            <a:ext cx="1705473" cy="54072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7" name="文本框 3"/>
          <p:cNvSpPr txBox="1"/>
          <p:nvPr/>
        </p:nvSpPr>
        <p:spPr>
          <a:xfrm>
            <a:off x="3987830" y="2458857"/>
            <a:ext cx="1109984" cy="7927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zh-CN" sz="2275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Segoe UI Emoji" panose="020B0502040204020203" pitchFamily="34" charset="0"/>
              </a:rPr>
              <a:t>YOUR </a:t>
            </a:r>
            <a:endParaRPr lang="en-US" altLang="zh-CN" sz="2275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Segoe UI Emoji" panose="020B0502040204020203" pitchFamily="34" charset="0"/>
            </a:endParaRPr>
          </a:p>
          <a:p>
            <a:pPr algn="ctr">
              <a:defRPr/>
            </a:pPr>
            <a:r>
              <a:rPr lang="en-US" altLang="zh-CN" sz="2275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Segoe UI Emoji" panose="020B0502040204020203" pitchFamily="34" charset="0"/>
              </a:rPr>
              <a:t>TITLE</a:t>
            </a:r>
            <a:endParaRPr lang="zh-CN" altLang="en-US" sz="2275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cxnSp>
        <p:nvCxnSpPr>
          <p:cNvPr id="158" name="直接箭头连接符 157"/>
          <p:cNvCxnSpPr/>
          <p:nvPr/>
        </p:nvCxnSpPr>
        <p:spPr>
          <a:xfrm flipH="1">
            <a:off x="2518673" y="2840290"/>
            <a:ext cx="618228" cy="10607"/>
          </a:xfrm>
          <a:prstGeom prst="straightConnector1">
            <a:avLst/>
          </a:prstGeom>
          <a:noFill/>
          <a:ln w="6350" cap="flat" cmpd="sng" algn="ctr">
            <a:solidFill>
              <a:schemeClr val="bg2"/>
            </a:solidFill>
            <a:prstDash val="sysDot"/>
            <a:miter lim="800000"/>
            <a:headEnd type="oval" w="sm" len="sm"/>
            <a:tailEnd type="oval" w="sm" len="sm"/>
          </a:ln>
          <a:effectLst/>
        </p:spPr>
      </p:cxnSp>
      <p:sp>
        <p:nvSpPr>
          <p:cNvPr id="23" name="TextBox 19"/>
          <p:cNvSpPr txBox="1">
            <a:spLocks noChangeArrowheads="1"/>
          </p:cNvSpPr>
          <p:nvPr/>
        </p:nvSpPr>
        <p:spPr bwMode="auto">
          <a:xfrm>
            <a:off x="718093" y="869734"/>
            <a:ext cx="1691384" cy="35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84" tIns="46642" rIns="93284" bIns="46642" numCol="1" anchor="t" anchorCtr="0" compatLnSpc="1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4" name="TextBox 19"/>
          <p:cNvSpPr txBox="1">
            <a:spLocks noChangeArrowheads="1"/>
          </p:cNvSpPr>
          <p:nvPr/>
        </p:nvSpPr>
        <p:spPr bwMode="auto">
          <a:xfrm>
            <a:off x="718093" y="2273976"/>
            <a:ext cx="1691384" cy="35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84" tIns="46642" rIns="93284" bIns="46642" numCol="1" anchor="t" anchorCtr="0" compatLnSpc="1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5" name="TextBox 19"/>
          <p:cNvSpPr txBox="1">
            <a:spLocks noChangeArrowheads="1"/>
          </p:cNvSpPr>
          <p:nvPr/>
        </p:nvSpPr>
        <p:spPr bwMode="auto">
          <a:xfrm>
            <a:off x="718093" y="3615961"/>
            <a:ext cx="1691384" cy="35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84" tIns="46642" rIns="93284" bIns="46642" numCol="1" anchor="t" anchorCtr="0" compatLnSpc="1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6" name="TextBox 19"/>
          <p:cNvSpPr txBox="1">
            <a:spLocks noChangeArrowheads="1"/>
          </p:cNvSpPr>
          <p:nvPr/>
        </p:nvSpPr>
        <p:spPr bwMode="auto">
          <a:xfrm>
            <a:off x="6670535" y="869734"/>
            <a:ext cx="1429618" cy="35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84" tIns="46642" rIns="93284" bIns="46642" numCol="1" anchor="t" anchorCtr="0" compatLnSpc="1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6670535" y="2273976"/>
            <a:ext cx="1429618" cy="35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84" tIns="46642" rIns="93284" bIns="46642" numCol="1" anchor="t" anchorCtr="0" compatLnSpc="1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8" name="TextBox 19"/>
          <p:cNvSpPr txBox="1">
            <a:spLocks noChangeArrowheads="1"/>
          </p:cNvSpPr>
          <p:nvPr/>
        </p:nvSpPr>
        <p:spPr bwMode="auto">
          <a:xfrm>
            <a:off x="6670535" y="3615961"/>
            <a:ext cx="1429618" cy="35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84" tIns="46642" rIns="93284" bIns="46642" numCol="1" anchor="t" anchorCtr="0" compatLnSpc="1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70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500"/>
                            </p:stCondLst>
                            <p:childTnLst>
                              <p:par>
                                <p:cTn id="10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500"/>
                            </p:stCondLst>
                            <p:childTnLst>
                              <p:par>
                                <p:cTn id="1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onut 28"/>
          <p:cNvSpPr/>
          <p:nvPr/>
        </p:nvSpPr>
        <p:spPr>
          <a:xfrm>
            <a:off x="4224921" y="1035649"/>
            <a:ext cx="890143" cy="890143"/>
          </a:xfrm>
          <a:prstGeom prst="donut">
            <a:avLst>
              <a:gd name="adj" fmla="val 1057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57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Donut 27"/>
          <p:cNvSpPr/>
          <p:nvPr/>
        </p:nvSpPr>
        <p:spPr>
          <a:xfrm>
            <a:off x="4478130" y="1584837"/>
            <a:ext cx="1046437" cy="1046434"/>
          </a:xfrm>
          <a:prstGeom prst="donut">
            <a:avLst>
              <a:gd name="adj" fmla="val 1057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57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Donut 26"/>
          <p:cNvSpPr/>
          <p:nvPr/>
        </p:nvSpPr>
        <p:spPr>
          <a:xfrm>
            <a:off x="4753745" y="2340616"/>
            <a:ext cx="1037754" cy="1037754"/>
          </a:xfrm>
          <a:prstGeom prst="donut">
            <a:avLst>
              <a:gd name="adj" fmla="val 1057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57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174"/>
          <p:cNvSpPr>
            <a:spLocks noEditPoints="1"/>
          </p:cNvSpPr>
          <p:nvPr/>
        </p:nvSpPr>
        <p:spPr bwMode="auto">
          <a:xfrm>
            <a:off x="5069074" y="2717547"/>
            <a:ext cx="407086" cy="283889"/>
          </a:xfrm>
          <a:custGeom>
            <a:avLst/>
            <a:gdLst/>
            <a:ahLst/>
            <a:cxnLst>
              <a:cxn ang="0">
                <a:pos x="64" y="20"/>
              </a:cxn>
              <a:cxn ang="0">
                <a:pos x="35" y="9"/>
              </a:cxn>
              <a:cxn ang="0">
                <a:pos x="7" y="20"/>
              </a:cxn>
              <a:cxn ang="0">
                <a:pos x="6" y="20"/>
              </a:cxn>
              <a:cxn ang="0">
                <a:pos x="0" y="14"/>
              </a:cxn>
              <a:cxn ang="0">
                <a:pos x="1" y="13"/>
              </a:cxn>
              <a:cxn ang="0">
                <a:pos x="35" y="0"/>
              </a:cxn>
              <a:cxn ang="0">
                <a:pos x="70" y="13"/>
              </a:cxn>
              <a:cxn ang="0">
                <a:pos x="70" y="14"/>
              </a:cxn>
              <a:cxn ang="0">
                <a:pos x="64" y="20"/>
              </a:cxn>
              <a:cxn ang="0">
                <a:pos x="64" y="20"/>
              </a:cxn>
              <a:cxn ang="0">
                <a:pos x="54" y="30"/>
              </a:cxn>
              <a:cxn ang="0">
                <a:pos x="35" y="22"/>
              </a:cxn>
              <a:cxn ang="0">
                <a:pos x="16" y="30"/>
              </a:cxn>
              <a:cxn ang="0">
                <a:pos x="10" y="24"/>
              </a:cxn>
              <a:cxn ang="0">
                <a:pos x="10" y="23"/>
              </a:cxn>
              <a:cxn ang="0">
                <a:pos x="35" y="13"/>
              </a:cxn>
              <a:cxn ang="0">
                <a:pos x="60" y="23"/>
              </a:cxn>
              <a:cxn ang="0">
                <a:pos x="61" y="24"/>
              </a:cxn>
              <a:cxn ang="0">
                <a:pos x="55" y="30"/>
              </a:cxn>
              <a:cxn ang="0">
                <a:pos x="54" y="30"/>
              </a:cxn>
              <a:cxn ang="0">
                <a:pos x="35" y="36"/>
              </a:cxn>
              <a:cxn ang="0">
                <a:pos x="26" y="40"/>
              </a:cxn>
              <a:cxn ang="0">
                <a:pos x="20" y="34"/>
              </a:cxn>
              <a:cxn ang="0">
                <a:pos x="20" y="33"/>
              </a:cxn>
              <a:cxn ang="0">
                <a:pos x="35" y="27"/>
              </a:cxn>
              <a:cxn ang="0">
                <a:pos x="51" y="33"/>
              </a:cxn>
              <a:cxn ang="0">
                <a:pos x="51" y="34"/>
              </a:cxn>
              <a:cxn ang="0">
                <a:pos x="45" y="40"/>
              </a:cxn>
              <a:cxn ang="0">
                <a:pos x="35" y="36"/>
              </a:cxn>
              <a:cxn ang="0">
                <a:pos x="29" y="43"/>
              </a:cxn>
              <a:cxn ang="0">
                <a:pos x="35" y="41"/>
              </a:cxn>
              <a:cxn ang="0">
                <a:pos x="41" y="43"/>
              </a:cxn>
              <a:cxn ang="0">
                <a:pos x="35" y="49"/>
              </a:cxn>
              <a:cxn ang="0">
                <a:pos x="29" y="43"/>
              </a:cxn>
            </a:cxnLst>
            <a:rect l="0" t="0" r="r" b="b"/>
            <a:pathLst>
              <a:path w="70" h="49">
                <a:moveTo>
                  <a:pt x="64" y="20"/>
                </a:moveTo>
                <a:cubicBezTo>
                  <a:pt x="55" y="13"/>
                  <a:pt x="46" y="9"/>
                  <a:pt x="35" y="9"/>
                </a:cubicBezTo>
                <a:cubicBezTo>
                  <a:pt x="24" y="9"/>
                  <a:pt x="15" y="13"/>
                  <a:pt x="7" y="20"/>
                </a:cubicBezTo>
                <a:cubicBezTo>
                  <a:pt x="7" y="20"/>
                  <a:pt x="7" y="20"/>
                  <a:pt x="6" y="20"/>
                </a:cubicBezTo>
                <a:cubicBezTo>
                  <a:pt x="5" y="20"/>
                  <a:pt x="0" y="15"/>
                  <a:pt x="0" y="14"/>
                </a:cubicBezTo>
                <a:cubicBezTo>
                  <a:pt x="0" y="14"/>
                  <a:pt x="0" y="14"/>
                  <a:pt x="1" y="13"/>
                </a:cubicBezTo>
                <a:cubicBezTo>
                  <a:pt x="10" y="4"/>
                  <a:pt x="23" y="0"/>
                  <a:pt x="35" y="0"/>
                </a:cubicBezTo>
                <a:cubicBezTo>
                  <a:pt x="48" y="0"/>
                  <a:pt x="61" y="4"/>
                  <a:pt x="70" y="13"/>
                </a:cubicBezTo>
                <a:cubicBezTo>
                  <a:pt x="70" y="14"/>
                  <a:pt x="70" y="14"/>
                  <a:pt x="70" y="14"/>
                </a:cubicBezTo>
                <a:cubicBezTo>
                  <a:pt x="70" y="15"/>
                  <a:pt x="65" y="20"/>
                  <a:pt x="64" y="20"/>
                </a:cubicBezTo>
                <a:cubicBezTo>
                  <a:pt x="64" y="20"/>
                  <a:pt x="64" y="20"/>
                  <a:pt x="64" y="20"/>
                </a:cubicBezTo>
                <a:close/>
                <a:moveTo>
                  <a:pt x="54" y="30"/>
                </a:moveTo>
                <a:cubicBezTo>
                  <a:pt x="48" y="25"/>
                  <a:pt x="43" y="22"/>
                  <a:pt x="35" y="22"/>
                </a:cubicBezTo>
                <a:cubicBezTo>
                  <a:pt x="25" y="22"/>
                  <a:pt x="16" y="30"/>
                  <a:pt x="16" y="30"/>
                </a:cubicBezTo>
                <a:cubicBezTo>
                  <a:pt x="15" y="30"/>
                  <a:pt x="10" y="25"/>
                  <a:pt x="10" y="24"/>
                </a:cubicBezTo>
                <a:cubicBezTo>
                  <a:pt x="10" y="24"/>
                  <a:pt x="10" y="23"/>
                  <a:pt x="10" y="23"/>
                </a:cubicBezTo>
                <a:cubicBezTo>
                  <a:pt x="17" y="17"/>
                  <a:pt x="26" y="13"/>
                  <a:pt x="35" y="13"/>
                </a:cubicBezTo>
                <a:cubicBezTo>
                  <a:pt x="44" y="13"/>
                  <a:pt x="54" y="17"/>
                  <a:pt x="60" y="23"/>
                </a:cubicBezTo>
                <a:cubicBezTo>
                  <a:pt x="61" y="23"/>
                  <a:pt x="61" y="24"/>
                  <a:pt x="61" y="24"/>
                </a:cubicBezTo>
                <a:cubicBezTo>
                  <a:pt x="61" y="25"/>
                  <a:pt x="56" y="30"/>
                  <a:pt x="55" y="30"/>
                </a:cubicBezTo>
                <a:cubicBezTo>
                  <a:pt x="54" y="30"/>
                  <a:pt x="54" y="30"/>
                  <a:pt x="54" y="30"/>
                </a:cubicBezTo>
                <a:close/>
                <a:moveTo>
                  <a:pt x="35" y="36"/>
                </a:moveTo>
                <a:cubicBezTo>
                  <a:pt x="30" y="36"/>
                  <a:pt x="26" y="40"/>
                  <a:pt x="26" y="40"/>
                </a:cubicBezTo>
                <a:cubicBezTo>
                  <a:pt x="25" y="40"/>
                  <a:pt x="20" y="35"/>
                  <a:pt x="20" y="34"/>
                </a:cubicBezTo>
                <a:cubicBezTo>
                  <a:pt x="20" y="33"/>
                  <a:pt x="20" y="33"/>
                  <a:pt x="20" y="33"/>
                </a:cubicBezTo>
                <a:cubicBezTo>
                  <a:pt x="24" y="29"/>
                  <a:pt x="30" y="27"/>
                  <a:pt x="35" y="27"/>
                </a:cubicBezTo>
                <a:cubicBezTo>
                  <a:pt x="41" y="27"/>
                  <a:pt x="47" y="29"/>
                  <a:pt x="51" y="33"/>
                </a:cubicBezTo>
                <a:cubicBezTo>
                  <a:pt x="51" y="33"/>
                  <a:pt x="51" y="33"/>
                  <a:pt x="51" y="34"/>
                </a:cubicBezTo>
                <a:cubicBezTo>
                  <a:pt x="51" y="35"/>
                  <a:pt x="46" y="40"/>
                  <a:pt x="45" y="40"/>
                </a:cubicBezTo>
                <a:cubicBezTo>
                  <a:pt x="44" y="40"/>
                  <a:pt x="41" y="36"/>
                  <a:pt x="35" y="36"/>
                </a:cubicBezTo>
                <a:close/>
                <a:moveTo>
                  <a:pt x="29" y="43"/>
                </a:moveTo>
                <a:cubicBezTo>
                  <a:pt x="29" y="42"/>
                  <a:pt x="34" y="41"/>
                  <a:pt x="35" y="41"/>
                </a:cubicBezTo>
                <a:cubicBezTo>
                  <a:pt x="37" y="41"/>
                  <a:pt x="41" y="42"/>
                  <a:pt x="41" y="43"/>
                </a:cubicBezTo>
                <a:cubicBezTo>
                  <a:pt x="41" y="44"/>
                  <a:pt x="36" y="49"/>
                  <a:pt x="35" y="49"/>
                </a:cubicBezTo>
                <a:cubicBezTo>
                  <a:pt x="34" y="49"/>
                  <a:pt x="29" y="44"/>
                  <a:pt x="29" y="43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</a:ln>
        </p:spPr>
        <p:txBody>
          <a:bodyPr vert="horz" wrap="square" lIns="91423" tIns="45712" rIns="91423" bIns="45712" numCol="1" anchor="t" anchorCtr="0" compatLnSpc="1"/>
          <a:lstStyle/>
          <a:p>
            <a:pPr>
              <a:lnSpc>
                <a:spcPct val="120000"/>
              </a:lnSpc>
            </a:pPr>
            <a:endParaRPr lang="en-US" sz="5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Freeform 101"/>
          <p:cNvSpPr>
            <a:spLocks noEditPoints="1"/>
          </p:cNvSpPr>
          <p:nvPr/>
        </p:nvSpPr>
        <p:spPr bwMode="auto">
          <a:xfrm>
            <a:off x="4840165" y="1982973"/>
            <a:ext cx="322362" cy="298239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  <a:round/>
          </a:ln>
        </p:spPr>
        <p:txBody>
          <a:bodyPr vert="horz" wrap="square" lIns="91423" tIns="45712" rIns="91423" bIns="45712" numCol="1" anchor="t" anchorCtr="0" compatLnSpc="1"/>
          <a:lstStyle/>
          <a:p>
            <a:pPr>
              <a:lnSpc>
                <a:spcPct val="120000"/>
              </a:lnSpc>
            </a:pPr>
            <a:endParaRPr lang="en-US" sz="5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Freeform 145"/>
          <p:cNvSpPr/>
          <p:nvPr/>
        </p:nvSpPr>
        <p:spPr bwMode="auto">
          <a:xfrm>
            <a:off x="4530194" y="1343505"/>
            <a:ext cx="272490" cy="234971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accent6"/>
          </a:solidFill>
          <a:ln w="9525">
            <a:noFill/>
            <a:round/>
          </a:ln>
        </p:spPr>
        <p:txBody>
          <a:bodyPr vert="horz" wrap="square" lIns="91423" tIns="45712" rIns="91423" bIns="45712" numCol="1" anchor="t" anchorCtr="0" compatLnSpc="1"/>
          <a:lstStyle/>
          <a:p>
            <a:pPr>
              <a:lnSpc>
                <a:spcPct val="120000"/>
              </a:lnSpc>
            </a:pPr>
            <a:endParaRPr lang="en-US" sz="57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Donut 25"/>
          <p:cNvSpPr/>
          <p:nvPr/>
        </p:nvSpPr>
        <p:spPr>
          <a:xfrm>
            <a:off x="4159940" y="2878678"/>
            <a:ext cx="1189424" cy="1189424"/>
          </a:xfrm>
          <a:prstGeom prst="donut">
            <a:avLst>
              <a:gd name="adj" fmla="val 105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57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Donut 24"/>
          <p:cNvSpPr/>
          <p:nvPr/>
        </p:nvSpPr>
        <p:spPr>
          <a:xfrm>
            <a:off x="3202015" y="3197986"/>
            <a:ext cx="1404959" cy="1404959"/>
          </a:xfrm>
          <a:prstGeom prst="donut">
            <a:avLst>
              <a:gd name="adj" fmla="val 1057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57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Donut 23"/>
          <p:cNvSpPr/>
          <p:nvPr/>
        </p:nvSpPr>
        <p:spPr>
          <a:xfrm>
            <a:off x="1898738" y="3070260"/>
            <a:ext cx="1660405" cy="1660405"/>
          </a:xfrm>
          <a:prstGeom prst="donut">
            <a:avLst>
              <a:gd name="adj" fmla="val 1057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57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66"/>
          <p:cNvSpPr>
            <a:spLocks noEditPoints="1"/>
          </p:cNvSpPr>
          <p:nvPr/>
        </p:nvSpPr>
        <p:spPr bwMode="auto">
          <a:xfrm>
            <a:off x="2557104" y="3669324"/>
            <a:ext cx="395765" cy="462282"/>
          </a:xfrm>
          <a:custGeom>
            <a:avLst/>
            <a:gdLst/>
            <a:ahLst/>
            <a:cxnLst>
              <a:cxn ang="0">
                <a:pos x="55" y="9"/>
              </a:cxn>
              <a:cxn ang="0">
                <a:pos x="55" y="14"/>
              </a:cxn>
              <a:cxn ang="0">
                <a:pos x="27" y="23"/>
              </a:cxn>
              <a:cxn ang="0">
                <a:pos x="0" y="14"/>
              </a:cxn>
              <a:cxn ang="0">
                <a:pos x="0" y="9"/>
              </a:cxn>
              <a:cxn ang="0">
                <a:pos x="27" y="0"/>
              </a:cxn>
              <a:cxn ang="0">
                <a:pos x="55" y="9"/>
              </a:cxn>
              <a:cxn ang="0">
                <a:pos x="55" y="21"/>
              </a:cxn>
              <a:cxn ang="0">
                <a:pos x="55" y="27"/>
              </a:cxn>
              <a:cxn ang="0">
                <a:pos x="27" y="37"/>
              </a:cxn>
              <a:cxn ang="0">
                <a:pos x="0" y="27"/>
              </a:cxn>
              <a:cxn ang="0">
                <a:pos x="0" y="21"/>
              </a:cxn>
              <a:cxn ang="0">
                <a:pos x="27" y="27"/>
              </a:cxn>
              <a:cxn ang="0">
                <a:pos x="55" y="21"/>
              </a:cxn>
              <a:cxn ang="0">
                <a:pos x="55" y="35"/>
              </a:cxn>
              <a:cxn ang="0">
                <a:pos x="55" y="41"/>
              </a:cxn>
              <a:cxn ang="0">
                <a:pos x="27" y="50"/>
              </a:cxn>
              <a:cxn ang="0">
                <a:pos x="0" y="41"/>
              </a:cxn>
              <a:cxn ang="0">
                <a:pos x="0" y="35"/>
              </a:cxn>
              <a:cxn ang="0">
                <a:pos x="27" y="41"/>
              </a:cxn>
              <a:cxn ang="0">
                <a:pos x="55" y="35"/>
              </a:cxn>
              <a:cxn ang="0">
                <a:pos x="55" y="49"/>
              </a:cxn>
              <a:cxn ang="0">
                <a:pos x="55" y="55"/>
              </a:cxn>
              <a:cxn ang="0">
                <a:pos x="27" y="64"/>
              </a:cxn>
              <a:cxn ang="0">
                <a:pos x="0" y="55"/>
              </a:cxn>
              <a:cxn ang="0">
                <a:pos x="0" y="49"/>
              </a:cxn>
              <a:cxn ang="0">
                <a:pos x="27" y="55"/>
              </a:cxn>
              <a:cxn ang="0">
                <a:pos x="55" y="49"/>
              </a:cxn>
            </a:cxnLst>
            <a:rect l="0" t="0" r="r" b="b"/>
            <a:pathLst>
              <a:path w="55" h="64">
                <a:moveTo>
                  <a:pt x="55" y="9"/>
                </a:moveTo>
                <a:cubicBezTo>
                  <a:pt x="55" y="14"/>
                  <a:pt x="55" y="14"/>
                  <a:pt x="55" y="14"/>
                </a:cubicBezTo>
                <a:cubicBezTo>
                  <a:pt x="55" y="19"/>
                  <a:pt x="42" y="23"/>
                  <a:pt x="27" y="23"/>
                </a:cubicBezTo>
                <a:cubicBezTo>
                  <a:pt x="12" y="23"/>
                  <a:pt x="0" y="19"/>
                  <a:pt x="0" y="14"/>
                </a:cubicBezTo>
                <a:cubicBezTo>
                  <a:pt x="0" y="9"/>
                  <a:pt x="0" y="9"/>
                  <a:pt x="0" y="9"/>
                </a:cubicBezTo>
                <a:cubicBezTo>
                  <a:pt x="0" y="4"/>
                  <a:pt x="12" y="0"/>
                  <a:pt x="27" y="0"/>
                </a:cubicBezTo>
                <a:cubicBezTo>
                  <a:pt x="42" y="0"/>
                  <a:pt x="55" y="4"/>
                  <a:pt x="55" y="9"/>
                </a:cubicBezTo>
                <a:close/>
                <a:moveTo>
                  <a:pt x="55" y="21"/>
                </a:moveTo>
                <a:cubicBezTo>
                  <a:pt x="55" y="27"/>
                  <a:pt x="55" y="27"/>
                  <a:pt x="55" y="27"/>
                </a:cubicBezTo>
                <a:cubicBezTo>
                  <a:pt x="55" y="32"/>
                  <a:pt x="42" y="37"/>
                  <a:pt x="27" y="37"/>
                </a:cubicBezTo>
                <a:cubicBezTo>
                  <a:pt x="12" y="37"/>
                  <a:pt x="0" y="32"/>
                  <a:pt x="0" y="27"/>
                </a:cubicBezTo>
                <a:cubicBezTo>
                  <a:pt x="0" y="21"/>
                  <a:pt x="0" y="21"/>
                  <a:pt x="0" y="21"/>
                </a:cubicBezTo>
                <a:cubicBezTo>
                  <a:pt x="6" y="25"/>
                  <a:pt x="16" y="27"/>
                  <a:pt x="27" y="27"/>
                </a:cubicBezTo>
                <a:cubicBezTo>
                  <a:pt x="38" y="27"/>
                  <a:pt x="49" y="25"/>
                  <a:pt x="55" y="21"/>
                </a:cubicBezTo>
                <a:close/>
                <a:moveTo>
                  <a:pt x="55" y="35"/>
                </a:moveTo>
                <a:cubicBezTo>
                  <a:pt x="55" y="41"/>
                  <a:pt x="55" y="41"/>
                  <a:pt x="55" y="41"/>
                </a:cubicBezTo>
                <a:cubicBezTo>
                  <a:pt x="55" y="46"/>
                  <a:pt x="42" y="50"/>
                  <a:pt x="27" y="50"/>
                </a:cubicBezTo>
                <a:cubicBezTo>
                  <a:pt x="12" y="50"/>
                  <a:pt x="0" y="46"/>
                  <a:pt x="0" y="41"/>
                </a:cubicBezTo>
                <a:cubicBezTo>
                  <a:pt x="0" y="35"/>
                  <a:pt x="0" y="35"/>
                  <a:pt x="0" y="35"/>
                </a:cubicBezTo>
                <a:cubicBezTo>
                  <a:pt x="6" y="39"/>
                  <a:pt x="16" y="41"/>
                  <a:pt x="27" y="41"/>
                </a:cubicBezTo>
                <a:cubicBezTo>
                  <a:pt x="38" y="41"/>
                  <a:pt x="49" y="39"/>
                  <a:pt x="55" y="35"/>
                </a:cubicBezTo>
                <a:close/>
                <a:moveTo>
                  <a:pt x="55" y="49"/>
                </a:moveTo>
                <a:cubicBezTo>
                  <a:pt x="55" y="55"/>
                  <a:pt x="55" y="55"/>
                  <a:pt x="55" y="55"/>
                </a:cubicBezTo>
                <a:cubicBezTo>
                  <a:pt x="55" y="60"/>
                  <a:pt x="42" y="64"/>
                  <a:pt x="27" y="64"/>
                </a:cubicBezTo>
                <a:cubicBezTo>
                  <a:pt x="12" y="64"/>
                  <a:pt x="0" y="60"/>
                  <a:pt x="0" y="55"/>
                </a:cubicBezTo>
                <a:cubicBezTo>
                  <a:pt x="0" y="49"/>
                  <a:pt x="0" y="49"/>
                  <a:pt x="0" y="49"/>
                </a:cubicBezTo>
                <a:cubicBezTo>
                  <a:pt x="6" y="53"/>
                  <a:pt x="16" y="55"/>
                  <a:pt x="27" y="55"/>
                </a:cubicBezTo>
                <a:cubicBezTo>
                  <a:pt x="38" y="55"/>
                  <a:pt x="49" y="53"/>
                  <a:pt x="55" y="4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23" tIns="45712" rIns="91423" bIns="45712" numCol="1" anchor="t" anchorCtr="0" compatLnSpc="1"/>
          <a:lstStyle/>
          <a:p>
            <a:pPr>
              <a:lnSpc>
                <a:spcPct val="120000"/>
              </a:lnSpc>
            </a:pPr>
            <a:endParaRPr lang="en-US" sz="5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Freeform 72"/>
          <p:cNvSpPr>
            <a:spLocks noEditPoints="1"/>
          </p:cNvSpPr>
          <p:nvPr/>
        </p:nvSpPr>
        <p:spPr bwMode="auto">
          <a:xfrm>
            <a:off x="3705025" y="3742611"/>
            <a:ext cx="398942" cy="315708"/>
          </a:xfrm>
          <a:custGeom>
            <a:avLst/>
            <a:gdLst/>
            <a:ahLst/>
            <a:cxnLst>
              <a:cxn ang="0">
                <a:pos x="50" y="41"/>
              </a:cxn>
              <a:cxn ang="0">
                <a:pos x="40" y="51"/>
              </a:cxn>
              <a:cxn ang="0">
                <a:pos x="10" y="51"/>
              </a:cxn>
              <a:cxn ang="0">
                <a:pos x="0" y="41"/>
              </a:cxn>
              <a:cxn ang="0">
                <a:pos x="0" y="11"/>
              </a:cxn>
              <a:cxn ang="0">
                <a:pos x="10" y="1"/>
              </a:cxn>
              <a:cxn ang="0">
                <a:pos x="40" y="1"/>
              </a:cxn>
              <a:cxn ang="0">
                <a:pos x="44" y="1"/>
              </a:cxn>
              <a:cxn ang="0">
                <a:pos x="45" y="2"/>
              </a:cxn>
              <a:cxn ang="0">
                <a:pos x="44" y="3"/>
              </a:cxn>
              <a:cxn ang="0">
                <a:pos x="43" y="5"/>
              </a:cxn>
              <a:cxn ang="0">
                <a:pos x="41" y="5"/>
              </a:cxn>
              <a:cxn ang="0">
                <a:pos x="40" y="5"/>
              </a:cxn>
              <a:cxn ang="0">
                <a:pos x="10" y="5"/>
              </a:cxn>
              <a:cxn ang="0">
                <a:pos x="4" y="11"/>
              </a:cxn>
              <a:cxn ang="0">
                <a:pos x="4" y="41"/>
              </a:cxn>
              <a:cxn ang="0">
                <a:pos x="10" y="46"/>
              </a:cxn>
              <a:cxn ang="0">
                <a:pos x="40" y="46"/>
              </a:cxn>
              <a:cxn ang="0">
                <a:pos x="45" y="41"/>
              </a:cxn>
              <a:cxn ang="0">
                <a:pos x="45" y="36"/>
              </a:cxn>
              <a:cxn ang="0">
                <a:pos x="46" y="35"/>
              </a:cxn>
              <a:cxn ang="0">
                <a:pos x="48" y="33"/>
              </a:cxn>
              <a:cxn ang="0">
                <a:pos x="49" y="33"/>
              </a:cxn>
              <a:cxn ang="0">
                <a:pos x="50" y="34"/>
              </a:cxn>
              <a:cxn ang="0">
                <a:pos x="50" y="41"/>
              </a:cxn>
              <a:cxn ang="0">
                <a:pos x="57" y="18"/>
              </a:cxn>
              <a:cxn ang="0">
                <a:pos x="33" y="42"/>
              </a:cxn>
              <a:cxn ang="0">
                <a:pos x="23" y="42"/>
              </a:cxn>
              <a:cxn ang="0">
                <a:pos x="23" y="31"/>
              </a:cxn>
              <a:cxn ang="0">
                <a:pos x="47" y="7"/>
              </a:cxn>
              <a:cxn ang="0">
                <a:pos x="57" y="18"/>
              </a:cxn>
              <a:cxn ang="0">
                <a:pos x="36" y="34"/>
              </a:cxn>
              <a:cxn ang="0">
                <a:pos x="30" y="29"/>
              </a:cxn>
              <a:cxn ang="0">
                <a:pos x="26" y="33"/>
              </a:cxn>
              <a:cxn ang="0">
                <a:pos x="26" y="35"/>
              </a:cxn>
              <a:cxn ang="0">
                <a:pos x="29" y="35"/>
              </a:cxn>
              <a:cxn ang="0">
                <a:pos x="29" y="38"/>
              </a:cxn>
              <a:cxn ang="0">
                <a:pos x="31" y="38"/>
              </a:cxn>
              <a:cxn ang="0">
                <a:pos x="36" y="34"/>
              </a:cxn>
              <a:cxn ang="0">
                <a:pos x="46" y="13"/>
              </a:cxn>
              <a:cxn ang="0">
                <a:pos x="34" y="25"/>
              </a:cxn>
              <a:cxn ang="0">
                <a:pos x="33" y="26"/>
              </a:cxn>
              <a:cxn ang="0">
                <a:pos x="35" y="26"/>
              </a:cxn>
              <a:cxn ang="0">
                <a:pos x="47" y="14"/>
              </a:cxn>
              <a:cxn ang="0">
                <a:pos x="47" y="13"/>
              </a:cxn>
              <a:cxn ang="0">
                <a:pos x="46" y="13"/>
              </a:cxn>
              <a:cxn ang="0">
                <a:pos x="59" y="15"/>
              </a:cxn>
              <a:cxn ang="0">
                <a:pos x="49" y="5"/>
              </a:cxn>
              <a:cxn ang="0">
                <a:pos x="52" y="2"/>
              </a:cxn>
              <a:cxn ang="0">
                <a:pos x="57" y="2"/>
              </a:cxn>
              <a:cxn ang="0">
                <a:pos x="62" y="7"/>
              </a:cxn>
              <a:cxn ang="0">
                <a:pos x="62" y="12"/>
              </a:cxn>
              <a:cxn ang="0">
                <a:pos x="59" y="15"/>
              </a:cxn>
            </a:cxnLst>
            <a:rect l="0" t="0" r="r" b="b"/>
            <a:pathLst>
              <a:path w="64" h="51">
                <a:moveTo>
                  <a:pt x="50" y="41"/>
                </a:moveTo>
                <a:cubicBezTo>
                  <a:pt x="50" y="46"/>
                  <a:pt x="45" y="51"/>
                  <a:pt x="4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4" y="51"/>
                  <a:pt x="0" y="46"/>
                  <a:pt x="0" y="4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1"/>
                  <a:pt x="10" y="1"/>
                </a:cubicBezTo>
                <a:cubicBezTo>
                  <a:pt x="40" y="1"/>
                  <a:pt x="40" y="1"/>
                  <a:pt x="40" y="1"/>
                </a:cubicBezTo>
                <a:cubicBezTo>
                  <a:pt x="41" y="1"/>
                  <a:pt x="43" y="1"/>
                  <a:pt x="44" y="1"/>
                </a:cubicBezTo>
                <a:cubicBezTo>
                  <a:pt x="44" y="2"/>
                  <a:pt x="44" y="2"/>
                  <a:pt x="45" y="2"/>
                </a:cubicBezTo>
                <a:cubicBezTo>
                  <a:pt x="45" y="3"/>
                  <a:pt x="45" y="3"/>
                  <a:pt x="44" y="3"/>
                </a:cubicBezTo>
                <a:cubicBezTo>
                  <a:pt x="43" y="5"/>
                  <a:pt x="43" y="5"/>
                  <a:pt x="43" y="5"/>
                </a:cubicBezTo>
                <a:cubicBezTo>
                  <a:pt x="42" y="5"/>
                  <a:pt x="42" y="5"/>
                  <a:pt x="41" y="5"/>
                </a:cubicBezTo>
                <a:cubicBezTo>
                  <a:pt x="41" y="5"/>
                  <a:pt x="40" y="5"/>
                  <a:pt x="40" y="5"/>
                </a:cubicBezTo>
                <a:cubicBezTo>
                  <a:pt x="10" y="5"/>
                  <a:pt x="10" y="5"/>
                  <a:pt x="10" y="5"/>
                </a:cubicBezTo>
                <a:cubicBezTo>
                  <a:pt x="7" y="5"/>
                  <a:pt x="4" y="8"/>
                  <a:pt x="4" y="11"/>
                </a:cubicBezTo>
                <a:cubicBezTo>
                  <a:pt x="4" y="41"/>
                  <a:pt x="4" y="41"/>
                  <a:pt x="4" y="41"/>
                </a:cubicBezTo>
                <a:cubicBezTo>
                  <a:pt x="4" y="44"/>
                  <a:pt x="7" y="46"/>
                  <a:pt x="10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3" y="46"/>
                  <a:pt x="45" y="44"/>
                  <a:pt x="45" y="41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36"/>
                  <a:pt x="46" y="35"/>
                  <a:pt x="46" y="35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9" y="33"/>
                  <a:pt x="49" y="33"/>
                </a:cubicBezTo>
                <a:cubicBezTo>
                  <a:pt x="50" y="33"/>
                  <a:pt x="50" y="33"/>
                  <a:pt x="50" y="34"/>
                </a:cubicBezTo>
                <a:lnTo>
                  <a:pt x="50" y="41"/>
                </a:lnTo>
                <a:close/>
                <a:moveTo>
                  <a:pt x="57" y="18"/>
                </a:moveTo>
                <a:cubicBezTo>
                  <a:pt x="33" y="42"/>
                  <a:pt x="33" y="42"/>
                  <a:pt x="33" y="42"/>
                </a:cubicBezTo>
                <a:cubicBezTo>
                  <a:pt x="23" y="42"/>
                  <a:pt x="23" y="42"/>
                  <a:pt x="23" y="42"/>
                </a:cubicBezTo>
                <a:cubicBezTo>
                  <a:pt x="23" y="31"/>
                  <a:pt x="23" y="31"/>
                  <a:pt x="23" y="31"/>
                </a:cubicBezTo>
                <a:cubicBezTo>
                  <a:pt x="47" y="7"/>
                  <a:pt x="47" y="7"/>
                  <a:pt x="47" y="7"/>
                </a:cubicBezTo>
                <a:lnTo>
                  <a:pt x="57" y="18"/>
                </a:lnTo>
                <a:close/>
                <a:moveTo>
                  <a:pt x="36" y="34"/>
                </a:moveTo>
                <a:cubicBezTo>
                  <a:pt x="30" y="29"/>
                  <a:pt x="30" y="29"/>
                  <a:pt x="30" y="29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5"/>
                  <a:pt x="26" y="35"/>
                  <a:pt x="26" y="35"/>
                </a:cubicBezTo>
                <a:cubicBezTo>
                  <a:pt x="29" y="35"/>
                  <a:pt x="29" y="35"/>
                  <a:pt x="29" y="35"/>
                </a:cubicBezTo>
                <a:cubicBezTo>
                  <a:pt x="29" y="38"/>
                  <a:pt x="29" y="38"/>
                  <a:pt x="29" y="38"/>
                </a:cubicBezTo>
                <a:cubicBezTo>
                  <a:pt x="31" y="38"/>
                  <a:pt x="31" y="38"/>
                  <a:pt x="31" y="38"/>
                </a:cubicBezTo>
                <a:lnTo>
                  <a:pt x="36" y="34"/>
                </a:lnTo>
                <a:close/>
                <a:moveTo>
                  <a:pt x="46" y="13"/>
                </a:moveTo>
                <a:cubicBezTo>
                  <a:pt x="34" y="25"/>
                  <a:pt x="34" y="25"/>
                  <a:pt x="34" y="25"/>
                </a:cubicBezTo>
                <a:cubicBezTo>
                  <a:pt x="33" y="25"/>
                  <a:pt x="33" y="26"/>
                  <a:pt x="33" y="26"/>
                </a:cubicBezTo>
                <a:cubicBezTo>
                  <a:pt x="34" y="27"/>
                  <a:pt x="34" y="27"/>
                  <a:pt x="35" y="26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3"/>
                  <a:pt x="47" y="13"/>
                  <a:pt x="47" y="13"/>
                </a:cubicBezTo>
                <a:cubicBezTo>
                  <a:pt x="47" y="12"/>
                  <a:pt x="46" y="12"/>
                  <a:pt x="46" y="13"/>
                </a:cubicBezTo>
                <a:close/>
                <a:moveTo>
                  <a:pt x="59" y="15"/>
                </a:moveTo>
                <a:cubicBezTo>
                  <a:pt x="49" y="5"/>
                  <a:pt x="49" y="5"/>
                  <a:pt x="49" y="5"/>
                </a:cubicBezTo>
                <a:cubicBezTo>
                  <a:pt x="52" y="2"/>
                  <a:pt x="52" y="2"/>
                  <a:pt x="52" y="2"/>
                </a:cubicBezTo>
                <a:cubicBezTo>
                  <a:pt x="53" y="0"/>
                  <a:pt x="56" y="0"/>
                  <a:pt x="57" y="2"/>
                </a:cubicBezTo>
                <a:cubicBezTo>
                  <a:pt x="62" y="7"/>
                  <a:pt x="62" y="7"/>
                  <a:pt x="62" y="7"/>
                </a:cubicBezTo>
                <a:cubicBezTo>
                  <a:pt x="64" y="9"/>
                  <a:pt x="64" y="11"/>
                  <a:pt x="62" y="12"/>
                </a:cubicBezTo>
                <a:lnTo>
                  <a:pt x="59" y="15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91423" tIns="45712" rIns="91423" bIns="45712" numCol="1" anchor="t" anchorCtr="0" compatLnSpc="1"/>
          <a:lstStyle/>
          <a:p>
            <a:pPr>
              <a:lnSpc>
                <a:spcPct val="120000"/>
              </a:lnSpc>
            </a:pPr>
            <a:endParaRPr lang="en-US" sz="5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126"/>
          <p:cNvSpPr/>
          <p:nvPr/>
        </p:nvSpPr>
        <p:spPr bwMode="auto">
          <a:xfrm>
            <a:off x="4603177" y="3278439"/>
            <a:ext cx="302949" cy="389907"/>
          </a:xfrm>
          <a:custGeom>
            <a:avLst/>
            <a:gdLst/>
            <a:ahLst/>
            <a:cxnLst>
              <a:cxn ang="0">
                <a:pos x="25" y="46"/>
              </a:cxn>
              <a:cxn ang="0">
                <a:pos x="1" y="64"/>
              </a:cxn>
              <a:cxn ang="0">
                <a:pos x="0" y="62"/>
              </a:cxn>
              <a:cxn ang="0">
                <a:pos x="1" y="61"/>
              </a:cxn>
              <a:cxn ang="0">
                <a:pos x="22" y="46"/>
              </a:cxn>
              <a:cxn ang="0">
                <a:pos x="1" y="36"/>
              </a:cxn>
              <a:cxn ang="0">
                <a:pos x="24" y="41"/>
              </a:cxn>
              <a:cxn ang="0">
                <a:pos x="27" y="31"/>
              </a:cxn>
              <a:cxn ang="0">
                <a:pos x="7" y="18"/>
              </a:cxn>
              <a:cxn ang="0">
                <a:pos x="27" y="28"/>
              </a:cxn>
              <a:cxn ang="0">
                <a:pos x="28" y="21"/>
              </a:cxn>
              <a:cxn ang="0">
                <a:pos x="23" y="0"/>
              </a:cxn>
              <a:cxn ang="0">
                <a:pos x="31" y="21"/>
              </a:cxn>
              <a:cxn ang="0">
                <a:pos x="31" y="25"/>
              </a:cxn>
              <a:cxn ang="0">
                <a:pos x="48" y="18"/>
              </a:cxn>
              <a:cxn ang="0">
                <a:pos x="30" y="32"/>
              </a:cxn>
              <a:cxn ang="0">
                <a:pos x="27" y="42"/>
              </a:cxn>
              <a:cxn ang="0">
                <a:pos x="50" y="39"/>
              </a:cxn>
              <a:cxn ang="0">
                <a:pos x="25" y="46"/>
              </a:cxn>
            </a:cxnLst>
            <a:rect l="0" t="0" r="r" b="b"/>
            <a:pathLst>
              <a:path w="50" h="64">
                <a:moveTo>
                  <a:pt x="25" y="46"/>
                </a:moveTo>
                <a:cubicBezTo>
                  <a:pt x="20" y="57"/>
                  <a:pt x="11" y="64"/>
                  <a:pt x="1" y="64"/>
                </a:cubicBezTo>
                <a:cubicBezTo>
                  <a:pt x="0" y="64"/>
                  <a:pt x="0" y="63"/>
                  <a:pt x="0" y="62"/>
                </a:cubicBezTo>
                <a:cubicBezTo>
                  <a:pt x="0" y="61"/>
                  <a:pt x="0" y="61"/>
                  <a:pt x="1" y="61"/>
                </a:cubicBezTo>
                <a:cubicBezTo>
                  <a:pt x="10" y="61"/>
                  <a:pt x="17" y="55"/>
                  <a:pt x="22" y="46"/>
                </a:cubicBezTo>
                <a:cubicBezTo>
                  <a:pt x="17" y="48"/>
                  <a:pt x="6" y="50"/>
                  <a:pt x="1" y="36"/>
                </a:cubicBezTo>
                <a:cubicBezTo>
                  <a:pt x="15" y="30"/>
                  <a:pt x="22" y="37"/>
                  <a:pt x="24" y="41"/>
                </a:cubicBezTo>
                <a:cubicBezTo>
                  <a:pt x="25" y="38"/>
                  <a:pt x="26" y="35"/>
                  <a:pt x="27" y="31"/>
                </a:cubicBezTo>
                <a:cubicBezTo>
                  <a:pt x="27" y="31"/>
                  <a:pt x="9" y="34"/>
                  <a:pt x="7" y="18"/>
                </a:cubicBezTo>
                <a:cubicBezTo>
                  <a:pt x="23" y="12"/>
                  <a:pt x="27" y="28"/>
                  <a:pt x="27" y="28"/>
                </a:cubicBezTo>
                <a:cubicBezTo>
                  <a:pt x="27" y="26"/>
                  <a:pt x="28" y="21"/>
                  <a:pt x="28" y="21"/>
                </a:cubicBezTo>
                <a:cubicBezTo>
                  <a:pt x="28" y="21"/>
                  <a:pt x="14" y="12"/>
                  <a:pt x="23" y="0"/>
                </a:cubicBezTo>
                <a:cubicBezTo>
                  <a:pt x="39" y="5"/>
                  <a:pt x="31" y="21"/>
                  <a:pt x="31" y="21"/>
                </a:cubicBezTo>
                <a:cubicBezTo>
                  <a:pt x="31" y="21"/>
                  <a:pt x="31" y="24"/>
                  <a:pt x="31" y="25"/>
                </a:cubicBezTo>
                <a:cubicBezTo>
                  <a:pt x="31" y="25"/>
                  <a:pt x="37" y="14"/>
                  <a:pt x="48" y="18"/>
                </a:cubicBezTo>
                <a:cubicBezTo>
                  <a:pt x="48" y="35"/>
                  <a:pt x="30" y="32"/>
                  <a:pt x="30" y="32"/>
                </a:cubicBezTo>
                <a:cubicBezTo>
                  <a:pt x="29" y="35"/>
                  <a:pt x="29" y="39"/>
                  <a:pt x="27" y="42"/>
                </a:cubicBezTo>
                <a:cubicBezTo>
                  <a:pt x="27" y="42"/>
                  <a:pt x="38" y="30"/>
                  <a:pt x="50" y="39"/>
                </a:cubicBezTo>
                <a:cubicBezTo>
                  <a:pt x="43" y="57"/>
                  <a:pt x="25" y="46"/>
                  <a:pt x="25" y="46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</a:ln>
        </p:spPr>
        <p:txBody>
          <a:bodyPr vert="horz" wrap="square" lIns="91423" tIns="45712" rIns="91423" bIns="45712" numCol="1" anchor="t" anchorCtr="0" compatLnSpc="1"/>
          <a:lstStyle/>
          <a:p>
            <a:pPr>
              <a:lnSpc>
                <a:spcPct val="120000"/>
              </a:lnSpc>
            </a:pPr>
            <a:endParaRPr lang="en-US" sz="57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Footer Text"/>
          <p:cNvSpPr txBox="1"/>
          <p:nvPr/>
        </p:nvSpPr>
        <p:spPr>
          <a:xfrm>
            <a:off x="1620824" y="2713906"/>
            <a:ext cx="1772069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Footer Text"/>
          <p:cNvSpPr txBox="1"/>
          <p:nvPr/>
        </p:nvSpPr>
        <p:spPr>
          <a:xfrm>
            <a:off x="4603176" y="4255874"/>
            <a:ext cx="1759044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Footer Text"/>
          <p:cNvSpPr txBox="1"/>
          <p:nvPr/>
        </p:nvSpPr>
        <p:spPr>
          <a:xfrm>
            <a:off x="5448378" y="3412107"/>
            <a:ext cx="1759044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Footer Text"/>
          <p:cNvSpPr txBox="1"/>
          <p:nvPr/>
        </p:nvSpPr>
        <p:spPr>
          <a:xfrm>
            <a:off x="5866308" y="2536386"/>
            <a:ext cx="1759044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ooter Text"/>
          <p:cNvSpPr txBox="1"/>
          <p:nvPr/>
        </p:nvSpPr>
        <p:spPr>
          <a:xfrm>
            <a:off x="5618704" y="1721324"/>
            <a:ext cx="1759044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Footer Text"/>
          <p:cNvSpPr txBox="1"/>
          <p:nvPr/>
        </p:nvSpPr>
        <p:spPr>
          <a:xfrm>
            <a:off x="2410796" y="1149930"/>
            <a:ext cx="1774613" cy="420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8368864" y="41383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     PPT</a:t>
            </a:r>
            <a:r>
              <a:rPr lang="zh-CN" altLang="en-US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论坛：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www.1ppt.cn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500"/>
                            </p:stCondLst>
                            <p:childTnLst>
                              <p:par>
                                <p:cTn id="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27" grpId="0" animBg="1"/>
      <p:bldP spid="14" grpId="0" animBg="1"/>
      <p:bldP spid="15" grpId="0" animBg="1"/>
      <p:bldP spid="16" grpId="0" animBg="1"/>
      <p:bldP spid="26" grpId="0" animBg="1"/>
      <p:bldP spid="25" grpId="0" animBg="1"/>
      <p:bldP spid="24" grpId="0" animBg="1"/>
      <p:bldP spid="11" grpId="0" animBg="1"/>
      <p:bldP spid="12" grpId="0" animBg="1"/>
      <p:bldP spid="13" grpId="0" animBg="1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6007" y="1827711"/>
            <a:ext cx="3137397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zh-CN" altLang="en-US" sz="384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相关标题文字</a:t>
            </a:r>
            <a:endParaRPr lang="zh-CN" altLang="en-US" sz="3600" b="1" spc="3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3780010" y="1251690"/>
            <a:ext cx="0" cy="2640122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9"/>
          <p:cNvSpPr txBox="1"/>
          <p:nvPr/>
        </p:nvSpPr>
        <p:spPr>
          <a:xfrm>
            <a:off x="4101262" y="2677507"/>
            <a:ext cx="137922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年度工作概述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文本框 9"/>
          <p:cNvSpPr txBox="1"/>
          <p:nvPr/>
        </p:nvSpPr>
        <p:spPr>
          <a:xfrm>
            <a:off x="4101262" y="3002907"/>
            <a:ext cx="149485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成功项目展示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5804268" y="2680765"/>
            <a:ext cx="137922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工作完成情况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文本框 9"/>
          <p:cNvSpPr txBox="1"/>
          <p:nvPr/>
        </p:nvSpPr>
        <p:spPr>
          <a:xfrm>
            <a:off x="5804269" y="3006614"/>
            <a:ext cx="1379220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lvl="1" indent="-171450">
              <a:buFont typeface="Wingdings" panose="05000000000000000000" pitchFamily="2" charset="2"/>
              <a:buChar char="l"/>
            </a:pP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工作存在不足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62173" y="3229814"/>
            <a:ext cx="90273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PART 01</a:t>
            </a:r>
            <a:endParaRPr lang="zh-CN" altLang="en-US" sz="16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263067" y="1815700"/>
            <a:ext cx="1300945" cy="1300945"/>
            <a:chOff x="2262782" y="1446400"/>
            <a:chExt cx="1301106" cy="1301106"/>
          </a:xfrm>
        </p:grpSpPr>
        <p:sp>
          <p:nvSpPr>
            <p:cNvPr id="5" name="椭圆 4"/>
            <p:cNvSpPr/>
            <p:nvPr/>
          </p:nvSpPr>
          <p:spPr>
            <a:xfrm>
              <a:off x="2262782" y="1446400"/>
              <a:ext cx="1301106" cy="130110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KSO_Shape"/>
            <p:cNvSpPr/>
            <p:nvPr/>
          </p:nvSpPr>
          <p:spPr bwMode="auto">
            <a:xfrm>
              <a:off x="2523120" y="1821416"/>
              <a:ext cx="836342" cy="574285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995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2" grpId="0"/>
      <p:bldP spid="13" grpId="0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原创设计师QQ598969553          _1"/>
          <p:cNvSpPr/>
          <p:nvPr>
            <p:custDataLst>
              <p:tags r:id="rId1"/>
            </p:custDataLst>
          </p:nvPr>
        </p:nvSpPr>
        <p:spPr>
          <a:xfrm>
            <a:off x="6808720" y="2095346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7" name="原创设计师QQ598969553          _2"/>
          <p:cNvSpPr/>
          <p:nvPr>
            <p:custDataLst>
              <p:tags r:id="rId2"/>
            </p:custDataLst>
          </p:nvPr>
        </p:nvSpPr>
        <p:spPr>
          <a:xfrm>
            <a:off x="6744360" y="1231748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原创设计师QQ598969553          _3"/>
          <p:cNvSpPr/>
          <p:nvPr>
            <p:custDataLst>
              <p:tags r:id="rId3"/>
            </p:custDataLst>
          </p:nvPr>
        </p:nvSpPr>
        <p:spPr>
          <a:xfrm>
            <a:off x="5418233" y="1240475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9" name="原创设计师QQ598969553          _4"/>
          <p:cNvSpPr/>
          <p:nvPr>
            <p:custDataLst>
              <p:tags r:id="rId4"/>
            </p:custDataLst>
          </p:nvPr>
        </p:nvSpPr>
        <p:spPr>
          <a:xfrm>
            <a:off x="4758344" y="2094065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原创设计师QQ598969553          _5"/>
          <p:cNvSpPr/>
          <p:nvPr>
            <p:custDataLst>
              <p:tags r:id="rId5"/>
            </p:custDataLst>
          </p:nvPr>
        </p:nvSpPr>
        <p:spPr>
          <a:xfrm>
            <a:off x="4109900" y="2034313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1" name="原创设计师QQ598969553          _6"/>
          <p:cNvSpPr/>
          <p:nvPr>
            <p:custDataLst>
              <p:tags r:id="rId6"/>
            </p:custDataLst>
          </p:nvPr>
        </p:nvSpPr>
        <p:spPr>
          <a:xfrm>
            <a:off x="3415968" y="1356360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2" name="原创设计师QQ598969553          _7"/>
          <p:cNvSpPr/>
          <p:nvPr>
            <p:custDataLst>
              <p:tags r:id="rId7"/>
            </p:custDataLst>
          </p:nvPr>
        </p:nvSpPr>
        <p:spPr>
          <a:xfrm>
            <a:off x="2777792" y="1356360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3" name="原创设计师QQ598969553          _8"/>
          <p:cNvSpPr/>
          <p:nvPr>
            <p:custDataLst>
              <p:tags r:id="rId8"/>
            </p:custDataLst>
          </p:nvPr>
        </p:nvSpPr>
        <p:spPr>
          <a:xfrm>
            <a:off x="2084880" y="2044901"/>
            <a:ext cx="189834" cy="189834"/>
          </a:xfrm>
          <a:prstGeom prst="ellipse">
            <a:avLst/>
          </a:prstGeom>
          <a:gradFill>
            <a:gsLst>
              <a:gs pos="0">
                <a:srgbClr val="DEDEDE"/>
              </a:gs>
              <a:gs pos="100000">
                <a:srgbClr val="FBFBFB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DDDDDD"/>
                </a:gs>
              </a:gsLst>
              <a:lin ang="5400000" scaled="1"/>
            </a:gradFill>
            <a:prstDash val="solid"/>
            <a:miter lim="800000"/>
          </a:ln>
          <a:effectLst>
            <a:outerShdw blurRad="228600" dist="101600" dir="5400000" algn="t" rotWithShape="0">
              <a:schemeClr val="tx1">
                <a:lumMod val="85000"/>
                <a:lumOff val="15000"/>
                <a:alpha val="33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400">
              <a:solidFill>
                <a:prstClr val="black"/>
              </a:solidFill>
              <a:latin typeface="Agency FB Bold" panose="020B080402020202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20" name="原创设计师QQ598969553          _10"/>
          <p:cNvGrpSpPr/>
          <p:nvPr/>
        </p:nvGrpSpPr>
        <p:grpSpPr>
          <a:xfrm>
            <a:off x="1881605" y="1123053"/>
            <a:ext cx="1319292" cy="1319292"/>
            <a:chOff x="2380201" y="1546167"/>
            <a:chExt cx="1800343" cy="1800344"/>
          </a:xfrm>
        </p:grpSpPr>
        <p:sp>
          <p:nvSpPr>
            <p:cNvPr id="24" name="菱形 23"/>
            <p:cNvSpPr/>
            <p:nvPr>
              <p:custDataLst>
                <p:tags r:id="rId9"/>
              </p:custDataLst>
            </p:nvPr>
          </p:nvSpPr>
          <p:spPr>
            <a:xfrm>
              <a:off x="2380201" y="1546167"/>
              <a:ext cx="1800343" cy="1800344"/>
            </a:xfrm>
            <a:prstGeom prst="diamond">
              <a:avLst/>
            </a:pr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5" name="菱形 24"/>
            <p:cNvSpPr/>
            <p:nvPr>
              <p:custDataLst>
                <p:tags r:id="rId10"/>
              </p:custDataLst>
            </p:nvPr>
          </p:nvSpPr>
          <p:spPr>
            <a:xfrm>
              <a:off x="2668216" y="1834183"/>
              <a:ext cx="1223439" cy="1223439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254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4000" dirty="0">
                  <a:solidFill>
                    <a:srgbClr val="FFFFFF"/>
                  </a:solidFill>
                  <a:latin typeface="Agency FB Bold" panose="020B0804020202020204" pitchFamily="34" charset="0"/>
                  <a:ea typeface="微软雅黑" panose="020B0503020204020204" pitchFamily="34" charset="-122"/>
                </a:rPr>
                <a:t>2</a:t>
              </a:r>
              <a:endParaRPr lang="zh-CN" altLang="en-US" sz="4000" dirty="0">
                <a:solidFill>
                  <a:srgbClr val="FFFFFF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原创设计师QQ598969553          _11"/>
          <p:cNvGrpSpPr/>
          <p:nvPr/>
        </p:nvGrpSpPr>
        <p:grpSpPr>
          <a:xfrm>
            <a:off x="3198747" y="1123053"/>
            <a:ext cx="1317694" cy="1319292"/>
            <a:chOff x="4261190" y="1546167"/>
            <a:chExt cx="1798163" cy="1800344"/>
          </a:xfrm>
        </p:grpSpPr>
        <p:sp>
          <p:nvSpPr>
            <p:cNvPr id="27" name="菱形 26"/>
            <p:cNvSpPr/>
            <p:nvPr>
              <p:custDataLst>
                <p:tags r:id="rId11"/>
              </p:custDataLst>
            </p:nvPr>
          </p:nvSpPr>
          <p:spPr>
            <a:xfrm>
              <a:off x="4261190" y="1546167"/>
              <a:ext cx="1798163" cy="1800344"/>
            </a:xfrm>
            <a:prstGeom prst="diamond">
              <a:avLst/>
            </a:pr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8" name="菱形 27"/>
            <p:cNvSpPr/>
            <p:nvPr>
              <p:custDataLst>
                <p:tags r:id="rId12"/>
              </p:custDataLst>
            </p:nvPr>
          </p:nvSpPr>
          <p:spPr>
            <a:xfrm>
              <a:off x="4548548" y="1834183"/>
              <a:ext cx="1223439" cy="1223439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254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4000" dirty="0">
                  <a:solidFill>
                    <a:srgbClr val="FFFFFF"/>
                  </a:solidFill>
                  <a:latin typeface="Agency FB Bold" panose="020B0804020202020204" pitchFamily="34" charset="0"/>
                  <a:ea typeface="微软雅黑" panose="020B0503020204020204" pitchFamily="34" charset="-122"/>
                </a:rPr>
                <a:t>0</a:t>
              </a:r>
              <a:endParaRPr lang="zh-CN" altLang="en-US" sz="4000" dirty="0">
                <a:solidFill>
                  <a:srgbClr val="FFFFFF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0" name="原创设计师QQ598969553          _12"/>
          <p:cNvGrpSpPr/>
          <p:nvPr/>
        </p:nvGrpSpPr>
        <p:grpSpPr>
          <a:xfrm>
            <a:off x="4514285" y="1123053"/>
            <a:ext cx="1319292" cy="1319292"/>
            <a:chOff x="6139997" y="1546167"/>
            <a:chExt cx="1800343" cy="1800344"/>
          </a:xfrm>
        </p:grpSpPr>
        <p:sp>
          <p:nvSpPr>
            <p:cNvPr id="31" name="菱形 30"/>
            <p:cNvSpPr/>
            <p:nvPr>
              <p:custDataLst>
                <p:tags r:id="rId13"/>
              </p:custDataLst>
            </p:nvPr>
          </p:nvSpPr>
          <p:spPr>
            <a:xfrm>
              <a:off x="6139997" y="1546167"/>
              <a:ext cx="1800343" cy="1800344"/>
            </a:xfrm>
            <a:prstGeom prst="diamond">
              <a:avLst/>
            </a:pr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5" name="菱形 34"/>
            <p:cNvSpPr/>
            <p:nvPr>
              <p:custDataLst>
                <p:tags r:id="rId14"/>
              </p:custDataLst>
            </p:nvPr>
          </p:nvSpPr>
          <p:spPr>
            <a:xfrm>
              <a:off x="6428880" y="1834183"/>
              <a:ext cx="1223439" cy="1223439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  <a:effectLst>
              <a:innerShdw blurRad="63500" dist="254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4000" dirty="0">
                  <a:solidFill>
                    <a:srgbClr val="FFFFFF"/>
                  </a:solidFill>
                  <a:latin typeface="Agency FB Bold" panose="020B080402020202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4000" dirty="0">
                <a:solidFill>
                  <a:srgbClr val="FFFFFF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原创设计师QQ598969553          _13"/>
          <p:cNvGrpSpPr/>
          <p:nvPr/>
        </p:nvGrpSpPr>
        <p:grpSpPr>
          <a:xfrm>
            <a:off x="5883021" y="1123053"/>
            <a:ext cx="1319292" cy="1319292"/>
            <a:chOff x="8020984" y="1546167"/>
            <a:chExt cx="1800343" cy="1800344"/>
          </a:xfrm>
        </p:grpSpPr>
        <p:sp>
          <p:nvSpPr>
            <p:cNvPr id="37" name="菱形 36"/>
            <p:cNvSpPr/>
            <p:nvPr>
              <p:custDataLst>
                <p:tags r:id="rId15"/>
              </p:custDataLst>
            </p:nvPr>
          </p:nvSpPr>
          <p:spPr>
            <a:xfrm>
              <a:off x="8020984" y="1546167"/>
              <a:ext cx="1800343" cy="1800344"/>
            </a:xfrm>
            <a:prstGeom prst="diamond">
              <a:avLst/>
            </a:prstGeom>
            <a:gradFill>
              <a:gsLst>
                <a:gs pos="0">
                  <a:srgbClr val="DEDEDE"/>
                </a:gs>
                <a:gs pos="100000">
                  <a:srgbClr val="FBFBFB"/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228600" dist="101600" dir="5400000" algn="t" rotWithShape="0">
                <a:schemeClr val="tx1">
                  <a:lumMod val="85000"/>
                  <a:lumOff val="15000"/>
                  <a:alpha val="33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8" name="菱形 37"/>
            <p:cNvSpPr/>
            <p:nvPr>
              <p:custDataLst>
                <p:tags r:id="rId16"/>
              </p:custDataLst>
            </p:nvPr>
          </p:nvSpPr>
          <p:spPr>
            <a:xfrm>
              <a:off x="8309212" y="1834183"/>
              <a:ext cx="1223439" cy="1223439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  <a:effectLst>
              <a:innerShdw blurRad="63500" dist="254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4000" dirty="0">
                  <a:solidFill>
                    <a:srgbClr val="FFFFFF"/>
                  </a:solidFill>
                  <a:latin typeface="Agency FB Bold" panose="020B0804020202020204" pitchFamily="34" charset="0"/>
                  <a:ea typeface="微软雅黑" panose="020B0503020204020204" pitchFamily="34" charset="-122"/>
                </a:rPr>
                <a:t>9</a:t>
              </a:r>
              <a:endParaRPr lang="zh-CN" altLang="en-US" sz="4000" dirty="0">
                <a:solidFill>
                  <a:srgbClr val="FFFFFF"/>
                </a:solidFill>
                <a:latin typeface="Agency FB Bold" panose="020B08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3" name="原创设计师QQ598969553          _14"/>
          <p:cNvSpPr txBox="1">
            <a:spLocks noChangeArrowheads="1"/>
          </p:cNvSpPr>
          <p:nvPr/>
        </p:nvSpPr>
        <p:spPr bwMode="auto">
          <a:xfrm>
            <a:off x="1977828" y="3116100"/>
            <a:ext cx="5946972" cy="64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zh-CN" altLang="en-US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商务</a:t>
            </a:r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工作总结</a:t>
            </a:r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</a:t>
            </a:r>
            <a:r>
              <a:rPr lang="en-US" altLang="zh-CN" sz="4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原创设计师QQ598969553          _15"/>
          <p:cNvSpPr txBox="1">
            <a:spLocks noChangeArrowheads="1"/>
          </p:cNvSpPr>
          <p:nvPr/>
        </p:nvSpPr>
        <p:spPr bwMode="auto">
          <a:xfrm>
            <a:off x="2005108" y="3854251"/>
            <a:ext cx="5133785" cy="487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altLang="zh-CN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www.pptying.com</a:t>
            </a:r>
            <a:endParaRPr lang="zh-CN" sz="1000" b="0" dirty="0">
              <a:solidFill>
                <a:schemeClr val="tx1">
                  <a:lumMod val="50000"/>
                  <a:lumOff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5" name="原创设计师QQ598969553          _16"/>
          <p:cNvSpPr txBox="1">
            <a:spLocks noChangeArrowheads="1"/>
          </p:cNvSpPr>
          <p:nvPr/>
        </p:nvSpPr>
        <p:spPr bwMode="auto">
          <a:xfrm>
            <a:off x="2480337" y="2787535"/>
            <a:ext cx="4183327" cy="232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zh-CN" altLang="en-US" sz="14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这里可以简要的描述您的项目</a:t>
            </a:r>
            <a:endParaRPr lang="zh-CN" altLang="zh-CN" sz="1400" b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9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17" cstate="screen"/>
          <a:stretch>
            <a:fillRect/>
          </a:stretch>
        </p:blipFill>
        <p:spPr>
          <a:xfrm>
            <a:off x="3583616" y="17705564"/>
            <a:ext cx="1976768" cy="511028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fade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 p14:presetBounceEnd="5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2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24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25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26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27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/>
          <p:bldP spid="44" grpId="0"/>
          <p:bldP spid="4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2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24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25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26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27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3" grpId="0"/>
          <p:bldP spid="44" grpId="0"/>
          <p:bldP spid="45" grpId="0"/>
        </p:bldLst>
      </p:timing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484023" y="1906328"/>
            <a:ext cx="6259197" cy="941568"/>
            <a:chOff x="1212082" y="2089253"/>
            <a:chExt cx="5401827" cy="812594"/>
          </a:xfrm>
        </p:grpSpPr>
        <p:sp>
          <p:nvSpPr>
            <p:cNvPr id="16" name="Freeform 15"/>
            <p:cNvSpPr>
              <a:spLocks noChangeAspect="1"/>
            </p:cNvSpPr>
            <p:nvPr/>
          </p:nvSpPr>
          <p:spPr>
            <a:xfrm>
              <a:off x="5166109" y="2089253"/>
              <a:ext cx="1447800" cy="812594"/>
            </a:xfrm>
            <a:custGeom>
              <a:avLst/>
              <a:gdLst>
                <a:gd name="connsiteX0" fmla="*/ 723900 w 1447800"/>
                <a:gd name="connsiteY0" fmla="*/ 0 h 812594"/>
                <a:gd name="connsiteX1" fmla="*/ 782950 w 1447800"/>
                <a:gd name="connsiteY1" fmla="*/ 2982 h 812594"/>
                <a:gd name="connsiteX2" fmla="*/ 1447800 w 1447800"/>
                <a:gd name="connsiteY2" fmla="*/ 739727 h 812594"/>
                <a:gd name="connsiteX3" fmla="*/ 1446025 w 1447800"/>
                <a:gd name="connsiteY3" fmla="*/ 739727 h 812594"/>
                <a:gd name="connsiteX4" fmla="*/ 1447800 w 1447800"/>
                <a:gd name="connsiteY4" fmla="*/ 744013 h 812594"/>
                <a:gd name="connsiteX5" fmla="*/ 1379220 w 1447800"/>
                <a:gd name="connsiteY5" fmla="*/ 812593 h 812594"/>
                <a:gd name="connsiteX6" fmla="*/ 1310640 w 1447800"/>
                <a:gd name="connsiteY6" fmla="*/ 744013 h 812594"/>
                <a:gd name="connsiteX7" fmla="*/ 1312415 w 1447800"/>
                <a:gd name="connsiteY7" fmla="*/ 739727 h 812594"/>
                <a:gd name="connsiteX8" fmla="*/ 1309234 w 1447800"/>
                <a:gd name="connsiteY8" fmla="*/ 739727 h 812594"/>
                <a:gd name="connsiteX9" fmla="*/ 1309430 w 1447800"/>
                <a:gd name="connsiteY9" fmla="*/ 737778 h 812594"/>
                <a:gd name="connsiteX10" fmla="*/ 827039 w 1447800"/>
                <a:gd name="connsiteY10" fmla="*/ 145904 h 812594"/>
                <a:gd name="connsiteX11" fmla="*/ 723900 w 1447800"/>
                <a:gd name="connsiteY11" fmla="*/ 135507 h 812594"/>
                <a:gd name="connsiteX12" fmla="*/ 723900 w 1447800"/>
                <a:gd name="connsiteY12" fmla="*/ 135508 h 812594"/>
                <a:gd name="connsiteX13" fmla="*/ 620761 w 1447800"/>
                <a:gd name="connsiteY13" fmla="*/ 145905 h 812594"/>
                <a:gd name="connsiteX14" fmla="*/ 138370 w 1447800"/>
                <a:gd name="connsiteY14" fmla="*/ 737779 h 812594"/>
                <a:gd name="connsiteX15" fmla="*/ 138566 w 1447800"/>
                <a:gd name="connsiteY15" fmla="*/ 739728 h 812594"/>
                <a:gd name="connsiteX16" fmla="*/ 135385 w 1447800"/>
                <a:gd name="connsiteY16" fmla="*/ 739728 h 812594"/>
                <a:gd name="connsiteX17" fmla="*/ 137160 w 1447800"/>
                <a:gd name="connsiteY17" fmla="*/ 744014 h 812594"/>
                <a:gd name="connsiteX18" fmla="*/ 68580 w 1447800"/>
                <a:gd name="connsiteY18" fmla="*/ 812594 h 812594"/>
                <a:gd name="connsiteX19" fmla="*/ 0 w 1447800"/>
                <a:gd name="connsiteY19" fmla="*/ 744014 h 812594"/>
                <a:gd name="connsiteX20" fmla="*/ 1775 w 1447800"/>
                <a:gd name="connsiteY20" fmla="*/ 739728 h 812594"/>
                <a:gd name="connsiteX21" fmla="*/ 0 w 1447800"/>
                <a:gd name="connsiteY21" fmla="*/ 739728 h 812594"/>
                <a:gd name="connsiteX22" fmla="*/ 664850 w 1447800"/>
                <a:gd name="connsiteY22" fmla="*/ 2983 h 812594"/>
                <a:gd name="connsiteX23" fmla="*/ 723900 w 1447800"/>
                <a:gd name="connsiteY23" fmla="*/ 1 h 81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47800" h="812594">
                  <a:moveTo>
                    <a:pt x="723900" y="0"/>
                  </a:moveTo>
                  <a:lnTo>
                    <a:pt x="782950" y="2982"/>
                  </a:lnTo>
                  <a:cubicBezTo>
                    <a:pt x="1156386" y="40906"/>
                    <a:pt x="1447800" y="356285"/>
                    <a:pt x="1447800" y="739727"/>
                  </a:cubicBezTo>
                  <a:lnTo>
                    <a:pt x="1446025" y="739727"/>
                  </a:lnTo>
                  <a:lnTo>
                    <a:pt x="1447800" y="744013"/>
                  </a:lnTo>
                  <a:cubicBezTo>
                    <a:pt x="1447800" y="781889"/>
                    <a:pt x="1417096" y="812593"/>
                    <a:pt x="1379220" y="812593"/>
                  </a:cubicBezTo>
                  <a:cubicBezTo>
                    <a:pt x="1341344" y="812593"/>
                    <a:pt x="1310640" y="781889"/>
                    <a:pt x="1310640" y="744013"/>
                  </a:cubicBezTo>
                  <a:lnTo>
                    <a:pt x="1312415" y="739727"/>
                  </a:lnTo>
                  <a:lnTo>
                    <a:pt x="1309234" y="739727"/>
                  </a:lnTo>
                  <a:lnTo>
                    <a:pt x="1309430" y="737778"/>
                  </a:lnTo>
                  <a:cubicBezTo>
                    <a:pt x="1309430" y="445824"/>
                    <a:pt x="1102339" y="202239"/>
                    <a:pt x="827039" y="145904"/>
                  </a:cubicBezTo>
                  <a:lnTo>
                    <a:pt x="723900" y="135507"/>
                  </a:lnTo>
                  <a:lnTo>
                    <a:pt x="723900" y="135508"/>
                  </a:lnTo>
                  <a:lnTo>
                    <a:pt x="620761" y="145905"/>
                  </a:lnTo>
                  <a:cubicBezTo>
                    <a:pt x="345461" y="202240"/>
                    <a:pt x="138370" y="445825"/>
                    <a:pt x="138370" y="737779"/>
                  </a:cubicBezTo>
                  <a:lnTo>
                    <a:pt x="138566" y="739728"/>
                  </a:lnTo>
                  <a:lnTo>
                    <a:pt x="135385" y="739728"/>
                  </a:lnTo>
                  <a:lnTo>
                    <a:pt x="137160" y="744014"/>
                  </a:lnTo>
                  <a:cubicBezTo>
                    <a:pt x="137160" y="781890"/>
                    <a:pt x="106456" y="812594"/>
                    <a:pt x="68580" y="812594"/>
                  </a:cubicBezTo>
                  <a:cubicBezTo>
                    <a:pt x="30704" y="812594"/>
                    <a:pt x="0" y="781890"/>
                    <a:pt x="0" y="744014"/>
                  </a:cubicBezTo>
                  <a:lnTo>
                    <a:pt x="1775" y="739728"/>
                  </a:lnTo>
                  <a:lnTo>
                    <a:pt x="0" y="739728"/>
                  </a:lnTo>
                  <a:cubicBezTo>
                    <a:pt x="0" y="356286"/>
                    <a:pt x="291414" y="40907"/>
                    <a:pt x="664850" y="2983"/>
                  </a:cubicBezTo>
                  <a:lnTo>
                    <a:pt x="72390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12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Freeform 16"/>
            <p:cNvSpPr>
              <a:spLocks noChangeAspect="1"/>
            </p:cNvSpPr>
            <p:nvPr/>
          </p:nvSpPr>
          <p:spPr>
            <a:xfrm>
              <a:off x="3848100" y="2089253"/>
              <a:ext cx="1447800" cy="812594"/>
            </a:xfrm>
            <a:custGeom>
              <a:avLst/>
              <a:gdLst>
                <a:gd name="connsiteX0" fmla="*/ 723900 w 1447800"/>
                <a:gd name="connsiteY0" fmla="*/ 0 h 812594"/>
                <a:gd name="connsiteX1" fmla="*/ 782950 w 1447800"/>
                <a:gd name="connsiteY1" fmla="*/ 2982 h 812594"/>
                <a:gd name="connsiteX2" fmla="*/ 1447800 w 1447800"/>
                <a:gd name="connsiteY2" fmla="*/ 739727 h 812594"/>
                <a:gd name="connsiteX3" fmla="*/ 1446025 w 1447800"/>
                <a:gd name="connsiteY3" fmla="*/ 739727 h 812594"/>
                <a:gd name="connsiteX4" fmla="*/ 1447800 w 1447800"/>
                <a:gd name="connsiteY4" fmla="*/ 744013 h 812594"/>
                <a:gd name="connsiteX5" fmla="*/ 1379220 w 1447800"/>
                <a:gd name="connsiteY5" fmla="*/ 812593 h 812594"/>
                <a:gd name="connsiteX6" fmla="*/ 1310640 w 1447800"/>
                <a:gd name="connsiteY6" fmla="*/ 744013 h 812594"/>
                <a:gd name="connsiteX7" fmla="*/ 1312415 w 1447800"/>
                <a:gd name="connsiteY7" fmla="*/ 739727 h 812594"/>
                <a:gd name="connsiteX8" fmla="*/ 1309234 w 1447800"/>
                <a:gd name="connsiteY8" fmla="*/ 739727 h 812594"/>
                <a:gd name="connsiteX9" fmla="*/ 1309430 w 1447800"/>
                <a:gd name="connsiteY9" fmla="*/ 737778 h 812594"/>
                <a:gd name="connsiteX10" fmla="*/ 827039 w 1447800"/>
                <a:gd name="connsiteY10" fmla="*/ 145904 h 812594"/>
                <a:gd name="connsiteX11" fmla="*/ 723900 w 1447800"/>
                <a:gd name="connsiteY11" fmla="*/ 135507 h 812594"/>
                <a:gd name="connsiteX12" fmla="*/ 723900 w 1447800"/>
                <a:gd name="connsiteY12" fmla="*/ 135508 h 812594"/>
                <a:gd name="connsiteX13" fmla="*/ 620761 w 1447800"/>
                <a:gd name="connsiteY13" fmla="*/ 145905 h 812594"/>
                <a:gd name="connsiteX14" fmla="*/ 138370 w 1447800"/>
                <a:gd name="connsiteY14" fmla="*/ 737779 h 812594"/>
                <a:gd name="connsiteX15" fmla="*/ 138566 w 1447800"/>
                <a:gd name="connsiteY15" fmla="*/ 739728 h 812594"/>
                <a:gd name="connsiteX16" fmla="*/ 135385 w 1447800"/>
                <a:gd name="connsiteY16" fmla="*/ 739728 h 812594"/>
                <a:gd name="connsiteX17" fmla="*/ 137160 w 1447800"/>
                <a:gd name="connsiteY17" fmla="*/ 744014 h 812594"/>
                <a:gd name="connsiteX18" fmla="*/ 68580 w 1447800"/>
                <a:gd name="connsiteY18" fmla="*/ 812594 h 812594"/>
                <a:gd name="connsiteX19" fmla="*/ 0 w 1447800"/>
                <a:gd name="connsiteY19" fmla="*/ 744014 h 812594"/>
                <a:gd name="connsiteX20" fmla="*/ 1775 w 1447800"/>
                <a:gd name="connsiteY20" fmla="*/ 739728 h 812594"/>
                <a:gd name="connsiteX21" fmla="*/ 0 w 1447800"/>
                <a:gd name="connsiteY21" fmla="*/ 739728 h 812594"/>
                <a:gd name="connsiteX22" fmla="*/ 664850 w 1447800"/>
                <a:gd name="connsiteY22" fmla="*/ 2983 h 812594"/>
                <a:gd name="connsiteX23" fmla="*/ 723900 w 1447800"/>
                <a:gd name="connsiteY23" fmla="*/ 1 h 81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47800" h="812594">
                  <a:moveTo>
                    <a:pt x="723900" y="0"/>
                  </a:moveTo>
                  <a:lnTo>
                    <a:pt x="782950" y="2982"/>
                  </a:lnTo>
                  <a:cubicBezTo>
                    <a:pt x="1156386" y="40906"/>
                    <a:pt x="1447800" y="356285"/>
                    <a:pt x="1447800" y="739727"/>
                  </a:cubicBezTo>
                  <a:lnTo>
                    <a:pt x="1446025" y="739727"/>
                  </a:lnTo>
                  <a:lnTo>
                    <a:pt x="1447800" y="744013"/>
                  </a:lnTo>
                  <a:cubicBezTo>
                    <a:pt x="1447800" y="781889"/>
                    <a:pt x="1417096" y="812593"/>
                    <a:pt x="1379220" y="812593"/>
                  </a:cubicBezTo>
                  <a:cubicBezTo>
                    <a:pt x="1341344" y="812593"/>
                    <a:pt x="1310640" y="781889"/>
                    <a:pt x="1310640" y="744013"/>
                  </a:cubicBezTo>
                  <a:lnTo>
                    <a:pt x="1312415" y="739727"/>
                  </a:lnTo>
                  <a:lnTo>
                    <a:pt x="1309234" y="739727"/>
                  </a:lnTo>
                  <a:lnTo>
                    <a:pt x="1309430" y="737778"/>
                  </a:lnTo>
                  <a:cubicBezTo>
                    <a:pt x="1309430" y="445824"/>
                    <a:pt x="1102339" y="202239"/>
                    <a:pt x="827039" y="145904"/>
                  </a:cubicBezTo>
                  <a:lnTo>
                    <a:pt x="723900" y="135507"/>
                  </a:lnTo>
                  <a:lnTo>
                    <a:pt x="723900" y="135508"/>
                  </a:lnTo>
                  <a:lnTo>
                    <a:pt x="620761" y="145905"/>
                  </a:lnTo>
                  <a:cubicBezTo>
                    <a:pt x="345461" y="202240"/>
                    <a:pt x="138370" y="445825"/>
                    <a:pt x="138370" y="737779"/>
                  </a:cubicBezTo>
                  <a:lnTo>
                    <a:pt x="138566" y="739728"/>
                  </a:lnTo>
                  <a:lnTo>
                    <a:pt x="135385" y="739728"/>
                  </a:lnTo>
                  <a:lnTo>
                    <a:pt x="137160" y="744014"/>
                  </a:lnTo>
                  <a:cubicBezTo>
                    <a:pt x="137160" y="781890"/>
                    <a:pt x="106456" y="812594"/>
                    <a:pt x="68580" y="812594"/>
                  </a:cubicBezTo>
                  <a:cubicBezTo>
                    <a:pt x="30704" y="812594"/>
                    <a:pt x="0" y="781890"/>
                    <a:pt x="0" y="744014"/>
                  </a:cubicBezTo>
                  <a:lnTo>
                    <a:pt x="1775" y="739728"/>
                  </a:lnTo>
                  <a:lnTo>
                    <a:pt x="0" y="739728"/>
                  </a:lnTo>
                  <a:cubicBezTo>
                    <a:pt x="0" y="356286"/>
                    <a:pt x="291414" y="40907"/>
                    <a:pt x="664850" y="2983"/>
                  </a:cubicBezTo>
                  <a:lnTo>
                    <a:pt x="72390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12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Freeform 17"/>
            <p:cNvSpPr>
              <a:spLocks noChangeAspect="1"/>
            </p:cNvSpPr>
            <p:nvPr/>
          </p:nvSpPr>
          <p:spPr>
            <a:xfrm>
              <a:off x="2530091" y="2089253"/>
              <a:ext cx="1447800" cy="812594"/>
            </a:xfrm>
            <a:custGeom>
              <a:avLst/>
              <a:gdLst>
                <a:gd name="connsiteX0" fmla="*/ 723900 w 1447800"/>
                <a:gd name="connsiteY0" fmla="*/ 0 h 812594"/>
                <a:gd name="connsiteX1" fmla="*/ 782950 w 1447800"/>
                <a:gd name="connsiteY1" fmla="*/ 2982 h 812594"/>
                <a:gd name="connsiteX2" fmla="*/ 1447800 w 1447800"/>
                <a:gd name="connsiteY2" fmla="*/ 739727 h 812594"/>
                <a:gd name="connsiteX3" fmla="*/ 1446025 w 1447800"/>
                <a:gd name="connsiteY3" fmla="*/ 739727 h 812594"/>
                <a:gd name="connsiteX4" fmla="*/ 1447800 w 1447800"/>
                <a:gd name="connsiteY4" fmla="*/ 744013 h 812594"/>
                <a:gd name="connsiteX5" fmla="*/ 1379220 w 1447800"/>
                <a:gd name="connsiteY5" fmla="*/ 812593 h 812594"/>
                <a:gd name="connsiteX6" fmla="*/ 1310640 w 1447800"/>
                <a:gd name="connsiteY6" fmla="*/ 744013 h 812594"/>
                <a:gd name="connsiteX7" fmla="*/ 1312415 w 1447800"/>
                <a:gd name="connsiteY7" fmla="*/ 739727 h 812594"/>
                <a:gd name="connsiteX8" fmla="*/ 1309234 w 1447800"/>
                <a:gd name="connsiteY8" fmla="*/ 739727 h 812594"/>
                <a:gd name="connsiteX9" fmla="*/ 1309430 w 1447800"/>
                <a:gd name="connsiteY9" fmla="*/ 737778 h 812594"/>
                <a:gd name="connsiteX10" fmla="*/ 827039 w 1447800"/>
                <a:gd name="connsiteY10" fmla="*/ 145904 h 812594"/>
                <a:gd name="connsiteX11" fmla="*/ 723900 w 1447800"/>
                <a:gd name="connsiteY11" fmla="*/ 135507 h 812594"/>
                <a:gd name="connsiteX12" fmla="*/ 723900 w 1447800"/>
                <a:gd name="connsiteY12" fmla="*/ 135508 h 812594"/>
                <a:gd name="connsiteX13" fmla="*/ 620761 w 1447800"/>
                <a:gd name="connsiteY13" fmla="*/ 145905 h 812594"/>
                <a:gd name="connsiteX14" fmla="*/ 138370 w 1447800"/>
                <a:gd name="connsiteY14" fmla="*/ 737779 h 812594"/>
                <a:gd name="connsiteX15" fmla="*/ 138566 w 1447800"/>
                <a:gd name="connsiteY15" fmla="*/ 739728 h 812594"/>
                <a:gd name="connsiteX16" fmla="*/ 135385 w 1447800"/>
                <a:gd name="connsiteY16" fmla="*/ 739728 h 812594"/>
                <a:gd name="connsiteX17" fmla="*/ 137160 w 1447800"/>
                <a:gd name="connsiteY17" fmla="*/ 744014 h 812594"/>
                <a:gd name="connsiteX18" fmla="*/ 68580 w 1447800"/>
                <a:gd name="connsiteY18" fmla="*/ 812594 h 812594"/>
                <a:gd name="connsiteX19" fmla="*/ 0 w 1447800"/>
                <a:gd name="connsiteY19" fmla="*/ 744014 h 812594"/>
                <a:gd name="connsiteX20" fmla="*/ 1775 w 1447800"/>
                <a:gd name="connsiteY20" fmla="*/ 739728 h 812594"/>
                <a:gd name="connsiteX21" fmla="*/ 0 w 1447800"/>
                <a:gd name="connsiteY21" fmla="*/ 739728 h 812594"/>
                <a:gd name="connsiteX22" fmla="*/ 664850 w 1447800"/>
                <a:gd name="connsiteY22" fmla="*/ 2983 h 812594"/>
                <a:gd name="connsiteX23" fmla="*/ 723900 w 1447800"/>
                <a:gd name="connsiteY23" fmla="*/ 1 h 81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47800" h="812594">
                  <a:moveTo>
                    <a:pt x="723900" y="0"/>
                  </a:moveTo>
                  <a:lnTo>
                    <a:pt x="782950" y="2982"/>
                  </a:lnTo>
                  <a:cubicBezTo>
                    <a:pt x="1156386" y="40906"/>
                    <a:pt x="1447800" y="356285"/>
                    <a:pt x="1447800" y="739727"/>
                  </a:cubicBezTo>
                  <a:lnTo>
                    <a:pt x="1446025" y="739727"/>
                  </a:lnTo>
                  <a:lnTo>
                    <a:pt x="1447800" y="744013"/>
                  </a:lnTo>
                  <a:cubicBezTo>
                    <a:pt x="1447800" y="781889"/>
                    <a:pt x="1417096" y="812593"/>
                    <a:pt x="1379220" y="812593"/>
                  </a:cubicBezTo>
                  <a:cubicBezTo>
                    <a:pt x="1341344" y="812593"/>
                    <a:pt x="1310640" y="781889"/>
                    <a:pt x="1310640" y="744013"/>
                  </a:cubicBezTo>
                  <a:lnTo>
                    <a:pt x="1312415" y="739727"/>
                  </a:lnTo>
                  <a:lnTo>
                    <a:pt x="1309234" y="739727"/>
                  </a:lnTo>
                  <a:lnTo>
                    <a:pt x="1309430" y="737778"/>
                  </a:lnTo>
                  <a:cubicBezTo>
                    <a:pt x="1309430" y="445824"/>
                    <a:pt x="1102339" y="202239"/>
                    <a:pt x="827039" y="145904"/>
                  </a:cubicBezTo>
                  <a:lnTo>
                    <a:pt x="723900" y="135507"/>
                  </a:lnTo>
                  <a:lnTo>
                    <a:pt x="723900" y="135508"/>
                  </a:lnTo>
                  <a:lnTo>
                    <a:pt x="620761" y="145905"/>
                  </a:lnTo>
                  <a:cubicBezTo>
                    <a:pt x="345461" y="202240"/>
                    <a:pt x="138370" y="445825"/>
                    <a:pt x="138370" y="737779"/>
                  </a:cubicBezTo>
                  <a:lnTo>
                    <a:pt x="138566" y="739728"/>
                  </a:lnTo>
                  <a:lnTo>
                    <a:pt x="135385" y="739728"/>
                  </a:lnTo>
                  <a:lnTo>
                    <a:pt x="137160" y="744014"/>
                  </a:lnTo>
                  <a:cubicBezTo>
                    <a:pt x="137160" y="781890"/>
                    <a:pt x="106456" y="812594"/>
                    <a:pt x="68580" y="812594"/>
                  </a:cubicBezTo>
                  <a:cubicBezTo>
                    <a:pt x="30704" y="812594"/>
                    <a:pt x="0" y="781890"/>
                    <a:pt x="0" y="744014"/>
                  </a:cubicBezTo>
                  <a:lnTo>
                    <a:pt x="1775" y="739728"/>
                  </a:lnTo>
                  <a:lnTo>
                    <a:pt x="0" y="739728"/>
                  </a:lnTo>
                  <a:cubicBezTo>
                    <a:pt x="0" y="356286"/>
                    <a:pt x="291414" y="40907"/>
                    <a:pt x="664850" y="2983"/>
                  </a:cubicBezTo>
                  <a:lnTo>
                    <a:pt x="7239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12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Freeform 18"/>
            <p:cNvSpPr>
              <a:spLocks noChangeAspect="1"/>
            </p:cNvSpPr>
            <p:nvPr/>
          </p:nvSpPr>
          <p:spPr>
            <a:xfrm>
              <a:off x="1212082" y="2089253"/>
              <a:ext cx="1447800" cy="812594"/>
            </a:xfrm>
            <a:custGeom>
              <a:avLst/>
              <a:gdLst>
                <a:gd name="connsiteX0" fmla="*/ 723900 w 1447800"/>
                <a:gd name="connsiteY0" fmla="*/ 0 h 812594"/>
                <a:gd name="connsiteX1" fmla="*/ 782950 w 1447800"/>
                <a:gd name="connsiteY1" fmla="*/ 2982 h 812594"/>
                <a:gd name="connsiteX2" fmla="*/ 1447800 w 1447800"/>
                <a:gd name="connsiteY2" fmla="*/ 739727 h 812594"/>
                <a:gd name="connsiteX3" fmla="*/ 1446025 w 1447800"/>
                <a:gd name="connsiteY3" fmla="*/ 739727 h 812594"/>
                <a:gd name="connsiteX4" fmla="*/ 1447800 w 1447800"/>
                <a:gd name="connsiteY4" fmla="*/ 744013 h 812594"/>
                <a:gd name="connsiteX5" fmla="*/ 1379220 w 1447800"/>
                <a:gd name="connsiteY5" fmla="*/ 812593 h 812594"/>
                <a:gd name="connsiteX6" fmla="*/ 1310640 w 1447800"/>
                <a:gd name="connsiteY6" fmla="*/ 744013 h 812594"/>
                <a:gd name="connsiteX7" fmla="*/ 1312415 w 1447800"/>
                <a:gd name="connsiteY7" fmla="*/ 739727 h 812594"/>
                <a:gd name="connsiteX8" fmla="*/ 1309234 w 1447800"/>
                <a:gd name="connsiteY8" fmla="*/ 739727 h 812594"/>
                <a:gd name="connsiteX9" fmla="*/ 1309430 w 1447800"/>
                <a:gd name="connsiteY9" fmla="*/ 737778 h 812594"/>
                <a:gd name="connsiteX10" fmla="*/ 827039 w 1447800"/>
                <a:gd name="connsiteY10" fmla="*/ 145904 h 812594"/>
                <a:gd name="connsiteX11" fmla="*/ 723900 w 1447800"/>
                <a:gd name="connsiteY11" fmla="*/ 135507 h 812594"/>
                <a:gd name="connsiteX12" fmla="*/ 723900 w 1447800"/>
                <a:gd name="connsiteY12" fmla="*/ 135508 h 812594"/>
                <a:gd name="connsiteX13" fmla="*/ 620761 w 1447800"/>
                <a:gd name="connsiteY13" fmla="*/ 145905 h 812594"/>
                <a:gd name="connsiteX14" fmla="*/ 138370 w 1447800"/>
                <a:gd name="connsiteY14" fmla="*/ 737779 h 812594"/>
                <a:gd name="connsiteX15" fmla="*/ 138566 w 1447800"/>
                <a:gd name="connsiteY15" fmla="*/ 739728 h 812594"/>
                <a:gd name="connsiteX16" fmla="*/ 135385 w 1447800"/>
                <a:gd name="connsiteY16" fmla="*/ 739728 h 812594"/>
                <a:gd name="connsiteX17" fmla="*/ 137160 w 1447800"/>
                <a:gd name="connsiteY17" fmla="*/ 744014 h 812594"/>
                <a:gd name="connsiteX18" fmla="*/ 68580 w 1447800"/>
                <a:gd name="connsiteY18" fmla="*/ 812594 h 812594"/>
                <a:gd name="connsiteX19" fmla="*/ 0 w 1447800"/>
                <a:gd name="connsiteY19" fmla="*/ 744014 h 812594"/>
                <a:gd name="connsiteX20" fmla="*/ 1775 w 1447800"/>
                <a:gd name="connsiteY20" fmla="*/ 739728 h 812594"/>
                <a:gd name="connsiteX21" fmla="*/ 0 w 1447800"/>
                <a:gd name="connsiteY21" fmla="*/ 739728 h 812594"/>
                <a:gd name="connsiteX22" fmla="*/ 664850 w 1447800"/>
                <a:gd name="connsiteY22" fmla="*/ 2983 h 812594"/>
                <a:gd name="connsiteX23" fmla="*/ 723900 w 1447800"/>
                <a:gd name="connsiteY23" fmla="*/ 1 h 81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47800" h="812594">
                  <a:moveTo>
                    <a:pt x="723900" y="0"/>
                  </a:moveTo>
                  <a:lnTo>
                    <a:pt x="782950" y="2982"/>
                  </a:lnTo>
                  <a:cubicBezTo>
                    <a:pt x="1156386" y="40906"/>
                    <a:pt x="1447800" y="356285"/>
                    <a:pt x="1447800" y="739727"/>
                  </a:cubicBezTo>
                  <a:lnTo>
                    <a:pt x="1446025" y="739727"/>
                  </a:lnTo>
                  <a:lnTo>
                    <a:pt x="1447800" y="744013"/>
                  </a:lnTo>
                  <a:cubicBezTo>
                    <a:pt x="1447800" y="781889"/>
                    <a:pt x="1417096" y="812593"/>
                    <a:pt x="1379220" y="812593"/>
                  </a:cubicBezTo>
                  <a:cubicBezTo>
                    <a:pt x="1341344" y="812593"/>
                    <a:pt x="1310640" y="781889"/>
                    <a:pt x="1310640" y="744013"/>
                  </a:cubicBezTo>
                  <a:lnTo>
                    <a:pt x="1312415" y="739727"/>
                  </a:lnTo>
                  <a:lnTo>
                    <a:pt x="1309234" y="739727"/>
                  </a:lnTo>
                  <a:lnTo>
                    <a:pt x="1309430" y="737778"/>
                  </a:lnTo>
                  <a:cubicBezTo>
                    <a:pt x="1309430" y="445824"/>
                    <a:pt x="1102339" y="202239"/>
                    <a:pt x="827039" y="145904"/>
                  </a:cubicBezTo>
                  <a:lnTo>
                    <a:pt x="723900" y="135507"/>
                  </a:lnTo>
                  <a:lnTo>
                    <a:pt x="723900" y="135508"/>
                  </a:lnTo>
                  <a:lnTo>
                    <a:pt x="620761" y="145905"/>
                  </a:lnTo>
                  <a:cubicBezTo>
                    <a:pt x="345461" y="202240"/>
                    <a:pt x="138370" y="445825"/>
                    <a:pt x="138370" y="737779"/>
                  </a:cubicBezTo>
                  <a:lnTo>
                    <a:pt x="138566" y="739728"/>
                  </a:lnTo>
                  <a:lnTo>
                    <a:pt x="135385" y="739728"/>
                  </a:lnTo>
                  <a:lnTo>
                    <a:pt x="137160" y="744014"/>
                  </a:lnTo>
                  <a:cubicBezTo>
                    <a:pt x="137160" y="781890"/>
                    <a:pt x="106456" y="812594"/>
                    <a:pt x="68580" y="812594"/>
                  </a:cubicBezTo>
                  <a:cubicBezTo>
                    <a:pt x="30704" y="812594"/>
                    <a:pt x="0" y="781890"/>
                    <a:pt x="0" y="744014"/>
                  </a:cubicBezTo>
                  <a:lnTo>
                    <a:pt x="1775" y="739728"/>
                  </a:lnTo>
                  <a:lnTo>
                    <a:pt x="0" y="739728"/>
                  </a:lnTo>
                  <a:cubicBezTo>
                    <a:pt x="0" y="356286"/>
                    <a:pt x="291414" y="40907"/>
                    <a:pt x="664850" y="2983"/>
                  </a:cubicBezTo>
                  <a:lnTo>
                    <a:pt x="72390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125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1" name="Oval 20"/>
          <p:cNvSpPr>
            <a:spLocks noChangeAspect="1"/>
          </p:cNvSpPr>
          <p:nvPr/>
        </p:nvSpPr>
        <p:spPr>
          <a:xfrm>
            <a:off x="2041847" y="1703795"/>
            <a:ext cx="581921" cy="59214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197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Regular"/>
                <a:sym typeface="Arial" panose="020B0604020202020204" pitchFamily="34" charset="0"/>
              </a:rPr>
              <a:t>01</a:t>
            </a:r>
            <a:endParaRPr lang="en-US" sz="197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Regular"/>
              <a:sym typeface="Arial" panose="020B0604020202020204" pitchFamily="34" charset="0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3546222" y="1703795"/>
            <a:ext cx="581921" cy="592144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197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Regular"/>
                <a:sym typeface="Arial" panose="020B0604020202020204" pitchFamily="34" charset="0"/>
              </a:rPr>
              <a:t>02</a:t>
            </a:r>
            <a:endParaRPr lang="en-US" sz="197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Regular"/>
              <a:sym typeface="Arial" panose="020B0604020202020204" pitchFamily="34" charset="0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5127550" y="1703795"/>
            <a:ext cx="581921" cy="59214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197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Regular"/>
                <a:sym typeface="Arial" panose="020B0604020202020204" pitchFamily="34" charset="0"/>
              </a:rPr>
              <a:t>02</a:t>
            </a:r>
            <a:endParaRPr lang="en-US" sz="197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Regular"/>
              <a:sym typeface="Arial" panose="020B0604020202020204" pitchFamily="34" charset="0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6610280" y="1703795"/>
            <a:ext cx="581921" cy="592144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197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Regular"/>
                <a:sym typeface="Arial" panose="020B0604020202020204" pitchFamily="34" charset="0"/>
              </a:rPr>
              <a:t>02</a:t>
            </a:r>
            <a:endParaRPr lang="en-US" sz="197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Regular"/>
              <a:sym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02805" y="2371698"/>
            <a:ext cx="852974" cy="245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/>
            <a:r>
              <a:rPr lang="zh-CN" alt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s-ES_tradnl" altLang="zh-CN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18003" y="2371698"/>
            <a:ext cx="852974" cy="245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/>
            <a:r>
              <a:rPr lang="zh-CN" alt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s-ES_tradnl" altLang="zh-CN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99331" y="2371698"/>
            <a:ext cx="852974" cy="245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/>
            <a:r>
              <a:rPr lang="zh-CN" alt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s-ES_tradnl" altLang="zh-CN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482061" y="2371698"/>
            <a:ext cx="852974" cy="245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/>
            <a:r>
              <a:rPr lang="zh-CN" alt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s-ES_tradnl" altLang="zh-CN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 Placeholder 7"/>
          <p:cNvSpPr txBox="1"/>
          <p:nvPr/>
        </p:nvSpPr>
        <p:spPr>
          <a:xfrm>
            <a:off x="2041847" y="3014653"/>
            <a:ext cx="1245611" cy="283930"/>
          </a:xfrm>
          <a:prstGeom prst="rect">
            <a:avLst/>
          </a:prstGeom>
        </p:spPr>
        <p:txBody>
          <a:bodyPr vert="horz" lIns="0" tIns="73873" rIns="0" bIns="73873"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385" b="1" kern="1200" baseline="0">
                <a:solidFill>
                  <a:schemeClr val="accent1"/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zh-CN" altLang="en-US" sz="995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995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 Placeholder 2"/>
          <p:cNvSpPr txBox="1"/>
          <p:nvPr/>
        </p:nvSpPr>
        <p:spPr>
          <a:xfrm>
            <a:off x="2041847" y="3275785"/>
            <a:ext cx="2268022" cy="281424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85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Rounded Rectangle 11"/>
          <p:cNvSpPr>
            <a:spLocks noChangeAspect="1"/>
          </p:cNvSpPr>
          <p:nvPr/>
        </p:nvSpPr>
        <p:spPr>
          <a:xfrm>
            <a:off x="1396436" y="3025382"/>
            <a:ext cx="539929" cy="54045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67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 Placeholder 7"/>
          <p:cNvSpPr txBox="1"/>
          <p:nvPr/>
        </p:nvSpPr>
        <p:spPr>
          <a:xfrm>
            <a:off x="1439728" y="3093841"/>
            <a:ext cx="437072" cy="360696"/>
          </a:xfrm>
          <a:prstGeom prst="rect">
            <a:avLst/>
          </a:prstGeom>
        </p:spPr>
        <p:txBody>
          <a:bodyPr vert="horz" lIns="0" tIns="73873" rIns="0" bIns="73873"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s-ES_tradnl" sz="1125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s-ES_tradnl" sz="112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 Placeholder 7"/>
          <p:cNvSpPr txBox="1"/>
          <p:nvPr/>
        </p:nvSpPr>
        <p:spPr>
          <a:xfrm>
            <a:off x="5599723" y="3025383"/>
            <a:ext cx="1122916" cy="283930"/>
          </a:xfrm>
          <a:prstGeom prst="rect">
            <a:avLst/>
          </a:prstGeom>
        </p:spPr>
        <p:txBody>
          <a:bodyPr vert="horz" lIns="0" tIns="73873" rIns="0" bIns="73873"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385" b="1" kern="1200" baseline="0">
                <a:solidFill>
                  <a:schemeClr val="accent1"/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zh-CN" altLang="en-US" sz="995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995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ext Placeholder 2"/>
          <p:cNvSpPr txBox="1"/>
          <p:nvPr/>
        </p:nvSpPr>
        <p:spPr>
          <a:xfrm>
            <a:off x="5599723" y="3286515"/>
            <a:ext cx="2044619" cy="281424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85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Rounded Rectangle 23"/>
          <p:cNvSpPr>
            <a:spLocks noChangeAspect="1"/>
          </p:cNvSpPr>
          <p:nvPr/>
        </p:nvSpPr>
        <p:spPr>
          <a:xfrm>
            <a:off x="4958777" y="3036112"/>
            <a:ext cx="539929" cy="54045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67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Text Placeholder 7"/>
          <p:cNvSpPr txBox="1"/>
          <p:nvPr/>
        </p:nvSpPr>
        <p:spPr>
          <a:xfrm>
            <a:off x="5002070" y="3104571"/>
            <a:ext cx="437072" cy="360696"/>
          </a:xfrm>
          <a:prstGeom prst="rect">
            <a:avLst/>
          </a:prstGeom>
        </p:spPr>
        <p:txBody>
          <a:bodyPr vert="horz" lIns="0" tIns="73873" rIns="0" bIns="73873"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s-ES_tradnl" sz="1125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s-ES_tradnl" sz="112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 Placeholder 7"/>
          <p:cNvSpPr txBox="1"/>
          <p:nvPr/>
        </p:nvSpPr>
        <p:spPr>
          <a:xfrm>
            <a:off x="2076776" y="3952734"/>
            <a:ext cx="1245611" cy="283930"/>
          </a:xfrm>
          <a:prstGeom prst="rect">
            <a:avLst/>
          </a:prstGeom>
        </p:spPr>
        <p:txBody>
          <a:bodyPr vert="horz" lIns="0" tIns="73873" rIns="0" bIns="73873"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385" b="1" kern="1200" baseline="0">
                <a:solidFill>
                  <a:schemeClr val="accent1"/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zh-CN" altLang="en-US" sz="995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995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 Placeholder 2"/>
          <p:cNvSpPr txBox="1"/>
          <p:nvPr/>
        </p:nvSpPr>
        <p:spPr>
          <a:xfrm>
            <a:off x="2076776" y="4213866"/>
            <a:ext cx="2268022" cy="281424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85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Rounded Rectangle 27"/>
          <p:cNvSpPr>
            <a:spLocks noChangeAspect="1"/>
          </p:cNvSpPr>
          <p:nvPr/>
        </p:nvSpPr>
        <p:spPr>
          <a:xfrm>
            <a:off x="1439729" y="3963464"/>
            <a:ext cx="539929" cy="54045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67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 Placeholder 7"/>
          <p:cNvSpPr txBox="1"/>
          <p:nvPr/>
        </p:nvSpPr>
        <p:spPr>
          <a:xfrm>
            <a:off x="1483021" y="4031922"/>
            <a:ext cx="437072" cy="360696"/>
          </a:xfrm>
          <a:prstGeom prst="rect">
            <a:avLst/>
          </a:prstGeom>
        </p:spPr>
        <p:txBody>
          <a:bodyPr vert="horz" lIns="0" tIns="73873" rIns="0" bIns="73873"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s-ES_tradnl" sz="1125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s-ES_tradnl" sz="112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 Placeholder 7"/>
          <p:cNvSpPr txBox="1"/>
          <p:nvPr/>
        </p:nvSpPr>
        <p:spPr>
          <a:xfrm>
            <a:off x="5599723" y="3963464"/>
            <a:ext cx="1122916" cy="283930"/>
          </a:xfrm>
          <a:prstGeom prst="rect">
            <a:avLst/>
          </a:prstGeom>
        </p:spPr>
        <p:txBody>
          <a:bodyPr vert="horz" lIns="0" tIns="73873" rIns="0" bIns="73873" anchor="t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385" b="1" kern="1200" baseline="0">
                <a:solidFill>
                  <a:schemeClr val="accent1"/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zh-CN" altLang="en-US" sz="995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995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 Placeholder 2"/>
          <p:cNvSpPr txBox="1"/>
          <p:nvPr/>
        </p:nvSpPr>
        <p:spPr>
          <a:xfrm>
            <a:off x="5599723" y="4224596"/>
            <a:ext cx="2044619" cy="281424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85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</a:t>
            </a: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此。请替换文字内容，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点击添加相关标题文字，修改文字内容，也可以直接复制你的内容到此。</a:t>
            </a:r>
            <a:endParaRPr lang="en-US" altLang="zh-CN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Rounded Rectangle 16"/>
          <p:cNvSpPr>
            <a:spLocks noChangeAspect="1"/>
          </p:cNvSpPr>
          <p:nvPr/>
        </p:nvSpPr>
        <p:spPr>
          <a:xfrm>
            <a:off x="4962677" y="3974194"/>
            <a:ext cx="539929" cy="54045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67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 Placeholder 7"/>
          <p:cNvSpPr txBox="1"/>
          <p:nvPr/>
        </p:nvSpPr>
        <p:spPr>
          <a:xfrm>
            <a:off x="5005970" y="4042652"/>
            <a:ext cx="437072" cy="360696"/>
          </a:xfrm>
          <a:prstGeom prst="rect">
            <a:avLst/>
          </a:prstGeom>
        </p:spPr>
        <p:txBody>
          <a:bodyPr vert="horz" lIns="0" tIns="73873" rIns="0" bIns="73873"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s-ES_tradnl" sz="1125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s-ES_tradnl" sz="112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/>
      <p:bldP spid="32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  <p:bldP spid="3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animBg="1"/>
      <p:bldP spid="40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animBg="1"/>
      <p:bldP spid="44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595678" y="3940316"/>
            <a:ext cx="6227462" cy="321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6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57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69478" y="4074622"/>
            <a:ext cx="452404" cy="1838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2013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369539" y="2752765"/>
            <a:ext cx="452281" cy="1248251"/>
            <a:chOff x="1178887" y="3706932"/>
            <a:chExt cx="694440" cy="191658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1526107" y="4231183"/>
              <a:ext cx="0" cy="1245882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/>
            <p:cNvGrpSpPr>
              <a:grpSpLocks noChangeAspect="1"/>
            </p:cNvGrpSpPr>
            <p:nvPr/>
          </p:nvGrpSpPr>
          <p:grpSpPr>
            <a:xfrm>
              <a:off x="1178887" y="3706932"/>
              <a:ext cx="694440" cy="694438"/>
              <a:chOff x="5737686" y="1481235"/>
              <a:chExt cx="375488" cy="375488"/>
            </a:xfrm>
            <a:solidFill>
              <a:schemeClr val="accent1"/>
            </a:solidFill>
          </p:grpSpPr>
          <p:sp>
            <p:nvSpPr>
              <p:cNvPr id="33" name="Teardrop 32"/>
              <p:cNvSpPr/>
              <p:nvPr/>
            </p:nvSpPr>
            <p:spPr>
              <a:xfrm rot="8100000">
                <a:off x="5737686" y="1481235"/>
                <a:ext cx="375488" cy="375488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en-US" sz="57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773715" y="1613620"/>
                <a:ext cx="303429" cy="1089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zh-CN" altLang="en-US" sz="710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文字内容</a:t>
                </a:r>
                <a:endParaRPr lang="en-US" sz="71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1450542" y="5472387"/>
              <a:ext cx="151130" cy="151130"/>
            </a:xfrm>
            <a:prstGeom prst="ellipse">
              <a:avLst/>
            </a:pr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US" sz="570" dirty="0">
                <a:solidFill>
                  <a:srgbClr val="26A6C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5" name="Text Placeholder 33"/>
          <p:cNvSpPr txBox="1"/>
          <p:nvPr/>
        </p:nvSpPr>
        <p:spPr>
          <a:xfrm>
            <a:off x="1731963" y="3307371"/>
            <a:ext cx="930929" cy="18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995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6" name="Text Placeholder 32"/>
          <p:cNvSpPr txBox="1"/>
          <p:nvPr/>
        </p:nvSpPr>
        <p:spPr>
          <a:xfrm>
            <a:off x="1731964" y="3480696"/>
            <a:ext cx="1140125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12812" y="4074622"/>
            <a:ext cx="452404" cy="1838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2014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12874" y="1801730"/>
            <a:ext cx="452281" cy="2199285"/>
            <a:chOff x="3087924" y="2246699"/>
            <a:chExt cx="694440" cy="3376818"/>
          </a:xfrm>
        </p:grpSpPr>
        <p:cxnSp>
          <p:nvCxnSpPr>
            <p:cNvPr id="47" name="Straight Connector 46"/>
            <p:cNvCxnSpPr>
              <a:stCxn id="45" idx="2"/>
              <a:endCxn id="46" idx="0"/>
            </p:cNvCxnSpPr>
            <p:nvPr/>
          </p:nvCxnSpPr>
          <p:spPr>
            <a:xfrm>
              <a:off x="3435143" y="2691329"/>
              <a:ext cx="2" cy="2781058"/>
            </a:xfrm>
            <a:prstGeom prst="line">
              <a:avLst/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Group 37"/>
            <p:cNvGrpSpPr>
              <a:grpSpLocks noChangeAspect="1"/>
            </p:cNvGrpSpPr>
            <p:nvPr/>
          </p:nvGrpSpPr>
          <p:grpSpPr>
            <a:xfrm>
              <a:off x="3087924" y="2246699"/>
              <a:ext cx="694440" cy="694438"/>
              <a:chOff x="5737686" y="1481235"/>
              <a:chExt cx="375488" cy="375488"/>
            </a:xfrm>
            <a:solidFill>
              <a:schemeClr val="accent2"/>
            </a:solidFill>
          </p:grpSpPr>
          <p:sp>
            <p:nvSpPr>
              <p:cNvPr id="39" name="Teardrop 38"/>
              <p:cNvSpPr/>
              <p:nvPr/>
            </p:nvSpPr>
            <p:spPr>
              <a:xfrm rot="8100000">
                <a:off x="5737686" y="1481235"/>
                <a:ext cx="375488" cy="375488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en-US" sz="57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773715" y="1612681"/>
                <a:ext cx="303429" cy="1089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zh-CN"/>
                </a:defPPr>
                <a:lvl1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defRPr sz="110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</a:lstStyle>
              <a:p>
                <a:r>
                  <a:rPr lang="zh-CN" altLang="en-US" sz="710" dirty="0">
                    <a:sym typeface="Arial" panose="020B0604020202020204" pitchFamily="34" charset="0"/>
                  </a:rPr>
                  <a:t>文字内容</a:t>
                </a:r>
                <a:endParaRPr lang="en-US" sz="710" dirty="0"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3359579" y="5472387"/>
              <a:ext cx="151130" cy="151130"/>
            </a:xfrm>
            <a:prstGeom prst="ellipse">
              <a:avLst/>
            </a:pr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US" sz="570" dirty="0">
                <a:solidFill>
                  <a:srgbClr val="26A6C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8" name="Text Placeholder 33"/>
          <p:cNvSpPr txBox="1"/>
          <p:nvPr/>
        </p:nvSpPr>
        <p:spPr>
          <a:xfrm>
            <a:off x="2969338" y="2368657"/>
            <a:ext cx="962001" cy="18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995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Text Placeholder 32"/>
          <p:cNvSpPr txBox="1"/>
          <p:nvPr/>
        </p:nvSpPr>
        <p:spPr>
          <a:xfrm>
            <a:off x="2969339" y="2541981"/>
            <a:ext cx="1189121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893649" y="1281915"/>
            <a:ext cx="452281" cy="2719100"/>
            <a:chOff x="5054449" y="1448565"/>
            <a:chExt cx="694440" cy="4174952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5401671" y="2111697"/>
              <a:ext cx="0" cy="3449680"/>
            </a:xfrm>
            <a:prstGeom prst="line">
              <a:avLst/>
            </a:prstGeom>
            <a:ln w="127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>
              <a:grpSpLocks noChangeAspect="1"/>
            </p:cNvGrpSpPr>
            <p:nvPr/>
          </p:nvGrpSpPr>
          <p:grpSpPr>
            <a:xfrm>
              <a:off x="5054449" y="1448565"/>
              <a:ext cx="694440" cy="694438"/>
              <a:chOff x="5737686" y="1481235"/>
              <a:chExt cx="375488" cy="375488"/>
            </a:xfrm>
            <a:solidFill>
              <a:schemeClr val="accent6"/>
            </a:solidFill>
          </p:grpSpPr>
          <p:sp>
            <p:nvSpPr>
              <p:cNvPr id="51" name="Teardrop 50"/>
              <p:cNvSpPr/>
              <p:nvPr/>
            </p:nvSpPr>
            <p:spPr>
              <a:xfrm rot="8100000">
                <a:off x="5737686" y="1481235"/>
                <a:ext cx="375488" cy="375488"/>
              </a:xfrm>
              <a:prstGeom prst="teardrop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en-US" sz="57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773715" y="1594987"/>
                <a:ext cx="303429" cy="1089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zh-CN"/>
                </a:defPPr>
                <a:lvl1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defRPr sz="110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</a:lstStyle>
              <a:p>
                <a:r>
                  <a:rPr lang="zh-CN" altLang="en-US" sz="710" dirty="0">
                    <a:sym typeface="Arial" panose="020B0604020202020204" pitchFamily="34" charset="0"/>
                  </a:rPr>
                  <a:t>文字内容</a:t>
                </a:r>
                <a:endParaRPr lang="en-US" sz="710" dirty="0"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53" name="Oval 52"/>
            <p:cNvSpPr>
              <a:spLocks noChangeAspect="1"/>
            </p:cNvSpPr>
            <p:nvPr/>
          </p:nvSpPr>
          <p:spPr>
            <a:xfrm>
              <a:off x="5326104" y="5472387"/>
              <a:ext cx="151130" cy="151130"/>
            </a:xfrm>
            <a:prstGeom prst="ellipse">
              <a:avLst/>
            </a:pr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US" sz="570" dirty="0">
                <a:solidFill>
                  <a:srgbClr val="26A6C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56" name="Text Placeholder 33"/>
          <p:cNvSpPr txBox="1"/>
          <p:nvPr/>
        </p:nvSpPr>
        <p:spPr>
          <a:xfrm>
            <a:off x="4250114" y="1858412"/>
            <a:ext cx="1803440" cy="18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995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 Placeholder 32"/>
          <p:cNvSpPr txBox="1"/>
          <p:nvPr/>
        </p:nvSpPr>
        <p:spPr>
          <a:xfrm>
            <a:off x="4250115" y="2031736"/>
            <a:ext cx="1101998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174427" y="2912867"/>
            <a:ext cx="452281" cy="1088149"/>
            <a:chOff x="7020976" y="3952755"/>
            <a:chExt cx="694440" cy="1670762"/>
          </a:xfrm>
        </p:grpSpPr>
        <p:cxnSp>
          <p:nvCxnSpPr>
            <p:cNvPr id="63" name="Straight Connector 62"/>
            <p:cNvCxnSpPr>
              <a:endCxn id="62" idx="0"/>
            </p:cNvCxnSpPr>
            <p:nvPr/>
          </p:nvCxnSpPr>
          <p:spPr>
            <a:xfrm>
              <a:off x="7368196" y="4376684"/>
              <a:ext cx="0" cy="1095703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>
              <a:off x="7020976" y="3952755"/>
              <a:ext cx="694440" cy="694438"/>
              <a:chOff x="5737686" y="1481235"/>
              <a:chExt cx="375488" cy="375488"/>
            </a:xfrm>
            <a:solidFill>
              <a:schemeClr val="accent4"/>
            </a:solidFill>
          </p:grpSpPr>
          <p:sp>
            <p:nvSpPr>
              <p:cNvPr id="60" name="Teardrop 59"/>
              <p:cNvSpPr/>
              <p:nvPr/>
            </p:nvSpPr>
            <p:spPr>
              <a:xfrm rot="8100000">
                <a:off x="5737686" y="1481235"/>
                <a:ext cx="375488" cy="375488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en-US" sz="57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773718" y="1615517"/>
                <a:ext cx="303429" cy="1089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zh-CN"/>
                </a:defPPr>
                <a:lvl1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defRPr sz="110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</a:lstStyle>
              <a:p>
                <a:r>
                  <a:rPr lang="zh-CN" altLang="en-US" sz="710" dirty="0">
                    <a:sym typeface="Arial" panose="020B0604020202020204" pitchFamily="34" charset="0"/>
                  </a:rPr>
                  <a:t>文字内容</a:t>
                </a:r>
                <a:endParaRPr lang="en-US" sz="710" dirty="0"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7292631" y="5472387"/>
              <a:ext cx="151130" cy="151130"/>
            </a:xfrm>
            <a:prstGeom prst="ellipse">
              <a:avLst/>
            </a:pr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US" sz="570" dirty="0">
                <a:solidFill>
                  <a:srgbClr val="26A6C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79" name="Text Placeholder 33"/>
          <p:cNvSpPr txBox="1"/>
          <p:nvPr/>
        </p:nvSpPr>
        <p:spPr>
          <a:xfrm>
            <a:off x="5478767" y="3447787"/>
            <a:ext cx="962001" cy="18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995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0" name="Text Placeholder 32"/>
          <p:cNvSpPr txBox="1"/>
          <p:nvPr/>
        </p:nvSpPr>
        <p:spPr>
          <a:xfrm>
            <a:off x="5478768" y="3621111"/>
            <a:ext cx="1189121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405990" y="1818398"/>
            <a:ext cx="452281" cy="2182617"/>
            <a:chOff x="8911938" y="2272291"/>
            <a:chExt cx="694440" cy="3351226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9259158" y="2883158"/>
              <a:ext cx="0" cy="2635884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Group 80"/>
            <p:cNvGrpSpPr>
              <a:grpSpLocks noChangeAspect="1"/>
            </p:cNvGrpSpPr>
            <p:nvPr/>
          </p:nvGrpSpPr>
          <p:grpSpPr>
            <a:xfrm>
              <a:off x="8911938" y="2272291"/>
              <a:ext cx="694440" cy="694438"/>
              <a:chOff x="5737686" y="1481235"/>
              <a:chExt cx="375488" cy="375488"/>
            </a:xfrm>
            <a:solidFill>
              <a:schemeClr val="accent5"/>
            </a:solidFill>
          </p:grpSpPr>
          <p:sp>
            <p:nvSpPr>
              <p:cNvPr id="82" name="Teardrop 81"/>
              <p:cNvSpPr/>
              <p:nvPr/>
            </p:nvSpPr>
            <p:spPr>
              <a:xfrm rot="8100000">
                <a:off x="5737686" y="1481235"/>
                <a:ext cx="375488" cy="375488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en-US" sz="57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5773718" y="1608883"/>
                <a:ext cx="303429" cy="1089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zh-CN"/>
                </a:defPPr>
                <a:lvl1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defRPr sz="110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</a:lstStyle>
              <a:p>
                <a:r>
                  <a:rPr lang="zh-CN" altLang="en-US" sz="710" dirty="0">
                    <a:sym typeface="Arial" panose="020B0604020202020204" pitchFamily="34" charset="0"/>
                  </a:rPr>
                  <a:t>文字内容</a:t>
                </a:r>
                <a:endParaRPr lang="en-US" altLang="zh-CN" sz="710" dirty="0"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84" name="Oval 83"/>
            <p:cNvSpPr>
              <a:spLocks noChangeAspect="1"/>
            </p:cNvSpPr>
            <p:nvPr/>
          </p:nvSpPr>
          <p:spPr>
            <a:xfrm>
              <a:off x="9183593" y="5472387"/>
              <a:ext cx="151130" cy="151130"/>
            </a:xfrm>
            <a:prstGeom prst="ellipse">
              <a:avLst/>
            </a:prstGeom>
            <a:solidFill>
              <a:schemeClr val="accent5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US" sz="570" dirty="0">
                <a:solidFill>
                  <a:srgbClr val="26A6C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86" name="Text Placeholder 33"/>
          <p:cNvSpPr txBox="1"/>
          <p:nvPr/>
        </p:nvSpPr>
        <p:spPr>
          <a:xfrm>
            <a:off x="6762455" y="2368657"/>
            <a:ext cx="962001" cy="18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7" name="Text Placeholder 32"/>
          <p:cNvSpPr txBox="1"/>
          <p:nvPr/>
        </p:nvSpPr>
        <p:spPr>
          <a:xfrm>
            <a:off x="6762455" y="2541981"/>
            <a:ext cx="1189121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US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893588" y="4074622"/>
            <a:ext cx="452404" cy="1838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2015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174364" y="4074622"/>
            <a:ext cx="452404" cy="1838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2016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405929" y="4074622"/>
            <a:ext cx="452404" cy="1838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99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2017</a:t>
            </a:r>
            <a:endParaRPr lang="en-AU" sz="995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5" grpId="0"/>
      <p:bldP spid="36" grpId="0"/>
      <p:bldP spid="37" grpId="0"/>
      <p:bldP spid="48" grpId="0"/>
      <p:bldP spid="49" grpId="0"/>
      <p:bldP spid="56" grpId="0"/>
      <p:bldP spid="57" grpId="0"/>
      <p:bldP spid="79" grpId="0"/>
      <p:bldP spid="80" grpId="0"/>
      <p:bldP spid="86" grpId="0"/>
      <p:bldP spid="87" grpId="0"/>
      <p:bldP spid="88" grpId="0"/>
      <p:bldP spid="89" grpId="0"/>
      <p:bldP spid="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 flipH="1">
            <a:off x="5891430" y="2724309"/>
            <a:ext cx="1267831" cy="0"/>
          </a:xfrm>
          <a:prstGeom prst="line">
            <a:avLst/>
          </a:prstGeom>
          <a:ln w="2540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47254" y="2355278"/>
            <a:ext cx="1072634" cy="1217473"/>
          </a:xfrm>
          <a:prstGeom prst="line">
            <a:avLst/>
          </a:prstGeom>
          <a:ln w="2540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031605" y="2724308"/>
            <a:ext cx="848192" cy="965616"/>
          </a:xfrm>
          <a:prstGeom prst="line">
            <a:avLst/>
          </a:prstGeom>
          <a:ln w="2540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10486" y="2339701"/>
            <a:ext cx="821121" cy="1350224"/>
          </a:xfrm>
          <a:prstGeom prst="line">
            <a:avLst/>
          </a:prstGeom>
          <a:ln w="2540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002815" y="2643221"/>
            <a:ext cx="1144440" cy="911354"/>
          </a:xfrm>
          <a:prstGeom prst="line">
            <a:avLst/>
          </a:prstGeom>
          <a:ln w="2540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12"/>
          <p:cNvSpPr>
            <a:spLocks noChangeArrowheads="1"/>
          </p:cNvSpPr>
          <p:nvPr/>
        </p:nvSpPr>
        <p:spPr bwMode="auto">
          <a:xfrm>
            <a:off x="2508880" y="2917154"/>
            <a:ext cx="1276750" cy="1274841"/>
          </a:xfrm>
          <a:prstGeom prst="ellipse">
            <a:avLst/>
          </a:prstGeom>
          <a:solidFill>
            <a:schemeClr val="accent2"/>
          </a:solidFill>
          <a:ln w="254000">
            <a:solidFill>
              <a:schemeClr val="bg2"/>
            </a:solidFill>
          </a:ln>
        </p:spPr>
        <p:txBody>
          <a:bodyPr vert="horz" wrap="square" lIns="0" tIns="0" rIns="0" bIns="0" numCol="1" anchor="ctr" anchorCtr="1" compatLnSpc="1"/>
          <a:lstStyle/>
          <a:p>
            <a:pPr algn="ctr">
              <a:lnSpc>
                <a:spcPct val="120000"/>
              </a:lnSpc>
            </a:pPr>
            <a:r>
              <a:rPr lang="zh-CN" altLang="en-US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Oval 12"/>
          <p:cNvSpPr>
            <a:spLocks noChangeArrowheads="1"/>
          </p:cNvSpPr>
          <p:nvPr/>
        </p:nvSpPr>
        <p:spPr bwMode="auto">
          <a:xfrm>
            <a:off x="3785629" y="1946936"/>
            <a:ext cx="849712" cy="848442"/>
          </a:xfrm>
          <a:prstGeom prst="ellipse">
            <a:avLst/>
          </a:prstGeom>
          <a:solidFill>
            <a:schemeClr val="accent3"/>
          </a:solidFill>
          <a:ln w="254000">
            <a:solidFill>
              <a:schemeClr val="bg2"/>
            </a:solidFill>
          </a:ln>
        </p:spPr>
        <p:txBody>
          <a:bodyPr vert="horz" wrap="square" lIns="0" tIns="0" rIns="0" bIns="0" numCol="1" anchor="ctr" anchorCtr="1" compatLnSpc="1"/>
          <a:lstStyle/>
          <a:p>
            <a:pPr algn="ctr">
              <a:lnSpc>
                <a:spcPct val="120000"/>
              </a:lnSpc>
            </a:pPr>
            <a:r>
              <a:rPr lang="zh-CN" altLang="en-US" sz="995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sz="995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Oval 12"/>
          <p:cNvSpPr>
            <a:spLocks noChangeArrowheads="1"/>
          </p:cNvSpPr>
          <p:nvPr/>
        </p:nvSpPr>
        <p:spPr bwMode="auto">
          <a:xfrm>
            <a:off x="4713942" y="3372735"/>
            <a:ext cx="635329" cy="634379"/>
          </a:xfrm>
          <a:prstGeom prst="ellipse">
            <a:avLst/>
          </a:prstGeom>
          <a:solidFill>
            <a:schemeClr val="accent4"/>
          </a:solidFill>
          <a:ln w="203200">
            <a:solidFill>
              <a:schemeClr val="bg2"/>
            </a:solidFill>
          </a:ln>
        </p:spPr>
        <p:txBody>
          <a:bodyPr vert="horz" wrap="square" lIns="0" tIns="0" rIns="0" bIns="0" numCol="1" anchor="ctr" anchorCtr="1" compatLnSpc="1"/>
          <a:lstStyle/>
          <a:p>
            <a:pPr algn="ctr">
              <a:lnSpc>
                <a:spcPct val="120000"/>
              </a:lnSpc>
            </a:pPr>
            <a:r>
              <a:rPr lang="zh-CN" altLang="en-US" sz="995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sz="9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Oval 12"/>
          <p:cNvSpPr>
            <a:spLocks noChangeArrowheads="1"/>
          </p:cNvSpPr>
          <p:nvPr/>
        </p:nvSpPr>
        <p:spPr bwMode="auto">
          <a:xfrm>
            <a:off x="5373732" y="2218999"/>
            <a:ext cx="1012132" cy="1010620"/>
          </a:xfrm>
          <a:prstGeom prst="ellipse">
            <a:avLst/>
          </a:prstGeom>
          <a:solidFill>
            <a:schemeClr val="accent5"/>
          </a:solidFill>
          <a:ln w="254000">
            <a:solidFill>
              <a:schemeClr val="bg2"/>
            </a:solidFill>
          </a:ln>
        </p:spPr>
        <p:txBody>
          <a:bodyPr vert="horz" wrap="square" lIns="0" tIns="0" rIns="0" bIns="0" numCol="1" anchor="ctr" anchorCtr="1" compatLnSpc="1"/>
          <a:lstStyle/>
          <a:p>
            <a:pPr algn="ctr">
              <a:lnSpc>
                <a:spcPct val="120000"/>
              </a:lnSpc>
            </a:pPr>
            <a:r>
              <a:rPr lang="zh-CN" altLang="en-US" sz="99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Oval 12"/>
          <p:cNvSpPr>
            <a:spLocks noChangeArrowheads="1"/>
          </p:cNvSpPr>
          <p:nvPr/>
        </p:nvSpPr>
        <p:spPr bwMode="auto">
          <a:xfrm>
            <a:off x="1667076" y="2307984"/>
            <a:ext cx="671475" cy="670472"/>
          </a:xfrm>
          <a:prstGeom prst="ellipse">
            <a:avLst/>
          </a:prstGeom>
          <a:solidFill>
            <a:schemeClr val="accent1"/>
          </a:solidFill>
          <a:ln w="203200">
            <a:solidFill>
              <a:schemeClr val="bg2"/>
            </a:solidFill>
          </a:ln>
        </p:spPr>
        <p:txBody>
          <a:bodyPr vert="horz" wrap="square" lIns="0" tIns="0" rIns="0" bIns="0" numCol="1" anchor="ctr" anchorCtr="1" compatLnSpc="1"/>
          <a:lstStyle/>
          <a:p>
            <a:pPr algn="ctr">
              <a:lnSpc>
                <a:spcPct val="120000"/>
              </a:lnSpc>
            </a:pPr>
            <a:r>
              <a:rPr lang="zh-CN" altLang="en-US" sz="995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AU" sz="995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Oval 12"/>
          <p:cNvSpPr>
            <a:spLocks noChangeArrowheads="1"/>
          </p:cNvSpPr>
          <p:nvPr/>
        </p:nvSpPr>
        <p:spPr bwMode="auto">
          <a:xfrm>
            <a:off x="6841597" y="2407119"/>
            <a:ext cx="635329" cy="634379"/>
          </a:xfrm>
          <a:prstGeom prst="ellipse">
            <a:avLst/>
          </a:prstGeom>
          <a:solidFill>
            <a:schemeClr val="accent6"/>
          </a:solidFill>
          <a:ln w="203200">
            <a:solidFill>
              <a:schemeClr val="bg2"/>
            </a:solidFill>
          </a:ln>
        </p:spPr>
        <p:txBody>
          <a:bodyPr vert="horz" wrap="square" lIns="0" tIns="0" rIns="0" bIns="0" numCol="1" anchor="ctr" anchorCtr="1" compatLnSpc="1"/>
          <a:lstStyle/>
          <a:p>
            <a:pPr algn="ctr">
              <a:lnSpc>
                <a:spcPct val="120000"/>
              </a:lnSpc>
            </a:pPr>
            <a:r>
              <a:rPr lang="zh-CN" altLang="en-US" sz="995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sz="995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6" name="Text Placeholder 33"/>
          <p:cNvSpPr txBox="1"/>
          <p:nvPr/>
        </p:nvSpPr>
        <p:spPr>
          <a:xfrm>
            <a:off x="1519440" y="1830645"/>
            <a:ext cx="990868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AU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 Placeholder 33"/>
          <p:cNvSpPr txBox="1"/>
          <p:nvPr/>
        </p:nvSpPr>
        <p:spPr>
          <a:xfrm>
            <a:off x="2596629" y="2440332"/>
            <a:ext cx="990868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</a:t>
            </a:r>
            <a:endParaRPr lang="en-AU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Text Placeholder 33"/>
          <p:cNvSpPr txBox="1"/>
          <p:nvPr/>
        </p:nvSpPr>
        <p:spPr>
          <a:xfrm>
            <a:off x="3715051" y="1464477"/>
            <a:ext cx="990868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AU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 Placeholder 33"/>
          <p:cNvSpPr txBox="1"/>
          <p:nvPr/>
        </p:nvSpPr>
        <p:spPr>
          <a:xfrm>
            <a:off x="4536172" y="4262653"/>
            <a:ext cx="990868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</a:t>
            </a:r>
            <a:endParaRPr lang="en-AU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 Placeholder 33"/>
          <p:cNvSpPr txBox="1"/>
          <p:nvPr/>
        </p:nvSpPr>
        <p:spPr>
          <a:xfrm>
            <a:off x="6663826" y="1938094"/>
            <a:ext cx="990868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AU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Text Placeholder 33"/>
          <p:cNvSpPr txBox="1"/>
          <p:nvPr/>
        </p:nvSpPr>
        <p:spPr>
          <a:xfrm>
            <a:off x="5384364" y="1724622"/>
            <a:ext cx="990868" cy="31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7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r>
              <a:rPr lang="zh-CN" altLang="en-US" sz="57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，点击添加相关标题文字，修改文字内容，也可以直接复制你的内容到此。</a:t>
            </a:r>
            <a:endParaRPr lang="en-AU" sz="57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3268386" y="3629362"/>
            <a:ext cx="2656138" cy="1089411"/>
            <a:chOff x="620310" y="4663505"/>
            <a:chExt cx="3351081" cy="1374438"/>
          </a:xfrm>
        </p:grpSpPr>
        <p:sp>
          <p:nvSpPr>
            <p:cNvPr id="6" name="Oval 5"/>
            <p:cNvSpPr/>
            <p:nvPr/>
          </p:nvSpPr>
          <p:spPr>
            <a:xfrm>
              <a:off x="811580" y="5233298"/>
              <a:ext cx="2995556" cy="600614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57000"/>
              </a:schemeClr>
            </a:solidFill>
            <a:ln>
              <a:noFill/>
            </a:ln>
            <a:effectLst>
              <a:outerShdw blurRad="685800" sx="119000" sy="119000" algn="ctr" rotWithShape="0">
                <a:prstClr val="black">
                  <a:alpha val="8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Freeform 5"/>
            <p:cNvSpPr/>
            <p:nvPr/>
          </p:nvSpPr>
          <p:spPr bwMode="auto">
            <a:xfrm>
              <a:off x="620310" y="5074129"/>
              <a:ext cx="3351081" cy="963814"/>
            </a:xfrm>
            <a:custGeom>
              <a:avLst/>
              <a:gdLst>
                <a:gd name="T0" fmla="*/ 1446 w 1446"/>
                <a:gd name="T1" fmla="*/ 0 h 475"/>
                <a:gd name="T2" fmla="*/ 1446 w 1446"/>
                <a:gd name="T3" fmla="*/ 273 h 475"/>
                <a:gd name="T4" fmla="*/ 723 w 1446"/>
                <a:gd name="T5" fmla="*/ 475 h 475"/>
                <a:gd name="T6" fmla="*/ 0 w 1446"/>
                <a:gd name="T7" fmla="*/ 273 h 475"/>
                <a:gd name="T8" fmla="*/ 0 w 1446"/>
                <a:gd name="T9" fmla="*/ 0 h 475"/>
                <a:gd name="T10" fmla="*/ 723 w 1446"/>
                <a:gd name="T11" fmla="*/ 84 h 475"/>
                <a:gd name="T12" fmla="*/ 1446 w 1446"/>
                <a:gd name="T13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6" h="475">
                  <a:moveTo>
                    <a:pt x="1446" y="0"/>
                  </a:moveTo>
                  <a:cubicBezTo>
                    <a:pt x="1446" y="273"/>
                    <a:pt x="1446" y="273"/>
                    <a:pt x="1446" y="273"/>
                  </a:cubicBezTo>
                  <a:cubicBezTo>
                    <a:pt x="1446" y="384"/>
                    <a:pt x="1122" y="475"/>
                    <a:pt x="723" y="475"/>
                  </a:cubicBezTo>
                  <a:cubicBezTo>
                    <a:pt x="324" y="475"/>
                    <a:pt x="0" y="384"/>
                    <a:pt x="0" y="27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40" y="84"/>
                    <a:pt x="723" y="84"/>
                  </a:cubicBezTo>
                  <a:cubicBezTo>
                    <a:pt x="967" y="84"/>
                    <a:pt x="1446" y="0"/>
                    <a:pt x="1446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620310" y="4663505"/>
              <a:ext cx="3351081" cy="821247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Oval 17"/>
            <p:cNvSpPr>
              <a:spLocks noChangeArrowheads="1"/>
            </p:cNvSpPr>
            <p:nvPr/>
          </p:nvSpPr>
          <p:spPr bwMode="auto">
            <a:xfrm>
              <a:off x="1405949" y="5012020"/>
              <a:ext cx="1779802" cy="31245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33562" y="3236786"/>
            <a:ext cx="2325787" cy="953914"/>
            <a:chOff x="620310" y="4663505"/>
            <a:chExt cx="3351081" cy="1374438"/>
          </a:xfrm>
        </p:grpSpPr>
        <p:sp>
          <p:nvSpPr>
            <p:cNvPr id="11" name="Oval 10"/>
            <p:cNvSpPr/>
            <p:nvPr/>
          </p:nvSpPr>
          <p:spPr>
            <a:xfrm>
              <a:off x="811580" y="5233298"/>
              <a:ext cx="2995556" cy="600614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57000"/>
              </a:schemeClr>
            </a:solidFill>
            <a:ln>
              <a:noFill/>
            </a:ln>
            <a:effectLst>
              <a:outerShdw blurRad="685800" sx="119000" sy="119000" algn="ctr" rotWithShape="0">
                <a:prstClr val="black">
                  <a:alpha val="8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Freeform 5"/>
            <p:cNvSpPr/>
            <p:nvPr/>
          </p:nvSpPr>
          <p:spPr bwMode="auto">
            <a:xfrm>
              <a:off x="620310" y="5074129"/>
              <a:ext cx="3351081" cy="963814"/>
            </a:xfrm>
            <a:custGeom>
              <a:avLst/>
              <a:gdLst>
                <a:gd name="T0" fmla="*/ 1446 w 1446"/>
                <a:gd name="T1" fmla="*/ 0 h 475"/>
                <a:gd name="T2" fmla="*/ 1446 w 1446"/>
                <a:gd name="T3" fmla="*/ 273 h 475"/>
                <a:gd name="T4" fmla="*/ 723 w 1446"/>
                <a:gd name="T5" fmla="*/ 475 h 475"/>
                <a:gd name="T6" fmla="*/ 0 w 1446"/>
                <a:gd name="T7" fmla="*/ 273 h 475"/>
                <a:gd name="T8" fmla="*/ 0 w 1446"/>
                <a:gd name="T9" fmla="*/ 0 h 475"/>
                <a:gd name="T10" fmla="*/ 723 w 1446"/>
                <a:gd name="T11" fmla="*/ 84 h 475"/>
                <a:gd name="T12" fmla="*/ 1446 w 1446"/>
                <a:gd name="T13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6" h="475">
                  <a:moveTo>
                    <a:pt x="1446" y="0"/>
                  </a:moveTo>
                  <a:cubicBezTo>
                    <a:pt x="1446" y="273"/>
                    <a:pt x="1446" y="273"/>
                    <a:pt x="1446" y="273"/>
                  </a:cubicBezTo>
                  <a:cubicBezTo>
                    <a:pt x="1446" y="384"/>
                    <a:pt x="1122" y="475"/>
                    <a:pt x="723" y="475"/>
                  </a:cubicBezTo>
                  <a:cubicBezTo>
                    <a:pt x="324" y="475"/>
                    <a:pt x="0" y="384"/>
                    <a:pt x="0" y="27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40" y="84"/>
                    <a:pt x="723" y="84"/>
                  </a:cubicBezTo>
                  <a:cubicBezTo>
                    <a:pt x="967" y="84"/>
                    <a:pt x="1446" y="0"/>
                    <a:pt x="1446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620310" y="4663505"/>
              <a:ext cx="3351081" cy="82124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1405949" y="5012020"/>
              <a:ext cx="1779802" cy="31245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73096" y="2858562"/>
            <a:ext cx="2046719" cy="839455"/>
            <a:chOff x="6724539" y="1872152"/>
            <a:chExt cx="2057954" cy="967954"/>
          </a:xfrm>
        </p:grpSpPr>
        <p:sp>
          <p:nvSpPr>
            <p:cNvPr id="16" name="Freeform 5"/>
            <p:cNvSpPr/>
            <p:nvPr/>
          </p:nvSpPr>
          <p:spPr bwMode="auto">
            <a:xfrm>
              <a:off x="6724539" y="2161336"/>
              <a:ext cx="2057954" cy="678770"/>
            </a:xfrm>
            <a:custGeom>
              <a:avLst/>
              <a:gdLst>
                <a:gd name="T0" fmla="*/ 1446 w 1446"/>
                <a:gd name="T1" fmla="*/ 0 h 475"/>
                <a:gd name="T2" fmla="*/ 1446 w 1446"/>
                <a:gd name="T3" fmla="*/ 273 h 475"/>
                <a:gd name="T4" fmla="*/ 723 w 1446"/>
                <a:gd name="T5" fmla="*/ 475 h 475"/>
                <a:gd name="T6" fmla="*/ 0 w 1446"/>
                <a:gd name="T7" fmla="*/ 273 h 475"/>
                <a:gd name="T8" fmla="*/ 0 w 1446"/>
                <a:gd name="T9" fmla="*/ 0 h 475"/>
                <a:gd name="T10" fmla="*/ 723 w 1446"/>
                <a:gd name="T11" fmla="*/ 84 h 475"/>
                <a:gd name="T12" fmla="*/ 1446 w 1446"/>
                <a:gd name="T13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6" h="475">
                  <a:moveTo>
                    <a:pt x="1446" y="0"/>
                  </a:moveTo>
                  <a:cubicBezTo>
                    <a:pt x="1446" y="273"/>
                    <a:pt x="1446" y="273"/>
                    <a:pt x="1446" y="273"/>
                  </a:cubicBezTo>
                  <a:cubicBezTo>
                    <a:pt x="1446" y="384"/>
                    <a:pt x="1122" y="475"/>
                    <a:pt x="723" y="475"/>
                  </a:cubicBezTo>
                  <a:cubicBezTo>
                    <a:pt x="324" y="475"/>
                    <a:pt x="0" y="384"/>
                    <a:pt x="0" y="27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40" y="84"/>
                    <a:pt x="723" y="84"/>
                  </a:cubicBezTo>
                  <a:cubicBezTo>
                    <a:pt x="967" y="84"/>
                    <a:pt x="1446" y="0"/>
                    <a:pt x="1446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6724539" y="1872152"/>
              <a:ext cx="2057954" cy="57836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7207013" y="2117595"/>
              <a:ext cx="1093006" cy="22004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691668" y="2527875"/>
            <a:ext cx="1809574" cy="742192"/>
            <a:chOff x="6724539" y="1872152"/>
            <a:chExt cx="2057954" cy="967954"/>
          </a:xfrm>
        </p:grpSpPr>
        <p:sp>
          <p:nvSpPr>
            <p:cNvPr id="20" name="Freeform 5"/>
            <p:cNvSpPr/>
            <p:nvPr/>
          </p:nvSpPr>
          <p:spPr bwMode="auto">
            <a:xfrm>
              <a:off x="6724539" y="2161336"/>
              <a:ext cx="2057954" cy="678770"/>
            </a:xfrm>
            <a:custGeom>
              <a:avLst/>
              <a:gdLst>
                <a:gd name="T0" fmla="*/ 1446 w 1446"/>
                <a:gd name="T1" fmla="*/ 0 h 475"/>
                <a:gd name="T2" fmla="*/ 1446 w 1446"/>
                <a:gd name="T3" fmla="*/ 273 h 475"/>
                <a:gd name="T4" fmla="*/ 723 w 1446"/>
                <a:gd name="T5" fmla="*/ 475 h 475"/>
                <a:gd name="T6" fmla="*/ 0 w 1446"/>
                <a:gd name="T7" fmla="*/ 273 h 475"/>
                <a:gd name="T8" fmla="*/ 0 w 1446"/>
                <a:gd name="T9" fmla="*/ 0 h 475"/>
                <a:gd name="T10" fmla="*/ 723 w 1446"/>
                <a:gd name="T11" fmla="*/ 84 h 475"/>
                <a:gd name="T12" fmla="*/ 1446 w 1446"/>
                <a:gd name="T13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6" h="475">
                  <a:moveTo>
                    <a:pt x="1446" y="0"/>
                  </a:moveTo>
                  <a:cubicBezTo>
                    <a:pt x="1446" y="273"/>
                    <a:pt x="1446" y="273"/>
                    <a:pt x="1446" y="273"/>
                  </a:cubicBezTo>
                  <a:cubicBezTo>
                    <a:pt x="1446" y="384"/>
                    <a:pt x="1122" y="475"/>
                    <a:pt x="723" y="475"/>
                  </a:cubicBezTo>
                  <a:cubicBezTo>
                    <a:pt x="324" y="475"/>
                    <a:pt x="0" y="384"/>
                    <a:pt x="0" y="27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40" y="84"/>
                    <a:pt x="723" y="84"/>
                  </a:cubicBezTo>
                  <a:cubicBezTo>
                    <a:pt x="967" y="84"/>
                    <a:pt x="1446" y="0"/>
                    <a:pt x="1446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6724539" y="1872152"/>
              <a:ext cx="2057954" cy="57836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56258" tIns="28129" rIns="56258" bIns="28129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995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Gruppe 203"/>
          <p:cNvGrpSpPr>
            <a:grpSpLocks noChangeAspect="1"/>
          </p:cNvGrpSpPr>
          <p:nvPr/>
        </p:nvGrpSpPr>
        <p:grpSpPr bwMode="auto">
          <a:xfrm>
            <a:off x="3931123" y="1050747"/>
            <a:ext cx="1330665" cy="1771885"/>
            <a:chOff x="5947532" y="1849623"/>
            <a:chExt cx="602159" cy="80287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23" name="Gruppe 65"/>
            <p:cNvGrpSpPr/>
            <p:nvPr/>
          </p:nvGrpSpPr>
          <p:grpSpPr bwMode="auto">
            <a:xfrm flipH="1">
              <a:off x="5947524" y="1938472"/>
              <a:ext cx="293160" cy="707672"/>
              <a:chOff x="506456" y="1658064"/>
              <a:chExt cx="1625556" cy="3599525"/>
            </a:xfrm>
          </p:grpSpPr>
          <p:sp>
            <p:nvSpPr>
              <p:cNvPr id="33" name="Freeform 64"/>
              <p:cNvSpPr/>
              <p:nvPr/>
            </p:nvSpPr>
            <p:spPr bwMode="auto">
              <a:xfrm>
                <a:off x="726098" y="1847581"/>
                <a:ext cx="388078" cy="833969"/>
              </a:xfrm>
              <a:custGeom>
                <a:avLst/>
                <a:gdLst>
                  <a:gd name="T0" fmla="*/ 209550 w 246"/>
                  <a:gd name="T1" fmla="*/ 508000 h 512"/>
                  <a:gd name="T2" fmla="*/ 234950 w 246"/>
                  <a:gd name="T3" fmla="*/ 508000 h 512"/>
                  <a:gd name="T4" fmla="*/ 304800 w 246"/>
                  <a:gd name="T5" fmla="*/ 812800 h 512"/>
                  <a:gd name="T6" fmla="*/ 292100 w 246"/>
                  <a:gd name="T7" fmla="*/ 485775 h 512"/>
                  <a:gd name="T8" fmla="*/ 314325 w 246"/>
                  <a:gd name="T9" fmla="*/ 473075 h 512"/>
                  <a:gd name="T10" fmla="*/ 330200 w 246"/>
                  <a:gd name="T11" fmla="*/ 466725 h 512"/>
                  <a:gd name="T12" fmla="*/ 346075 w 246"/>
                  <a:gd name="T13" fmla="*/ 457200 h 512"/>
                  <a:gd name="T14" fmla="*/ 358775 w 246"/>
                  <a:gd name="T15" fmla="*/ 447675 h 512"/>
                  <a:gd name="T16" fmla="*/ 371475 w 246"/>
                  <a:gd name="T17" fmla="*/ 434975 h 512"/>
                  <a:gd name="T18" fmla="*/ 377825 w 246"/>
                  <a:gd name="T19" fmla="*/ 419100 h 512"/>
                  <a:gd name="T20" fmla="*/ 384175 w 246"/>
                  <a:gd name="T21" fmla="*/ 406400 h 512"/>
                  <a:gd name="T22" fmla="*/ 387350 w 246"/>
                  <a:gd name="T23" fmla="*/ 390525 h 512"/>
                  <a:gd name="T24" fmla="*/ 390525 w 246"/>
                  <a:gd name="T25" fmla="*/ 384175 h 512"/>
                  <a:gd name="T26" fmla="*/ 368300 w 246"/>
                  <a:gd name="T27" fmla="*/ 336550 h 512"/>
                  <a:gd name="T28" fmla="*/ 368300 w 246"/>
                  <a:gd name="T29" fmla="*/ 285750 h 512"/>
                  <a:gd name="T30" fmla="*/ 361950 w 246"/>
                  <a:gd name="T31" fmla="*/ 244475 h 512"/>
                  <a:gd name="T32" fmla="*/ 371475 w 246"/>
                  <a:gd name="T33" fmla="*/ 219075 h 512"/>
                  <a:gd name="T34" fmla="*/ 374650 w 246"/>
                  <a:gd name="T35" fmla="*/ 200025 h 512"/>
                  <a:gd name="T36" fmla="*/ 368300 w 246"/>
                  <a:gd name="T37" fmla="*/ 174625 h 512"/>
                  <a:gd name="T38" fmla="*/ 361950 w 246"/>
                  <a:gd name="T39" fmla="*/ 155575 h 512"/>
                  <a:gd name="T40" fmla="*/ 349250 w 246"/>
                  <a:gd name="T41" fmla="*/ 142875 h 512"/>
                  <a:gd name="T42" fmla="*/ 346075 w 246"/>
                  <a:gd name="T43" fmla="*/ 149225 h 512"/>
                  <a:gd name="T44" fmla="*/ 342900 w 246"/>
                  <a:gd name="T45" fmla="*/ 155575 h 512"/>
                  <a:gd name="T46" fmla="*/ 320675 w 246"/>
                  <a:gd name="T47" fmla="*/ 88900 h 512"/>
                  <a:gd name="T48" fmla="*/ 304800 w 246"/>
                  <a:gd name="T49" fmla="*/ 60325 h 512"/>
                  <a:gd name="T50" fmla="*/ 288925 w 246"/>
                  <a:gd name="T51" fmla="*/ 31750 h 512"/>
                  <a:gd name="T52" fmla="*/ 234950 w 246"/>
                  <a:gd name="T53" fmla="*/ 9525 h 512"/>
                  <a:gd name="T54" fmla="*/ 209550 w 246"/>
                  <a:gd name="T55" fmla="*/ 3175 h 512"/>
                  <a:gd name="T56" fmla="*/ 180975 w 246"/>
                  <a:gd name="T57" fmla="*/ 3175 h 512"/>
                  <a:gd name="T58" fmla="*/ 152400 w 246"/>
                  <a:gd name="T59" fmla="*/ 0 h 512"/>
                  <a:gd name="T60" fmla="*/ 127000 w 246"/>
                  <a:gd name="T61" fmla="*/ 6350 h 512"/>
                  <a:gd name="T62" fmla="*/ 69850 w 246"/>
                  <a:gd name="T63" fmla="*/ 25400 h 512"/>
                  <a:gd name="T64" fmla="*/ 44450 w 246"/>
                  <a:gd name="T65" fmla="*/ 53975 h 512"/>
                  <a:gd name="T66" fmla="*/ 31750 w 246"/>
                  <a:gd name="T67" fmla="*/ 66675 h 512"/>
                  <a:gd name="T68" fmla="*/ 22225 w 246"/>
                  <a:gd name="T69" fmla="*/ 82550 h 512"/>
                  <a:gd name="T70" fmla="*/ 9525 w 246"/>
                  <a:gd name="T71" fmla="*/ 114300 h 512"/>
                  <a:gd name="T72" fmla="*/ 0 w 246"/>
                  <a:gd name="T73" fmla="*/ 142875 h 512"/>
                  <a:gd name="T74" fmla="*/ 34925 w 246"/>
                  <a:gd name="T75" fmla="*/ 257175 h 512"/>
                  <a:gd name="T76" fmla="*/ 31750 w 246"/>
                  <a:gd name="T77" fmla="*/ 250825 h 512"/>
                  <a:gd name="T78" fmla="*/ 28575 w 246"/>
                  <a:gd name="T79" fmla="*/ 250825 h 512"/>
                  <a:gd name="T80" fmla="*/ 28575 w 246"/>
                  <a:gd name="T81" fmla="*/ 254000 h 512"/>
                  <a:gd name="T82" fmla="*/ 25400 w 246"/>
                  <a:gd name="T83" fmla="*/ 260350 h 512"/>
                  <a:gd name="T84" fmla="*/ 28575 w 246"/>
                  <a:gd name="T85" fmla="*/ 269875 h 512"/>
                  <a:gd name="T86" fmla="*/ 34925 w 246"/>
                  <a:gd name="T87" fmla="*/ 282575 h 512"/>
                  <a:gd name="T88" fmla="*/ 44450 w 246"/>
                  <a:gd name="T89" fmla="*/ 301625 h 512"/>
                  <a:gd name="T90" fmla="*/ 57150 w 246"/>
                  <a:gd name="T91" fmla="*/ 323850 h 512"/>
                  <a:gd name="T92" fmla="*/ 82550 w 246"/>
                  <a:gd name="T93" fmla="*/ 361950 h 512"/>
                  <a:gd name="T94" fmla="*/ 107950 w 246"/>
                  <a:gd name="T95" fmla="*/ 400050 h 512"/>
                  <a:gd name="T96" fmla="*/ 136525 w 246"/>
                  <a:gd name="T97" fmla="*/ 431800 h 512"/>
                  <a:gd name="T98" fmla="*/ 161925 w 246"/>
                  <a:gd name="T99" fmla="*/ 457200 h 512"/>
                  <a:gd name="T100" fmla="*/ 187325 w 246"/>
                  <a:gd name="T101" fmla="*/ 482600 h 512"/>
                  <a:gd name="T102" fmla="*/ 209550 w 246"/>
                  <a:gd name="T103" fmla="*/ 495300 h 512"/>
                  <a:gd name="T104" fmla="*/ 209550 w 246"/>
                  <a:gd name="T105" fmla="*/ 508000 h 5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"/>
                  <a:gd name="T160" fmla="*/ 0 h 512"/>
                  <a:gd name="T161" fmla="*/ 246 w 246"/>
                  <a:gd name="T162" fmla="*/ 512 h 5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" h="512">
                    <a:moveTo>
                      <a:pt x="132" y="320"/>
                    </a:moveTo>
                    <a:lnTo>
                      <a:pt x="148" y="320"/>
                    </a:lnTo>
                    <a:lnTo>
                      <a:pt x="192" y="512"/>
                    </a:lnTo>
                    <a:lnTo>
                      <a:pt x="184" y="306"/>
                    </a:lnTo>
                    <a:lnTo>
                      <a:pt x="198" y="298"/>
                    </a:lnTo>
                    <a:lnTo>
                      <a:pt x="208" y="294"/>
                    </a:lnTo>
                    <a:lnTo>
                      <a:pt x="218" y="288"/>
                    </a:lnTo>
                    <a:lnTo>
                      <a:pt x="226" y="282"/>
                    </a:lnTo>
                    <a:lnTo>
                      <a:pt x="234" y="274"/>
                    </a:lnTo>
                    <a:lnTo>
                      <a:pt x="238" y="264"/>
                    </a:lnTo>
                    <a:lnTo>
                      <a:pt x="242" y="256"/>
                    </a:lnTo>
                    <a:lnTo>
                      <a:pt x="244" y="246"/>
                    </a:lnTo>
                    <a:lnTo>
                      <a:pt x="246" y="242"/>
                    </a:lnTo>
                    <a:lnTo>
                      <a:pt x="232" y="212"/>
                    </a:lnTo>
                    <a:lnTo>
                      <a:pt x="232" y="180"/>
                    </a:lnTo>
                    <a:lnTo>
                      <a:pt x="228" y="154"/>
                    </a:lnTo>
                    <a:lnTo>
                      <a:pt x="234" y="138"/>
                    </a:lnTo>
                    <a:lnTo>
                      <a:pt x="236" y="126"/>
                    </a:lnTo>
                    <a:lnTo>
                      <a:pt x="232" y="110"/>
                    </a:lnTo>
                    <a:lnTo>
                      <a:pt x="228" y="98"/>
                    </a:lnTo>
                    <a:lnTo>
                      <a:pt x="220" y="90"/>
                    </a:lnTo>
                    <a:lnTo>
                      <a:pt x="218" y="94"/>
                    </a:lnTo>
                    <a:lnTo>
                      <a:pt x="216" y="98"/>
                    </a:lnTo>
                    <a:lnTo>
                      <a:pt x="202" y="56"/>
                    </a:lnTo>
                    <a:lnTo>
                      <a:pt x="192" y="38"/>
                    </a:lnTo>
                    <a:lnTo>
                      <a:pt x="182" y="20"/>
                    </a:lnTo>
                    <a:lnTo>
                      <a:pt x="148" y="6"/>
                    </a:lnTo>
                    <a:lnTo>
                      <a:pt x="132" y="2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0" y="4"/>
                    </a:lnTo>
                    <a:lnTo>
                      <a:pt x="44" y="16"/>
                    </a:lnTo>
                    <a:lnTo>
                      <a:pt x="28" y="34"/>
                    </a:lnTo>
                    <a:lnTo>
                      <a:pt x="20" y="42"/>
                    </a:lnTo>
                    <a:lnTo>
                      <a:pt x="14" y="52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22" y="162"/>
                    </a:lnTo>
                    <a:lnTo>
                      <a:pt x="20" y="158"/>
                    </a:lnTo>
                    <a:lnTo>
                      <a:pt x="18" y="158"/>
                    </a:lnTo>
                    <a:lnTo>
                      <a:pt x="18" y="160"/>
                    </a:lnTo>
                    <a:lnTo>
                      <a:pt x="16" y="164"/>
                    </a:lnTo>
                    <a:lnTo>
                      <a:pt x="18" y="170"/>
                    </a:lnTo>
                    <a:lnTo>
                      <a:pt x="22" y="178"/>
                    </a:lnTo>
                    <a:lnTo>
                      <a:pt x="28" y="190"/>
                    </a:lnTo>
                    <a:lnTo>
                      <a:pt x="36" y="204"/>
                    </a:lnTo>
                    <a:lnTo>
                      <a:pt x="52" y="228"/>
                    </a:lnTo>
                    <a:lnTo>
                      <a:pt x="68" y="252"/>
                    </a:lnTo>
                    <a:lnTo>
                      <a:pt x="86" y="272"/>
                    </a:lnTo>
                    <a:lnTo>
                      <a:pt x="102" y="288"/>
                    </a:lnTo>
                    <a:lnTo>
                      <a:pt x="118" y="304"/>
                    </a:lnTo>
                    <a:lnTo>
                      <a:pt x="132" y="312"/>
                    </a:lnTo>
                    <a:lnTo>
                      <a:pt x="132" y="32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34" name="Freeform 65"/>
              <p:cNvSpPr/>
              <p:nvPr/>
            </p:nvSpPr>
            <p:spPr bwMode="auto">
              <a:xfrm>
                <a:off x="1147127" y="2146869"/>
                <a:ext cx="307534" cy="1035735"/>
              </a:xfrm>
              <a:custGeom>
                <a:avLst/>
                <a:gdLst>
                  <a:gd name="T0" fmla="*/ 3175 w 198"/>
                  <a:gd name="T1" fmla="*/ 107950 h 642"/>
                  <a:gd name="T2" fmla="*/ 0 w 198"/>
                  <a:gd name="T3" fmla="*/ 133350 h 642"/>
                  <a:gd name="T4" fmla="*/ 12700 w 198"/>
                  <a:gd name="T5" fmla="*/ 161925 h 642"/>
                  <a:gd name="T6" fmla="*/ 50800 w 198"/>
                  <a:gd name="T7" fmla="*/ 200025 h 642"/>
                  <a:gd name="T8" fmla="*/ 117475 w 198"/>
                  <a:gd name="T9" fmla="*/ 260350 h 642"/>
                  <a:gd name="T10" fmla="*/ 165100 w 198"/>
                  <a:gd name="T11" fmla="*/ 304800 h 642"/>
                  <a:gd name="T12" fmla="*/ 190500 w 198"/>
                  <a:gd name="T13" fmla="*/ 333375 h 642"/>
                  <a:gd name="T14" fmla="*/ 180975 w 198"/>
                  <a:gd name="T15" fmla="*/ 349250 h 642"/>
                  <a:gd name="T16" fmla="*/ 168275 w 198"/>
                  <a:gd name="T17" fmla="*/ 365125 h 642"/>
                  <a:gd name="T18" fmla="*/ 142875 w 198"/>
                  <a:gd name="T19" fmla="*/ 371475 h 642"/>
                  <a:gd name="T20" fmla="*/ 107950 w 198"/>
                  <a:gd name="T21" fmla="*/ 384175 h 642"/>
                  <a:gd name="T22" fmla="*/ 133350 w 198"/>
                  <a:gd name="T23" fmla="*/ 409575 h 642"/>
                  <a:gd name="T24" fmla="*/ 165100 w 198"/>
                  <a:gd name="T25" fmla="*/ 438150 h 642"/>
                  <a:gd name="T26" fmla="*/ 177800 w 198"/>
                  <a:gd name="T27" fmla="*/ 450850 h 642"/>
                  <a:gd name="T28" fmla="*/ 193675 w 198"/>
                  <a:gd name="T29" fmla="*/ 463550 h 642"/>
                  <a:gd name="T30" fmla="*/ 196850 w 198"/>
                  <a:gd name="T31" fmla="*/ 476250 h 642"/>
                  <a:gd name="T32" fmla="*/ 196850 w 198"/>
                  <a:gd name="T33" fmla="*/ 492125 h 642"/>
                  <a:gd name="T34" fmla="*/ 193675 w 198"/>
                  <a:gd name="T35" fmla="*/ 536575 h 642"/>
                  <a:gd name="T36" fmla="*/ 187325 w 198"/>
                  <a:gd name="T37" fmla="*/ 609600 h 642"/>
                  <a:gd name="T38" fmla="*/ 177800 w 198"/>
                  <a:gd name="T39" fmla="*/ 708025 h 642"/>
                  <a:gd name="T40" fmla="*/ 155575 w 198"/>
                  <a:gd name="T41" fmla="*/ 844550 h 642"/>
                  <a:gd name="T42" fmla="*/ 196850 w 198"/>
                  <a:gd name="T43" fmla="*/ 965200 h 642"/>
                  <a:gd name="T44" fmla="*/ 222250 w 198"/>
                  <a:gd name="T45" fmla="*/ 1006475 h 642"/>
                  <a:gd name="T46" fmla="*/ 215900 w 198"/>
                  <a:gd name="T47" fmla="*/ 977900 h 642"/>
                  <a:gd name="T48" fmla="*/ 209550 w 198"/>
                  <a:gd name="T49" fmla="*/ 917575 h 642"/>
                  <a:gd name="T50" fmla="*/ 206375 w 198"/>
                  <a:gd name="T51" fmla="*/ 809625 h 642"/>
                  <a:gd name="T52" fmla="*/ 206375 w 198"/>
                  <a:gd name="T53" fmla="*/ 746125 h 642"/>
                  <a:gd name="T54" fmla="*/ 206375 w 198"/>
                  <a:gd name="T55" fmla="*/ 708025 h 642"/>
                  <a:gd name="T56" fmla="*/ 206375 w 198"/>
                  <a:gd name="T57" fmla="*/ 587375 h 642"/>
                  <a:gd name="T58" fmla="*/ 215900 w 198"/>
                  <a:gd name="T59" fmla="*/ 419100 h 642"/>
                  <a:gd name="T60" fmla="*/ 228600 w 198"/>
                  <a:gd name="T61" fmla="*/ 307975 h 642"/>
                  <a:gd name="T62" fmla="*/ 238125 w 198"/>
                  <a:gd name="T63" fmla="*/ 206375 h 642"/>
                  <a:gd name="T64" fmla="*/ 247650 w 198"/>
                  <a:gd name="T65" fmla="*/ 149225 h 642"/>
                  <a:gd name="T66" fmla="*/ 257175 w 198"/>
                  <a:gd name="T67" fmla="*/ 92075 h 642"/>
                  <a:gd name="T68" fmla="*/ 292100 w 198"/>
                  <a:gd name="T69" fmla="*/ 15875 h 642"/>
                  <a:gd name="T70" fmla="*/ 25400 w 198"/>
                  <a:gd name="T71" fmla="*/ 88900 h 642"/>
                  <a:gd name="T72" fmla="*/ 12700 w 198"/>
                  <a:gd name="T73" fmla="*/ 92075 h 642"/>
                  <a:gd name="T74" fmla="*/ 3175 w 198"/>
                  <a:gd name="T75" fmla="*/ 104775 h 64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8"/>
                  <a:gd name="T115" fmla="*/ 0 h 642"/>
                  <a:gd name="T116" fmla="*/ 198 w 198"/>
                  <a:gd name="T117" fmla="*/ 642 h 64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8" h="642">
                    <a:moveTo>
                      <a:pt x="2" y="66"/>
                    </a:moveTo>
                    <a:lnTo>
                      <a:pt x="2" y="68"/>
                    </a:lnTo>
                    <a:lnTo>
                      <a:pt x="2" y="74"/>
                    </a:lnTo>
                    <a:lnTo>
                      <a:pt x="0" y="84"/>
                    </a:lnTo>
                    <a:lnTo>
                      <a:pt x="0" y="92"/>
                    </a:lnTo>
                    <a:lnTo>
                      <a:pt x="8" y="102"/>
                    </a:lnTo>
                    <a:lnTo>
                      <a:pt x="18" y="112"/>
                    </a:lnTo>
                    <a:lnTo>
                      <a:pt x="32" y="126"/>
                    </a:lnTo>
                    <a:lnTo>
                      <a:pt x="48" y="142"/>
                    </a:lnTo>
                    <a:lnTo>
                      <a:pt x="74" y="164"/>
                    </a:lnTo>
                    <a:lnTo>
                      <a:pt x="96" y="184"/>
                    </a:lnTo>
                    <a:lnTo>
                      <a:pt x="104" y="192"/>
                    </a:lnTo>
                    <a:lnTo>
                      <a:pt x="112" y="202"/>
                    </a:lnTo>
                    <a:lnTo>
                      <a:pt x="120" y="210"/>
                    </a:lnTo>
                    <a:lnTo>
                      <a:pt x="124" y="220"/>
                    </a:lnTo>
                    <a:lnTo>
                      <a:pt x="114" y="220"/>
                    </a:lnTo>
                    <a:lnTo>
                      <a:pt x="100" y="226"/>
                    </a:lnTo>
                    <a:lnTo>
                      <a:pt x="106" y="230"/>
                    </a:lnTo>
                    <a:lnTo>
                      <a:pt x="98" y="230"/>
                    </a:lnTo>
                    <a:lnTo>
                      <a:pt x="90" y="234"/>
                    </a:lnTo>
                    <a:lnTo>
                      <a:pt x="80" y="236"/>
                    </a:lnTo>
                    <a:lnTo>
                      <a:pt x="68" y="242"/>
                    </a:lnTo>
                    <a:lnTo>
                      <a:pt x="68" y="248"/>
                    </a:lnTo>
                    <a:lnTo>
                      <a:pt x="84" y="258"/>
                    </a:lnTo>
                    <a:lnTo>
                      <a:pt x="96" y="270"/>
                    </a:lnTo>
                    <a:lnTo>
                      <a:pt x="104" y="276"/>
                    </a:lnTo>
                    <a:lnTo>
                      <a:pt x="108" y="280"/>
                    </a:lnTo>
                    <a:lnTo>
                      <a:pt x="112" y="284"/>
                    </a:lnTo>
                    <a:lnTo>
                      <a:pt x="118" y="288"/>
                    </a:lnTo>
                    <a:lnTo>
                      <a:pt x="122" y="292"/>
                    </a:lnTo>
                    <a:lnTo>
                      <a:pt x="124" y="296"/>
                    </a:lnTo>
                    <a:lnTo>
                      <a:pt x="124" y="300"/>
                    </a:lnTo>
                    <a:lnTo>
                      <a:pt x="124" y="302"/>
                    </a:lnTo>
                    <a:lnTo>
                      <a:pt x="124" y="310"/>
                    </a:lnTo>
                    <a:lnTo>
                      <a:pt x="124" y="320"/>
                    </a:lnTo>
                    <a:lnTo>
                      <a:pt x="122" y="338"/>
                    </a:lnTo>
                    <a:lnTo>
                      <a:pt x="120" y="358"/>
                    </a:lnTo>
                    <a:lnTo>
                      <a:pt x="118" y="384"/>
                    </a:lnTo>
                    <a:lnTo>
                      <a:pt x="116" y="412"/>
                    </a:lnTo>
                    <a:lnTo>
                      <a:pt x="112" y="446"/>
                    </a:lnTo>
                    <a:lnTo>
                      <a:pt x="106" y="486"/>
                    </a:lnTo>
                    <a:lnTo>
                      <a:pt x="98" y="532"/>
                    </a:lnTo>
                    <a:lnTo>
                      <a:pt x="96" y="544"/>
                    </a:lnTo>
                    <a:lnTo>
                      <a:pt x="124" y="608"/>
                    </a:lnTo>
                    <a:lnTo>
                      <a:pt x="142" y="642"/>
                    </a:lnTo>
                    <a:lnTo>
                      <a:pt x="140" y="634"/>
                    </a:lnTo>
                    <a:lnTo>
                      <a:pt x="138" y="626"/>
                    </a:lnTo>
                    <a:lnTo>
                      <a:pt x="136" y="616"/>
                    </a:lnTo>
                    <a:lnTo>
                      <a:pt x="134" y="606"/>
                    </a:lnTo>
                    <a:lnTo>
                      <a:pt x="132" y="578"/>
                    </a:lnTo>
                    <a:lnTo>
                      <a:pt x="130" y="548"/>
                    </a:lnTo>
                    <a:lnTo>
                      <a:pt x="130" y="510"/>
                    </a:lnTo>
                    <a:lnTo>
                      <a:pt x="130" y="490"/>
                    </a:lnTo>
                    <a:lnTo>
                      <a:pt x="130" y="470"/>
                    </a:lnTo>
                    <a:lnTo>
                      <a:pt x="130" y="456"/>
                    </a:lnTo>
                    <a:lnTo>
                      <a:pt x="130" y="446"/>
                    </a:lnTo>
                    <a:lnTo>
                      <a:pt x="130" y="422"/>
                    </a:lnTo>
                    <a:lnTo>
                      <a:pt x="130" y="370"/>
                    </a:lnTo>
                    <a:lnTo>
                      <a:pt x="134" y="314"/>
                    </a:lnTo>
                    <a:lnTo>
                      <a:pt x="136" y="264"/>
                    </a:lnTo>
                    <a:lnTo>
                      <a:pt x="142" y="216"/>
                    </a:lnTo>
                    <a:lnTo>
                      <a:pt x="144" y="194"/>
                    </a:lnTo>
                    <a:lnTo>
                      <a:pt x="144" y="172"/>
                    </a:lnTo>
                    <a:lnTo>
                      <a:pt x="150" y="130"/>
                    </a:lnTo>
                    <a:lnTo>
                      <a:pt x="154" y="110"/>
                    </a:lnTo>
                    <a:lnTo>
                      <a:pt x="156" y="94"/>
                    </a:lnTo>
                    <a:lnTo>
                      <a:pt x="160" y="74"/>
                    </a:lnTo>
                    <a:lnTo>
                      <a:pt x="162" y="58"/>
                    </a:lnTo>
                    <a:lnTo>
                      <a:pt x="168" y="28"/>
                    </a:lnTo>
                    <a:lnTo>
                      <a:pt x="184" y="10"/>
                    </a:lnTo>
                    <a:lnTo>
                      <a:pt x="198" y="0"/>
                    </a:lnTo>
                    <a:lnTo>
                      <a:pt x="16" y="56"/>
                    </a:lnTo>
                    <a:lnTo>
                      <a:pt x="12" y="56"/>
                    </a:lnTo>
                    <a:lnTo>
                      <a:pt x="8" y="58"/>
                    </a:lnTo>
                    <a:lnTo>
                      <a:pt x="6" y="60"/>
                    </a:lnTo>
                    <a:lnTo>
                      <a:pt x="2" y="6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35" name="Freeform 66"/>
              <p:cNvSpPr/>
              <p:nvPr/>
            </p:nvSpPr>
            <p:spPr bwMode="auto">
              <a:xfrm>
                <a:off x="806642" y="2237663"/>
                <a:ext cx="508896" cy="1113080"/>
              </a:xfrm>
              <a:custGeom>
                <a:avLst/>
                <a:gdLst>
                  <a:gd name="T0" fmla="*/ 44450 w 322"/>
                  <a:gd name="T1" fmla="*/ 346075 h 692"/>
                  <a:gd name="T2" fmla="*/ 0 w 322"/>
                  <a:gd name="T3" fmla="*/ 762000 h 692"/>
                  <a:gd name="T4" fmla="*/ 9525 w 322"/>
                  <a:gd name="T5" fmla="*/ 1022350 h 692"/>
                  <a:gd name="T6" fmla="*/ 82550 w 322"/>
                  <a:gd name="T7" fmla="*/ 1054100 h 692"/>
                  <a:gd name="T8" fmla="*/ 120650 w 322"/>
                  <a:gd name="T9" fmla="*/ 1066800 h 692"/>
                  <a:gd name="T10" fmla="*/ 200025 w 322"/>
                  <a:gd name="T11" fmla="*/ 1085850 h 692"/>
                  <a:gd name="T12" fmla="*/ 228600 w 322"/>
                  <a:gd name="T13" fmla="*/ 1089025 h 692"/>
                  <a:gd name="T14" fmla="*/ 241300 w 322"/>
                  <a:gd name="T15" fmla="*/ 1082675 h 692"/>
                  <a:gd name="T16" fmla="*/ 244475 w 322"/>
                  <a:gd name="T17" fmla="*/ 1012825 h 692"/>
                  <a:gd name="T18" fmla="*/ 247650 w 322"/>
                  <a:gd name="T19" fmla="*/ 955675 h 692"/>
                  <a:gd name="T20" fmla="*/ 250825 w 322"/>
                  <a:gd name="T21" fmla="*/ 911225 h 692"/>
                  <a:gd name="T22" fmla="*/ 250825 w 322"/>
                  <a:gd name="T23" fmla="*/ 876300 h 692"/>
                  <a:gd name="T24" fmla="*/ 257175 w 322"/>
                  <a:gd name="T25" fmla="*/ 876300 h 692"/>
                  <a:gd name="T26" fmla="*/ 260350 w 322"/>
                  <a:gd name="T27" fmla="*/ 904875 h 692"/>
                  <a:gd name="T28" fmla="*/ 266700 w 322"/>
                  <a:gd name="T29" fmla="*/ 949325 h 692"/>
                  <a:gd name="T30" fmla="*/ 288925 w 322"/>
                  <a:gd name="T31" fmla="*/ 1038225 h 692"/>
                  <a:gd name="T32" fmla="*/ 298450 w 322"/>
                  <a:gd name="T33" fmla="*/ 1098550 h 692"/>
                  <a:gd name="T34" fmla="*/ 384175 w 322"/>
                  <a:gd name="T35" fmla="*/ 1098550 h 692"/>
                  <a:gd name="T36" fmla="*/ 444500 w 322"/>
                  <a:gd name="T37" fmla="*/ 1066800 h 692"/>
                  <a:gd name="T38" fmla="*/ 454025 w 322"/>
                  <a:gd name="T39" fmla="*/ 1025525 h 692"/>
                  <a:gd name="T40" fmla="*/ 454025 w 322"/>
                  <a:gd name="T41" fmla="*/ 1006475 h 692"/>
                  <a:gd name="T42" fmla="*/ 450850 w 322"/>
                  <a:gd name="T43" fmla="*/ 977900 h 692"/>
                  <a:gd name="T44" fmla="*/ 450850 w 322"/>
                  <a:gd name="T45" fmla="*/ 977900 h 692"/>
                  <a:gd name="T46" fmla="*/ 479425 w 322"/>
                  <a:gd name="T47" fmla="*/ 996950 h 692"/>
                  <a:gd name="T48" fmla="*/ 508000 w 322"/>
                  <a:gd name="T49" fmla="*/ 1012825 h 692"/>
                  <a:gd name="T50" fmla="*/ 495300 w 322"/>
                  <a:gd name="T51" fmla="*/ 993775 h 692"/>
                  <a:gd name="T52" fmla="*/ 485775 w 322"/>
                  <a:gd name="T53" fmla="*/ 968375 h 692"/>
                  <a:gd name="T54" fmla="*/ 473075 w 322"/>
                  <a:gd name="T55" fmla="*/ 933450 h 692"/>
                  <a:gd name="T56" fmla="*/ 457200 w 322"/>
                  <a:gd name="T57" fmla="*/ 889000 h 692"/>
                  <a:gd name="T58" fmla="*/ 444500 w 322"/>
                  <a:gd name="T59" fmla="*/ 857250 h 692"/>
                  <a:gd name="T60" fmla="*/ 431800 w 322"/>
                  <a:gd name="T61" fmla="*/ 790575 h 692"/>
                  <a:gd name="T62" fmla="*/ 431800 w 322"/>
                  <a:gd name="T63" fmla="*/ 781050 h 692"/>
                  <a:gd name="T64" fmla="*/ 425450 w 322"/>
                  <a:gd name="T65" fmla="*/ 768350 h 692"/>
                  <a:gd name="T66" fmla="*/ 412750 w 322"/>
                  <a:gd name="T67" fmla="*/ 698500 h 692"/>
                  <a:gd name="T68" fmla="*/ 396875 w 322"/>
                  <a:gd name="T69" fmla="*/ 625475 h 692"/>
                  <a:gd name="T70" fmla="*/ 384175 w 322"/>
                  <a:gd name="T71" fmla="*/ 520700 h 692"/>
                  <a:gd name="T72" fmla="*/ 381000 w 322"/>
                  <a:gd name="T73" fmla="*/ 460375 h 692"/>
                  <a:gd name="T74" fmla="*/ 374650 w 322"/>
                  <a:gd name="T75" fmla="*/ 400050 h 692"/>
                  <a:gd name="T76" fmla="*/ 374650 w 322"/>
                  <a:gd name="T77" fmla="*/ 390525 h 692"/>
                  <a:gd name="T78" fmla="*/ 355600 w 322"/>
                  <a:gd name="T79" fmla="*/ 282575 h 692"/>
                  <a:gd name="T80" fmla="*/ 346075 w 322"/>
                  <a:gd name="T81" fmla="*/ 193675 h 692"/>
                  <a:gd name="T82" fmla="*/ 339725 w 322"/>
                  <a:gd name="T83" fmla="*/ 136525 h 692"/>
                  <a:gd name="T84" fmla="*/ 336550 w 322"/>
                  <a:gd name="T85" fmla="*/ 111125 h 692"/>
                  <a:gd name="T86" fmla="*/ 336550 w 322"/>
                  <a:gd name="T87" fmla="*/ 57150 h 692"/>
                  <a:gd name="T88" fmla="*/ 339725 w 322"/>
                  <a:gd name="T89" fmla="*/ 28575 h 692"/>
                  <a:gd name="T90" fmla="*/ 339725 w 322"/>
                  <a:gd name="T91" fmla="*/ 15875 h 692"/>
                  <a:gd name="T92" fmla="*/ 349250 w 322"/>
                  <a:gd name="T93" fmla="*/ 3175 h 692"/>
                  <a:gd name="T94" fmla="*/ 311150 w 322"/>
                  <a:gd name="T95" fmla="*/ 9525 h 692"/>
                  <a:gd name="T96" fmla="*/ 301625 w 322"/>
                  <a:gd name="T97" fmla="*/ 22225 h 692"/>
                  <a:gd name="T98" fmla="*/ 288925 w 322"/>
                  <a:gd name="T99" fmla="*/ 50800 h 692"/>
                  <a:gd name="T100" fmla="*/ 263525 w 322"/>
                  <a:gd name="T101" fmla="*/ 73025 h 692"/>
                  <a:gd name="T102" fmla="*/ 231775 w 322"/>
                  <a:gd name="T103" fmla="*/ 88900 h 692"/>
                  <a:gd name="T104" fmla="*/ 222250 w 322"/>
                  <a:gd name="T105" fmla="*/ 428625 h 692"/>
                  <a:gd name="T106" fmla="*/ 127000 w 322"/>
                  <a:gd name="T107" fmla="*/ 123825 h 692"/>
                  <a:gd name="T108" fmla="*/ 104775 w 322"/>
                  <a:gd name="T109" fmla="*/ 98425 h 692"/>
                  <a:gd name="T110" fmla="*/ 88900 w 322"/>
                  <a:gd name="T111" fmla="*/ 127000 h 692"/>
                  <a:gd name="T112" fmla="*/ 101600 w 322"/>
                  <a:gd name="T113" fmla="*/ 155575 h 692"/>
                  <a:gd name="T114" fmla="*/ 114300 w 322"/>
                  <a:gd name="T115" fmla="*/ 206375 h 69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322"/>
                  <a:gd name="T175" fmla="*/ 0 h 692"/>
                  <a:gd name="T176" fmla="*/ 322 w 322"/>
                  <a:gd name="T177" fmla="*/ 692 h 692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322" h="692">
                    <a:moveTo>
                      <a:pt x="72" y="130"/>
                    </a:moveTo>
                    <a:lnTo>
                      <a:pt x="28" y="218"/>
                    </a:lnTo>
                    <a:lnTo>
                      <a:pt x="42" y="374"/>
                    </a:lnTo>
                    <a:lnTo>
                      <a:pt x="0" y="480"/>
                    </a:lnTo>
                    <a:lnTo>
                      <a:pt x="4" y="642"/>
                    </a:lnTo>
                    <a:lnTo>
                      <a:pt x="6" y="644"/>
                    </a:lnTo>
                    <a:lnTo>
                      <a:pt x="36" y="658"/>
                    </a:lnTo>
                    <a:lnTo>
                      <a:pt x="52" y="664"/>
                    </a:lnTo>
                    <a:lnTo>
                      <a:pt x="66" y="668"/>
                    </a:lnTo>
                    <a:lnTo>
                      <a:pt x="76" y="672"/>
                    </a:lnTo>
                    <a:lnTo>
                      <a:pt x="100" y="678"/>
                    </a:lnTo>
                    <a:lnTo>
                      <a:pt x="126" y="684"/>
                    </a:lnTo>
                    <a:lnTo>
                      <a:pt x="138" y="686"/>
                    </a:lnTo>
                    <a:lnTo>
                      <a:pt x="144" y="686"/>
                    </a:lnTo>
                    <a:lnTo>
                      <a:pt x="150" y="688"/>
                    </a:lnTo>
                    <a:lnTo>
                      <a:pt x="152" y="682"/>
                    </a:lnTo>
                    <a:lnTo>
                      <a:pt x="154" y="658"/>
                    </a:lnTo>
                    <a:lnTo>
                      <a:pt x="154" y="638"/>
                    </a:lnTo>
                    <a:lnTo>
                      <a:pt x="156" y="618"/>
                    </a:lnTo>
                    <a:lnTo>
                      <a:pt x="156" y="602"/>
                    </a:lnTo>
                    <a:lnTo>
                      <a:pt x="158" y="586"/>
                    </a:lnTo>
                    <a:lnTo>
                      <a:pt x="158" y="574"/>
                    </a:lnTo>
                    <a:lnTo>
                      <a:pt x="158" y="562"/>
                    </a:lnTo>
                    <a:lnTo>
                      <a:pt x="158" y="552"/>
                    </a:lnTo>
                    <a:lnTo>
                      <a:pt x="162" y="552"/>
                    </a:lnTo>
                    <a:lnTo>
                      <a:pt x="164" y="570"/>
                    </a:lnTo>
                    <a:lnTo>
                      <a:pt x="166" y="584"/>
                    </a:lnTo>
                    <a:lnTo>
                      <a:pt x="168" y="598"/>
                    </a:lnTo>
                    <a:lnTo>
                      <a:pt x="170" y="610"/>
                    </a:lnTo>
                    <a:lnTo>
                      <a:pt x="182" y="654"/>
                    </a:lnTo>
                    <a:lnTo>
                      <a:pt x="186" y="672"/>
                    </a:lnTo>
                    <a:lnTo>
                      <a:pt x="188" y="692"/>
                    </a:lnTo>
                    <a:lnTo>
                      <a:pt x="208" y="692"/>
                    </a:lnTo>
                    <a:lnTo>
                      <a:pt x="242" y="692"/>
                    </a:lnTo>
                    <a:lnTo>
                      <a:pt x="274" y="692"/>
                    </a:lnTo>
                    <a:lnTo>
                      <a:pt x="280" y="672"/>
                    </a:lnTo>
                    <a:lnTo>
                      <a:pt x="282" y="658"/>
                    </a:lnTo>
                    <a:lnTo>
                      <a:pt x="286" y="646"/>
                    </a:lnTo>
                    <a:lnTo>
                      <a:pt x="286" y="638"/>
                    </a:lnTo>
                    <a:lnTo>
                      <a:pt x="286" y="634"/>
                    </a:lnTo>
                    <a:lnTo>
                      <a:pt x="284" y="618"/>
                    </a:lnTo>
                    <a:lnTo>
                      <a:pt x="284" y="616"/>
                    </a:lnTo>
                    <a:lnTo>
                      <a:pt x="282" y="614"/>
                    </a:lnTo>
                    <a:lnTo>
                      <a:pt x="284" y="616"/>
                    </a:lnTo>
                    <a:lnTo>
                      <a:pt x="302" y="628"/>
                    </a:lnTo>
                    <a:lnTo>
                      <a:pt x="322" y="642"/>
                    </a:lnTo>
                    <a:lnTo>
                      <a:pt x="320" y="638"/>
                    </a:lnTo>
                    <a:lnTo>
                      <a:pt x="316" y="632"/>
                    </a:lnTo>
                    <a:lnTo>
                      <a:pt x="312" y="626"/>
                    </a:lnTo>
                    <a:lnTo>
                      <a:pt x="308" y="618"/>
                    </a:lnTo>
                    <a:lnTo>
                      <a:pt x="306" y="610"/>
                    </a:lnTo>
                    <a:lnTo>
                      <a:pt x="302" y="600"/>
                    </a:lnTo>
                    <a:lnTo>
                      <a:pt x="298" y="588"/>
                    </a:lnTo>
                    <a:lnTo>
                      <a:pt x="292" y="576"/>
                    </a:lnTo>
                    <a:lnTo>
                      <a:pt x="288" y="560"/>
                    </a:lnTo>
                    <a:lnTo>
                      <a:pt x="282" y="544"/>
                    </a:lnTo>
                    <a:lnTo>
                      <a:pt x="280" y="540"/>
                    </a:lnTo>
                    <a:lnTo>
                      <a:pt x="274" y="512"/>
                    </a:lnTo>
                    <a:lnTo>
                      <a:pt x="272" y="498"/>
                    </a:lnTo>
                    <a:lnTo>
                      <a:pt x="272" y="494"/>
                    </a:lnTo>
                    <a:lnTo>
                      <a:pt x="272" y="492"/>
                    </a:lnTo>
                    <a:lnTo>
                      <a:pt x="270" y="490"/>
                    </a:lnTo>
                    <a:lnTo>
                      <a:pt x="268" y="484"/>
                    </a:lnTo>
                    <a:lnTo>
                      <a:pt x="262" y="456"/>
                    </a:lnTo>
                    <a:lnTo>
                      <a:pt x="260" y="440"/>
                    </a:lnTo>
                    <a:lnTo>
                      <a:pt x="256" y="426"/>
                    </a:lnTo>
                    <a:lnTo>
                      <a:pt x="250" y="394"/>
                    </a:lnTo>
                    <a:lnTo>
                      <a:pt x="246" y="362"/>
                    </a:lnTo>
                    <a:lnTo>
                      <a:pt x="242" y="328"/>
                    </a:lnTo>
                    <a:lnTo>
                      <a:pt x="242" y="308"/>
                    </a:lnTo>
                    <a:lnTo>
                      <a:pt x="240" y="290"/>
                    </a:lnTo>
                    <a:lnTo>
                      <a:pt x="236" y="254"/>
                    </a:lnTo>
                    <a:lnTo>
                      <a:pt x="236" y="252"/>
                    </a:lnTo>
                    <a:lnTo>
                      <a:pt x="236" y="246"/>
                    </a:lnTo>
                    <a:lnTo>
                      <a:pt x="230" y="210"/>
                    </a:lnTo>
                    <a:lnTo>
                      <a:pt x="224" y="178"/>
                    </a:lnTo>
                    <a:lnTo>
                      <a:pt x="222" y="148"/>
                    </a:lnTo>
                    <a:lnTo>
                      <a:pt x="218" y="122"/>
                    </a:lnTo>
                    <a:lnTo>
                      <a:pt x="216" y="98"/>
                    </a:lnTo>
                    <a:lnTo>
                      <a:pt x="214" y="86"/>
                    </a:lnTo>
                    <a:lnTo>
                      <a:pt x="212" y="76"/>
                    </a:lnTo>
                    <a:lnTo>
                      <a:pt x="212" y="70"/>
                    </a:lnTo>
                    <a:lnTo>
                      <a:pt x="212" y="52"/>
                    </a:lnTo>
                    <a:lnTo>
                      <a:pt x="212" y="36"/>
                    </a:lnTo>
                    <a:lnTo>
                      <a:pt x="212" y="28"/>
                    </a:lnTo>
                    <a:lnTo>
                      <a:pt x="214" y="18"/>
                    </a:lnTo>
                    <a:lnTo>
                      <a:pt x="214" y="12"/>
                    </a:lnTo>
                    <a:lnTo>
                      <a:pt x="214" y="10"/>
                    </a:lnTo>
                    <a:lnTo>
                      <a:pt x="218" y="4"/>
                    </a:lnTo>
                    <a:lnTo>
                      <a:pt x="220" y="2"/>
                    </a:lnTo>
                    <a:lnTo>
                      <a:pt x="218" y="0"/>
                    </a:lnTo>
                    <a:lnTo>
                      <a:pt x="196" y="6"/>
                    </a:lnTo>
                    <a:lnTo>
                      <a:pt x="192" y="4"/>
                    </a:lnTo>
                    <a:lnTo>
                      <a:pt x="190" y="14"/>
                    </a:lnTo>
                    <a:lnTo>
                      <a:pt x="186" y="22"/>
                    </a:lnTo>
                    <a:lnTo>
                      <a:pt x="182" y="32"/>
                    </a:lnTo>
                    <a:lnTo>
                      <a:pt x="174" y="40"/>
                    </a:lnTo>
                    <a:lnTo>
                      <a:pt x="166" y="46"/>
                    </a:lnTo>
                    <a:lnTo>
                      <a:pt x="156" y="52"/>
                    </a:lnTo>
                    <a:lnTo>
                      <a:pt x="146" y="56"/>
                    </a:lnTo>
                    <a:lnTo>
                      <a:pt x="132" y="64"/>
                    </a:lnTo>
                    <a:lnTo>
                      <a:pt x="140" y="270"/>
                    </a:lnTo>
                    <a:lnTo>
                      <a:pt x="96" y="78"/>
                    </a:lnTo>
                    <a:lnTo>
                      <a:pt x="80" y="78"/>
                    </a:lnTo>
                    <a:lnTo>
                      <a:pt x="80" y="70"/>
                    </a:lnTo>
                    <a:lnTo>
                      <a:pt x="66" y="62"/>
                    </a:lnTo>
                    <a:lnTo>
                      <a:pt x="52" y="78"/>
                    </a:lnTo>
                    <a:lnTo>
                      <a:pt x="56" y="80"/>
                    </a:lnTo>
                    <a:lnTo>
                      <a:pt x="56" y="86"/>
                    </a:lnTo>
                    <a:lnTo>
                      <a:pt x="64" y="98"/>
                    </a:lnTo>
                    <a:lnTo>
                      <a:pt x="74" y="118"/>
                    </a:lnTo>
                    <a:lnTo>
                      <a:pt x="72" y="13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36" name="Freeform 67"/>
              <p:cNvSpPr/>
              <p:nvPr/>
            </p:nvSpPr>
            <p:spPr bwMode="auto">
              <a:xfrm>
                <a:off x="1147127" y="2348635"/>
                <a:ext cx="168411" cy="622113"/>
              </a:xfrm>
              <a:custGeom>
                <a:avLst/>
                <a:gdLst>
                  <a:gd name="T0" fmla="*/ 38100 w 106"/>
                  <a:gd name="T1" fmla="*/ 282575 h 382"/>
                  <a:gd name="T2" fmla="*/ 38100 w 106"/>
                  <a:gd name="T3" fmla="*/ 285750 h 382"/>
                  <a:gd name="T4" fmla="*/ 53975 w 106"/>
                  <a:gd name="T5" fmla="*/ 358775 h 382"/>
                  <a:gd name="T6" fmla="*/ 63500 w 106"/>
                  <a:gd name="T7" fmla="*/ 396875 h 382"/>
                  <a:gd name="T8" fmla="*/ 73025 w 106"/>
                  <a:gd name="T9" fmla="*/ 438150 h 382"/>
                  <a:gd name="T10" fmla="*/ 101600 w 106"/>
                  <a:gd name="T11" fmla="*/ 517525 h 382"/>
                  <a:gd name="T12" fmla="*/ 130175 w 106"/>
                  <a:gd name="T13" fmla="*/ 606425 h 382"/>
                  <a:gd name="T14" fmla="*/ 133350 w 106"/>
                  <a:gd name="T15" fmla="*/ 603250 h 382"/>
                  <a:gd name="T16" fmla="*/ 142875 w 106"/>
                  <a:gd name="T17" fmla="*/ 558800 h 382"/>
                  <a:gd name="T18" fmla="*/ 146050 w 106"/>
                  <a:gd name="T19" fmla="*/ 520700 h 382"/>
                  <a:gd name="T20" fmla="*/ 152400 w 106"/>
                  <a:gd name="T21" fmla="*/ 466725 h 382"/>
                  <a:gd name="T22" fmla="*/ 158750 w 106"/>
                  <a:gd name="T23" fmla="*/ 419100 h 382"/>
                  <a:gd name="T24" fmla="*/ 161925 w 106"/>
                  <a:gd name="T25" fmla="*/ 381000 h 382"/>
                  <a:gd name="T26" fmla="*/ 161925 w 106"/>
                  <a:gd name="T27" fmla="*/ 346075 h 382"/>
                  <a:gd name="T28" fmla="*/ 165100 w 106"/>
                  <a:gd name="T29" fmla="*/ 320675 h 382"/>
                  <a:gd name="T30" fmla="*/ 168275 w 106"/>
                  <a:gd name="T31" fmla="*/ 301625 h 382"/>
                  <a:gd name="T32" fmla="*/ 168275 w 106"/>
                  <a:gd name="T33" fmla="*/ 288925 h 382"/>
                  <a:gd name="T34" fmla="*/ 168275 w 106"/>
                  <a:gd name="T35" fmla="*/ 285750 h 382"/>
                  <a:gd name="T36" fmla="*/ 168275 w 106"/>
                  <a:gd name="T37" fmla="*/ 279400 h 382"/>
                  <a:gd name="T38" fmla="*/ 161925 w 106"/>
                  <a:gd name="T39" fmla="*/ 276225 h 382"/>
                  <a:gd name="T40" fmla="*/ 158750 w 106"/>
                  <a:gd name="T41" fmla="*/ 269875 h 382"/>
                  <a:gd name="T42" fmla="*/ 146050 w 106"/>
                  <a:gd name="T43" fmla="*/ 263525 h 382"/>
                  <a:gd name="T44" fmla="*/ 136525 w 106"/>
                  <a:gd name="T45" fmla="*/ 250825 h 382"/>
                  <a:gd name="T46" fmla="*/ 117475 w 106"/>
                  <a:gd name="T47" fmla="*/ 234950 h 382"/>
                  <a:gd name="T48" fmla="*/ 95250 w 106"/>
                  <a:gd name="T49" fmla="*/ 215900 h 382"/>
                  <a:gd name="T50" fmla="*/ 66675 w 106"/>
                  <a:gd name="T51" fmla="*/ 193675 h 382"/>
                  <a:gd name="T52" fmla="*/ 88900 w 106"/>
                  <a:gd name="T53" fmla="*/ 184150 h 382"/>
                  <a:gd name="T54" fmla="*/ 98425 w 106"/>
                  <a:gd name="T55" fmla="*/ 177800 h 382"/>
                  <a:gd name="T56" fmla="*/ 130175 w 106"/>
                  <a:gd name="T57" fmla="*/ 161925 h 382"/>
                  <a:gd name="T58" fmla="*/ 155575 w 106"/>
                  <a:gd name="T59" fmla="*/ 152400 h 382"/>
                  <a:gd name="T60" fmla="*/ 155575 w 106"/>
                  <a:gd name="T61" fmla="*/ 152400 h 382"/>
                  <a:gd name="T62" fmla="*/ 155575 w 106"/>
                  <a:gd name="T63" fmla="*/ 142875 h 382"/>
                  <a:gd name="T64" fmla="*/ 146050 w 106"/>
                  <a:gd name="T65" fmla="*/ 130175 h 382"/>
                  <a:gd name="T66" fmla="*/ 136525 w 106"/>
                  <a:gd name="T67" fmla="*/ 120650 h 382"/>
                  <a:gd name="T68" fmla="*/ 111125 w 106"/>
                  <a:gd name="T69" fmla="*/ 92075 h 382"/>
                  <a:gd name="T70" fmla="*/ 82550 w 106"/>
                  <a:gd name="T71" fmla="*/ 63500 h 382"/>
                  <a:gd name="T72" fmla="*/ 47625 w 106"/>
                  <a:gd name="T73" fmla="*/ 38100 h 382"/>
                  <a:gd name="T74" fmla="*/ 25400 w 106"/>
                  <a:gd name="T75" fmla="*/ 15875 h 382"/>
                  <a:gd name="T76" fmla="*/ 3175 w 106"/>
                  <a:gd name="T77" fmla="*/ 0 h 382"/>
                  <a:gd name="T78" fmla="*/ 0 w 106"/>
                  <a:gd name="T79" fmla="*/ 3175 h 382"/>
                  <a:gd name="T80" fmla="*/ 3175 w 106"/>
                  <a:gd name="T81" fmla="*/ 19050 h 382"/>
                  <a:gd name="T82" fmla="*/ 6350 w 106"/>
                  <a:gd name="T83" fmla="*/ 38100 h 382"/>
                  <a:gd name="T84" fmla="*/ 9525 w 106"/>
                  <a:gd name="T85" fmla="*/ 76200 h 382"/>
                  <a:gd name="T86" fmla="*/ 15875 w 106"/>
                  <a:gd name="T87" fmla="*/ 117475 h 382"/>
                  <a:gd name="T88" fmla="*/ 19050 w 106"/>
                  <a:gd name="T89" fmla="*/ 165100 h 382"/>
                  <a:gd name="T90" fmla="*/ 28575 w 106"/>
                  <a:gd name="T91" fmla="*/ 215900 h 382"/>
                  <a:gd name="T92" fmla="*/ 38100 w 106"/>
                  <a:gd name="T93" fmla="*/ 273050 h 382"/>
                  <a:gd name="T94" fmla="*/ 38100 w 106"/>
                  <a:gd name="T95" fmla="*/ 273050 h 382"/>
                  <a:gd name="T96" fmla="*/ 38100 w 106"/>
                  <a:gd name="T97" fmla="*/ 276225 h 382"/>
                  <a:gd name="T98" fmla="*/ 38100 w 106"/>
                  <a:gd name="T99" fmla="*/ 282575 h 38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06"/>
                  <a:gd name="T151" fmla="*/ 0 h 382"/>
                  <a:gd name="T152" fmla="*/ 106 w 106"/>
                  <a:gd name="T153" fmla="*/ 382 h 38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06" h="382">
                    <a:moveTo>
                      <a:pt x="24" y="178"/>
                    </a:moveTo>
                    <a:lnTo>
                      <a:pt x="24" y="180"/>
                    </a:lnTo>
                    <a:lnTo>
                      <a:pt x="34" y="226"/>
                    </a:lnTo>
                    <a:lnTo>
                      <a:pt x="40" y="250"/>
                    </a:lnTo>
                    <a:lnTo>
                      <a:pt x="46" y="276"/>
                    </a:lnTo>
                    <a:lnTo>
                      <a:pt x="64" y="326"/>
                    </a:lnTo>
                    <a:lnTo>
                      <a:pt x="82" y="382"/>
                    </a:lnTo>
                    <a:lnTo>
                      <a:pt x="84" y="380"/>
                    </a:lnTo>
                    <a:lnTo>
                      <a:pt x="90" y="352"/>
                    </a:lnTo>
                    <a:lnTo>
                      <a:pt x="92" y="328"/>
                    </a:lnTo>
                    <a:lnTo>
                      <a:pt x="96" y="294"/>
                    </a:lnTo>
                    <a:lnTo>
                      <a:pt x="100" y="264"/>
                    </a:lnTo>
                    <a:lnTo>
                      <a:pt x="102" y="240"/>
                    </a:lnTo>
                    <a:lnTo>
                      <a:pt x="102" y="218"/>
                    </a:lnTo>
                    <a:lnTo>
                      <a:pt x="104" y="202"/>
                    </a:lnTo>
                    <a:lnTo>
                      <a:pt x="106" y="190"/>
                    </a:lnTo>
                    <a:lnTo>
                      <a:pt x="106" y="182"/>
                    </a:lnTo>
                    <a:lnTo>
                      <a:pt x="106" y="180"/>
                    </a:lnTo>
                    <a:lnTo>
                      <a:pt x="106" y="176"/>
                    </a:lnTo>
                    <a:lnTo>
                      <a:pt x="102" y="174"/>
                    </a:lnTo>
                    <a:lnTo>
                      <a:pt x="100" y="170"/>
                    </a:lnTo>
                    <a:lnTo>
                      <a:pt x="92" y="166"/>
                    </a:lnTo>
                    <a:lnTo>
                      <a:pt x="86" y="158"/>
                    </a:lnTo>
                    <a:lnTo>
                      <a:pt x="74" y="148"/>
                    </a:lnTo>
                    <a:lnTo>
                      <a:pt x="60" y="136"/>
                    </a:lnTo>
                    <a:lnTo>
                      <a:pt x="42" y="122"/>
                    </a:lnTo>
                    <a:lnTo>
                      <a:pt x="56" y="116"/>
                    </a:lnTo>
                    <a:lnTo>
                      <a:pt x="62" y="112"/>
                    </a:lnTo>
                    <a:lnTo>
                      <a:pt x="82" y="102"/>
                    </a:lnTo>
                    <a:lnTo>
                      <a:pt x="98" y="96"/>
                    </a:lnTo>
                    <a:lnTo>
                      <a:pt x="98" y="90"/>
                    </a:lnTo>
                    <a:lnTo>
                      <a:pt x="92" y="82"/>
                    </a:lnTo>
                    <a:lnTo>
                      <a:pt x="86" y="76"/>
                    </a:lnTo>
                    <a:lnTo>
                      <a:pt x="70" y="58"/>
                    </a:lnTo>
                    <a:lnTo>
                      <a:pt x="52" y="40"/>
                    </a:lnTo>
                    <a:lnTo>
                      <a:pt x="30" y="24"/>
                    </a:lnTo>
                    <a:lnTo>
                      <a:pt x="16" y="1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12"/>
                    </a:lnTo>
                    <a:lnTo>
                      <a:pt x="4" y="24"/>
                    </a:lnTo>
                    <a:lnTo>
                      <a:pt x="6" y="48"/>
                    </a:lnTo>
                    <a:lnTo>
                      <a:pt x="10" y="74"/>
                    </a:lnTo>
                    <a:lnTo>
                      <a:pt x="12" y="104"/>
                    </a:lnTo>
                    <a:lnTo>
                      <a:pt x="18" y="136"/>
                    </a:lnTo>
                    <a:lnTo>
                      <a:pt x="24" y="172"/>
                    </a:lnTo>
                    <a:lnTo>
                      <a:pt x="24" y="174"/>
                    </a:lnTo>
                    <a:lnTo>
                      <a:pt x="24" y="17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37" name="Freeform 68"/>
              <p:cNvSpPr/>
              <p:nvPr/>
            </p:nvSpPr>
            <p:spPr bwMode="auto">
              <a:xfrm>
                <a:off x="1147127" y="2284742"/>
                <a:ext cx="194038" cy="736449"/>
              </a:xfrm>
              <a:custGeom>
                <a:avLst/>
                <a:gdLst/>
                <a:ahLst/>
                <a:cxnLst>
                  <a:cxn ang="0">
                    <a:pos x="30" y="62"/>
                  </a:cxn>
                  <a:cxn ang="0">
                    <a:pos x="70" y="96"/>
                  </a:cxn>
                  <a:cxn ang="0">
                    <a:pos x="92" y="120"/>
                  </a:cxn>
                  <a:cxn ang="0">
                    <a:pos x="98" y="134"/>
                  </a:cxn>
                  <a:cxn ang="0">
                    <a:pos x="82" y="140"/>
                  </a:cxn>
                  <a:cxn ang="0">
                    <a:pos x="56" y="154"/>
                  </a:cxn>
                  <a:cxn ang="0">
                    <a:pos x="60" y="174"/>
                  </a:cxn>
                  <a:cxn ang="0">
                    <a:pos x="86" y="196"/>
                  </a:cxn>
                  <a:cxn ang="0">
                    <a:pos x="100" y="208"/>
                  </a:cxn>
                  <a:cxn ang="0">
                    <a:pos x="106" y="214"/>
                  </a:cxn>
                  <a:cxn ang="0">
                    <a:pos x="106" y="220"/>
                  </a:cxn>
                  <a:cxn ang="0">
                    <a:pos x="104" y="240"/>
                  </a:cxn>
                  <a:cxn ang="0">
                    <a:pos x="102" y="278"/>
                  </a:cxn>
                  <a:cxn ang="0">
                    <a:pos x="96" y="332"/>
                  </a:cxn>
                  <a:cxn ang="0">
                    <a:pos x="90" y="390"/>
                  </a:cxn>
                  <a:cxn ang="0">
                    <a:pos x="82" y="420"/>
                  </a:cxn>
                  <a:cxn ang="0">
                    <a:pos x="84" y="424"/>
                  </a:cxn>
                  <a:cxn ang="0">
                    <a:pos x="98" y="440"/>
                  </a:cxn>
                  <a:cxn ang="0">
                    <a:pos x="112" y="354"/>
                  </a:cxn>
                  <a:cxn ang="0">
                    <a:pos x="118" y="292"/>
                  </a:cxn>
                  <a:cxn ang="0">
                    <a:pos x="122" y="246"/>
                  </a:cxn>
                  <a:cxn ang="0">
                    <a:pos x="124" y="218"/>
                  </a:cxn>
                  <a:cxn ang="0">
                    <a:pos x="124" y="208"/>
                  </a:cxn>
                  <a:cxn ang="0">
                    <a:pos x="122" y="200"/>
                  </a:cxn>
                  <a:cxn ang="0">
                    <a:pos x="112" y="192"/>
                  </a:cxn>
                  <a:cxn ang="0">
                    <a:pos x="104" y="184"/>
                  </a:cxn>
                  <a:cxn ang="0">
                    <a:pos x="84" y="166"/>
                  </a:cxn>
                  <a:cxn ang="0">
                    <a:pos x="68" y="150"/>
                  </a:cxn>
                  <a:cxn ang="0">
                    <a:pos x="90" y="142"/>
                  </a:cxn>
                  <a:cxn ang="0">
                    <a:pos x="106" y="138"/>
                  </a:cxn>
                  <a:cxn ang="0">
                    <a:pos x="114" y="128"/>
                  </a:cxn>
                  <a:cxn ang="0">
                    <a:pos x="120" y="118"/>
                  </a:cxn>
                  <a:cxn ang="0">
                    <a:pos x="104" y="100"/>
                  </a:cxn>
                  <a:cxn ang="0">
                    <a:pos x="74" y="72"/>
                  </a:cxn>
                  <a:cxn ang="0">
                    <a:pos x="32" y="34"/>
                  </a:cxn>
                  <a:cxn ang="0">
                    <a:pos x="8" y="10"/>
                  </a:cxn>
                  <a:cxn ang="0">
                    <a:pos x="0" y="16"/>
                  </a:cxn>
                  <a:cxn ang="0">
                    <a:pos x="0" y="40"/>
                  </a:cxn>
                  <a:cxn ang="0">
                    <a:pos x="16" y="48"/>
                  </a:cxn>
                </a:cxnLst>
                <a:rect l="0" t="0" r="r" b="b"/>
                <a:pathLst>
                  <a:path w="124" h="452">
                    <a:moveTo>
                      <a:pt x="16" y="48"/>
                    </a:moveTo>
                    <a:lnTo>
                      <a:pt x="30" y="62"/>
                    </a:lnTo>
                    <a:lnTo>
                      <a:pt x="52" y="78"/>
                    </a:lnTo>
                    <a:lnTo>
                      <a:pt x="70" y="96"/>
                    </a:lnTo>
                    <a:lnTo>
                      <a:pt x="86" y="114"/>
                    </a:lnTo>
                    <a:lnTo>
                      <a:pt x="92" y="120"/>
                    </a:lnTo>
                    <a:lnTo>
                      <a:pt x="98" y="128"/>
                    </a:lnTo>
                    <a:lnTo>
                      <a:pt x="98" y="134"/>
                    </a:lnTo>
                    <a:lnTo>
                      <a:pt x="98" y="134"/>
                    </a:lnTo>
                    <a:lnTo>
                      <a:pt x="82" y="140"/>
                    </a:lnTo>
                    <a:lnTo>
                      <a:pt x="62" y="150"/>
                    </a:lnTo>
                    <a:lnTo>
                      <a:pt x="56" y="154"/>
                    </a:lnTo>
                    <a:lnTo>
                      <a:pt x="42" y="160"/>
                    </a:lnTo>
                    <a:lnTo>
                      <a:pt x="60" y="174"/>
                    </a:lnTo>
                    <a:lnTo>
                      <a:pt x="74" y="186"/>
                    </a:lnTo>
                    <a:lnTo>
                      <a:pt x="86" y="196"/>
                    </a:lnTo>
                    <a:lnTo>
                      <a:pt x="92" y="204"/>
                    </a:lnTo>
                    <a:lnTo>
                      <a:pt x="100" y="208"/>
                    </a:lnTo>
                    <a:lnTo>
                      <a:pt x="102" y="212"/>
                    </a:lnTo>
                    <a:lnTo>
                      <a:pt x="106" y="214"/>
                    </a:lnTo>
                    <a:lnTo>
                      <a:pt x="106" y="218"/>
                    </a:lnTo>
                    <a:lnTo>
                      <a:pt x="106" y="220"/>
                    </a:lnTo>
                    <a:lnTo>
                      <a:pt x="106" y="228"/>
                    </a:lnTo>
                    <a:lnTo>
                      <a:pt x="104" y="240"/>
                    </a:lnTo>
                    <a:lnTo>
                      <a:pt x="102" y="256"/>
                    </a:lnTo>
                    <a:lnTo>
                      <a:pt x="102" y="278"/>
                    </a:lnTo>
                    <a:lnTo>
                      <a:pt x="100" y="302"/>
                    </a:lnTo>
                    <a:lnTo>
                      <a:pt x="96" y="332"/>
                    </a:lnTo>
                    <a:lnTo>
                      <a:pt x="92" y="366"/>
                    </a:lnTo>
                    <a:lnTo>
                      <a:pt x="90" y="390"/>
                    </a:lnTo>
                    <a:lnTo>
                      <a:pt x="84" y="418"/>
                    </a:lnTo>
                    <a:lnTo>
                      <a:pt x="82" y="420"/>
                    </a:lnTo>
                    <a:lnTo>
                      <a:pt x="84" y="424"/>
                    </a:lnTo>
                    <a:lnTo>
                      <a:pt x="84" y="424"/>
                    </a:lnTo>
                    <a:lnTo>
                      <a:pt x="96" y="452"/>
                    </a:lnTo>
                    <a:lnTo>
                      <a:pt x="98" y="440"/>
                    </a:lnTo>
                    <a:lnTo>
                      <a:pt x="106" y="394"/>
                    </a:lnTo>
                    <a:lnTo>
                      <a:pt x="112" y="354"/>
                    </a:lnTo>
                    <a:lnTo>
                      <a:pt x="116" y="320"/>
                    </a:lnTo>
                    <a:lnTo>
                      <a:pt x="118" y="292"/>
                    </a:lnTo>
                    <a:lnTo>
                      <a:pt x="120" y="266"/>
                    </a:lnTo>
                    <a:lnTo>
                      <a:pt x="122" y="246"/>
                    </a:lnTo>
                    <a:lnTo>
                      <a:pt x="124" y="228"/>
                    </a:lnTo>
                    <a:lnTo>
                      <a:pt x="124" y="218"/>
                    </a:lnTo>
                    <a:lnTo>
                      <a:pt x="124" y="210"/>
                    </a:lnTo>
                    <a:lnTo>
                      <a:pt x="124" y="208"/>
                    </a:lnTo>
                    <a:lnTo>
                      <a:pt x="124" y="204"/>
                    </a:lnTo>
                    <a:lnTo>
                      <a:pt x="122" y="200"/>
                    </a:lnTo>
                    <a:lnTo>
                      <a:pt x="118" y="196"/>
                    </a:lnTo>
                    <a:lnTo>
                      <a:pt x="112" y="192"/>
                    </a:lnTo>
                    <a:lnTo>
                      <a:pt x="108" y="188"/>
                    </a:lnTo>
                    <a:lnTo>
                      <a:pt x="104" y="184"/>
                    </a:lnTo>
                    <a:lnTo>
                      <a:pt x="96" y="178"/>
                    </a:lnTo>
                    <a:lnTo>
                      <a:pt x="84" y="166"/>
                    </a:lnTo>
                    <a:lnTo>
                      <a:pt x="68" y="156"/>
                    </a:lnTo>
                    <a:lnTo>
                      <a:pt x="68" y="150"/>
                    </a:lnTo>
                    <a:lnTo>
                      <a:pt x="80" y="144"/>
                    </a:lnTo>
                    <a:lnTo>
                      <a:pt x="90" y="142"/>
                    </a:lnTo>
                    <a:lnTo>
                      <a:pt x="98" y="138"/>
                    </a:lnTo>
                    <a:lnTo>
                      <a:pt x="106" y="138"/>
                    </a:lnTo>
                    <a:lnTo>
                      <a:pt x="100" y="134"/>
                    </a:lnTo>
                    <a:lnTo>
                      <a:pt x="114" y="128"/>
                    </a:lnTo>
                    <a:lnTo>
                      <a:pt x="124" y="128"/>
                    </a:lnTo>
                    <a:lnTo>
                      <a:pt x="120" y="118"/>
                    </a:lnTo>
                    <a:lnTo>
                      <a:pt x="112" y="110"/>
                    </a:lnTo>
                    <a:lnTo>
                      <a:pt x="104" y="100"/>
                    </a:lnTo>
                    <a:lnTo>
                      <a:pt x="96" y="92"/>
                    </a:lnTo>
                    <a:lnTo>
                      <a:pt x="74" y="72"/>
                    </a:lnTo>
                    <a:lnTo>
                      <a:pt x="48" y="50"/>
                    </a:lnTo>
                    <a:lnTo>
                      <a:pt x="32" y="34"/>
                    </a:lnTo>
                    <a:lnTo>
                      <a:pt x="18" y="20"/>
                    </a:lnTo>
                    <a:lnTo>
                      <a:pt x="8" y="1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0" y="34"/>
                    </a:lnTo>
                    <a:lnTo>
                      <a:pt x="0" y="40"/>
                    </a:lnTo>
                    <a:lnTo>
                      <a:pt x="2" y="38"/>
                    </a:lnTo>
                    <a:lnTo>
                      <a:pt x="16" y="4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38" name="Freeform 69"/>
              <p:cNvSpPr/>
              <p:nvPr/>
            </p:nvSpPr>
            <p:spPr bwMode="auto">
              <a:xfrm>
                <a:off x="1183738" y="2647922"/>
                <a:ext cx="252616" cy="702821"/>
              </a:xfrm>
              <a:custGeom>
                <a:avLst/>
                <a:gdLst>
                  <a:gd name="T0" fmla="*/ 158750 w 162"/>
                  <a:gd name="T1" fmla="*/ 514350 h 438"/>
                  <a:gd name="T2" fmla="*/ 155575 w 162"/>
                  <a:gd name="T3" fmla="*/ 539750 h 438"/>
                  <a:gd name="T4" fmla="*/ 152400 w 162"/>
                  <a:gd name="T5" fmla="*/ 555625 h 438"/>
                  <a:gd name="T6" fmla="*/ 139700 w 162"/>
                  <a:gd name="T7" fmla="*/ 581025 h 438"/>
                  <a:gd name="T8" fmla="*/ 152400 w 162"/>
                  <a:gd name="T9" fmla="*/ 555625 h 438"/>
                  <a:gd name="T10" fmla="*/ 155575 w 162"/>
                  <a:gd name="T11" fmla="*/ 539750 h 438"/>
                  <a:gd name="T12" fmla="*/ 158750 w 162"/>
                  <a:gd name="T13" fmla="*/ 514350 h 438"/>
                  <a:gd name="T14" fmla="*/ 158750 w 162"/>
                  <a:gd name="T15" fmla="*/ 473075 h 438"/>
                  <a:gd name="T16" fmla="*/ 95250 w 162"/>
                  <a:gd name="T17" fmla="*/ 327025 h 438"/>
                  <a:gd name="T18" fmla="*/ 92075 w 162"/>
                  <a:gd name="T19" fmla="*/ 320675 h 438"/>
                  <a:gd name="T20" fmla="*/ 34925 w 162"/>
                  <a:gd name="T21" fmla="*/ 152400 h 438"/>
                  <a:gd name="T22" fmla="*/ 15875 w 162"/>
                  <a:gd name="T23" fmla="*/ 73025 h 438"/>
                  <a:gd name="T24" fmla="*/ 0 w 162"/>
                  <a:gd name="T25" fmla="*/ 0 h 438"/>
                  <a:gd name="T26" fmla="*/ 9525 w 162"/>
                  <a:gd name="T27" fmla="*/ 85725 h 438"/>
                  <a:gd name="T28" fmla="*/ 15875 w 162"/>
                  <a:gd name="T29" fmla="*/ 171450 h 438"/>
                  <a:gd name="T30" fmla="*/ 31750 w 162"/>
                  <a:gd name="T31" fmla="*/ 273050 h 438"/>
                  <a:gd name="T32" fmla="*/ 41275 w 162"/>
                  <a:gd name="T33" fmla="*/ 320675 h 438"/>
                  <a:gd name="T34" fmla="*/ 53975 w 162"/>
                  <a:gd name="T35" fmla="*/ 374650 h 438"/>
                  <a:gd name="T36" fmla="*/ 57150 w 162"/>
                  <a:gd name="T37" fmla="*/ 381000 h 438"/>
                  <a:gd name="T38" fmla="*/ 60325 w 162"/>
                  <a:gd name="T39" fmla="*/ 409575 h 438"/>
                  <a:gd name="T40" fmla="*/ 73025 w 162"/>
                  <a:gd name="T41" fmla="*/ 460375 h 438"/>
                  <a:gd name="T42" fmla="*/ 88900 w 162"/>
                  <a:gd name="T43" fmla="*/ 511175 h 438"/>
                  <a:gd name="T44" fmla="*/ 104775 w 162"/>
                  <a:gd name="T45" fmla="*/ 549275 h 438"/>
                  <a:gd name="T46" fmla="*/ 114300 w 162"/>
                  <a:gd name="T47" fmla="*/ 577850 h 438"/>
                  <a:gd name="T48" fmla="*/ 127000 w 162"/>
                  <a:gd name="T49" fmla="*/ 600075 h 438"/>
                  <a:gd name="T50" fmla="*/ 136525 w 162"/>
                  <a:gd name="T51" fmla="*/ 615950 h 438"/>
                  <a:gd name="T52" fmla="*/ 76200 w 162"/>
                  <a:gd name="T53" fmla="*/ 574675 h 438"/>
                  <a:gd name="T54" fmla="*/ 76200 w 162"/>
                  <a:gd name="T55" fmla="*/ 577850 h 438"/>
                  <a:gd name="T56" fmla="*/ 79375 w 162"/>
                  <a:gd name="T57" fmla="*/ 609600 h 438"/>
                  <a:gd name="T58" fmla="*/ 73025 w 162"/>
                  <a:gd name="T59" fmla="*/ 641350 h 438"/>
                  <a:gd name="T60" fmla="*/ 60325 w 162"/>
                  <a:gd name="T61" fmla="*/ 695325 h 438"/>
                  <a:gd name="T62" fmla="*/ 107950 w 162"/>
                  <a:gd name="T63" fmla="*/ 688975 h 438"/>
                  <a:gd name="T64" fmla="*/ 206375 w 162"/>
                  <a:gd name="T65" fmla="*/ 676275 h 438"/>
                  <a:gd name="T66" fmla="*/ 225425 w 162"/>
                  <a:gd name="T67" fmla="*/ 669925 h 438"/>
                  <a:gd name="T68" fmla="*/ 254000 w 162"/>
                  <a:gd name="T69" fmla="*/ 666750 h 438"/>
                  <a:gd name="T70" fmla="*/ 222250 w 162"/>
                  <a:gd name="T71" fmla="*/ 596900 h 438"/>
                  <a:gd name="T72" fmla="*/ 187325 w 162"/>
                  <a:gd name="T73" fmla="*/ 527050 h 438"/>
                  <a:gd name="T74" fmla="*/ 158750 w 162"/>
                  <a:gd name="T75" fmla="*/ 495300 h 43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62"/>
                  <a:gd name="T115" fmla="*/ 0 h 438"/>
                  <a:gd name="T116" fmla="*/ 162 w 162"/>
                  <a:gd name="T117" fmla="*/ 438 h 438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62" h="438">
                    <a:moveTo>
                      <a:pt x="100" y="312"/>
                    </a:moveTo>
                    <a:lnTo>
                      <a:pt x="100" y="324"/>
                    </a:lnTo>
                    <a:lnTo>
                      <a:pt x="100" y="332"/>
                    </a:lnTo>
                    <a:lnTo>
                      <a:pt x="98" y="340"/>
                    </a:lnTo>
                    <a:lnTo>
                      <a:pt x="98" y="344"/>
                    </a:lnTo>
                    <a:lnTo>
                      <a:pt x="96" y="350"/>
                    </a:lnTo>
                    <a:lnTo>
                      <a:pt x="94" y="356"/>
                    </a:lnTo>
                    <a:lnTo>
                      <a:pt x="88" y="366"/>
                    </a:lnTo>
                    <a:lnTo>
                      <a:pt x="94" y="356"/>
                    </a:lnTo>
                    <a:lnTo>
                      <a:pt x="96" y="350"/>
                    </a:lnTo>
                    <a:lnTo>
                      <a:pt x="98" y="344"/>
                    </a:lnTo>
                    <a:lnTo>
                      <a:pt x="98" y="340"/>
                    </a:lnTo>
                    <a:lnTo>
                      <a:pt x="100" y="332"/>
                    </a:lnTo>
                    <a:lnTo>
                      <a:pt x="100" y="324"/>
                    </a:lnTo>
                    <a:lnTo>
                      <a:pt x="100" y="312"/>
                    </a:lnTo>
                    <a:lnTo>
                      <a:pt x="100" y="298"/>
                    </a:lnTo>
                    <a:lnTo>
                      <a:pt x="72" y="234"/>
                    </a:lnTo>
                    <a:lnTo>
                      <a:pt x="60" y="206"/>
                    </a:lnTo>
                    <a:lnTo>
                      <a:pt x="58" y="202"/>
                    </a:lnTo>
                    <a:lnTo>
                      <a:pt x="40" y="146"/>
                    </a:lnTo>
                    <a:lnTo>
                      <a:pt x="22" y="96"/>
                    </a:lnTo>
                    <a:lnTo>
                      <a:pt x="16" y="70"/>
                    </a:lnTo>
                    <a:lnTo>
                      <a:pt x="10" y="46"/>
                    </a:lnTo>
                    <a:lnTo>
                      <a:pt x="0" y="0"/>
                    </a:lnTo>
                    <a:lnTo>
                      <a:pt x="4" y="36"/>
                    </a:lnTo>
                    <a:lnTo>
                      <a:pt x="6" y="54"/>
                    </a:lnTo>
                    <a:lnTo>
                      <a:pt x="6" y="74"/>
                    </a:lnTo>
                    <a:lnTo>
                      <a:pt x="10" y="108"/>
                    </a:lnTo>
                    <a:lnTo>
                      <a:pt x="14" y="140"/>
                    </a:lnTo>
                    <a:lnTo>
                      <a:pt x="20" y="172"/>
                    </a:lnTo>
                    <a:lnTo>
                      <a:pt x="24" y="186"/>
                    </a:lnTo>
                    <a:lnTo>
                      <a:pt x="26" y="202"/>
                    </a:lnTo>
                    <a:lnTo>
                      <a:pt x="32" y="230"/>
                    </a:lnTo>
                    <a:lnTo>
                      <a:pt x="34" y="236"/>
                    </a:lnTo>
                    <a:lnTo>
                      <a:pt x="36" y="238"/>
                    </a:lnTo>
                    <a:lnTo>
                      <a:pt x="36" y="240"/>
                    </a:lnTo>
                    <a:lnTo>
                      <a:pt x="36" y="244"/>
                    </a:lnTo>
                    <a:lnTo>
                      <a:pt x="38" y="258"/>
                    </a:lnTo>
                    <a:lnTo>
                      <a:pt x="44" y="286"/>
                    </a:lnTo>
                    <a:lnTo>
                      <a:pt x="46" y="290"/>
                    </a:lnTo>
                    <a:lnTo>
                      <a:pt x="52" y="306"/>
                    </a:lnTo>
                    <a:lnTo>
                      <a:pt x="56" y="322"/>
                    </a:lnTo>
                    <a:lnTo>
                      <a:pt x="62" y="334"/>
                    </a:lnTo>
                    <a:lnTo>
                      <a:pt x="66" y="346"/>
                    </a:lnTo>
                    <a:lnTo>
                      <a:pt x="70" y="356"/>
                    </a:lnTo>
                    <a:lnTo>
                      <a:pt x="72" y="364"/>
                    </a:lnTo>
                    <a:lnTo>
                      <a:pt x="76" y="372"/>
                    </a:lnTo>
                    <a:lnTo>
                      <a:pt x="80" y="378"/>
                    </a:lnTo>
                    <a:lnTo>
                      <a:pt x="84" y="384"/>
                    </a:lnTo>
                    <a:lnTo>
                      <a:pt x="86" y="388"/>
                    </a:lnTo>
                    <a:lnTo>
                      <a:pt x="66" y="374"/>
                    </a:lnTo>
                    <a:lnTo>
                      <a:pt x="48" y="362"/>
                    </a:lnTo>
                    <a:lnTo>
                      <a:pt x="48" y="364"/>
                    </a:lnTo>
                    <a:lnTo>
                      <a:pt x="50" y="380"/>
                    </a:lnTo>
                    <a:lnTo>
                      <a:pt x="50" y="384"/>
                    </a:lnTo>
                    <a:lnTo>
                      <a:pt x="50" y="392"/>
                    </a:lnTo>
                    <a:lnTo>
                      <a:pt x="46" y="404"/>
                    </a:lnTo>
                    <a:lnTo>
                      <a:pt x="44" y="418"/>
                    </a:lnTo>
                    <a:lnTo>
                      <a:pt x="38" y="438"/>
                    </a:lnTo>
                    <a:lnTo>
                      <a:pt x="54" y="436"/>
                    </a:lnTo>
                    <a:lnTo>
                      <a:pt x="68" y="434"/>
                    </a:lnTo>
                    <a:lnTo>
                      <a:pt x="98" y="430"/>
                    </a:lnTo>
                    <a:lnTo>
                      <a:pt x="130" y="426"/>
                    </a:lnTo>
                    <a:lnTo>
                      <a:pt x="138" y="422"/>
                    </a:lnTo>
                    <a:lnTo>
                      <a:pt x="142" y="422"/>
                    </a:lnTo>
                    <a:lnTo>
                      <a:pt x="144" y="422"/>
                    </a:lnTo>
                    <a:lnTo>
                      <a:pt x="160" y="420"/>
                    </a:lnTo>
                    <a:lnTo>
                      <a:pt x="162" y="418"/>
                    </a:lnTo>
                    <a:lnTo>
                      <a:pt x="140" y="376"/>
                    </a:lnTo>
                    <a:lnTo>
                      <a:pt x="118" y="334"/>
                    </a:lnTo>
                    <a:lnTo>
                      <a:pt x="118" y="332"/>
                    </a:lnTo>
                    <a:lnTo>
                      <a:pt x="100" y="298"/>
                    </a:lnTo>
                    <a:lnTo>
                      <a:pt x="100" y="312"/>
                    </a:lnTo>
                    <a:close/>
                  </a:path>
                </a:pathLst>
              </a:custGeom>
              <a:solidFill>
                <a:srgbClr val="CDCCCC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39" name="Freeform 70"/>
              <p:cNvSpPr/>
              <p:nvPr/>
            </p:nvSpPr>
            <p:spPr bwMode="auto">
              <a:xfrm>
                <a:off x="689486" y="2388989"/>
                <a:ext cx="237974" cy="904586"/>
              </a:xfrm>
              <a:custGeom>
                <a:avLst/>
                <a:gdLst>
                  <a:gd name="T0" fmla="*/ 184150 w 148"/>
                  <a:gd name="T1" fmla="*/ 438150 h 558"/>
                  <a:gd name="T2" fmla="*/ 161925 w 148"/>
                  <a:gd name="T3" fmla="*/ 190500 h 558"/>
                  <a:gd name="T4" fmla="*/ 231775 w 148"/>
                  <a:gd name="T5" fmla="*/ 50800 h 558"/>
                  <a:gd name="T6" fmla="*/ 234950 w 148"/>
                  <a:gd name="T7" fmla="*/ 31750 h 558"/>
                  <a:gd name="T8" fmla="*/ 219075 w 148"/>
                  <a:gd name="T9" fmla="*/ 0 h 558"/>
                  <a:gd name="T10" fmla="*/ 209550 w 148"/>
                  <a:gd name="T11" fmla="*/ 6350 h 558"/>
                  <a:gd name="T12" fmla="*/ 206375 w 148"/>
                  <a:gd name="T13" fmla="*/ 15875 h 558"/>
                  <a:gd name="T14" fmla="*/ 104775 w 148"/>
                  <a:gd name="T15" fmla="*/ 285750 h 558"/>
                  <a:gd name="T16" fmla="*/ 79375 w 148"/>
                  <a:gd name="T17" fmla="*/ 520700 h 558"/>
                  <a:gd name="T18" fmla="*/ 0 w 148"/>
                  <a:gd name="T19" fmla="*/ 885825 h 558"/>
                  <a:gd name="T20" fmla="*/ 117475 w 148"/>
                  <a:gd name="T21" fmla="*/ 606425 h 558"/>
                  <a:gd name="T22" fmla="*/ 184150 w 148"/>
                  <a:gd name="T23" fmla="*/ 438150 h 55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48"/>
                  <a:gd name="T37" fmla="*/ 0 h 558"/>
                  <a:gd name="T38" fmla="*/ 148 w 148"/>
                  <a:gd name="T39" fmla="*/ 558 h 55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48" h="558">
                    <a:moveTo>
                      <a:pt x="116" y="276"/>
                    </a:moveTo>
                    <a:lnTo>
                      <a:pt x="102" y="120"/>
                    </a:lnTo>
                    <a:lnTo>
                      <a:pt x="146" y="32"/>
                    </a:lnTo>
                    <a:lnTo>
                      <a:pt x="148" y="20"/>
                    </a:lnTo>
                    <a:lnTo>
                      <a:pt x="138" y="0"/>
                    </a:lnTo>
                    <a:lnTo>
                      <a:pt x="132" y="4"/>
                    </a:lnTo>
                    <a:lnTo>
                      <a:pt x="130" y="10"/>
                    </a:lnTo>
                    <a:lnTo>
                      <a:pt x="66" y="180"/>
                    </a:lnTo>
                    <a:lnTo>
                      <a:pt x="50" y="328"/>
                    </a:lnTo>
                    <a:lnTo>
                      <a:pt x="0" y="558"/>
                    </a:lnTo>
                    <a:lnTo>
                      <a:pt x="74" y="382"/>
                    </a:lnTo>
                    <a:lnTo>
                      <a:pt x="116" y="276"/>
                    </a:lnTo>
                    <a:close/>
                  </a:path>
                </a:pathLst>
              </a:custGeom>
              <a:solidFill>
                <a:schemeClr val="accent1"/>
              </a:solidFill>
              <a:ln w="8">
                <a:solidFill>
                  <a:schemeClr val="accent1"/>
                </a:solidFill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0" name="Freeform 71"/>
              <p:cNvSpPr/>
              <p:nvPr/>
            </p:nvSpPr>
            <p:spPr bwMode="auto">
              <a:xfrm>
                <a:off x="1040953" y="3125436"/>
                <a:ext cx="62240" cy="225307"/>
              </a:xfrm>
              <a:custGeom>
                <a:avLst/>
                <a:gdLst>
                  <a:gd name="T0" fmla="*/ 50800 w 38"/>
                  <a:gd name="T1" fmla="*/ 161925 h 140"/>
                  <a:gd name="T2" fmla="*/ 31750 w 38"/>
                  <a:gd name="T3" fmla="*/ 92075 h 140"/>
                  <a:gd name="T4" fmla="*/ 28575 w 38"/>
                  <a:gd name="T5" fmla="*/ 73025 h 140"/>
                  <a:gd name="T6" fmla="*/ 25400 w 38"/>
                  <a:gd name="T7" fmla="*/ 50800 h 140"/>
                  <a:gd name="T8" fmla="*/ 22225 w 38"/>
                  <a:gd name="T9" fmla="*/ 28575 h 140"/>
                  <a:gd name="T10" fmla="*/ 19050 w 38"/>
                  <a:gd name="T11" fmla="*/ 0 h 140"/>
                  <a:gd name="T12" fmla="*/ 12700 w 38"/>
                  <a:gd name="T13" fmla="*/ 0 h 140"/>
                  <a:gd name="T14" fmla="*/ 12700 w 38"/>
                  <a:gd name="T15" fmla="*/ 15875 h 140"/>
                  <a:gd name="T16" fmla="*/ 12700 w 38"/>
                  <a:gd name="T17" fmla="*/ 34925 h 140"/>
                  <a:gd name="T18" fmla="*/ 12700 w 38"/>
                  <a:gd name="T19" fmla="*/ 53975 h 140"/>
                  <a:gd name="T20" fmla="*/ 9525 w 38"/>
                  <a:gd name="T21" fmla="*/ 79375 h 140"/>
                  <a:gd name="T22" fmla="*/ 9525 w 38"/>
                  <a:gd name="T23" fmla="*/ 104775 h 140"/>
                  <a:gd name="T24" fmla="*/ 6350 w 38"/>
                  <a:gd name="T25" fmla="*/ 136525 h 140"/>
                  <a:gd name="T26" fmla="*/ 6350 w 38"/>
                  <a:gd name="T27" fmla="*/ 168275 h 140"/>
                  <a:gd name="T28" fmla="*/ 3175 w 38"/>
                  <a:gd name="T29" fmla="*/ 206375 h 140"/>
                  <a:gd name="T30" fmla="*/ 0 w 38"/>
                  <a:gd name="T31" fmla="*/ 215900 h 140"/>
                  <a:gd name="T32" fmla="*/ 60325 w 38"/>
                  <a:gd name="T33" fmla="*/ 222250 h 140"/>
                  <a:gd name="T34" fmla="*/ 57150 w 38"/>
                  <a:gd name="T35" fmla="*/ 190500 h 140"/>
                  <a:gd name="T36" fmla="*/ 50800 w 38"/>
                  <a:gd name="T37" fmla="*/ 161925 h 14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8"/>
                  <a:gd name="T58" fmla="*/ 0 h 140"/>
                  <a:gd name="T59" fmla="*/ 38 w 38"/>
                  <a:gd name="T60" fmla="*/ 140 h 14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8" h="140">
                    <a:moveTo>
                      <a:pt x="32" y="102"/>
                    </a:moveTo>
                    <a:lnTo>
                      <a:pt x="20" y="58"/>
                    </a:lnTo>
                    <a:lnTo>
                      <a:pt x="18" y="46"/>
                    </a:lnTo>
                    <a:lnTo>
                      <a:pt x="16" y="32"/>
                    </a:lnTo>
                    <a:lnTo>
                      <a:pt x="14" y="18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8" y="10"/>
                    </a:lnTo>
                    <a:lnTo>
                      <a:pt x="8" y="22"/>
                    </a:lnTo>
                    <a:lnTo>
                      <a:pt x="8" y="34"/>
                    </a:lnTo>
                    <a:lnTo>
                      <a:pt x="6" y="50"/>
                    </a:lnTo>
                    <a:lnTo>
                      <a:pt x="6" y="66"/>
                    </a:lnTo>
                    <a:lnTo>
                      <a:pt x="4" y="86"/>
                    </a:lnTo>
                    <a:lnTo>
                      <a:pt x="4" y="106"/>
                    </a:lnTo>
                    <a:lnTo>
                      <a:pt x="2" y="130"/>
                    </a:lnTo>
                    <a:lnTo>
                      <a:pt x="0" y="136"/>
                    </a:lnTo>
                    <a:lnTo>
                      <a:pt x="38" y="140"/>
                    </a:lnTo>
                    <a:lnTo>
                      <a:pt x="36" y="120"/>
                    </a:lnTo>
                    <a:lnTo>
                      <a:pt x="32" y="102"/>
                    </a:lnTo>
                    <a:close/>
                  </a:path>
                </a:pathLst>
              </a:custGeom>
              <a:solidFill>
                <a:srgbClr val="CDCCCC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1" name="Freeform 72"/>
              <p:cNvSpPr/>
              <p:nvPr/>
            </p:nvSpPr>
            <p:spPr bwMode="auto">
              <a:xfrm>
                <a:off x="645553" y="3011101"/>
                <a:ext cx="219667" cy="850784"/>
              </a:xfrm>
              <a:custGeom>
                <a:avLst/>
                <a:gdLst>
                  <a:gd name="T0" fmla="*/ 209550 w 140"/>
                  <a:gd name="T1" fmla="*/ 358775 h 532"/>
                  <a:gd name="T2" fmla="*/ 222250 w 140"/>
                  <a:gd name="T3" fmla="*/ 282575 h 532"/>
                  <a:gd name="T4" fmla="*/ 174625 w 140"/>
                  <a:gd name="T5" fmla="*/ 260350 h 532"/>
                  <a:gd name="T6" fmla="*/ 171450 w 140"/>
                  <a:gd name="T7" fmla="*/ 257175 h 532"/>
                  <a:gd name="T8" fmla="*/ 165100 w 140"/>
                  <a:gd name="T9" fmla="*/ 0 h 532"/>
                  <a:gd name="T10" fmla="*/ 47625 w 140"/>
                  <a:gd name="T11" fmla="*/ 279400 h 532"/>
                  <a:gd name="T12" fmla="*/ 22225 w 140"/>
                  <a:gd name="T13" fmla="*/ 358775 h 532"/>
                  <a:gd name="T14" fmla="*/ 22225 w 140"/>
                  <a:gd name="T15" fmla="*/ 361950 h 532"/>
                  <a:gd name="T16" fmla="*/ 15875 w 140"/>
                  <a:gd name="T17" fmla="*/ 406400 h 532"/>
                  <a:gd name="T18" fmla="*/ 6350 w 140"/>
                  <a:gd name="T19" fmla="*/ 511175 h 532"/>
                  <a:gd name="T20" fmla="*/ 0 w 140"/>
                  <a:gd name="T21" fmla="*/ 577850 h 532"/>
                  <a:gd name="T22" fmla="*/ 3175 w 140"/>
                  <a:gd name="T23" fmla="*/ 577850 h 532"/>
                  <a:gd name="T24" fmla="*/ 6350 w 140"/>
                  <a:gd name="T25" fmla="*/ 844550 h 532"/>
                  <a:gd name="T26" fmla="*/ 123825 w 140"/>
                  <a:gd name="T27" fmla="*/ 339725 h 532"/>
                  <a:gd name="T28" fmla="*/ 209550 w 140"/>
                  <a:gd name="T29" fmla="*/ 358775 h 53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532"/>
                  <a:gd name="T47" fmla="*/ 140 w 140"/>
                  <a:gd name="T48" fmla="*/ 532 h 53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532">
                    <a:moveTo>
                      <a:pt x="132" y="226"/>
                    </a:moveTo>
                    <a:lnTo>
                      <a:pt x="140" y="178"/>
                    </a:lnTo>
                    <a:lnTo>
                      <a:pt x="110" y="164"/>
                    </a:lnTo>
                    <a:lnTo>
                      <a:pt x="108" y="162"/>
                    </a:lnTo>
                    <a:lnTo>
                      <a:pt x="104" y="0"/>
                    </a:lnTo>
                    <a:lnTo>
                      <a:pt x="30" y="176"/>
                    </a:lnTo>
                    <a:lnTo>
                      <a:pt x="14" y="226"/>
                    </a:lnTo>
                    <a:lnTo>
                      <a:pt x="14" y="228"/>
                    </a:lnTo>
                    <a:lnTo>
                      <a:pt x="10" y="256"/>
                    </a:lnTo>
                    <a:lnTo>
                      <a:pt x="4" y="322"/>
                    </a:lnTo>
                    <a:lnTo>
                      <a:pt x="0" y="364"/>
                    </a:lnTo>
                    <a:lnTo>
                      <a:pt x="2" y="364"/>
                    </a:lnTo>
                    <a:lnTo>
                      <a:pt x="4" y="532"/>
                    </a:lnTo>
                    <a:lnTo>
                      <a:pt x="78" y="214"/>
                    </a:lnTo>
                    <a:lnTo>
                      <a:pt x="132" y="22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2" name="Freeform 73"/>
              <p:cNvSpPr/>
              <p:nvPr/>
            </p:nvSpPr>
            <p:spPr bwMode="auto">
              <a:xfrm>
                <a:off x="601620" y="3293575"/>
                <a:ext cx="538185" cy="1607407"/>
              </a:xfrm>
              <a:custGeom>
                <a:avLst/>
                <a:gdLst>
                  <a:gd name="T0" fmla="*/ 79375 w 336"/>
                  <a:gd name="T1" fmla="*/ 1562100 h 1014"/>
                  <a:gd name="T2" fmla="*/ 127000 w 336"/>
                  <a:gd name="T3" fmla="*/ 1463675 h 1014"/>
                  <a:gd name="T4" fmla="*/ 136525 w 336"/>
                  <a:gd name="T5" fmla="*/ 1143000 h 1014"/>
                  <a:gd name="T6" fmla="*/ 120650 w 336"/>
                  <a:gd name="T7" fmla="*/ 1092200 h 1014"/>
                  <a:gd name="T8" fmla="*/ 158750 w 336"/>
                  <a:gd name="T9" fmla="*/ 1012825 h 1014"/>
                  <a:gd name="T10" fmla="*/ 215900 w 336"/>
                  <a:gd name="T11" fmla="*/ 555625 h 1014"/>
                  <a:gd name="T12" fmla="*/ 279400 w 336"/>
                  <a:gd name="T13" fmla="*/ 530225 h 1014"/>
                  <a:gd name="T14" fmla="*/ 206375 w 336"/>
                  <a:gd name="T15" fmla="*/ 447675 h 1014"/>
                  <a:gd name="T16" fmla="*/ 314325 w 336"/>
                  <a:gd name="T17" fmla="*/ 447675 h 1014"/>
                  <a:gd name="T18" fmla="*/ 238125 w 336"/>
                  <a:gd name="T19" fmla="*/ 346075 h 1014"/>
                  <a:gd name="T20" fmla="*/ 304800 w 336"/>
                  <a:gd name="T21" fmla="*/ 95250 h 1014"/>
                  <a:gd name="T22" fmla="*/ 403225 w 336"/>
                  <a:gd name="T23" fmla="*/ 311150 h 1014"/>
                  <a:gd name="T24" fmla="*/ 403225 w 336"/>
                  <a:gd name="T25" fmla="*/ 142875 h 1014"/>
                  <a:gd name="T26" fmla="*/ 390525 w 336"/>
                  <a:gd name="T27" fmla="*/ 136525 h 1014"/>
                  <a:gd name="T28" fmla="*/ 374650 w 336"/>
                  <a:gd name="T29" fmla="*/ 133350 h 1014"/>
                  <a:gd name="T30" fmla="*/ 377825 w 336"/>
                  <a:gd name="T31" fmla="*/ 53975 h 1014"/>
                  <a:gd name="T32" fmla="*/ 396875 w 336"/>
                  <a:gd name="T33" fmla="*/ 57150 h 1014"/>
                  <a:gd name="T34" fmla="*/ 400050 w 336"/>
                  <a:gd name="T35" fmla="*/ 57150 h 1014"/>
                  <a:gd name="T36" fmla="*/ 403225 w 336"/>
                  <a:gd name="T37" fmla="*/ 60325 h 1014"/>
                  <a:gd name="T38" fmla="*/ 409575 w 336"/>
                  <a:gd name="T39" fmla="*/ 63500 h 1014"/>
                  <a:gd name="T40" fmla="*/ 419100 w 336"/>
                  <a:gd name="T41" fmla="*/ 63500 h 1014"/>
                  <a:gd name="T42" fmla="*/ 425450 w 336"/>
                  <a:gd name="T43" fmla="*/ 63500 h 1014"/>
                  <a:gd name="T44" fmla="*/ 428625 w 336"/>
                  <a:gd name="T45" fmla="*/ 63500 h 1014"/>
                  <a:gd name="T46" fmla="*/ 447675 w 336"/>
                  <a:gd name="T47" fmla="*/ 66675 h 1014"/>
                  <a:gd name="T48" fmla="*/ 466725 w 336"/>
                  <a:gd name="T49" fmla="*/ 66675 h 1014"/>
                  <a:gd name="T50" fmla="*/ 488950 w 336"/>
                  <a:gd name="T51" fmla="*/ 69850 h 1014"/>
                  <a:gd name="T52" fmla="*/ 533400 w 336"/>
                  <a:gd name="T53" fmla="*/ 69850 h 1014"/>
                  <a:gd name="T54" fmla="*/ 533400 w 336"/>
                  <a:gd name="T55" fmla="*/ 53975 h 1014"/>
                  <a:gd name="T56" fmla="*/ 501650 w 336"/>
                  <a:gd name="T57" fmla="*/ 53975 h 1014"/>
                  <a:gd name="T58" fmla="*/ 441325 w 336"/>
                  <a:gd name="T59" fmla="*/ 47625 h 1014"/>
                  <a:gd name="T60" fmla="*/ 431800 w 336"/>
                  <a:gd name="T61" fmla="*/ 44450 h 1014"/>
                  <a:gd name="T62" fmla="*/ 422275 w 336"/>
                  <a:gd name="T63" fmla="*/ 44450 h 1014"/>
                  <a:gd name="T64" fmla="*/ 403225 w 336"/>
                  <a:gd name="T65" fmla="*/ 41275 h 1014"/>
                  <a:gd name="T66" fmla="*/ 361950 w 336"/>
                  <a:gd name="T67" fmla="*/ 31750 h 1014"/>
                  <a:gd name="T68" fmla="*/ 323850 w 336"/>
                  <a:gd name="T69" fmla="*/ 22225 h 1014"/>
                  <a:gd name="T70" fmla="*/ 307975 w 336"/>
                  <a:gd name="T71" fmla="*/ 15875 h 1014"/>
                  <a:gd name="T72" fmla="*/ 285750 w 336"/>
                  <a:gd name="T73" fmla="*/ 9525 h 1014"/>
                  <a:gd name="T74" fmla="*/ 260350 w 336"/>
                  <a:gd name="T75" fmla="*/ 0 h 1014"/>
                  <a:gd name="T76" fmla="*/ 247650 w 336"/>
                  <a:gd name="T77" fmla="*/ 76200 h 1014"/>
                  <a:gd name="T78" fmla="*/ 161925 w 336"/>
                  <a:gd name="T79" fmla="*/ 57150 h 1014"/>
                  <a:gd name="T80" fmla="*/ 44450 w 336"/>
                  <a:gd name="T81" fmla="*/ 561975 h 1014"/>
                  <a:gd name="T82" fmla="*/ 47625 w 336"/>
                  <a:gd name="T83" fmla="*/ 736600 h 1014"/>
                  <a:gd name="T84" fmla="*/ 0 w 336"/>
                  <a:gd name="T85" fmla="*/ 1466850 h 1014"/>
                  <a:gd name="T86" fmla="*/ 12700 w 336"/>
                  <a:gd name="T87" fmla="*/ 1549400 h 1014"/>
                  <a:gd name="T88" fmla="*/ 3175 w 336"/>
                  <a:gd name="T89" fmla="*/ 1577975 h 1014"/>
                  <a:gd name="T90" fmla="*/ 117475 w 336"/>
                  <a:gd name="T91" fmla="*/ 1609725 h 1014"/>
                  <a:gd name="T92" fmla="*/ 79375 w 336"/>
                  <a:gd name="T93" fmla="*/ 1562100 h 101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36"/>
                  <a:gd name="T142" fmla="*/ 0 h 1014"/>
                  <a:gd name="T143" fmla="*/ 336 w 336"/>
                  <a:gd name="T144" fmla="*/ 1014 h 101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36" h="1014">
                    <a:moveTo>
                      <a:pt x="50" y="984"/>
                    </a:moveTo>
                    <a:lnTo>
                      <a:pt x="80" y="922"/>
                    </a:lnTo>
                    <a:lnTo>
                      <a:pt x="86" y="720"/>
                    </a:lnTo>
                    <a:lnTo>
                      <a:pt x="76" y="688"/>
                    </a:lnTo>
                    <a:lnTo>
                      <a:pt x="100" y="638"/>
                    </a:lnTo>
                    <a:lnTo>
                      <a:pt x="136" y="350"/>
                    </a:lnTo>
                    <a:lnTo>
                      <a:pt x="176" y="334"/>
                    </a:lnTo>
                    <a:lnTo>
                      <a:pt x="130" y="282"/>
                    </a:lnTo>
                    <a:lnTo>
                      <a:pt x="198" y="282"/>
                    </a:lnTo>
                    <a:lnTo>
                      <a:pt x="150" y="218"/>
                    </a:lnTo>
                    <a:lnTo>
                      <a:pt x="192" y="60"/>
                    </a:lnTo>
                    <a:lnTo>
                      <a:pt x="254" y="196"/>
                    </a:lnTo>
                    <a:lnTo>
                      <a:pt x="254" y="90"/>
                    </a:lnTo>
                    <a:lnTo>
                      <a:pt x="246" y="86"/>
                    </a:lnTo>
                    <a:lnTo>
                      <a:pt x="236" y="84"/>
                    </a:lnTo>
                    <a:lnTo>
                      <a:pt x="238" y="34"/>
                    </a:lnTo>
                    <a:lnTo>
                      <a:pt x="250" y="36"/>
                    </a:lnTo>
                    <a:lnTo>
                      <a:pt x="252" y="36"/>
                    </a:lnTo>
                    <a:lnTo>
                      <a:pt x="254" y="38"/>
                    </a:lnTo>
                    <a:lnTo>
                      <a:pt x="258" y="40"/>
                    </a:lnTo>
                    <a:lnTo>
                      <a:pt x="264" y="40"/>
                    </a:lnTo>
                    <a:lnTo>
                      <a:pt x="268" y="40"/>
                    </a:lnTo>
                    <a:lnTo>
                      <a:pt x="270" y="40"/>
                    </a:lnTo>
                    <a:lnTo>
                      <a:pt x="282" y="42"/>
                    </a:lnTo>
                    <a:lnTo>
                      <a:pt x="294" y="42"/>
                    </a:lnTo>
                    <a:lnTo>
                      <a:pt x="308" y="44"/>
                    </a:lnTo>
                    <a:lnTo>
                      <a:pt x="336" y="44"/>
                    </a:lnTo>
                    <a:lnTo>
                      <a:pt x="336" y="34"/>
                    </a:lnTo>
                    <a:lnTo>
                      <a:pt x="316" y="34"/>
                    </a:lnTo>
                    <a:lnTo>
                      <a:pt x="278" y="30"/>
                    </a:lnTo>
                    <a:lnTo>
                      <a:pt x="272" y="28"/>
                    </a:lnTo>
                    <a:lnTo>
                      <a:pt x="266" y="28"/>
                    </a:lnTo>
                    <a:lnTo>
                      <a:pt x="254" y="26"/>
                    </a:lnTo>
                    <a:lnTo>
                      <a:pt x="228" y="20"/>
                    </a:lnTo>
                    <a:lnTo>
                      <a:pt x="204" y="14"/>
                    </a:lnTo>
                    <a:lnTo>
                      <a:pt x="194" y="10"/>
                    </a:lnTo>
                    <a:lnTo>
                      <a:pt x="180" y="6"/>
                    </a:lnTo>
                    <a:lnTo>
                      <a:pt x="164" y="0"/>
                    </a:lnTo>
                    <a:lnTo>
                      <a:pt x="156" y="48"/>
                    </a:lnTo>
                    <a:lnTo>
                      <a:pt x="102" y="36"/>
                    </a:lnTo>
                    <a:lnTo>
                      <a:pt x="28" y="354"/>
                    </a:lnTo>
                    <a:lnTo>
                      <a:pt x="30" y="464"/>
                    </a:lnTo>
                    <a:lnTo>
                      <a:pt x="0" y="924"/>
                    </a:lnTo>
                    <a:lnTo>
                      <a:pt x="8" y="976"/>
                    </a:lnTo>
                    <a:lnTo>
                      <a:pt x="2" y="994"/>
                    </a:lnTo>
                    <a:lnTo>
                      <a:pt x="74" y="1014"/>
                    </a:lnTo>
                    <a:lnTo>
                      <a:pt x="50" y="984"/>
                    </a:lnTo>
                    <a:close/>
                  </a:path>
                </a:pathLst>
              </a:custGeom>
              <a:solidFill>
                <a:schemeClr val="accent1"/>
              </a:solidFill>
              <a:ln w="8">
                <a:solidFill>
                  <a:schemeClr val="accent1"/>
                </a:solidFill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3" name="Freeform 74"/>
              <p:cNvSpPr/>
              <p:nvPr/>
            </p:nvSpPr>
            <p:spPr bwMode="auto">
              <a:xfrm>
                <a:off x="1103194" y="3458352"/>
                <a:ext cx="845717" cy="1614133"/>
              </a:xfrm>
              <a:custGeom>
                <a:avLst/>
                <a:gdLst>
                  <a:gd name="T0" fmla="*/ 685800 w 530"/>
                  <a:gd name="T1" fmla="*/ 1482725 h 1018"/>
                  <a:gd name="T2" fmla="*/ 695325 w 530"/>
                  <a:gd name="T3" fmla="*/ 1393825 h 1018"/>
                  <a:gd name="T4" fmla="*/ 615950 w 530"/>
                  <a:gd name="T5" fmla="*/ 1403350 h 1018"/>
                  <a:gd name="T6" fmla="*/ 647700 w 530"/>
                  <a:gd name="T7" fmla="*/ 1314450 h 1018"/>
                  <a:gd name="T8" fmla="*/ 520700 w 530"/>
                  <a:gd name="T9" fmla="*/ 1060450 h 1018"/>
                  <a:gd name="T10" fmla="*/ 390525 w 530"/>
                  <a:gd name="T11" fmla="*/ 974725 h 1018"/>
                  <a:gd name="T12" fmla="*/ 400050 w 530"/>
                  <a:gd name="T13" fmla="*/ 885825 h 1018"/>
                  <a:gd name="T14" fmla="*/ 206375 w 530"/>
                  <a:gd name="T15" fmla="*/ 396875 h 1018"/>
                  <a:gd name="T16" fmla="*/ 149225 w 530"/>
                  <a:gd name="T17" fmla="*/ 358775 h 1018"/>
                  <a:gd name="T18" fmla="*/ 225425 w 530"/>
                  <a:gd name="T19" fmla="*/ 279400 h 1018"/>
                  <a:gd name="T20" fmla="*/ 85725 w 530"/>
                  <a:gd name="T21" fmla="*/ 263525 h 1018"/>
                  <a:gd name="T22" fmla="*/ 225425 w 530"/>
                  <a:gd name="T23" fmla="*/ 142875 h 1018"/>
                  <a:gd name="T24" fmla="*/ 41275 w 530"/>
                  <a:gd name="T25" fmla="*/ 190500 h 1018"/>
                  <a:gd name="T26" fmla="*/ 161925 w 530"/>
                  <a:gd name="T27" fmla="*/ 0 h 1018"/>
                  <a:gd name="T28" fmla="*/ 0 w 530"/>
                  <a:gd name="T29" fmla="*/ 130175 h 1018"/>
                  <a:gd name="T30" fmla="*/ 3175 w 530"/>
                  <a:gd name="T31" fmla="*/ 431800 h 1018"/>
                  <a:gd name="T32" fmla="*/ 254000 w 530"/>
                  <a:gd name="T33" fmla="*/ 1003300 h 1018"/>
                  <a:gd name="T34" fmla="*/ 609600 w 530"/>
                  <a:gd name="T35" fmla="*/ 1590675 h 1018"/>
                  <a:gd name="T36" fmla="*/ 654050 w 530"/>
                  <a:gd name="T37" fmla="*/ 1603375 h 1018"/>
                  <a:gd name="T38" fmla="*/ 692150 w 530"/>
                  <a:gd name="T39" fmla="*/ 1612900 h 1018"/>
                  <a:gd name="T40" fmla="*/ 733425 w 530"/>
                  <a:gd name="T41" fmla="*/ 1616075 h 1018"/>
                  <a:gd name="T42" fmla="*/ 768350 w 530"/>
                  <a:gd name="T43" fmla="*/ 1616075 h 1018"/>
                  <a:gd name="T44" fmla="*/ 771525 w 530"/>
                  <a:gd name="T45" fmla="*/ 1612900 h 1018"/>
                  <a:gd name="T46" fmla="*/ 841375 w 530"/>
                  <a:gd name="T47" fmla="*/ 1587500 h 1018"/>
                  <a:gd name="T48" fmla="*/ 685800 w 530"/>
                  <a:gd name="T49" fmla="*/ 1482725 h 101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30"/>
                  <a:gd name="T76" fmla="*/ 0 h 1018"/>
                  <a:gd name="T77" fmla="*/ 530 w 530"/>
                  <a:gd name="T78" fmla="*/ 1018 h 101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30" h="1018">
                    <a:moveTo>
                      <a:pt x="432" y="934"/>
                    </a:moveTo>
                    <a:lnTo>
                      <a:pt x="438" y="878"/>
                    </a:lnTo>
                    <a:lnTo>
                      <a:pt x="388" y="884"/>
                    </a:lnTo>
                    <a:lnTo>
                      <a:pt x="408" y="828"/>
                    </a:lnTo>
                    <a:lnTo>
                      <a:pt x="328" y="668"/>
                    </a:lnTo>
                    <a:lnTo>
                      <a:pt x="246" y="614"/>
                    </a:lnTo>
                    <a:lnTo>
                      <a:pt x="252" y="558"/>
                    </a:lnTo>
                    <a:lnTo>
                      <a:pt x="130" y="250"/>
                    </a:lnTo>
                    <a:lnTo>
                      <a:pt x="94" y="226"/>
                    </a:lnTo>
                    <a:lnTo>
                      <a:pt x="142" y="176"/>
                    </a:lnTo>
                    <a:lnTo>
                      <a:pt x="54" y="166"/>
                    </a:lnTo>
                    <a:lnTo>
                      <a:pt x="142" y="90"/>
                    </a:lnTo>
                    <a:lnTo>
                      <a:pt x="26" y="120"/>
                    </a:lnTo>
                    <a:lnTo>
                      <a:pt x="102" y="0"/>
                    </a:lnTo>
                    <a:lnTo>
                      <a:pt x="0" y="82"/>
                    </a:lnTo>
                    <a:lnTo>
                      <a:pt x="2" y="272"/>
                    </a:lnTo>
                    <a:lnTo>
                      <a:pt x="160" y="632"/>
                    </a:lnTo>
                    <a:lnTo>
                      <a:pt x="384" y="1002"/>
                    </a:lnTo>
                    <a:lnTo>
                      <a:pt x="412" y="1010"/>
                    </a:lnTo>
                    <a:lnTo>
                      <a:pt x="436" y="1016"/>
                    </a:lnTo>
                    <a:lnTo>
                      <a:pt x="462" y="1018"/>
                    </a:lnTo>
                    <a:lnTo>
                      <a:pt x="484" y="1018"/>
                    </a:lnTo>
                    <a:lnTo>
                      <a:pt x="486" y="1016"/>
                    </a:lnTo>
                    <a:lnTo>
                      <a:pt x="530" y="1000"/>
                    </a:lnTo>
                    <a:lnTo>
                      <a:pt x="432" y="934"/>
                    </a:lnTo>
                    <a:close/>
                  </a:path>
                </a:pathLst>
              </a:custGeom>
              <a:solidFill>
                <a:schemeClr val="accent1"/>
              </a:solidFill>
              <a:ln w="8">
                <a:solidFill>
                  <a:schemeClr val="accent1"/>
                </a:solidFill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44" name="Freeform 75"/>
              <p:cNvSpPr/>
              <p:nvPr/>
            </p:nvSpPr>
            <p:spPr bwMode="auto">
              <a:xfrm>
                <a:off x="506431" y="1639088"/>
                <a:ext cx="1625535" cy="3618348"/>
              </a:xfrm>
              <a:custGeom>
                <a:avLst/>
                <a:gdLst>
                  <a:gd name="T0" fmla="*/ 1558925 w 1024"/>
                  <a:gd name="T1" fmla="*/ 3314700 h 2268"/>
                  <a:gd name="T2" fmla="*/ 1558925 w 1024"/>
                  <a:gd name="T3" fmla="*/ 3282950 h 2268"/>
                  <a:gd name="T4" fmla="*/ 1543050 w 1024"/>
                  <a:gd name="T5" fmla="*/ 3241674 h 2268"/>
                  <a:gd name="T6" fmla="*/ 1104900 w 1024"/>
                  <a:gd name="T7" fmla="*/ 1943100 h 2268"/>
                  <a:gd name="T8" fmla="*/ 1466850 w 1024"/>
                  <a:gd name="T9" fmla="*/ 1733550 h 2268"/>
                  <a:gd name="T10" fmla="*/ 1155700 w 1024"/>
                  <a:gd name="T11" fmla="*/ 863600 h 2268"/>
                  <a:gd name="T12" fmla="*/ 1203325 w 1024"/>
                  <a:gd name="T13" fmla="*/ 860425 h 2268"/>
                  <a:gd name="T14" fmla="*/ 1346200 w 1024"/>
                  <a:gd name="T15" fmla="*/ 838200 h 2268"/>
                  <a:gd name="T16" fmla="*/ 1454150 w 1024"/>
                  <a:gd name="T17" fmla="*/ 784225 h 2268"/>
                  <a:gd name="T18" fmla="*/ 1314450 w 1024"/>
                  <a:gd name="T19" fmla="*/ 82550 h 2268"/>
                  <a:gd name="T20" fmla="*/ 1289050 w 1024"/>
                  <a:gd name="T21" fmla="*/ 0 h 2268"/>
                  <a:gd name="T22" fmla="*/ 1133475 w 1024"/>
                  <a:gd name="T23" fmla="*/ 28575 h 2268"/>
                  <a:gd name="T24" fmla="*/ 1111250 w 1024"/>
                  <a:gd name="T25" fmla="*/ 88900 h 2268"/>
                  <a:gd name="T26" fmla="*/ 1101725 w 1024"/>
                  <a:gd name="T27" fmla="*/ 130175 h 2268"/>
                  <a:gd name="T28" fmla="*/ 1143000 w 1024"/>
                  <a:gd name="T29" fmla="*/ 161925 h 2268"/>
                  <a:gd name="T30" fmla="*/ 1174750 w 1024"/>
                  <a:gd name="T31" fmla="*/ 168275 h 2268"/>
                  <a:gd name="T32" fmla="*/ 1181100 w 1024"/>
                  <a:gd name="T33" fmla="*/ 203200 h 2268"/>
                  <a:gd name="T34" fmla="*/ 1216025 w 1024"/>
                  <a:gd name="T35" fmla="*/ 574675 h 2268"/>
                  <a:gd name="T36" fmla="*/ 1193800 w 1024"/>
                  <a:gd name="T37" fmla="*/ 568325 h 2268"/>
                  <a:gd name="T38" fmla="*/ 1190625 w 1024"/>
                  <a:gd name="T39" fmla="*/ 590550 h 2268"/>
                  <a:gd name="T40" fmla="*/ 1133475 w 1024"/>
                  <a:gd name="T41" fmla="*/ 568325 h 2268"/>
                  <a:gd name="T42" fmla="*/ 971550 w 1024"/>
                  <a:gd name="T43" fmla="*/ 498475 h 2268"/>
                  <a:gd name="T44" fmla="*/ 904875 w 1024"/>
                  <a:gd name="T45" fmla="*/ 549275 h 2268"/>
                  <a:gd name="T46" fmla="*/ 885825 w 1024"/>
                  <a:gd name="T47" fmla="*/ 654050 h 2268"/>
                  <a:gd name="T48" fmla="*/ 866775 w 1024"/>
                  <a:gd name="T49" fmla="*/ 777875 h 2268"/>
                  <a:gd name="T50" fmla="*/ 854075 w 1024"/>
                  <a:gd name="T51" fmla="*/ 923925 h 2268"/>
                  <a:gd name="T52" fmla="*/ 844550 w 1024"/>
                  <a:gd name="T53" fmla="*/ 1174750 h 2268"/>
                  <a:gd name="T54" fmla="*/ 844550 w 1024"/>
                  <a:gd name="T55" fmla="*/ 1250950 h 2268"/>
                  <a:gd name="T56" fmla="*/ 844550 w 1024"/>
                  <a:gd name="T57" fmla="*/ 1374775 h 2268"/>
                  <a:gd name="T58" fmla="*/ 854075 w 1024"/>
                  <a:gd name="T59" fmla="*/ 1482725 h 2268"/>
                  <a:gd name="T60" fmla="*/ 863600 w 1024"/>
                  <a:gd name="T61" fmla="*/ 1524000 h 2268"/>
                  <a:gd name="T62" fmla="*/ 933450 w 1024"/>
                  <a:gd name="T63" fmla="*/ 1660525 h 2268"/>
                  <a:gd name="T64" fmla="*/ 930275 w 1024"/>
                  <a:gd name="T65" fmla="*/ 1663700 h 2268"/>
                  <a:gd name="T66" fmla="*/ 895350 w 1024"/>
                  <a:gd name="T67" fmla="*/ 1666875 h 2268"/>
                  <a:gd name="T68" fmla="*/ 784225 w 1024"/>
                  <a:gd name="T69" fmla="*/ 1685925 h 2268"/>
                  <a:gd name="T70" fmla="*/ 685800 w 1024"/>
                  <a:gd name="T71" fmla="*/ 1692275 h 2268"/>
                  <a:gd name="T72" fmla="*/ 447675 w 1024"/>
                  <a:gd name="T73" fmla="*/ 1689100 h 2268"/>
                  <a:gd name="T74" fmla="*/ 501650 w 1024"/>
                  <a:gd name="T75" fmla="*/ 1797050 h 2268"/>
                  <a:gd name="T76" fmla="*/ 336550 w 1024"/>
                  <a:gd name="T77" fmla="*/ 1984375 h 2268"/>
                  <a:gd name="T78" fmla="*/ 377825 w 1024"/>
                  <a:gd name="T79" fmla="*/ 2168525 h 2268"/>
                  <a:gd name="T80" fmla="*/ 219075 w 1024"/>
                  <a:gd name="T81" fmla="*/ 2730500 h 2268"/>
                  <a:gd name="T82" fmla="*/ 177800 w 1024"/>
                  <a:gd name="T83" fmla="*/ 3200399 h 2268"/>
                  <a:gd name="T84" fmla="*/ 0 w 1024"/>
                  <a:gd name="T85" fmla="*/ 3556000 h 2268"/>
                  <a:gd name="T86" fmla="*/ 28575 w 1024"/>
                  <a:gd name="T87" fmla="*/ 3578225 h 2268"/>
                  <a:gd name="T88" fmla="*/ 69850 w 1024"/>
                  <a:gd name="T89" fmla="*/ 3594100 h 2268"/>
                  <a:gd name="T90" fmla="*/ 98425 w 1024"/>
                  <a:gd name="T91" fmla="*/ 3597275 h 2268"/>
                  <a:gd name="T92" fmla="*/ 142875 w 1024"/>
                  <a:gd name="T93" fmla="*/ 3597275 h 2268"/>
                  <a:gd name="T94" fmla="*/ 196850 w 1024"/>
                  <a:gd name="T95" fmla="*/ 3556000 h 2268"/>
                  <a:gd name="T96" fmla="*/ 288925 w 1024"/>
                  <a:gd name="T97" fmla="*/ 3419475 h 2268"/>
                  <a:gd name="T98" fmla="*/ 320675 w 1024"/>
                  <a:gd name="T99" fmla="*/ 3397250 h 2268"/>
                  <a:gd name="T100" fmla="*/ 333375 w 1024"/>
                  <a:gd name="T101" fmla="*/ 3270250 h 2268"/>
                  <a:gd name="T102" fmla="*/ 476250 w 1024"/>
                  <a:gd name="T103" fmla="*/ 2717800 h 2268"/>
                  <a:gd name="T104" fmla="*/ 596900 w 1024"/>
                  <a:gd name="T105" fmla="*/ 1927225 h 2268"/>
                  <a:gd name="T106" fmla="*/ 822325 w 1024"/>
                  <a:gd name="T107" fmla="*/ 1939925 h 2268"/>
                  <a:gd name="T108" fmla="*/ 746125 w 1024"/>
                  <a:gd name="T109" fmla="*/ 2155825 h 2268"/>
                  <a:gd name="T110" fmla="*/ 987425 w 1024"/>
                  <a:gd name="T111" fmla="*/ 2771775 h 2268"/>
                  <a:gd name="T112" fmla="*/ 1212850 w 1024"/>
                  <a:gd name="T113" fmla="*/ 3200399 h 2268"/>
                  <a:gd name="T114" fmla="*/ 1438275 w 1024"/>
                  <a:gd name="T115" fmla="*/ 3384550 h 2268"/>
                  <a:gd name="T116" fmla="*/ 1444625 w 1024"/>
                  <a:gd name="T117" fmla="*/ 3524250 h 2268"/>
                  <a:gd name="T118" fmla="*/ 1476375 w 1024"/>
                  <a:gd name="T119" fmla="*/ 3527425 h 2268"/>
                  <a:gd name="T120" fmla="*/ 1552575 w 1024"/>
                  <a:gd name="T121" fmla="*/ 3517900 h 2268"/>
                  <a:gd name="T122" fmla="*/ 1603375 w 1024"/>
                  <a:gd name="T123" fmla="*/ 3502025 h 2268"/>
                  <a:gd name="T124" fmla="*/ 1549400 w 1024"/>
                  <a:gd name="T125" fmla="*/ 3333750 h 226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024"/>
                  <a:gd name="T190" fmla="*/ 0 h 2268"/>
                  <a:gd name="T191" fmla="*/ 1024 w 1024"/>
                  <a:gd name="T192" fmla="*/ 2268 h 226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024" h="2268">
                    <a:moveTo>
                      <a:pt x="976" y="2100"/>
                    </a:moveTo>
                    <a:lnTo>
                      <a:pt x="980" y="2094"/>
                    </a:lnTo>
                    <a:lnTo>
                      <a:pt x="982" y="2088"/>
                    </a:lnTo>
                    <a:lnTo>
                      <a:pt x="984" y="2082"/>
                    </a:lnTo>
                    <a:lnTo>
                      <a:pt x="982" y="2076"/>
                    </a:lnTo>
                    <a:lnTo>
                      <a:pt x="982" y="2068"/>
                    </a:lnTo>
                    <a:lnTo>
                      <a:pt x="980" y="2060"/>
                    </a:lnTo>
                    <a:lnTo>
                      <a:pt x="978" y="2050"/>
                    </a:lnTo>
                    <a:lnTo>
                      <a:pt x="972" y="2042"/>
                    </a:lnTo>
                    <a:lnTo>
                      <a:pt x="900" y="1962"/>
                    </a:lnTo>
                    <a:lnTo>
                      <a:pt x="708" y="1488"/>
                    </a:lnTo>
                    <a:lnTo>
                      <a:pt x="696" y="1224"/>
                    </a:lnTo>
                    <a:lnTo>
                      <a:pt x="714" y="1260"/>
                    </a:lnTo>
                    <a:lnTo>
                      <a:pt x="924" y="1092"/>
                    </a:lnTo>
                    <a:lnTo>
                      <a:pt x="670" y="540"/>
                    </a:lnTo>
                    <a:lnTo>
                      <a:pt x="700" y="542"/>
                    </a:lnTo>
                    <a:lnTo>
                      <a:pt x="728" y="544"/>
                    </a:lnTo>
                    <a:lnTo>
                      <a:pt x="736" y="542"/>
                    </a:lnTo>
                    <a:lnTo>
                      <a:pt x="744" y="542"/>
                    </a:lnTo>
                    <a:lnTo>
                      <a:pt x="758" y="542"/>
                    </a:lnTo>
                    <a:lnTo>
                      <a:pt x="788" y="540"/>
                    </a:lnTo>
                    <a:lnTo>
                      <a:pt x="818" y="534"/>
                    </a:lnTo>
                    <a:lnTo>
                      <a:pt x="848" y="528"/>
                    </a:lnTo>
                    <a:lnTo>
                      <a:pt x="878" y="518"/>
                    </a:lnTo>
                    <a:lnTo>
                      <a:pt x="908" y="510"/>
                    </a:lnTo>
                    <a:lnTo>
                      <a:pt x="916" y="494"/>
                    </a:lnTo>
                    <a:lnTo>
                      <a:pt x="914" y="172"/>
                    </a:lnTo>
                    <a:lnTo>
                      <a:pt x="862" y="66"/>
                    </a:lnTo>
                    <a:lnTo>
                      <a:pt x="828" y="52"/>
                    </a:lnTo>
                    <a:lnTo>
                      <a:pt x="822" y="28"/>
                    </a:lnTo>
                    <a:lnTo>
                      <a:pt x="818" y="14"/>
                    </a:lnTo>
                    <a:lnTo>
                      <a:pt x="812" y="0"/>
                    </a:lnTo>
                    <a:lnTo>
                      <a:pt x="732" y="0"/>
                    </a:lnTo>
                    <a:lnTo>
                      <a:pt x="726" y="8"/>
                    </a:lnTo>
                    <a:lnTo>
                      <a:pt x="714" y="18"/>
                    </a:lnTo>
                    <a:lnTo>
                      <a:pt x="706" y="32"/>
                    </a:lnTo>
                    <a:lnTo>
                      <a:pt x="704" y="42"/>
                    </a:lnTo>
                    <a:lnTo>
                      <a:pt x="700" y="56"/>
                    </a:lnTo>
                    <a:lnTo>
                      <a:pt x="700" y="66"/>
                    </a:lnTo>
                    <a:lnTo>
                      <a:pt x="696" y="74"/>
                    </a:lnTo>
                    <a:lnTo>
                      <a:pt x="694" y="82"/>
                    </a:lnTo>
                    <a:lnTo>
                      <a:pt x="688" y="90"/>
                    </a:lnTo>
                    <a:lnTo>
                      <a:pt x="706" y="96"/>
                    </a:lnTo>
                    <a:lnTo>
                      <a:pt x="720" y="102"/>
                    </a:lnTo>
                    <a:lnTo>
                      <a:pt x="728" y="106"/>
                    </a:lnTo>
                    <a:lnTo>
                      <a:pt x="734" y="110"/>
                    </a:lnTo>
                    <a:lnTo>
                      <a:pt x="740" y="106"/>
                    </a:lnTo>
                    <a:lnTo>
                      <a:pt x="742" y="106"/>
                    </a:lnTo>
                    <a:lnTo>
                      <a:pt x="758" y="110"/>
                    </a:lnTo>
                    <a:lnTo>
                      <a:pt x="744" y="128"/>
                    </a:lnTo>
                    <a:lnTo>
                      <a:pt x="782" y="372"/>
                    </a:lnTo>
                    <a:lnTo>
                      <a:pt x="774" y="364"/>
                    </a:lnTo>
                    <a:lnTo>
                      <a:pt x="766" y="362"/>
                    </a:lnTo>
                    <a:lnTo>
                      <a:pt x="760" y="358"/>
                    </a:lnTo>
                    <a:lnTo>
                      <a:pt x="754" y="358"/>
                    </a:lnTo>
                    <a:lnTo>
                      <a:pt x="752" y="358"/>
                    </a:lnTo>
                    <a:lnTo>
                      <a:pt x="750" y="362"/>
                    </a:lnTo>
                    <a:lnTo>
                      <a:pt x="750" y="364"/>
                    </a:lnTo>
                    <a:lnTo>
                      <a:pt x="750" y="372"/>
                    </a:lnTo>
                    <a:lnTo>
                      <a:pt x="746" y="374"/>
                    </a:lnTo>
                    <a:lnTo>
                      <a:pt x="746" y="370"/>
                    </a:lnTo>
                    <a:lnTo>
                      <a:pt x="714" y="358"/>
                    </a:lnTo>
                    <a:lnTo>
                      <a:pt x="682" y="346"/>
                    </a:lnTo>
                    <a:lnTo>
                      <a:pt x="648" y="330"/>
                    </a:lnTo>
                    <a:lnTo>
                      <a:pt x="612" y="314"/>
                    </a:lnTo>
                    <a:lnTo>
                      <a:pt x="600" y="318"/>
                    </a:lnTo>
                    <a:lnTo>
                      <a:pt x="586" y="328"/>
                    </a:lnTo>
                    <a:lnTo>
                      <a:pt x="570" y="346"/>
                    </a:lnTo>
                    <a:lnTo>
                      <a:pt x="564" y="376"/>
                    </a:lnTo>
                    <a:lnTo>
                      <a:pt x="562" y="392"/>
                    </a:lnTo>
                    <a:lnTo>
                      <a:pt x="558" y="412"/>
                    </a:lnTo>
                    <a:lnTo>
                      <a:pt x="556" y="428"/>
                    </a:lnTo>
                    <a:lnTo>
                      <a:pt x="552" y="448"/>
                    </a:lnTo>
                    <a:lnTo>
                      <a:pt x="546" y="490"/>
                    </a:lnTo>
                    <a:lnTo>
                      <a:pt x="546" y="512"/>
                    </a:lnTo>
                    <a:lnTo>
                      <a:pt x="544" y="534"/>
                    </a:lnTo>
                    <a:lnTo>
                      <a:pt x="538" y="582"/>
                    </a:lnTo>
                    <a:lnTo>
                      <a:pt x="536" y="632"/>
                    </a:lnTo>
                    <a:lnTo>
                      <a:pt x="532" y="688"/>
                    </a:lnTo>
                    <a:lnTo>
                      <a:pt x="532" y="740"/>
                    </a:lnTo>
                    <a:lnTo>
                      <a:pt x="532" y="764"/>
                    </a:lnTo>
                    <a:lnTo>
                      <a:pt x="532" y="774"/>
                    </a:lnTo>
                    <a:lnTo>
                      <a:pt x="532" y="788"/>
                    </a:lnTo>
                    <a:lnTo>
                      <a:pt x="532" y="808"/>
                    </a:lnTo>
                    <a:lnTo>
                      <a:pt x="532" y="828"/>
                    </a:lnTo>
                    <a:lnTo>
                      <a:pt x="532" y="866"/>
                    </a:lnTo>
                    <a:lnTo>
                      <a:pt x="534" y="896"/>
                    </a:lnTo>
                    <a:lnTo>
                      <a:pt x="536" y="924"/>
                    </a:lnTo>
                    <a:lnTo>
                      <a:pt x="538" y="934"/>
                    </a:lnTo>
                    <a:lnTo>
                      <a:pt x="540" y="944"/>
                    </a:lnTo>
                    <a:lnTo>
                      <a:pt x="542" y="952"/>
                    </a:lnTo>
                    <a:lnTo>
                      <a:pt x="544" y="960"/>
                    </a:lnTo>
                    <a:lnTo>
                      <a:pt x="544" y="962"/>
                    </a:lnTo>
                    <a:lnTo>
                      <a:pt x="566" y="1004"/>
                    </a:lnTo>
                    <a:lnTo>
                      <a:pt x="588" y="1046"/>
                    </a:lnTo>
                    <a:lnTo>
                      <a:pt x="590" y="1046"/>
                    </a:lnTo>
                    <a:lnTo>
                      <a:pt x="590" y="1048"/>
                    </a:lnTo>
                    <a:lnTo>
                      <a:pt x="586" y="1048"/>
                    </a:lnTo>
                    <a:lnTo>
                      <a:pt x="570" y="1050"/>
                    </a:lnTo>
                    <a:lnTo>
                      <a:pt x="568" y="1050"/>
                    </a:lnTo>
                    <a:lnTo>
                      <a:pt x="564" y="1050"/>
                    </a:lnTo>
                    <a:lnTo>
                      <a:pt x="556" y="1054"/>
                    </a:lnTo>
                    <a:lnTo>
                      <a:pt x="524" y="1058"/>
                    </a:lnTo>
                    <a:lnTo>
                      <a:pt x="494" y="1062"/>
                    </a:lnTo>
                    <a:lnTo>
                      <a:pt x="480" y="1064"/>
                    </a:lnTo>
                    <a:lnTo>
                      <a:pt x="464" y="1066"/>
                    </a:lnTo>
                    <a:lnTo>
                      <a:pt x="432" y="1066"/>
                    </a:lnTo>
                    <a:lnTo>
                      <a:pt x="398" y="1066"/>
                    </a:lnTo>
                    <a:lnTo>
                      <a:pt x="398" y="1074"/>
                    </a:lnTo>
                    <a:lnTo>
                      <a:pt x="282" y="1064"/>
                    </a:lnTo>
                    <a:lnTo>
                      <a:pt x="276" y="1108"/>
                    </a:lnTo>
                    <a:lnTo>
                      <a:pt x="308" y="1130"/>
                    </a:lnTo>
                    <a:lnTo>
                      <a:pt x="316" y="1132"/>
                    </a:lnTo>
                    <a:lnTo>
                      <a:pt x="316" y="1228"/>
                    </a:lnTo>
                    <a:lnTo>
                      <a:pt x="254" y="1092"/>
                    </a:lnTo>
                    <a:lnTo>
                      <a:pt x="212" y="1250"/>
                    </a:lnTo>
                    <a:lnTo>
                      <a:pt x="260" y="1314"/>
                    </a:lnTo>
                    <a:lnTo>
                      <a:pt x="192" y="1314"/>
                    </a:lnTo>
                    <a:lnTo>
                      <a:pt x="238" y="1366"/>
                    </a:lnTo>
                    <a:lnTo>
                      <a:pt x="198" y="1382"/>
                    </a:lnTo>
                    <a:lnTo>
                      <a:pt x="162" y="1670"/>
                    </a:lnTo>
                    <a:lnTo>
                      <a:pt x="138" y="1720"/>
                    </a:lnTo>
                    <a:lnTo>
                      <a:pt x="148" y="1752"/>
                    </a:lnTo>
                    <a:lnTo>
                      <a:pt x="142" y="1954"/>
                    </a:lnTo>
                    <a:lnTo>
                      <a:pt x="112" y="2016"/>
                    </a:lnTo>
                    <a:lnTo>
                      <a:pt x="136" y="2046"/>
                    </a:lnTo>
                    <a:lnTo>
                      <a:pt x="64" y="2026"/>
                    </a:lnTo>
                    <a:lnTo>
                      <a:pt x="0" y="2240"/>
                    </a:lnTo>
                    <a:lnTo>
                      <a:pt x="4" y="2244"/>
                    </a:lnTo>
                    <a:lnTo>
                      <a:pt x="10" y="2250"/>
                    </a:lnTo>
                    <a:lnTo>
                      <a:pt x="18" y="2254"/>
                    </a:lnTo>
                    <a:lnTo>
                      <a:pt x="26" y="2260"/>
                    </a:lnTo>
                    <a:lnTo>
                      <a:pt x="36" y="2262"/>
                    </a:lnTo>
                    <a:lnTo>
                      <a:pt x="44" y="2264"/>
                    </a:lnTo>
                    <a:lnTo>
                      <a:pt x="48" y="2266"/>
                    </a:lnTo>
                    <a:lnTo>
                      <a:pt x="56" y="2266"/>
                    </a:lnTo>
                    <a:lnTo>
                      <a:pt x="62" y="2266"/>
                    </a:lnTo>
                    <a:lnTo>
                      <a:pt x="76" y="2268"/>
                    </a:lnTo>
                    <a:lnTo>
                      <a:pt x="84" y="2268"/>
                    </a:lnTo>
                    <a:lnTo>
                      <a:pt x="90" y="2266"/>
                    </a:lnTo>
                    <a:lnTo>
                      <a:pt x="102" y="2260"/>
                    </a:lnTo>
                    <a:lnTo>
                      <a:pt x="116" y="2248"/>
                    </a:lnTo>
                    <a:lnTo>
                      <a:pt x="124" y="2240"/>
                    </a:lnTo>
                    <a:lnTo>
                      <a:pt x="130" y="2230"/>
                    </a:lnTo>
                    <a:lnTo>
                      <a:pt x="166" y="2160"/>
                    </a:lnTo>
                    <a:lnTo>
                      <a:pt x="182" y="2154"/>
                    </a:lnTo>
                    <a:lnTo>
                      <a:pt x="194" y="2148"/>
                    </a:lnTo>
                    <a:lnTo>
                      <a:pt x="200" y="2144"/>
                    </a:lnTo>
                    <a:lnTo>
                      <a:pt x="202" y="2140"/>
                    </a:lnTo>
                    <a:lnTo>
                      <a:pt x="204" y="2136"/>
                    </a:lnTo>
                    <a:lnTo>
                      <a:pt x="204" y="2134"/>
                    </a:lnTo>
                    <a:lnTo>
                      <a:pt x="210" y="2060"/>
                    </a:lnTo>
                    <a:lnTo>
                      <a:pt x="248" y="2022"/>
                    </a:lnTo>
                    <a:lnTo>
                      <a:pt x="256" y="1748"/>
                    </a:lnTo>
                    <a:lnTo>
                      <a:pt x="300" y="1712"/>
                    </a:lnTo>
                    <a:lnTo>
                      <a:pt x="358" y="1362"/>
                    </a:lnTo>
                    <a:lnTo>
                      <a:pt x="378" y="1404"/>
                    </a:lnTo>
                    <a:lnTo>
                      <a:pt x="376" y="1214"/>
                    </a:lnTo>
                    <a:lnTo>
                      <a:pt x="478" y="1132"/>
                    </a:lnTo>
                    <a:lnTo>
                      <a:pt x="402" y="1252"/>
                    </a:lnTo>
                    <a:lnTo>
                      <a:pt x="518" y="1222"/>
                    </a:lnTo>
                    <a:lnTo>
                      <a:pt x="430" y="1298"/>
                    </a:lnTo>
                    <a:lnTo>
                      <a:pt x="518" y="1308"/>
                    </a:lnTo>
                    <a:lnTo>
                      <a:pt x="470" y="1358"/>
                    </a:lnTo>
                    <a:lnTo>
                      <a:pt x="506" y="1382"/>
                    </a:lnTo>
                    <a:lnTo>
                      <a:pt x="628" y="1690"/>
                    </a:lnTo>
                    <a:lnTo>
                      <a:pt x="622" y="1746"/>
                    </a:lnTo>
                    <a:lnTo>
                      <a:pt x="704" y="1800"/>
                    </a:lnTo>
                    <a:lnTo>
                      <a:pt x="784" y="1960"/>
                    </a:lnTo>
                    <a:lnTo>
                      <a:pt x="764" y="2016"/>
                    </a:lnTo>
                    <a:lnTo>
                      <a:pt x="814" y="2010"/>
                    </a:lnTo>
                    <a:lnTo>
                      <a:pt x="808" y="2066"/>
                    </a:lnTo>
                    <a:lnTo>
                      <a:pt x="906" y="2132"/>
                    </a:lnTo>
                    <a:lnTo>
                      <a:pt x="862" y="2148"/>
                    </a:lnTo>
                    <a:lnTo>
                      <a:pt x="894" y="2218"/>
                    </a:lnTo>
                    <a:lnTo>
                      <a:pt x="910" y="2220"/>
                    </a:lnTo>
                    <a:lnTo>
                      <a:pt x="920" y="2220"/>
                    </a:lnTo>
                    <a:lnTo>
                      <a:pt x="924" y="2220"/>
                    </a:lnTo>
                    <a:lnTo>
                      <a:pt x="930" y="2222"/>
                    </a:lnTo>
                    <a:lnTo>
                      <a:pt x="948" y="2220"/>
                    </a:lnTo>
                    <a:lnTo>
                      <a:pt x="964" y="2220"/>
                    </a:lnTo>
                    <a:lnTo>
                      <a:pt x="978" y="2216"/>
                    </a:lnTo>
                    <a:lnTo>
                      <a:pt x="990" y="2214"/>
                    </a:lnTo>
                    <a:lnTo>
                      <a:pt x="1000" y="2210"/>
                    </a:lnTo>
                    <a:lnTo>
                      <a:pt x="1010" y="2206"/>
                    </a:lnTo>
                    <a:lnTo>
                      <a:pt x="1018" y="2200"/>
                    </a:lnTo>
                    <a:lnTo>
                      <a:pt x="1024" y="2196"/>
                    </a:lnTo>
                    <a:lnTo>
                      <a:pt x="976" y="21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</p:spPr>
            <p:txBody>
              <a:bodyPr/>
              <a:lstStyle/>
              <a:p>
                <a:pPr algn="just">
                  <a:lnSpc>
                    <a:spcPct val="120000"/>
                  </a:lnSpc>
                  <a:defRPr/>
                </a:pPr>
                <a:endParaRPr lang="da-DK" sz="640" kern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4" name="Gruppe 171"/>
            <p:cNvGrpSpPr/>
            <p:nvPr/>
          </p:nvGrpSpPr>
          <p:grpSpPr bwMode="auto">
            <a:xfrm>
              <a:off x="6218503" y="1849623"/>
              <a:ext cx="331187" cy="802872"/>
              <a:chOff x="6045328" y="1849623"/>
              <a:chExt cx="331187" cy="802872"/>
            </a:xfrm>
          </p:grpSpPr>
          <p:grpSp>
            <p:nvGrpSpPr>
              <p:cNvPr id="25" name="Gruppe 70"/>
              <p:cNvGrpSpPr/>
              <p:nvPr/>
            </p:nvGrpSpPr>
            <p:grpSpPr bwMode="auto">
              <a:xfrm>
                <a:off x="6045328" y="1849623"/>
                <a:ext cx="331187" cy="802872"/>
                <a:chOff x="7635792" y="4784725"/>
                <a:chExt cx="3402096" cy="8248650"/>
              </a:xfrm>
            </p:grpSpPr>
            <p:sp>
              <p:nvSpPr>
                <p:cNvPr id="30" name="Freeform 96"/>
                <p:cNvSpPr>
                  <a:spLocks noEditPoints="1"/>
                </p:cNvSpPr>
                <p:nvPr/>
              </p:nvSpPr>
              <p:spPr bwMode="auto">
                <a:xfrm>
                  <a:off x="7633088" y="4783014"/>
                  <a:ext cx="3404813" cy="8252728"/>
                </a:xfrm>
                <a:custGeom>
                  <a:avLst/>
                  <a:gdLst>
                    <a:gd name="T0" fmla="*/ 3187699 w 2148"/>
                    <a:gd name="T1" fmla="*/ 193675 h 5196"/>
                    <a:gd name="T2" fmla="*/ 3003549 w 2148"/>
                    <a:gd name="T3" fmla="*/ 234950 h 5196"/>
                    <a:gd name="T4" fmla="*/ 2943224 w 2148"/>
                    <a:gd name="T5" fmla="*/ 330200 h 5196"/>
                    <a:gd name="T6" fmla="*/ 2987674 w 2148"/>
                    <a:gd name="T7" fmla="*/ 479425 h 5196"/>
                    <a:gd name="T8" fmla="*/ 2832099 w 2148"/>
                    <a:gd name="T9" fmla="*/ 1012825 h 5196"/>
                    <a:gd name="T10" fmla="*/ 2574925 w 2148"/>
                    <a:gd name="T11" fmla="*/ 1492250 h 5196"/>
                    <a:gd name="T12" fmla="*/ 2339975 w 2148"/>
                    <a:gd name="T13" fmla="*/ 1885950 h 5196"/>
                    <a:gd name="T14" fmla="*/ 2165350 w 2148"/>
                    <a:gd name="T15" fmla="*/ 2127250 h 5196"/>
                    <a:gd name="T16" fmla="*/ 1968500 w 2148"/>
                    <a:gd name="T17" fmla="*/ 2152650 h 5196"/>
                    <a:gd name="T18" fmla="*/ 1882775 w 2148"/>
                    <a:gd name="T19" fmla="*/ 1612900 h 5196"/>
                    <a:gd name="T20" fmla="*/ 1485900 w 2148"/>
                    <a:gd name="T21" fmla="*/ 1476375 h 5196"/>
                    <a:gd name="T22" fmla="*/ 1260475 w 2148"/>
                    <a:gd name="T23" fmla="*/ 1676400 h 5196"/>
                    <a:gd name="T24" fmla="*/ 1165225 w 2148"/>
                    <a:gd name="T25" fmla="*/ 2168525 h 5196"/>
                    <a:gd name="T26" fmla="*/ 1231900 w 2148"/>
                    <a:gd name="T27" fmla="*/ 2336800 h 5196"/>
                    <a:gd name="T28" fmla="*/ 1060450 w 2148"/>
                    <a:gd name="T29" fmla="*/ 2184400 h 5196"/>
                    <a:gd name="T30" fmla="*/ 742950 w 2148"/>
                    <a:gd name="T31" fmla="*/ 1473200 h 5196"/>
                    <a:gd name="T32" fmla="*/ 561975 w 2148"/>
                    <a:gd name="T33" fmla="*/ 854075 h 5196"/>
                    <a:gd name="T34" fmla="*/ 438150 w 2148"/>
                    <a:gd name="T35" fmla="*/ 371475 h 5196"/>
                    <a:gd name="T36" fmla="*/ 527050 w 2148"/>
                    <a:gd name="T37" fmla="*/ 174625 h 5196"/>
                    <a:gd name="T38" fmla="*/ 282575 w 2148"/>
                    <a:gd name="T39" fmla="*/ 6350 h 5196"/>
                    <a:gd name="T40" fmla="*/ 123825 w 2148"/>
                    <a:gd name="T41" fmla="*/ 63500 h 5196"/>
                    <a:gd name="T42" fmla="*/ 25400 w 2148"/>
                    <a:gd name="T43" fmla="*/ 228600 h 5196"/>
                    <a:gd name="T44" fmla="*/ 53975 w 2148"/>
                    <a:gd name="T45" fmla="*/ 346075 h 5196"/>
                    <a:gd name="T46" fmla="*/ 117475 w 2148"/>
                    <a:gd name="T47" fmla="*/ 479425 h 5196"/>
                    <a:gd name="T48" fmla="*/ 101600 w 2148"/>
                    <a:gd name="T49" fmla="*/ 822325 h 5196"/>
                    <a:gd name="T50" fmla="*/ 390525 w 2148"/>
                    <a:gd name="T51" fmla="*/ 1812925 h 5196"/>
                    <a:gd name="T52" fmla="*/ 508000 w 2148"/>
                    <a:gd name="T53" fmla="*/ 2000250 h 5196"/>
                    <a:gd name="T54" fmla="*/ 828675 w 2148"/>
                    <a:gd name="T55" fmla="*/ 2930525 h 5196"/>
                    <a:gd name="T56" fmla="*/ 812800 w 2148"/>
                    <a:gd name="T57" fmla="*/ 3502025 h 5196"/>
                    <a:gd name="T58" fmla="*/ 946150 w 2148"/>
                    <a:gd name="T59" fmla="*/ 4152900 h 5196"/>
                    <a:gd name="T60" fmla="*/ 920750 w 2148"/>
                    <a:gd name="T61" fmla="*/ 4610100 h 5196"/>
                    <a:gd name="T62" fmla="*/ 939800 w 2148"/>
                    <a:gd name="T63" fmla="*/ 5038725 h 5196"/>
                    <a:gd name="T64" fmla="*/ 939800 w 2148"/>
                    <a:gd name="T65" fmla="*/ 5902324 h 5196"/>
                    <a:gd name="T66" fmla="*/ 996950 w 2148"/>
                    <a:gd name="T67" fmla="*/ 6394449 h 5196"/>
                    <a:gd name="T68" fmla="*/ 1111250 w 2148"/>
                    <a:gd name="T69" fmla="*/ 7019925 h 5196"/>
                    <a:gd name="T70" fmla="*/ 1247775 w 2148"/>
                    <a:gd name="T71" fmla="*/ 7629525 h 5196"/>
                    <a:gd name="T72" fmla="*/ 1273175 w 2148"/>
                    <a:gd name="T73" fmla="*/ 8086725 h 5196"/>
                    <a:gd name="T74" fmla="*/ 1447800 w 2148"/>
                    <a:gd name="T75" fmla="*/ 8235950 h 5196"/>
                    <a:gd name="T76" fmla="*/ 1647825 w 2148"/>
                    <a:gd name="T77" fmla="*/ 8178800 h 5196"/>
                    <a:gd name="T78" fmla="*/ 1876425 w 2148"/>
                    <a:gd name="T79" fmla="*/ 8191500 h 5196"/>
                    <a:gd name="T80" fmla="*/ 1806575 w 2148"/>
                    <a:gd name="T81" fmla="*/ 7947025 h 5196"/>
                    <a:gd name="T82" fmla="*/ 1778000 w 2148"/>
                    <a:gd name="T83" fmla="*/ 7600950 h 5196"/>
                    <a:gd name="T84" fmla="*/ 2152650 w 2148"/>
                    <a:gd name="T85" fmla="*/ 6267449 h 5196"/>
                    <a:gd name="T86" fmla="*/ 2247900 w 2148"/>
                    <a:gd name="T87" fmla="*/ 4978400 h 5196"/>
                    <a:gd name="T88" fmla="*/ 2244725 w 2148"/>
                    <a:gd name="T89" fmla="*/ 3673475 h 5196"/>
                    <a:gd name="T90" fmla="*/ 2263775 w 2148"/>
                    <a:gd name="T91" fmla="*/ 3352800 h 5196"/>
                    <a:gd name="T92" fmla="*/ 2292350 w 2148"/>
                    <a:gd name="T93" fmla="*/ 2879725 h 5196"/>
                    <a:gd name="T94" fmla="*/ 2416175 w 2148"/>
                    <a:gd name="T95" fmla="*/ 2644775 h 5196"/>
                    <a:gd name="T96" fmla="*/ 2574925 w 2148"/>
                    <a:gd name="T97" fmla="*/ 2225675 h 5196"/>
                    <a:gd name="T98" fmla="*/ 2781300 w 2148"/>
                    <a:gd name="T99" fmla="*/ 1958975 h 5196"/>
                    <a:gd name="T100" fmla="*/ 2886074 w 2148"/>
                    <a:gd name="T101" fmla="*/ 1657350 h 5196"/>
                    <a:gd name="T102" fmla="*/ 3105149 w 2148"/>
                    <a:gd name="T103" fmla="*/ 1292225 h 5196"/>
                    <a:gd name="T104" fmla="*/ 3197224 w 2148"/>
                    <a:gd name="T105" fmla="*/ 847725 h 5196"/>
                    <a:gd name="T106" fmla="*/ 3286125 w 2148"/>
                    <a:gd name="T107" fmla="*/ 647700 h 5196"/>
                    <a:gd name="T108" fmla="*/ 3403600 w 2148"/>
                    <a:gd name="T109" fmla="*/ 473075 h 5196"/>
                    <a:gd name="T110" fmla="*/ 1527175 w 2148"/>
                    <a:gd name="T111" fmla="*/ 7864475 h 5196"/>
                    <a:gd name="T112" fmla="*/ 1765300 w 2148"/>
                    <a:gd name="T113" fmla="*/ 6511926 h 5196"/>
                    <a:gd name="T114" fmla="*/ 1660525 w 2148"/>
                    <a:gd name="T115" fmla="*/ 7194550 h 5196"/>
                    <a:gd name="T116" fmla="*/ 1508125 w 2148"/>
                    <a:gd name="T117" fmla="*/ 7597775 h 5196"/>
                    <a:gd name="T118" fmla="*/ 1412875 w 2148"/>
                    <a:gd name="T119" fmla="*/ 7264400 h 5196"/>
                    <a:gd name="T120" fmla="*/ 1330325 w 2148"/>
                    <a:gd name="T121" fmla="*/ 6384924 h 5196"/>
                    <a:gd name="T122" fmla="*/ 1638300 w 2148"/>
                    <a:gd name="T123" fmla="*/ 6235699 h 519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2148"/>
                    <a:gd name="T187" fmla="*/ 0 h 5196"/>
                    <a:gd name="T188" fmla="*/ 2148 w 2148"/>
                    <a:gd name="T189" fmla="*/ 5196 h 5196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2148" h="5196">
                      <a:moveTo>
                        <a:pt x="2136" y="254"/>
                      </a:moveTo>
                      <a:lnTo>
                        <a:pt x="2086" y="166"/>
                      </a:lnTo>
                      <a:lnTo>
                        <a:pt x="2078" y="154"/>
                      </a:lnTo>
                      <a:lnTo>
                        <a:pt x="2068" y="142"/>
                      </a:lnTo>
                      <a:lnTo>
                        <a:pt x="2060" y="136"/>
                      </a:lnTo>
                      <a:lnTo>
                        <a:pt x="2054" y="132"/>
                      </a:lnTo>
                      <a:lnTo>
                        <a:pt x="2026" y="126"/>
                      </a:lnTo>
                      <a:lnTo>
                        <a:pt x="2008" y="122"/>
                      </a:lnTo>
                      <a:lnTo>
                        <a:pt x="1990" y="120"/>
                      </a:lnTo>
                      <a:lnTo>
                        <a:pt x="1976" y="120"/>
                      </a:lnTo>
                      <a:lnTo>
                        <a:pt x="1964" y="124"/>
                      </a:lnTo>
                      <a:lnTo>
                        <a:pt x="1938" y="130"/>
                      </a:lnTo>
                      <a:lnTo>
                        <a:pt x="1914" y="140"/>
                      </a:lnTo>
                      <a:lnTo>
                        <a:pt x="1892" y="148"/>
                      </a:lnTo>
                      <a:lnTo>
                        <a:pt x="1872" y="150"/>
                      </a:lnTo>
                      <a:lnTo>
                        <a:pt x="1868" y="152"/>
                      </a:lnTo>
                      <a:lnTo>
                        <a:pt x="1864" y="156"/>
                      </a:lnTo>
                      <a:lnTo>
                        <a:pt x="1858" y="164"/>
                      </a:lnTo>
                      <a:lnTo>
                        <a:pt x="1854" y="176"/>
                      </a:lnTo>
                      <a:lnTo>
                        <a:pt x="1852" y="184"/>
                      </a:lnTo>
                      <a:lnTo>
                        <a:pt x="1854" y="208"/>
                      </a:lnTo>
                      <a:lnTo>
                        <a:pt x="1856" y="234"/>
                      </a:lnTo>
                      <a:lnTo>
                        <a:pt x="1858" y="252"/>
                      </a:lnTo>
                      <a:lnTo>
                        <a:pt x="1860" y="258"/>
                      </a:lnTo>
                      <a:lnTo>
                        <a:pt x="1864" y="264"/>
                      </a:lnTo>
                      <a:lnTo>
                        <a:pt x="1872" y="270"/>
                      </a:lnTo>
                      <a:lnTo>
                        <a:pt x="1882" y="302"/>
                      </a:lnTo>
                      <a:lnTo>
                        <a:pt x="1888" y="330"/>
                      </a:lnTo>
                      <a:lnTo>
                        <a:pt x="1890" y="362"/>
                      </a:lnTo>
                      <a:lnTo>
                        <a:pt x="1888" y="394"/>
                      </a:lnTo>
                      <a:lnTo>
                        <a:pt x="1882" y="428"/>
                      </a:lnTo>
                      <a:lnTo>
                        <a:pt x="1876" y="450"/>
                      </a:lnTo>
                      <a:lnTo>
                        <a:pt x="1866" y="484"/>
                      </a:lnTo>
                      <a:lnTo>
                        <a:pt x="1850" y="516"/>
                      </a:lnTo>
                      <a:lnTo>
                        <a:pt x="1784" y="638"/>
                      </a:lnTo>
                      <a:lnTo>
                        <a:pt x="1752" y="702"/>
                      </a:lnTo>
                      <a:lnTo>
                        <a:pt x="1730" y="744"/>
                      </a:lnTo>
                      <a:lnTo>
                        <a:pt x="1712" y="776"/>
                      </a:lnTo>
                      <a:lnTo>
                        <a:pt x="1694" y="808"/>
                      </a:lnTo>
                      <a:lnTo>
                        <a:pt x="1648" y="878"/>
                      </a:lnTo>
                      <a:lnTo>
                        <a:pt x="1640" y="892"/>
                      </a:lnTo>
                      <a:lnTo>
                        <a:pt x="1632" y="908"/>
                      </a:lnTo>
                      <a:lnTo>
                        <a:pt x="1626" y="924"/>
                      </a:lnTo>
                      <a:lnTo>
                        <a:pt x="1622" y="940"/>
                      </a:lnTo>
                      <a:lnTo>
                        <a:pt x="1610" y="970"/>
                      </a:lnTo>
                      <a:lnTo>
                        <a:pt x="1596" y="1002"/>
                      </a:lnTo>
                      <a:lnTo>
                        <a:pt x="1584" y="1022"/>
                      </a:lnTo>
                      <a:lnTo>
                        <a:pt x="1548" y="1086"/>
                      </a:lnTo>
                      <a:lnTo>
                        <a:pt x="1532" y="1108"/>
                      </a:lnTo>
                      <a:lnTo>
                        <a:pt x="1512" y="1138"/>
                      </a:lnTo>
                      <a:lnTo>
                        <a:pt x="1490" y="1168"/>
                      </a:lnTo>
                      <a:lnTo>
                        <a:pt x="1474" y="1188"/>
                      </a:lnTo>
                      <a:lnTo>
                        <a:pt x="1458" y="1212"/>
                      </a:lnTo>
                      <a:lnTo>
                        <a:pt x="1448" y="1228"/>
                      </a:lnTo>
                      <a:lnTo>
                        <a:pt x="1440" y="1246"/>
                      </a:lnTo>
                      <a:lnTo>
                        <a:pt x="1424" y="1270"/>
                      </a:lnTo>
                      <a:lnTo>
                        <a:pt x="1402" y="1302"/>
                      </a:lnTo>
                      <a:lnTo>
                        <a:pt x="1392" y="1316"/>
                      </a:lnTo>
                      <a:lnTo>
                        <a:pt x="1378" y="1328"/>
                      </a:lnTo>
                      <a:lnTo>
                        <a:pt x="1364" y="1340"/>
                      </a:lnTo>
                      <a:lnTo>
                        <a:pt x="1350" y="1350"/>
                      </a:lnTo>
                      <a:lnTo>
                        <a:pt x="1306" y="1376"/>
                      </a:lnTo>
                      <a:lnTo>
                        <a:pt x="1292" y="1382"/>
                      </a:lnTo>
                      <a:lnTo>
                        <a:pt x="1278" y="1384"/>
                      </a:lnTo>
                      <a:lnTo>
                        <a:pt x="1264" y="1384"/>
                      </a:lnTo>
                      <a:lnTo>
                        <a:pt x="1260" y="1382"/>
                      </a:lnTo>
                      <a:lnTo>
                        <a:pt x="1256" y="1378"/>
                      </a:lnTo>
                      <a:lnTo>
                        <a:pt x="1248" y="1370"/>
                      </a:lnTo>
                      <a:lnTo>
                        <a:pt x="1240" y="1356"/>
                      </a:lnTo>
                      <a:lnTo>
                        <a:pt x="1236" y="1342"/>
                      </a:lnTo>
                      <a:lnTo>
                        <a:pt x="1234" y="1326"/>
                      </a:lnTo>
                      <a:lnTo>
                        <a:pt x="1230" y="1230"/>
                      </a:lnTo>
                      <a:lnTo>
                        <a:pt x="1226" y="1194"/>
                      </a:lnTo>
                      <a:lnTo>
                        <a:pt x="1222" y="1158"/>
                      </a:lnTo>
                      <a:lnTo>
                        <a:pt x="1204" y="1068"/>
                      </a:lnTo>
                      <a:lnTo>
                        <a:pt x="1200" y="1052"/>
                      </a:lnTo>
                      <a:lnTo>
                        <a:pt x="1194" y="1034"/>
                      </a:lnTo>
                      <a:lnTo>
                        <a:pt x="1186" y="1016"/>
                      </a:lnTo>
                      <a:lnTo>
                        <a:pt x="1176" y="1002"/>
                      </a:lnTo>
                      <a:lnTo>
                        <a:pt x="1148" y="962"/>
                      </a:lnTo>
                      <a:lnTo>
                        <a:pt x="1138" y="950"/>
                      </a:lnTo>
                      <a:lnTo>
                        <a:pt x="1124" y="940"/>
                      </a:lnTo>
                      <a:lnTo>
                        <a:pt x="1108" y="932"/>
                      </a:lnTo>
                      <a:lnTo>
                        <a:pt x="1092" y="930"/>
                      </a:lnTo>
                      <a:lnTo>
                        <a:pt x="972" y="926"/>
                      </a:lnTo>
                      <a:lnTo>
                        <a:pt x="954" y="926"/>
                      </a:lnTo>
                      <a:lnTo>
                        <a:pt x="936" y="930"/>
                      </a:lnTo>
                      <a:lnTo>
                        <a:pt x="918" y="936"/>
                      </a:lnTo>
                      <a:lnTo>
                        <a:pt x="904" y="942"/>
                      </a:lnTo>
                      <a:lnTo>
                        <a:pt x="890" y="952"/>
                      </a:lnTo>
                      <a:lnTo>
                        <a:pt x="876" y="960"/>
                      </a:lnTo>
                      <a:lnTo>
                        <a:pt x="860" y="972"/>
                      </a:lnTo>
                      <a:lnTo>
                        <a:pt x="846" y="986"/>
                      </a:lnTo>
                      <a:lnTo>
                        <a:pt x="836" y="998"/>
                      </a:lnTo>
                      <a:lnTo>
                        <a:pt x="804" y="1042"/>
                      </a:lnTo>
                      <a:lnTo>
                        <a:pt x="794" y="1056"/>
                      </a:lnTo>
                      <a:lnTo>
                        <a:pt x="784" y="1072"/>
                      </a:lnTo>
                      <a:lnTo>
                        <a:pt x="776" y="1090"/>
                      </a:lnTo>
                      <a:lnTo>
                        <a:pt x="770" y="1104"/>
                      </a:lnTo>
                      <a:lnTo>
                        <a:pt x="754" y="1152"/>
                      </a:lnTo>
                      <a:lnTo>
                        <a:pt x="746" y="1186"/>
                      </a:lnTo>
                      <a:lnTo>
                        <a:pt x="740" y="1222"/>
                      </a:lnTo>
                      <a:lnTo>
                        <a:pt x="738" y="1272"/>
                      </a:lnTo>
                      <a:lnTo>
                        <a:pt x="734" y="1346"/>
                      </a:lnTo>
                      <a:lnTo>
                        <a:pt x="734" y="1366"/>
                      </a:lnTo>
                      <a:lnTo>
                        <a:pt x="736" y="1382"/>
                      </a:lnTo>
                      <a:lnTo>
                        <a:pt x="742" y="1398"/>
                      </a:lnTo>
                      <a:lnTo>
                        <a:pt x="750" y="1416"/>
                      </a:lnTo>
                      <a:lnTo>
                        <a:pt x="758" y="1428"/>
                      </a:lnTo>
                      <a:lnTo>
                        <a:pt x="764" y="1436"/>
                      </a:lnTo>
                      <a:lnTo>
                        <a:pt x="772" y="1448"/>
                      </a:lnTo>
                      <a:lnTo>
                        <a:pt x="778" y="1458"/>
                      </a:lnTo>
                      <a:lnTo>
                        <a:pt x="778" y="1468"/>
                      </a:lnTo>
                      <a:lnTo>
                        <a:pt x="776" y="1472"/>
                      </a:lnTo>
                      <a:lnTo>
                        <a:pt x="774" y="1474"/>
                      </a:lnTo>
                      <a:lnTo>
                        <a:pt x="770" y="1476"/>
                      </a:lnTo>
                      <a:lnTo>
                        <a:pt x="766" y="1478"/>
                      </a:lnTo>
                      <a:lnTo>
                        <a:pt x="756" y="1474"/>
                      </a:lnTo>
                      <a:lnTo>
                        <a:pt x="744" y="1468"/>
                      </a:lnTo>
                      <a:lnTo>
                        <a:pt x="734" y="1458"/>
                      </a:lnTo>
                      <a:lnTo>
                        <a:pt x="690" y="1406"/>
                      </a:lnTo>
                      <a:lnTo>
                        <a:pt x="678" y="1392"/>
                      </a:lnTo>
                      <a:lnTo>
                        <a:pt x="668" y="1376"/>
                      </a:lnTo>
                      <a:lnTo>
                        <a:pt x="658" y="1360"/>
                      </a:lnTo>
                      <a:lnTo>
                        <a:pt x="650" y="1346"/>
                      </a:lnTo>
                      <a:lnTo>
                        <a:pt x="618" y="1272"/>
                      </a:lnTo>
                      <a:lnTo>
                        <a:pt x="588" y="1208"/>
                      </a:lnTo>
                      <a:lnTo>
                        <a:pt x="528" y="1088"/>
                      </a:lnTo>
                      <a:lnTo>
                        <a:pt x="512" y="1054"/>
                      </a:lnTo>
                      <a:lnTo>
                        <a:pt x="500" y="1020"/>
                      </a:lnTo>
                      <a:lnTo>
                        <a:pt x="468" y="928"/>
                      </a:lnTo>
                      <a:lnTo>
                        <a:pt x="444" y="858"/>
                      </a:lnTo>
                      <a:lnTo>
                        <a:pt x="408" y="758"/>
                      </a:lnTo>
                      <a:lnTo>
                        <a:pt x="398" y="722"/>
                      </a:lnTo>
                      <a:lnTo>
                        <a:pt x="390" y="688"/>
                      </a:lnTo>
                      <a:lnTo>
                        <a:pt x="378" y="606"/>
                      </a:lnTo>
                      <a:lnTo>
                        <a:pt x="374" y="588"/>
                      </a:lnTo>
                      <a:lnTo>
                        <a:pt x="368" y="570"/>
                      </a:lnTo>
                      <a:lnTo>
                        <a:pt x="362" y="554"/>
                      </a:lnTo>
                      <a:lnTo>
                        <a:pt x="354" y="538"/>
                      </a:lnTo>
                      <a:lnTo>
                        <a:pt x="318" y="476"/>
                      </a:lnTo>
                      <a:lnTo>
                        <a:pt x="258" y="362"/>
                      </a:lnTo>
                      <a:lnTo>
                        <a:pt x="252" y="348"/>
                      </a:lnTo>
                      <a:lnTo>
                        <a:pt x="250" y="330"/>
                      </a:lnTo>
                      <a:lnTo>
                        <a:pt x="250" y="312"/>
                      </a:lnTo>
                      <a:lnTo>
                        <a:pt x="254" y="296"/>
                      </a:lnTo>
                      <a:lnTo>
                        <a:pt x="276" y="234"/>
                      </a:lnTo>
                      <a:lnTo>
                        <a:pt x="292" y="188"/>
                      </a:lnTo>
                      <a:lnTo>
                        <a:pt x="300" y="178"/>
                      </a:lnTo>
                      <a:lnTo>
                        <a:pt x="308" y="170"/>
                      </a:lnTo>
                      <a:lnTo>
                        <a:pt x="312" y="164"/>
                      </a:lnTo>
                      <a:lnTo>
                        <a:pt x="318" y="156"/>
                      </a:lnTo>
                      <a:lnTo>
                        <a:pt x="322" y="146"/>
                      </a:lnTo>
                      <a:lnTo>
                        <a:pt x="326" y="134"/>
                      </a:lnTo>
                      <a:lnTo>
                        <a:pt x="332" y="110"/>
                      </a:lnTo>
                      <a:lnTo>
                        <a:pt x="334" y="92"/>
                      </a:lnTo>
                      <a:lnTo>
                        <a:pt x="332" y="84"/>
                      </a:lnTo>
                      <a:lnTo>
                        <a:pt x="330" y="76"/>
                      </a:lnTo>
                      <a:lnTo>
                        <a:pt x="322" y="58"/>
                      </a:lnTo>
                      <a:lnTo>
                        <a:pt x="314" y="50"/>
                      </a:lnTo>
                      <a:lnTo>
                        <a:pt x="304" y="42"/>
                      </a:lnTo>
                      <a:lnTo>
                        <a:pt x="290" y="36"/>
                      </a:lnTo>
                      <a:lnTo>
                        <a:pt x="276" y="30"/>
                      </a:lnTo>
                      <a:lnTo>
                        <a:pt x="178" y="4"/>
                      </a:lnTo>
                      <a:lnTo>
                        <a:pt x="162" y="2"/>
                      </a:lnTo>
                      <a:lnTo>
                        <a:pt x="150" y="0"/>
                      </a:lnTo>
                      <a:lnTo>
                        <a:pt x="138" y="0"/>
                      </a:lnTo>
                      <a:lnTo>
                        <a:pt x="132" y="2"/>
                      </a:lnTo>
                      <a:lnTo>
                        <a:pt x="106" y="18"/>
                      </a:lnTo>
                      <a:lnTo>
                        <a:pt x="92" y="28"/>
                      </a:lnTo>
                      <a:lnTo>
                        <a:pt x="78" y="40"/>
                      </a:lnTo>
                      <a:lnTo>
                        <a:pt x="68" y="50"/>
                      </a:lnTo>
                      <a:lnTo>
                        <a:pt x="60" y="60"/>
                      </a:lnTo>
                      <a:lnTo>
                        <a:pt x="48" y="84"/>
                      </a:lnTo>
                      <a:lnTo>
                        <a:pt x="38" y="108"/>
                      </a:lnTo>
                      <a:lnTo>
                        <a:pt x="28" y="128"/>
                      </a:lnTo>
                      <a:lnTo>
                        <a:pt x="16" y="144"/>
                      </a:lnTo>
                      <a:lnTo>
                        <a:pt x="4" y="158"/>
                      </a:lnTo>
                      <a:lnTo>
                        <a:pt x="2" y="160"/>
                      </a:lnTo>
                      <a:lnTo>
                        <a:pt x="0" y="166"/>
                      </a:lnTo>
                      <a:lnTo>
                        <a:pt x="2" y="174"/>
                      </a:lnTo>
                      <a:lnTo>
                        <a:pt x="6" y="184"/>
                      </a:lnTo>
                      <a:lnTo>
                        <a:pt x="16" y="196"/>
                      </a:lnTo>
                      <a:lnTo>
                        <a:pt x="26" y="206"/>
                      </a:lnTo>
                      <a:lnTo>
                        <a:pt x="34" y="218"/>
                      </a:lnTo>
                      <a:lnTo>
                        <a:pt x="40" y="228"/>
                      </a:lnTo>
                      <a:lnTo>
                        <a:pt x="50" y="240"/>
                      </a:lnTo>
                      <a:lnTo>
                        <a:pt x="60" y="254"/>
                      </a:lnTo>
                      <a:lnTo>
                        <a:pt x="68" y="272"/>
                      </a:lnTo>
                      <a:lnTo>
                        <a:pt x="74" y="292"/>
                      </a:lnTo>
                      <a:lnTo>
                        <a:pt x="74" y="298"/>
                      </a:lnTo>
                      <a:lnTo>
                        <a:pt x="74" y="302"/>
                      </a:lnTo>
                      <a:lnTo>
                        <a:pt x="74" y="316"/>
                      </a:lnTo>
                      <a:lnTo>
                        <a:pt x="76" y="344"/>
                      </a:lnTo>
                      <a:lnTo>
                        <a:pt x="84" y="426"/>
                      </a:lnTo>
                      <a:lnTo>
                        <a:pt x="84" y="442"/>
                      </a:lnTo>
                      <a:lnTo>
                        <a:pt x="82" y="458"/>
                      </a:lnTo>
                      <a:lnTo>
                        <a:pt x="78" y="474"/>
                      </a:lnTo>
                      <a:lnTo>
                        <a:pt x="72" y="488"/>
                      </a:lnTo>
                      <a:lnTo>
                        <a:pt x="66" y="502"/>
                      </a:lnTo>
                      <a:lnTo>
                        <a:pt x="64" y="518"/>
                      </a:lnTo>
                      <a:lnTo>
                        <a:pt x="64" y="534"/>
                      </a:lnTo>
                      <a:lnTo>
                        <a:pt x="66" y="550"/>
                      </a:lnTo>
                      <a:lnTo>
                        <a:pt x="100" y="666"/>
                      </a:lnTo>
                      <a:lnTo>
                        <a:pt x="122" y="734"/>
                      </a:lnTo>
                      <a:lnTo>
                        <a:pt x="230" y="1044"/>
                      </a:lnTo>
                      <a:lnTo>
                        <a:pt x="238" y="1078"/>
                      </a:lnTo>
                      <a:lnTo>
                        <a:pt x="244" y="1114"/>
                      </a:lnTo>
                      <a:lnTo>
                        <a:pt x="246" y="1142"/>
                      </a:lnTo>
                      <a:lnTo>
                        <a:pt x="250" y="1156"/>
                      </a:lnTo>
                      <a:lnTo>
                        <a:pt x="256" y="1170"/>
                      </a:lnTo>
                      <a:lnTo>
                        <a:pt x="264" y="1180"/>
                      </a:lnTo>
                      <a:lnTo>
                        <a:pt x="268" y="1184"/>
                      </a:lnTo>
                      <a:lnTo>
                        <a:pt x="272" y="1186"/>
                      </a:lnTo>
                      <a:lnTo>
                        <a:pt x="282" y="1192"/>
                      </a:lnTo>
                      <a:lnTo>
                        <a:pt x="292" y="1202"/>
                      </a:lnTo>
                      <a:lnTo>
                        <a:pt x="302" y="1214"/>
                      </a:lnTo>
                      <a:lnTo>
                        <a:pt x="308" y="1228"/>
                      </a:lnTo>
                      <a:lnTo>
                        <a:pt x="320" y="1260"/>
                      </a:lnTo>
                      <a:lnTo>
                        <a:pt x="332" y="1294"/>
                      </a:lnTo>
                      <a:lnTo>
                        <a:pt x="340" y="1330"/>
                      </a:lnTo>
                      <a:lnTo>
                        <a:pt x="344" y="1366"/>
                      </a:lnTo>
                      <a:lnTo>
                        <a:pt x="352" y="1400"/>
                      </a:lnTo>
                      <a:lnTo>
                        <a:pt x="364" y="1436"/>
                      </a:lnTo>
                      <a:lnTo>
                        <a:pt x="444" y="1622"/>
                      </a:lnTo>
                      <a:lnTo>
                        <a:pt x="470" y="1690"/>
                      </a:lnTo>
                      <a:lnTo>
                        <a:pt x="522" y="1846"/>
                      </a:lnTo>
                      <a:lnTo>
                        <a:pt x="528" y="1862"/>
                      </a:lnTo>
                      <a:lnTo>
                        <a:pt x="532" y="1880"/>
                      </a:lnTo>
                      <a:lnTo>
                        <a:pt x="534" y="1898"/>
                      </a:lnTo>
                      <a:lnTo>
                        <a:pt x="536" y="1916"/>
                      </a:lnTo>
                      <a:lnTo>
                        <a:pt x="540" y="2044"/>
                      </a:lnTo>
                      <a:lnTo>
                        <a:pt x="540" y="2080"/>
                      </a:lnTo>
                      <a:lnTo>
                        <a:pt x="534" y="2116"/>
                      </a:lnTo>
                      <a:lnTo>
                        <a:pt x="512" y="2206"/>
                      </a:lnTo>
                      <a:lnTo>
                        <a:pt x="502" y="2240"/>
                      </a:lnTo>
                      <a:lnTo>
                        <a:pt x="488" y="2274"/>
                      </a:lnTo>
                      <a:lnTo>
                        <a:pt x="442" y="2364"/>
                      </a:lnTo>
                      <a:lnTo>
                        <a:pt x="410" y="2428"/>
                      </a:lnTo>
                      <a:lnTo>
                        <a:pt x="382" y="2486"/>
                      </a:lnTo>
                      <a:lnTo>
                        <a:pt x="370" y="2508"/>
                      </a:lnTo>
                      <a:lnTo>
                        <a:pt x="588" y="2612"/>
                      </a:lnTo>
                      <a:lnTo>
                        <a:pt x="586" y="2614"/>
                      </a:lnTo>
                      <a:lnTo>
                        <a:pt x="596" y="2616"/>
                      </a:lnTo>
                      <a:lnTo>
                        <a:pt x="600" y="2618"/>
                      </a:lnTo>
                      <a:lnTo>
                        <a:pt x="602" y="2698"/>
                      </a:lnTo>
                      <a:lnTo>
                        <a:pt x="592" y="2740"/>
                      </a:lnTo>
                      <a:lnTo>
                        <a:pt x="594" y="2740"/>
                      </a:lnTo>
                      <a:lnTo>
                        <a:pt x="588" y="2756"/>
                      </a:lnTo>
                      <a:lnTo>
                        <a:pt x="584" y="2824"/>
                      </a:lnTo>
                      <a:lnTo>
                        <a:pt x="580" y="2904"/>
                      </a:lnTo>
                      <a:lnTo>
                        <a:pt x="586" y="2988"/>
                      </a:lnTo>
                      <a:lnTo>
                        <a:pt x="592" y="3056"/>
                      </a:lnTo>
                      <a:lnTo>
                        <a:pt x="592" y="3070"/>
                      </a:lnTo>
                      <a:lnTo>
                        <a:pt x="594" y="3072"/>
                      </a:lnTo>
                      <a:lnTo>
                        <a:pt x="594" y="3076"/>
                      </a:lnTo>
                      <a:lnTo>
                        <a:pt x="594" y="3086"/>
                      </a:lnTo>
                      <a:lnTo>
                        <a:pt x="592" y="3096"/>
                      </a:lnTo>
                      <a:lnTo>
                        <a:pt x="592" y="3102"/>
                      </a:lnTo>
                      <a:lnTo>
                        <a:pt x="592" y="3174"/>
                      </a:lnTo>
                      <a:lnTo>
                        <a:pt x="590" y="3250"/>
                      </a:lnTo>
                      <a:lnTo>
                        <a:pt x="582" y="3396"/>
                      </a:lnTo>
                      <a:lnTo>
                        <a:pt x="582" y="3460"/>
                      </a:lnTo>
                      <a:lnTo>
                        <a:pt x="584" y="3492"/>
                      </a:lnTo>
                      <a:lnTo>
                        <a:pt x="588" y="3526"/>
                      </a:lnTo>
                      <a:lnTo>
                        <a:pt x="592" y="3574"/>
                      </a:lnTo>
                      <a:lnTo>
                        <a:pt x="594" y="3622"/>
                      </a:lnTo>
                      <a:lnTo>
                        <a:pt x="594" y="3670"/>
                      </a:lnTo>
                      <a:lnTo>
                        <a:pt x="592" y="3718"/>
                      </a:lnTo>
                      <a:lnTo>
                        <a:pt x="590" y="3766"/>
                      </a:lnTo>
                      <a:lnTo>
                        <a:pt x="586" y="3814"/>
                      </a:lnTo>
                      <a:lnTo>
                        <a:pt x="576" y="3906"/>
                      </a:lnTo>
                      <a:lnTo>
                        <a:pt x="592" y="3912"/>
                      </a:lnTo>
                      <a:lnTo>
                        <a:pt x="608" y="3916"/>
                      </a:lnTo>
                      <a:lnTo>
                        <a:pt x="638" y="3916"/>
                      </a:lnTo>
                      <a:lnTo>
                        <a:pt x="632" y="3972"/>
                      </a:lnTo>
                      <a:lnTo>
                        <a:pt x="628" y="4000"/>
                      </a:lnTo>
                      <a:lnTo>
                        <a:pt x="628" y="4028"/>
                      </a:lnTo>
                      <a:lnTo>
                        <a:pt x="626" y="4060"/>
                      </a:lnTo>
                      <a:lnTo>
                        <a:pt x="628" y="4092"/>
                      </a:lnTo>
                      <a:lnTo>
                        <a:pt x="632" y="4126"/>
                      </a:lnTo>
                      <a:lnTo>
                        <a:pt x="636" y="4158"/>
                      </a:lnTo>
                      <a:lnTo>
                        <a:pt x="644" y="4202"/>
                      </a:lnTo>
                      <a:lnTo>
                        <a:pt x="652" y="4248"/>
                      </a:lnTo>
                      <a:lnTo>
                        <a:pt x="662" y="4292"/>
                      </a:lnTo>
                      <a:lnTo>
                        <a:pt x="674" y="4336"/>
                      </a:lnTo>
                      <a:lnTo>
                        <a:pt x="700" y="4422"/>
                      </a:lnTo>
                      <a:lnTo>
                        <a:pt x="730" y="4508"/>
                      </a:lnTo>
                      <a:lnTo>
                        <a:pt x="756" y="4578"/>
                      </a:lnTo>
                      <a:lnTo>
                        <a:pt x="768" y="4616"/>
                      </a:lnTo>
                      <a:lnTo>
                        <a:pt x="778" y="4656"/>
                      </a:lnTo>
                      <a:lnTo>
                        <a:pt x="786" y="4694"/>
                      </a:lnTo>
                      <a:lnTo>
                        <a:pt x="790" y="4734"/>
                      </a:lnTo>
                      <a:lnTo>
                        <a:pt x="792" y="4752"/>
                      </a:lnTo>
                      <a:lnTo>
                        <a:pt x="792" y="4770"/>
                      </a:lnTo>
                      <a:lnTo>
                        <a:pt x="790" y="4790"/>
                      </a:lnTo>
                      <a:lnTo>
                        <a:pt x="786" y="4806"/>
                      </a:lnTo>
                      <a:lnTo>
                        <a:pt x="780" y="4850"/>
                      </a:lnTo>
                      <a:lnTo>
                        <a:pt x="776" y="4894"/>
                      </a:lnTo>
                      <a:lnTo>
                        <a:pt x="776" y="4938"/>
                      </a:lnTo>
                      <a:lnTo>
                        <a:pt x="778" y="4980"/>
                      </a:lnTo>
                      <a:lnTo>
                        <a:pt x="782" y="5008"/>
                      </a:lnTo>
                      <a:lnTo>
                        <a:pt x="790" y="5038"/>
                      </a:lnTo>
                      <a:lnTo>
                        <a:pt x="798" y="5066"/>
                      </a:lnTo>
                      <a:lnTo>
                        <a:pt x="802" y="5094"/>
                      </a:lnTo>
                      <a:lnTo>
                        <a:pt x="804" y="5104"/>
                      </a:lnTo>
                      <a:lnTo>
                        <a:pt x="804" y="5114"/>
                      </a:lnTo>
                      <a:lnTo>
                        <a:pt x="802" y="5130"/>
                      </a:lnTo>
                      <a:lnTo>
                        <a:pt x="804" y="5138"/>
                      </a:lnTo>
                      <a:lnTo>
                        <a:pt x="806" y="5146"/>
                      </a:lnTo>
                      <a:lnTo>
                        <a:pt x="812" y="5152"/>
                      </a:lnTo>
                      <a:lnTo>
                        <a:pt x="822" y="5160"/>
                      </a:lnTo>
                      <a:lnTo>
                        <a:pt x="860" y="5174"/>
                      </a:lnTo>
                      <a:lnTo>
                        <a:pt x="886" y="5182"/>
                      </a:lnTo>
                      <a:lnTo>
                        <a:pt x="912" y="5188"/>
                      </a:lnTo>
                      <a:lnTo>
                        <a:pt x="940" y="5194"/>
                      </a:lnTo>
                      <a:lnTo>
                        <a:pt x="964" y="5196"/>
                      </a:lnTo>
                      <a:lnTo>
                        <a:pt x="986" y="5196"/>
                      </a:lnTo>
                      <a:lnTo>
                        <a:pt x="996" y="5194"/>
                      </a:lnTo>
                      <a:lnTo>
                        <a:pt x="1004" y="5190"/>
                      </a:lnTo>
                      <a:lnTo>
                        <a:pt x="1018" y="5182"/>
                      </a:lnTo>
                      <a:lnTo>
                        <a:pt x="1026" y="5172"/>
                      </a:lnTo>
                      <a:lnTo>
                        <a:pt x="1034" y="5162"/>
                      </a:lnTo>
                      <a:lnTo>
                        <a:pt x="1038" y="5152"/>
                      </a:lnTo>
                      <a:lnTo>
                        <a:pt x="1042" y="5160"/>
                      </a:lnTo>
                      <a:lnTo>
                        <a:pt x="1050" y="5166"/>
                      </a:lnTo>
                      <a:lnTo>
                        <a:pt x="1058" y="5170"/>
                      </a:lnTo>
                      <a:lnTo>
                        <a:pt x="1070" y="5174"/>
                      </a:lnTo>
                      <a:lnTo>
                        <a:pt x="1096" y="5176"/>
                      </a:lnTo>
                      <a:lnTo>
                        <a:pt x="1120" y="5176"/>
                      </a:lnTo>
                      <a:lnTo>
                        <a:pt x="1142" y="5172"/>
                      </a:lnTo>
                      <a:lnTo>
                        <a:pt x="1166" y="5166"/>
                      </a:lnTo>
                      <a:lnTo>
                        <a:pt x="1182" y="5160"/>
                      </a:lnTo>
                      <a:lnTo>
                        <a:pt x="1194" y="5154"/>
                      </a:lnTo>
                      <a:lnTo>
                        <a:pt x="1202" y="5146"/>
                      </a:lnTo>
                      <a:lnTo>
                        <a:pt x="1206" y="5136"/>
                      </a:lnTo>
                      <a:lnTo>
                        <a:pt x="1208" y="5128"/>
                      </a:lnTo>
                      <a:lnTo>
                        <a:pt x="1206" y="5118"/>
                      </a:lnTo>
                      <a:lnTo>
                        <a:pt x="1202" y="5108"/>
                      </a:lnTo>
                      <a:lnTo>
                        <a:pt x="1198" y="5096"/>
                      </a:lnTo>
                      <a:lnTo>
                        <a:pt x="1182" y="5074"/>
                      </a:lnTo>
                      <a:lnTo>
                        <a:pt x="1166" y="5052"/>
                      </a:lnTo>
                      <a:lnTo>
                        <a:pt x="1150" y="5028"/>
                      </a:lnTo>
                      <a:lnTo>
                        <a:pt x="1138" y="5006"/>
                      </a:lnTo>
                      <a:lnTo>
                        <a:pt x="1132" y="4990"/>
                      </a:lnTo>
                      <a:lnTo>
                        <a:pt x="1128" y="4970"/>
                      </a:lnTo>
                      <a:lnTo>
                        <a:pt x="1124" y="4928"/>
                      </a:lnTo>
                      <a:lnTo>
                        <a:pt x="1122" y="4892"/>
                      </a:lnTo>
                      <a:lnTo>
                        <a:pt x="1118" y="4864"/>
                      </a:lnTo>
                      <a:lnTo>
                        <a:pt x="1116" y="4840"/>
                      </a:lnTo>
                      <a:lnTo>
                        <a:pt x="1114" y="4814"/>
                      </a:lnTo>
                      <a:lnTo>
                        <a:pt x="1120" y="4788"/>
                      </a:lnTo>
                      <a:lnTo>
                        <a:pt x="1130" y="4746"/>
                      </a:lnTo>
                      <a:lnTo>
                        <a:pt x="1164" y="4632"/>
                      </a:lnTo>
                      <a:lnTo>
                        <a:pt x="1198" y="4522"/>
                      </a:lnTo>
                      <a:lnTo>
                        <a:pt x="1218" y="4462"/>
                      </a:lnTo>
                      <a:lnTo>
                        <a:pt x="1234" y="4410"/>
                      </a:lnTo>
                      <a:lnTo>
                        <a:pt x="1264" y="4318"/>
                      </a:lnTo>
                      <a:lnTo>
                        <a:pt x="1296" y="4226"/>
                      </a:lnTo>
                      <a:lnTo>
                        <a:pt x="1312" y="4172"/>
                      </a:lnTo>
                      <a:lnTo>
                        <a:pt x="1356" y="3948"/>
                      </a:lnTo>
                      <a:lnTo>
                        <a:pt x="1360" y="3942"/>
                      </a:lnTo>
                      <a:lnTo>
                        <a:pt x="1362" y="3926"/>
                      </a:lnTo>
                      <a:lnTo>
                        <a:pt x="1368" y="3870"/>
                      </a:lnTo>
                      <a:lnTo>
                        <a:pt x="1374" y="3690"/>
                      </a:lnTo>
                      <a:lnTo>
                        <a:pt x="1384" y="3470"/>
                      </a:lnTo>
                      <a:lnTo>
                        <a:pt x="1390" y="3364"/>
                      </a:lnTo>
                      <a:lnTo>
                        <a:pt x="1398" y="3270"/>
                      </a:lnTo>
                      <a:lnTo>
                        <a:pt x="1412" y="3164"/>
                      </a:lnTo>
                      <a:lnTo>
                        <a:pt x="1416" y="3136"/>
                      </a:lnTo>
                      <a:lnTo>
                        <a:pt x="1420" y="3128"/>
                      </a:lnTo>
                      <a:lnTo>
                        <a:pt x="1422" y="3120"/>
                      </a:lnTo>
                      <a:lnTo>
                        <a:pt x="1414" y="3024"/>
                      </a:lnTo>
                      <a:lnTo>
                        <a:pt x="1344" y="2810"/>
                      </a:lnTo>
                      <a:lnTo>
                        <a:pt x="1284" y="2690"/>
                      </a:lnTo>
                      <a:lnTo>
                        <a:pt x="1536" y="2594"/>
                      </a:lnTo>
                      <a:lnTo>
                        <a:pt x="1428" y="2368"/>
                      </a:lnTo>
                      <a:lnTo>
                        <a:pt x="1422" y="2352"/>
                      </a:lnTo>
                      <a:lnTo>
                        <a:pt x="1418" y="2334"/>
                      </a:lnTo>
                      <a:lnTo>
                        <a:pt x="1414" y="2314"/>
                      </a:lnTo>
                      <a:lnTo>
                        <a:pt x="1414" y="2298"/>
                      </a:lnTo>
                      <a:lnTo>
                        <a:pt x="1414" y="2244"/>
                      </a:lnTo>
                      <a:lnTo>
                        <a:pt x="1412" y="2210"/>
                      </a:lnTo>
                      <a:lnTo>
                        <a:pt x="1410" y="2178"/>
                      </a:lnTo>
                      <a:lnTo>
                        <a:pt x="1410" y="2164"/>
                      </a:lnTo>
                      <a:lnTo>
                        <a:pt x="1412" y="2148"/>
                      </a:lnTo>
                      <a:lnTo>
                        <a:pt x="1416" y="2132"/>
                      </a:lnTo>
                      <a:lnTo>
                        <a:pt x="1422" y="2118"/>
                      </a:lnTo>
                      <a:lnTo>
                        <a:pt x="1426" y="2112"/>
                      </a:lnTo>
                      <a:lnTo>
                        <a:pt x="1434" y="2096"/>
                      </a:lnTo>
                      <a:lnTo>
                        <a:pt x="1438" y="2078"/>
                      </a:lnTo>
                      <a:lnTo>
                        <a:pt x="1442" y="2060"/>
                      </a:lnTo>
                      <a:lnTo>
                        <a:pt x="1444" y="2044"/>
                      </a:lnTo>
                      <a:lnTo>
                        <a:pt x="1444" y="2032"/>
                      </a:lnTo>
                      <a:lnTo>
                        <a:pt x="1444" y="1958"/>
                      </a:lnTo>
                      <a:lnTo>
                        <a:pt x="1444" y="1878"/>
                      </a:lnTo>
                      <a:lnTo>
                        <a:pt x="1444" y="1814"/>
                      </a:lnTo>
                      <a:lnTo>
                        <a:pt x="1446" y="1802"/>
                      </a:lnTo>
                      <a:lnTo>
                        <a:pt x="1450" y="1786"/>
                      </a:lnTo>
                      <a:lnTo>
                        <a:pt x="1456" y="1772"/>
                      </a:lnTo>
                      <a:lnTo>
                        <a:pt x="1466" y="1758"/>
                      </a:lnTo>
                      <a:lnTo>
                        <a:pt x="1484" y="1732"/>
                      </a:lnTo>
                      <a:lnTo>
                        <a:pt x="1504" y="1702"/>
                      </a:lnTo>
                      <a:lnTo>
                        <a:pt x="1520" y="1668"/>
                      </a:lnTo>
                      <a:lnTo>
                        <a:pt x="1522" y="1666"/>
                      </a:lnTo>
                      <a:lnTo>
                        <a:pt x="1534" y="1634"/>
                      </a:lnTo>
                      <a:lnTo>
                        <a:pt x="1544" y="1602"/>
                      </a:lnTo>
                      <a:lnTo>
                        <a:pt x="1554" y="1570"/>
                      </a:lnTo>
                      <a:lnTo>
                        <a:pt x="1564" y="1538"/>
                      </a:lnTo>
                      <a:lnTo>
                        <a:pt x="1570" y="1520"/>
                      </a:lnTo>
                      <a:lnTo>
                        <a:pt x="1598" y="1454"/>
                      </a:lnTo>
                      <a:lnTo>
                        <a:pt x="1606" y="1434"/>
                      </a:lnTo>
                      <a:lnTo>
                        <a:pt x="1622" y="1402"/>
                      </a:lnTo>
                      <a:lnTo>
                        <a:pt x="1642" y="1372"/>
                      </a:lnTo>
                      <a:lnTo>
                        <a:pt x="1654" y="1354"/>
                      </a:lnTo>
                      <a:lnTo>
                        <a:pt x="1696" y="1296"/>
                      </a:lnTo>
                      <a:lnTo>
                        <a:pt x="1700" y="1292"/>
                      </a:lnTo>
                      <a:lnTo>
                        <a:pt x="1720" y="1268"/>
                      </a:lnTo>
                      <a:lnTo>
                        <a:pt x="1736" y="1252"/>
                      </a:lnTo>
                      <a:lnTo>
                        <a:pt x="1744" y="1244"/>
                      </a:lnTo>
                      <a:lnTo>
                        <a:pt x="1752" y="1234"/>
                      </a:lnTo>
                      <a:lnTo>
                        <a:pt x="1758" y="1220"/>
                      </a:lnTo>
                      <a:lnTo>
                        <a:pt x="1764" y="1206"/>
                      </a:lnTo>
                      <a:lnTo>
                        <a:pt x="1770" y="1190"/>
                      </a:lnTo>
                      <a:lnTo>
                        <a:pt x="1794" y="1124"/>
                      </a:lnTo>
                      <a:lnTo>
                        <a:pt x="1804" y="1096"/>
                      </a:lnTo>
                      <a:lnTo>
                        <a:pt x="1810" y="1070"/>
                      </a:lnTo>
                      <a:lnTo>
                        <a:pt x="1814" y="1058"/>
                      </a:lnTo>
                      <a:lnTo>
                        <a:pt x="1818" y="1044"/>
                      </a:lnTo>
                      <a:lnTo>
                        <a:pt x="1826" y="1030"/>
                      </a:lnTo>
                      <a:lnTo>
                        <a:pt x="1834" y="1016"/>
                      </a:lnTo>
                      <a:lnTo>
                        <a:pt x="1848" y="992"/>
                      </a:lnTo>
                      <a:lnTo>
                        <a:pt x="1886" y="930"/>
                      </a:lnTo>
                      <a:lnTo>
                        <a:pt x="1912" y="886"/>
                      </a:lnTo>
                      <a:lnTo>
                        <a:pt x="1930" y="856"/>
                      </a:lnTo>
                      <a:lnTo>
                        <a:pt x="1948" y="828"/>
                      </a:lnTo>
                      <a:lnTo>
                        <a:pt x="1956" y="814"/>
                      </a:lnTo>
                      <a:lnTo>
                        <a:pt x="1964" y="798"/>
                      </a:lnTo>
                      <a:lnTo>
                        <a:pt x="1970" y="780"/>
                      </a:lnTo>
                      <a:lnTo>
                        <a:pt x="1976" y="764"/>
                      </a:lnTo>
                      <a:lnTo>
                        <a:pt x="1984" y="720"/>
                      </a:lnTo>
                      <a:lnTo>
                        <a:pt x="1998" y="650"/>
                      </a:lnTo>
                      <a:lnTo>
                        <a:pt x="2008" y="598"/>
                      </a:lnTo>
                      <a:lnTo>
                        <a:pt x="2012" y="564"/>
                      </a:lnTo>
                      <a:lnTo>
                        <a:pt x="2014" y="534"/>
                      </a:lnTo>
                      <a:lnTo>
                        <a:pt x="2016" y="522"/>
                      </a:lnTo>
                      <a:lnTo>
                        <a:pt x="2018" y="506"/>
                      </a:lnTo>
                      <a:lnTo>
                        <a:pt x="2024" y="490"/>
                      </a:lnTo>
                      <a:lnTo>
                        <a:pt x="2030" y="476"/>
                      </a:lnTo>
                      <a:lnTo>
                        <a:pt x="2044" y="452"/>
                      </a:lnTo>
                      <a:lnTo>
                        <a:pt x="2056" y="434"/>
                      </a:lnTo>
                      <a:lnTo>
                        <a:pt x="2062" y="428"/>
                      </a:lnTo>
                      <a:lnTo>
                        <a:pt x="2066" y="418"/>
                      </a:lnTo>
                      <a:lnTo>
                        <a:pt x="2070" y="408"/>
                      </a:lnTo>
                      <a:lnTo>
                        <a:pt x="2074" y="398"/>
                      </a:lnTo>
                      <a:lnTo>
                        <a:pt x="2076" y="386"/>
                      </a:lnTo>
                      <a:lnTo>
                        <a:pt x="2082" y="374"/>
                      </a:lnTo>
                      <a:lnTo>
                        <a:pt x="2088" y="364"/>
                      </a:lnTo>
                      <a:lnTo>
                        <a:pt x="2096" y="354"/>
                      </a:lnTo>
                      <a:lnTo>
                        <a:pt x="2124" y="324"/>
                      </a:lnTo>
                      <a:lnTo>
                        <a:pt x="2144" y="298"/>
                      </a:lnTo>
                      <a:lnTo>
                        <a:pt x="2148" y="292"/>
                      </a:lnTo>
                      <a:lnTo>
                        <a:pt x="2146" y="280"/>
                      </a:lnTo>
                      <a:lnTo>
                        <a:pt x="2142" y="266"/>
                      </a:lnTo>
                      <a:lnTo>
                        <a:pt x="2136" y="254"/>
                      </a:lnTo>
                      <a:close/>
                      <a:moveTo>
                        <a:pt x="988" y="5046"/>
                      </a:moveTo>
                      <a:lnTo>
                        <a:pt x="988" y="5046"/>
                      </a:lnTo>
                      <a:lnTo>
                        <a:pt x="982" y="5032"/>
                      </a:lnTo>
                      <a:lnTo>
                        <a:pt x="976" y="5016"/>
                      </a:lnTo>
                      <a:lnTo>
                        <a:pt x="968" y="4986"/>
                      </a:lnTo>
                      <a:lnTo>
                        <a:pt x="962" y="4954"/>
                      </a:lnTo>
                      <a:lnTo>
                        <a:pt x="958" y="4922"/>
                      </a:lnTo>
                      <a:lnTo>
                        <a:pt x="974" y="4938"/>
                      </a:lnTo>
                      <a:lnTo>
                        <a:pt x="980" y="4948"/>
                      </a:lnTo>
                      <a:lnTo>
                        <a:pt x="984" y="4958"/>
                      </a:lnTo>
                      <a:lnTo>
                        <a:pt x="988" y="4980"/>
                      </a:lnTo>
                      <a:lnTo>
                        <a:pt x="990" y="5002"/>
                      </a:lnTo>
                      <a:lnTo>
                        <a:pt x="988" y="5046"/>
                      </a:lnTo>
                      <a:close/>
                      <a:moveTo>
                        <a:pt x="1112" y="4102"/>
                      </a:moveTo>
                      <a:lnTo>
                        <a:pt x="1112" y="4102"/>
                      </a:lnTo>
                      <a:lnTo>
                        <a:pt x="1106" y="4132"/>
                      </a:lnTo>
                      <a:lnTo>
                        <a:pt x="1096" y="4162"/>
                      </a:lnTo>
                      <a:lnTo>
                        <a:pt x="1078" y="4220"/>
                      </a:lnTo>
                      <a:lnTo>
                        <a:pt x="1068" y="4260"/>
                      </a:lnTo>
                      <a:lnTo>
                        <a:pt x="1062" y="4300"/>
                      </a:lnTo>
                      <a:lnTo>
                        <a:pt x="1056" y="4380"/>
                      </a:lnTo>
                      <a:lnTo>
                        <a:pt x="1052" y="4456"/>
                      </a:lnTo>
                      <a:lnTo>
                        <a:pt x="1046" y="4532"/>
                      </a:lnTo>
                      <a:lnTo>
                        <a:pt x="1042" y="4568"/>
                      </a:lnTo>
                      <a:lnTo>
                        <a:pt x="1036" y="4606"/>
                      </a:lnTo>
                      <a:lnTo>
                        <a:pt x="1026" y="4642"/>
                      </a:lnTo>
                      <a:lnTo>
                        <a:pt x="1016" y="4680"/>
                      </a:lnTo>
                      <a:lnTo>
                        <a:pt x="1004" y="4706"/>
                      </a:lnTo>
                      <a:lnTo>
                        <a:pt x="992" y="4730"/>
                      </a:lnTo>
                      <a:lnTo>
                        <a:pt x="976" y="4754"/>
                      </a:lnTo>
                      <a:lnTo>
                        <a:pt x="960" y="4776"/>
                      </a:lnTo>
                      <a:lnTo>
                        <a:pt x="950" y="4786"/>
                      </a:lnTo>
                      <a:lnTo>
                        <a:pt x="938" y="4800"/>
                      </a:lnTo>
                      <a:lnTo>
                        <a:pt x="936" y="4786"/>
                      </a:lnTo>
                      <a:lnTo>
                        <a:pt x="934" y="4778"/>
                      </a:lnTo>
                      <a:lnTo>
                        <a:pt x="930" y="4774"/>
                      </a:lnTo>
                      <a:lnTo>
                        <a:pt x="924" y="4754"/>
                      </a:lnTo>
                      <a:lnTo>
                        <a:pt x="912" y="4698"/>
                      </a:lnTo>
                      <a:lnTo>
                        <a:pt x="900" y="4636"/>
                      </a:lnTo>
                      <a:lnTo>
                        <a:pt x="890" y="4576"/>
                      </a:lnTo>
                      <a:lnTo>
                        <a:pt x="886" y="4550"/>
                      </a:lnTo>
                      <a:lnTo>
                        <a:pt x="884" y="4528"/>
                      </a:lnTo>
                      <a:lnTo>
                        <a:pt x="864" y="4252"/>
                      </a:lnTo>
                      <a:lnTo>
                        <a:pt x="860" y="4198"/>
                      </a:lnTo>
                      <a:lnTo>
                        <a:pt x="854" y="4144"/>
                      </a:lnTo>
                      <a:lnTo>
                        <a:pt x="842" y="4084"/>
                      </a:lnTo>
                      <a:lnTo>
                        <a:pt x="838" y="4054"/>
                      </a:lnTo>
                      <a:lnTo>
                        <a:pt x="838" y="4022"/>
                      </a:lnTo>
                      <a:lnTo>
                        <a:pt x="846" y="3974"/>
                      </a:lnTo>
                      <a:lnTo>
                        <a:pt x="854" y="3926"/>
                      </a:lnTo>
                      <a:lnTo>
                        <a:pt x="860" y="3924"/>
                      </a:lnTo>
                      <a:lnTo>
                        <a:pt x="870" y="3924"/>
                      </a:lnTo>
                      <a:lnTo>
                        <a:pt x="912" y="3922"/>
                      </a:lnTo>
                      <a:lnTo>
                        <a:pt x="952" y="3924"/>
                      </a:lnTo>
                      <a:lnTo>
                        <a:pt x="1032" y="3928"/>
                      </a:lnTo>
                      <a:lnTo>
                        <a:pt x="1112" y="3932"/>
                      </a:lnTo>
                      <a:lnTo>
                        <a:pt x="1114" y="3942"/>
                      </a:lnTo>
                      <a:lnTo>
                        <a:pt x="1116" y="3952"/>
                      </a:lnTo>
                      <a:lnTo>
                        <a:pt x="1120" y="3978"/>
                      </a:lnTo>
                      <a:lnTo>
                        <a:pt x="1120" y="3998"/>
                      </a:lnTo>
                      <a:lnTo>
                        <a:pt x="1120" y="4024"/>
                      </a:lnTo>
                      <a:lnTo>
                        <a:pt x="1118" y="4058"/>
                      </a:lnTo>
                      <a:lnTo>
                        <a:pt x="1112" y="410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algn="just">
                    <a:lnSpc>
                      <a:spcPct val="120000"/>
                    </a:lnSpc>
                    <a:defRPr/>
                  </a:pPr>
                  <a:endParaRPr lang="da-DK" sz="640" kern="0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1" name="Freeform 97"/>
                <p:cNvSpPr/>
                <p:nvPr/>
              </p:nvSpPr>
              <p:spPr bwMode="auto">
                <a:xfrm>
                  <a:off x="7714478" y="5448666"/>
                  <a:ext cx="488340" cy="380373"/>
                </a:xfrm>
                <a:custGeom>
                  <a:avLst/>
                  <a:gdLst>
                    <a:gd name="T0" fmla="*/ 0 w 308"/>
                    <a:gd name="T1" fmla="*/ 136525 h 230"/>
                    <a:gd name="T2" fmla="*/ 66675 w 308"/>
                    <a:gd name="T3" fmla="*/ 365125 h 230"/>
                    <a:gd name="T4" fmla="*/ 257175 w 308"/>
                    <a:gd name="T5" fmla="*/ 307975 h 230"/>
                    <a:gd name="T6" fmla="*/ 406400 w 308"/>
                    <a:gd name="T7" fmla="*/ 244475 h 230"/>
                    <a:gd name="T8" fmla="*/ 488950 w 308"/>
                    <a:gd name="T9" fmla="*/ 158750 h 230"/>
                    <a:gd name="T10" fmla="*/ 406400 w 308"/>
                    <a:gd name="T11" fmla="*/ 0 h 230"/>
                    <a:gd name="T12" fmla="*/ 0 w 308"/>
                    <a:gd name="T13" fmla="*/ 136525 h 230"/>
                    <a:gd name="T14" fmla="*/ 0 w 308"/>
                    <a:gd name="T15" fmla="*/ 136525 h 23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08"/>
                    <a:gd name="T25" fmla="*/ 0 h 230"/>
                    <a:gd name="T26" fmla="*/ 308 w 308"/>
                    <a:gd name="T27" fmla="*/ 230 h 23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08" h="230">
                      <a:moveTo>
                        <a:pt x="0" y="86"/>
                      </a:moveTo>
                      <a:lnTo>
                        <a:pt x="42" y="230"/>
                      </a:lnTo>
                      <a:lnTo>
                        <a:pt x="162" y="194"/>
                      </a:lnTo>
                      <a:lnTo>
                        <a:pt x="256" y="154"/>
                      </a:lnTo>
                      <a:lnTo>
                        <a:pt x="308" y="100"/>
                      </a:lnTo>
                      <a:lnTo>
                        <a:pt x="256" y="0"/>
                      </a:lnTo>
                      <a:lnTo>
                        <a:pt x="0" y="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algn="just">
                    <a:lnSpc>
                      <a:spcPct val="120000"/>
                    </a:lnSpc>
                    <a:defRPr/>
                  </a:pPr>
                  <a:endParaRPr lang="da-DK" sz="640" kern="0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2" name="Freeform 98"/>
                <p:cNvSpPr/>
                <p:nvPr/>
              </p:nvSpPr>
              <p:spPr bwMode="auto">
                <a:xfrm>
                  <a:off x="10434256" y="5584513"/>
                  <a:ext cx="454429" cy="339619"/>
                </a:xfrm>
                <a:custGeom>
                  <a:avLst/>
                  <a:gdLst>
                    <a:gd name="T0" fmla="*/ 463550 w 292"/>
                    <a:gd name="T1" fmla="*/ 133350 h 216"/>
                    <a:gd name="T2" fmla="*/ 365125 w 292"/>
                    <a:gd name="T3" fmla="*/ 342900 h 216"/>
                    <a:gd name="T4" fmla="*/ 206375 w 292"/>
                    <a:gd name="T5" fmla="*/ 304800 h 216"/>
                    <a:gd name="T6" fmla="*/ 60325 w 292"/>
                    <a:gd name="T7" fmla="*/ 244475 h 216"/>
                    <a:gd name="T8" fmla="*/ 0 w 292"/>
                    <a:gd name="T9" fmla="*/ 158750 h 216"/>
                    <a:gd name="T10" fmla="*/ 60325 w 292"/>
                    <a:gd name="T11" fmla="*/ 0 h 216"/>
                    <a:gd name="T12" fmla="*/ 463550 w 292"/>
                    <a:gd name="T13" fmla="*/ 133350 h 216"/>
                    <a:gd name="T14" fmla="*/ 463550 w 292"/>
                    <a:gd name="T15" fmla="*/ 133350 h 21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92"/>
                    <a:gd name="T25" fmla="*/ 0 h 216"/>
                    <a:gd name="T26" fmla="*/ 292 w 292"/>
                    <a:gd name="T27" fmla="*/ 216 h 21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92" h="216">
                      <a:moveTo>
                        <a:pt x="292" y="84"/>
                      </a:moveTo>
                      <a:lnTo>
                        <a:pt x="230" y="216"/>
                      </a:lnTo>
                      <a:lnTo>
                        <a:pt x="130" y="192"/>
                      </a:lnTo>
                      <a:lnTo>
                        <a:pt x="38" y="154"/>
                      </a:lnTo>
                      <a:lnTo>
                        <a:pt x="0" y="100"/>
                      </a:lnTo>
                      <a:lnTo>
                        <a:pt x="38" y="0"/>
                      </a:lnTo>
                      <a:lnTo>
                        <a:pt x="292" y="8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algn="just">
                    <a:lnSpc>
                      <a:spcPct val="120000"/>
                    </a:lnSpc>
                    <a:defRPr/>
                  </a:pPr>
                  <a:endParaRPr lang="da-DK" sz="640" kern="0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26" name="Gruppe 74"/>
              <p:cNvGrpSpPr/>
              <p:nvPr/>
            </p:nvGrpSpPr>
            <p:grpSpPr bwMode="auto">
              <a:xfrm>
                <a:off x="6141994" y="2089215"/>
                <a:ext cx="95078" cy="150736"/>
                <a:chOff x="12261828" y="5789559"/>
                <a:chExt cx="866566" cy="1809769"/>
              </a:xfrm>
            </p:grpSpPr>
            <p:sp>
              <p:nvSpPr>
                <p:cNvPr id="27" name="Freeform 113"/>
                <p:cNvSpPr/>
                <p:nvPr/>
              </p:nvSpPr>
              <p:spPr bwMode="auto">
                <a:xfrm>
                  <a:off x="12263003" y="5792324"/>
                  <a:ext cx="866562" cy="1809779"/>
                </a:xfrm>
                <a:custGeom>
                  <a:avLst/>
                  <a:gdLst>
                    <a:gd name="T0" fmla="*/ 524 w 548"/>
                    <a:gd name="T1" fmla="*/ 1080 h 1142"/>
                    <a:gd name="T2" fmla="*/ 494 w 548"/>
                    <a:gd name="T3" fmla="*/ 1104 h 1142"/>
                    <a:gd name="T4" fmla="*/ 450 w 548"/>
                    <a:gd name="T5" fmla="*/ 1122 h 1142"/>
                    <a:gd name="T6" fmla="*/ 326 w 548"/>
                    <a:gd name="T7" fmla="*/ 1140 h 1142"/>
                    <a:gd name="T8" fmla="*/ 204 w 548"/>
                    <a:gd name="T9" fmla="*/ 1140 h 1142"/>
                    <a:gd name="T10" fmla="*/ 72 w 548"/>
                    <a:gd name="T11" fmla="*/ 1112 h 1142"/>
                    <a:gd name="T12" fmla="*/ 30 w 548"/>
                    <a:gd name="T13" fmla="*/ 1088 h 1142"/>
                    <a:gd name="T14" fmla="*/ 4 w 548"/>
                    <a:gd name="T15" fmla="*/ 1048 h 1142"/>
                    <a:gd name="T16" fmla="*/ 26 w 548"/>
                    <a:gd name="T17" fmla="*/ 580 h 1142"/>
                    <a:gd name="T18" fmla="*/ 36 w 548"/>
                    <a:gd name="T19" fmla="*/ 506 h 1142"/>
                    <a:gd name="T20" fmla="*/ 50 w 548"/>
                    <a:gd name="T21" fmla="*/ 440 h 1142"/>
                    <a:gd name="T22" fmla="*/ 74 w 548"/>
                    <a:gd name="T23" fmla="*/ 334 h 1142"/>
                    <a:gd name="T24" fmla="*/ 84 w 548"/>
                    <a:gd name="T25" fmla="*/ 272 h 1142"/>
                    <a:gd name="T26" fmla="*/ 112 w 548"/>
                    <a:gd name="T27" fmla="*/ 168 h 1142"/>
                    <a:gd name="T28" fmla="*/ 136 w 548"/>
                    <a:gd name="T29" fmla="*/ 120 h 1142"/>
                    <a:gd name="T30" fmla="*/ 166 w 548"/>
                    <a:gd name="T31" fmla="*/ 42 h 1142"/>
                    <a:gd name="T32" fmla="*/ 180 w 548"/>
                    <a:gd name="T33" fmla="*/ 10 h 1142"/>
                    <a:gd name="T34" fmla="*/ 194 w 548"/>
                    <a:gd name="T35" fmla="*/ 0 h 1142"/>
                    <a:gd name="T36" fmla="*/ 206 w 548"/>
                    <a:gd name="T37" fmla="*/ 6 h 1142"/>
                    <a:gd name="T38" fmla="*/ 236 w 548"/>
                    <a:gd name="T39" fmla="*/ 34 h 1142"/>
                    <a:gd name="T40" fmla="*/ 240 w 548"/>
                    <a:gd name="T41" fmla="*/ 50 h 1142"/>
                    <a:gd name="T42" fmla="*/ 234 w 548"/>
                    <a:gd name="T43" fmla="*/ 80 h 1142"/>
                    <a:gd name="T44" fmla="*/ 212 w 548"/>
                    <a:gd name="T45" fmla="*/ 112 h 1142"/>
                    <a:gd name="T46" fmla="*/ 206 w 548"/>
                    <a:gd name="T47" fmla="*/ 124 h 1142"/>
                    <a:gd name="T48" fmla="*/ 210 w 548"/>
                    <a:gd name="T49" fmla="*/ 158 h 1142"/>
                    <a:gd name="T50" fmla="*/ 238 w 548"/>
                    <a:gd name="T51" fmla="*/ 218 h 1142"/>
                    <a:gd name="T52" fmla="*/ 260 w 548"/>
                    <a:gd name="T53" fmla="*/ 248 h 1142"/>
                    <a:gd name="T54" fmla="*/ 282 w 548"/>
                    <a:gd name="T55" fmla="*/ 250 h 1142"/>
                    <a:gd name="T56" fmla="*/ 312 w 548"/>
                    <a:gd name="T57" fmla="*/ 230 h 1142"/>
                    <a:gd name="T58" fmla="*/ 364 w 548"/>
                    <a:gd name="T59" fmla="*/ 160 h 1142"/>
                    <a:gd name="T60" fmla="*/ 376 w 548"/>
                    <a:gd name="T61" fmla="*/ 128 h 1142"/>
                    <a:gd name="T62" fmla="*/ 374 w 548"/>
                    <a:gd name="T63" fmla="*/ 110 h 1142"/>
                    <a:gd name="T64" fmla="*/ 378 w 548"/>
                    <a:gd name="T65" fmla="*/ 34 h 1142"/>
                    <a:gd name="T66" fmla="*/ 384 w 548"/>
                    <a:gd name="T67" fmla="*/ 16 h 1142"/>
                    <a:gd name="T68" fmla="*/ 396 w 548"/>
                    <a:gd name="T69" fmla="*/ 10 h 1142"/>
                    <a:gd name="T70" fmla="*/ 410 w 548"/>
                    <a:gd name="T71" fmla="*/ 30 h 1142"/>
                    <a:gd name="T72" fmla="*/ 422 w 548"/>
                    <a:gd name="T73" fmla="*/ 78 h 1142"/>
                    <a:gd name="T74" fmla="*/ 416 w 548"/>
                    <a:gd name="T75" fmla="*/ 112 h 1142"/>
                    <a:gd name="T76" fmla="*/ 412 w 548"/>
                    <a:gd name="T77" fmla="*/ 128 h 1142"/>
                    <a:gd name="T78" fmla="*/ 418 w 548"/>
                    <a:gd name="T79" fmla="*/ 218 h 1142"/>
                    <a:gd name="T80" fmla="*/ 432 w 548"/>
                    <a:gd name="T81" fmla="*/ 274 h 1142"/>
                    <a:gd name="T82" fmla="*/ 470 w 548"/>
                    <a:gd name="T83" fmla="*/ 390 h 1142"/>
                    <a:gd name="T84" fmla="*/ 530 w 548"/>
                    <a:gd name="T85" fmla="*/ 540 h 1142"/>
                    <a:gd name="T86" fmla="*/ 548 w 548"/>
                    <a:gd name="T87" fmla="*/ 658 h 1142"/>
                    <a:gd name="T88" fmla="*/ 546 w 548"/>
                    <a:gd name="T89" fmla="*/ 980 h 1142"/>
                    <a:gd name="T90" fmla="*/ 530 w 548"/>
                    <a:gd name="T91" fmla="*/ 1070 h 114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548"/>
                    <a:gd name="T139" fmla="*/ 0 h 1142"/>
                    <a:gd name="T140" fmla="*/ 548 w 548"/>
                    <a:gd name="T141" fmla="*/ 1142 h 1142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548" h="1142">
                      <a:moveTo>
                        <a:pt x="530" y="1070"/>
                      </a:moveTo>
                      <a:lnTo>
                        <a:pt x="530" y="1070"/>
                      </a:lnTo>
                      <a:lnTo>
                        <a:pt x="524" y="1080"/>
                      </a:lnTo>
                      <a:lnTo>
                        <a:pt x="516" y="1088"/>
                      </a:lnTo>
                      <a:lnTo>
                        <a:pt x="506" y="1098"/>
                      </a:lnTo>
                      <a:lnTo>
                        <a:pt x="494" y="1104"/>
                      </a:lnTo>
                      <a:lnTo>
                        <a:pt x="480" y="1112"/>
                      </a:lnTo>
                      <a:lnTo>
                        <a:pt x="464" y="1118"/>
                      </a:lnTo>
                      <a:lnTo>
                        <a:pt x="450" y="1122"/>
                      </a:lnTo>
                      <a:lnTo>
                        <a:pt x="432" y="1126"/>
                      </a:lnTo>
                      <a:lnTo>
                        <a:pt x="326" y="1140"/>
                      </a:lnTo>
                      <a:lnTo>
                        <a:pt x="288" y="1142"/>
                      </a:lnTo>
                      <a:lnTo>
                        <a:pt x="246" y="1142"/>
                      </a:lnTo>
                      <a:lnTo>
                        <a:pt x="204" y="1140"/>
                      </a:lnTo>
                      <a:lnTo>
                        <a:pt x="168" y="1134"/>
                      </a:lnTo>
                      <a:lnTo>
                        <a:pt x="72" y="1112"/>
                      </a:lnTo>
                      <a:lnTo>
                        <a:pt x="58" y="1106"/>
                      </a:lnTo>
                      <a:lnTo>
                        <a:pt x="42" y="1098"/>
                      </a:lnTo>
                      <a:lnTo>
                        <a:pt x="30" y="1088"/>
                      </a:lnTo>
                      <a:lnTo>
                        <a:pt x="20" y="1076"/>
                      </a:lnTo>
                      <a:lnTo>
                        <a:pt x="10" y="1062"/>
                      </a:lnTo>
                      <a:lnTo>
                        <a:pt x="4" y="1048"/>
                      </a:lnTo>
                      <a:lnTo>
                        <a:pt x="0" y="1032"/>
                      </a:lnTo>
                      <a:lnTo>
                        <a:pt x="0" y="1014"/>
                      </a:lnTo>
                      <a:lnTo>
                        <a:pt x="26" y="580"/>
                      </a:lnTo>
                      <a:lnTo>
                        <a:pt x="30" y="546"/>
                      </a:lnTo>
                      <a:lnTo>
                        <a:pt x="36" y="506"/>
                      </a:lnTo>
                      <a:lnTo>
                        <a:pt x="44" y="470"/>
                      </a:lnTo>
                      <a:lnTo>
                        <a:pt x="50" y="440"/>
                      </a:lnTo>
                      <a:lnTo>
                        <a:pt x="60" y="410"/>
                      </a:lnTo>
                      <a:lnTo>
                        <a:pt x="68" y="372"/>
                      </a:lnTo>
                      <a:lnTo>
                        <a:pt x="74" y="334"/>
                      </a:lnTo>
                      <a:lnTo>
                        <a:pt x="80" y="298"/>
                      </a:lnTo>
                      <a:lnTo>
                        <a:pt x="84" y="272"/>
                      </a:lnTo>
                      <a:lnTo>
                        <a:pt x="90" y="238"/>
                      </a:lnTo>
                      <a:lnTo>
                        <a:pt x="100" y="202"/>
                      </a:lnTo>
                      <a:lnTo>
                        <a:pt x="112" y="168"/>
                      </a:lnTo>
                      <a:lnTo>
                        <a:pt x="124" y="142"/>
                      </a:lnTo>
                      <a:lnTo>
                        <a:pt x="136" y="120"/>
                      </a:lnTo>
                      <a:lnTo>
                        <a:pt x="150" y="92"/>
                      </a:lnTo>
                      <a:lnTo>
                        <a:pt x="160" y="66"/>
                      </a:lnTo>
                      <a:lnTo>
                        <a:pt x="166" y="42"/>
                      </a:lnTo>
                      <a:lnTo>
                        <a:pt x="172" y="24"/>
                      </a:lnTo>
                      <a:lnTo>
                        <a:pt x="180" y="10"/>
                      </a:lnTo>
                      <a:lnTo>
                        <a:pt x="184" y="4"/>
                      </a:lnTo>
                      <a:lnTo>
                        <a:pt x="188" y="2"/>
                      </a:lnTo>
                      <a:lnTo>
                        <a:pt x="194" y="0"/>
                      </a:lnTo>
                      <a:lnTo>
                        <a:pt x="198" y="0"/>
                      </a:lnTo>
                      <a:lnTo>
                        <a:pt x="206" y="6"/>
                      </a:lnTo>
                      <a:lnTo>
                        <a:pt x="216" y="14"/>
                      </a:lnTo>
                      <a:lnTo>
                        <a:pt x="226" y="24"/>
                      </a:lnTo>
                      <a:lnTo>
                        <a:pt x="236" y="34"/>
                      </a:lnTo>
                      <a:lnTo>
                        <a:pt x="238" y="42"/>
                      </a:lnTo>
                      <a:lnTo>
                        <a:pt x="240" y="50"/>
                      </a:lnTo>
                      <a:lnTo>
                        <a:pt x="240" y="58"/>
                      </a:lnTo>
                      <a:lnTo>
                        <a:pt x="238" y="68"/>
                      </a:lnTo>
                      <a:lnTo>
                        <a:pt x="234" y="80"/>
                      </a:lnTo>
                      <a:lnTo>
                        <a:pt x="228" y="90"/>
                      </a:lnTo>
                      <a:lnTo>
                        <a:pt x="220" y="102"/>
                      </a:lnTo>
                      <a:lnTo>
                        <a:pt x="212" y="112"/>
                      </a:lnTo>
                      <a:lnTo>
                        <a:pt x="210" y="118"/>
                      </a:lnTo>
                      <a:lnTo>
                        <a:pt x="206" y="124"/>
                      </a:lnTo>
                      <a:lnTo>
                        <a:pt x="206" y="132"/>
                      </a:lnTo>
                      <a:lnTo>
                        <a:pt x="206" y="140"/>
                      </a:lnTo>
                      <a:lnTo>
                        <a:pt x="210" y="158"/>
                      </a:lnTo>
                      <a:lnTo>
                        <a:pt x="218" y="178"/>
                      </a:lnTo>
                      <a:lnTo>
                        <a:pt x="228" y="198"/>
                      </a:lnTo>
                      <a:lnTo>
                        <a:pt x="238" y="218"/>
                      </a:lnTo>
                      <a:lnTo>
                        <a:pt x="250" y="234"/>
                      </a:lnTo>
                      <a:lnTo>
                        <a:pt x="260" y="248"/>
                      </a:lnTo>
                      <a:lnTo>
                        <a:pt x="266" y="252"/>
                      </a:lnTo>
                      <a:lnTo>
                        <a:pt x="274" y="254"/>
                      </a:lnTo>
                      <a:lnTo>
                        <a:pt x="282" y="250"/>
                      </a:lnTo>
                      <a:lnTo>
                        <a:pt x="292" y="246"/>
                      </a:lnTo>
                      <a:lnTo>
                        <a:pt x="302" y="238"/>
                      </a:lnTo>
                      <a:lnTo>
                        <a:pt x="312" y="230"/>
                      </a:lnTo>
                      <a:lnTo>
                        <a:pt x="332" y="208"/>
                      </a:lnTo>
                      <a:lnTo>
                        <a:pt x="350" y="184"/>
                      </a:lnTo>
                      <a:lnTo>
                        <a:pt x="364" y="160"/>
                      </a:lnTo>
                      <a:lnTo>
                        <a:pt x="374" y="140"/>
                      </a:lnTo>
                      <a:lnTo>
                        <a:pt x="376" y="134"/>
                      </a:lnTo>
                      <a:lnTo>
                        <a:pt x="376" y="128"/>
                      </a:lnTo>
                      <a:lnTo>
                        <a:pt x="374" y="120"/>
                      </a:lnTo>
                      <a:lnTo>
                        <a:pt x="374" y="110"/>
                      </a:lnTo>
                      <a:lnTo>
                        <a:pt x="374" y="86"/>
                      </a:lnTo>
                      <a:lnTo>
                        <a:pt x="376" y="60"/>
                      </a:lnTo>
                      <a:lnTo>
                        <a:pt x="378" y="34"/>
                      </a:lnTo>
                      <a:lnTo>
                        <a:pt x="380" y="24"/>
                      </a:lnTo>
                      <a:lnTo>
                        <a:pt x="384" y="16"/>
                      </a:lnTo>
                      <a:lnTo>
                        <a:pt x="386" y="12"/>
                      </a:lnTo>
                      <a:lnTo>
                        <a:pt x="390" y="10"/>
                      </a:lnTo>
                      <a:lnTo>
                        <a:pt x="396" y="10"/>
                      </a:lnTo>
                      <a:lnTo>
                        <a:pt x="400" y="14"/>
                      </a:lnTo>
                      <a:lnTo>
                        <a:pt x="404" y="22"/>
                      </a:lnTo>
                      <a:lnTo>
                        <a:pt x="410" y="30"/>
                      </a:lnTo>
                      <a:lnTo>
                        <a:pt x="418" y="54"/>
                      </a:lnTo>
                      <a:lnTo>
                        <a:pt x="422" y="78"/>
                      </a:lnTo>
                      <a:lnTo>
                        <a:pt x="422" y="98"/>
                      </a:lnTo>
                      <a:lnTo>
                        <a:pt x="420" y="106"/>
                      </a:lnTo>
                      <a:lnTo>
                        <a:pt x="416" y="112"/>
                      </a:lnTo>
                      <a:lnTo>
                        <a:pt x="414" y="118"/>
                      </a:lnTo>
                      <a:lnTo>
                        <a:pt x="412" y="128"/>
                      </a:lnTo>
                      <a:lnTo>
                        <a:pt x="412" y="154"/>
                      </a:lnTo>
                      <a:lnTo>
                        <a:pt x="414" y="184"/>
                      </a:lnTo>
                      <a:lnTo>
                        <a:pt x="418" y="218"/>
                      </a:lnTo>
                      <a:lnTo>
                        <a:pt x="424" y="238"/>
                      </a:lnTo>
                      <a:lnTo>
                        <a:pt x="432" y="274"/>
                      </a:lnTo>
                      <a:lnTo>
                        <a:pt x="444" y="314"/>
                      </a:lnTo>
                      <a:lnTo>
                        <a:pt x="458" y="356"/>
                      </a:lnTo>
                      <a:lnTo>
                        <a:pt x="470" y="390"/>
                      </a:lnTo>
                      <a:lnTo>
                        <a:pt x="518" y="504"/>
                      </a:lnTo>
                      <a:lnTo>
                        <a:pt x="530" y="540"/>
                      </a:lnTo>
                      <a:lnTo>
                        <a:pt x="540" y="580"/>
                      </a:lnTo>
                      <a:lnTo>
                        <a:pt x="546" y="622"/>
                      </a:lnTo>
                      <a:lnTo>
                        <a:pt x="548" y="658"/>
                      </a:lnTo>
                      <a:lnTo>
                        <a:pt x="548" y="946"/>
                      </a:lnTo>
                      <a:lnTo>
                        <a:pt x="546" y="980"/>
                      </a:lnTo>
                      <a:lnTo>
                        <a:pt x="542" y="1014"/>
                      </a:lnTo>
                      <a:lnTo>
                        <a:pt x="538" y="1046"/>
                      </a:lnTo>
                      <a:lnTo>
                        <a:pt x="530" y="107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">
                  <a:noFill/>
                  <a:round/>
                </a:ln>
              </p:spPr>
              <p:txBody>
                <a:bodyPr/>
                <a:lstStyle/>
                <a:p>
                  <a:pPr algn="just">
                    <a:lnSpc>
                      <a:spcPct val="120000"/>
                    </a:lnSpc>
                    <a:defRPr/>
                  </a:pPr>
                  <a:endParaRPr lang="da-DK" sz="640" kern="0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8" name="Freeform 114"/>
                <p:cNvSpPr/>
                <p:nvPr/>
              </p:nvSpPr>
              <p:spPr bwMode="auto">
                <a:xfrm>
                  <a:off x="12870802" y="5808199"/>
                  <a:ext cx="126372" cy="254004"/>
                </a:xfrm>
                <a:custGeom>
                  <a:avLst/>
                  <a:gdLst>
                    <a:gd name="T0" fmla="*/ 6 w 80"/>
                    <a:gd name="T1" fmla="*/ 0 h 152"/>
                    <a:gd name="T2" fmla="*/ 6 w 80"/>
                    <a:gd name="T3" fmla="*/ 0 h 152"/>
                    <a:gd name="T4" fmla="*/ 2 w 80"/>
                    <a:gd name="T5" fmla="*/ 34 h 152"/>
                    <a:gd name="T6" fmla="*/ 0 w 80"/>
                    <a:gd name="T7" fmla="*/ 66 h 152"/>
                    <a:gd name="T8" fmla="*/ 0 w 80"/>
                    <a:gd name="T9" fmla="*/ 82 h 152"/>
                    <a:gd name="T10" fmla="*/ 2 w 80"/>
                    <a:gd name="T11" fmla="*/ 96 h 152"/>
                    <a:gd name="T12" fmla="*/ 2 w 80"/>
                    <a:gd name="T13" fmla="*/ 96 h 152"/>
                    <a:gd name="T14" fmla="*/ 4 w 80"/>
                    <a:gd name="T15" fmla="*/ 108 h 152"/>
                    <a:gd name="T16" fmla="*/ 10 w 80"/>
                    <a:gd name="T17" fmla="*/ 114 h 152"/>
                    <a:gd name="T18" fmla="*/ 16 w 80"/>
                    <a:gd name="T19" fmla="*/ 118 h 152"/>
                    <a:gd name="T20" fmla="*/ 26 w 80"/>
                    <a:gd name="T21" fmla="*/ 122 h 152"/>
                    <a:gd name="T22" fmla="*/ 36 w 80"/>
                    <a:gd name="T23" fmla="*/ 124 h 152"/>
                    <a:gd name="T24" fmla="*/ 48 w 80"/>
                    <a:gd name="T25" fmla="*/ 130 h 152"/>
                    <a:gd name="T26" fmla="*/ 64 w 80"/>
                    <a:gd name="T27" fmla="*/ 138 h 152"/>
                    <a:gd name="T28" fmla="*/ 80 w 80"/>
                    <a:gd name="T29" fmla="*/ 152 h 152"/>
                    <a:gd name="T30" fmla="*/ 80 w 80"/>
                    <a:gd name="T31" fmla="*/ 152 h 152"/>
                    <a:gd name="T32" fmla="*/ 74 w 80"/>
                    <a:gd name="T33" fmla="*/ 128 h 152"/>
                    <a:gd name="T34" fmla="*/ 56 w 80"/>
                    <a:gd name="T35" fmla="*/ 78 h 152"/>
                    <a:gd name="T36" fmla="*/ 44 w 80"/>
                    <a:gd name="T37" fmla="*/ 50 h 152"/>
                    <a:gd name="T38" fmla="*/ 32 w 80"/>
                    <a:gd name="T39" fmla="*/ 26 h 152"/>
                    <a:gd name="T40" fmla="*/ 26 w 80"/>
                    <a:gd name="T41" fmla="*/ 16 h 152"/>
                    <a:gd name="T42" fmla="*/ 20 w 80"/>
                    <a:gd name="T43" fmla="*/ 8 h 152"/>
                    <a:gd name="T44" fmla="*/ 12 w 80"/>
                    <a:gd name="T45" fmla="*/ 2 h 152"/>
                    <a:gd name="T46" fmla="*/ 6 w 80"/>
                    <a:gd name="T47" fmla="*/ 0 h 152"/>
                    <a:gd name="T48" fmla="*/ 6 w 80"/>
                    <a:gd name="T49" fmla="*/ 0 h 15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80"/>
                    <a:gd name="T76" fmla="*/ 0 h 152"/>
                    <a:gd name="T77" fmla="*/ 80 w 80"/>
                    <a:gd name="T78" fmla="*/ 152 h 152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80" h="152">
                      <a:moveTo>
                        <a:pt x="6" y="0"/>
                      </a:moveTo>
                      <a:lnTo>
                        <a:pt x="6" y="0"/>
                      </a:lnTo>
                      <a:lnTo>
                        <a:pt x="2" y="34"/>
                      </a:lnTo>
                      <a:lnTo>
                        <a:pt x="0" y="66"/>
                      </a:lnTo>
                      <a:lnTo>
                        <a:pt x="0" y="82"/>
                      </a:lnTo>
                      <a:lnTo>
                        <a:pt x="2" y="96"/>
                      </a:lnTo>
                      <a:lnTo>
                        <a:pt x="4" y="108"/>
                      </a:lnTo>
                      <a:lnTo>
                        <a:pt x="10" y="114"/>
                      </a:lnTo>
                      <a:lnTo>
                        <a:pt x="16" y="118"/>
                      </a:lnTo>
                      <a:lnTo>
                        <a:pt x="26" y="122"/>
                      </a:lnTo>
                      <a:lnTo>
                        <a:pt x="36" y="124"/>
                      </a:lnTo>
                      <a:lnTo>
                        <a:pt x="48" y="130"/>
                      </a:lnTo>
                      <a:lnTo>
                        <a:pt x="64" y="138"/>
                      </a:lnTo>
                      <a:lnTo>
                        <a:pt x="80" y="152"/>
                      </a:lnTo>
                      <a:lnTo>
                        <a:pt x="74" y="128"/>
                      </a:lnTo>
                      <a:lnTo>
                        <a:pt x="56" y="78"/>
                      </a:lnTo>
                      <a:lnTo>
                        <a:pt x="44" y="50"/>
                      </a:lnTo>
                      <a:lnTo>
                        <a:pt x="32" y="26"/>
                      </a:lnTo>
                      <a:lnTo>
                        <a:pt x="26" y="16"/>
                      </a:lnTo>
                      <a:lnTo>
                        <a:pt x="20" y="8"/>
                      </a:lnTo>
                      <a:lnTo>
                        <a:pt x="12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algn="just">
                    <a:lnSpc>
                      <a:spcPct val="120000"/>
                    </a:lnSpc>
                    <a:defRPr/>
                  </a:pPr>
                  <a:endParaRPr lang="da-DK" sz="640" kern="0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9" name="Freeform 115"/>
                <p:cNvSpPr/>
                <p:nvPr/>
              </p:nvSpPr>
              <p:spPr bwMode="auto">
                <a:xfrm>
                  <a:off x="12395395" y="5792324"/>
                  <a:ext cx="198589" cy="246069"/>
                </a:xfrm>
                <a:custGeom>
                  <a:avLst/>
                  <a:gdLst>
                    <a:gd name="T0" fmla="*/ 112 w 122"/>
                    <a:gd name="T1" fmla="*/ 0 h 152"/>
                    <a:gd name="T2" fmla="*/ 112 w 122"/>
                    <a:gd name="T3" fmla="*/ 0 h 152"/>
                    <a:gd name="T4" fmla="*/ 114 w 122"/>
                    <a:gd name="T5" fmla="*/ 10 h 152"/>
                    <a:gd name="T6" fmla="*/ 118 w 122"/>
                    <a:gd name="T7" fmla="*/ 34 h 152"/>
                    <a:gd name="T8" fmla="*/ 122 w 122"/>
                    <a:gd name="T9" fmla="*/ 66 h 152"/>
                    <a:gd name="T10" fmla="*/ 122 w 122"/>
                    <a:gd name="T11" fmla="*/ 82 h 152"/>
                    <a:gd name="T12" fmla="*/ 120 w 122"/>
                    <a:gd name="T13" fmla="*/ 96 h 152"/>
                    <a:gd name="T14" fmla="*/ 120 w 122"/>
                    <a:gd name="T15" fmla="*/ 96 h 152"/>
                    <a:gd name="T16" fmla="*/ 118 w 122"/>
                    <a:gd name="T17" fmla="*/ 104 h 152"/>
                    <a:gd name="T18" fmla="*/ 114 w 122"/>
                    <a:gd name="T19" fmla="*/ 108 h 152"/>
                    <a:gd name="T20" fmla="*/ 108 w 122"/>
                    <a:gd name="T21" fmla="*/ 112 h 152"/>
                    <a:gd name="T22" fmla="*/ 102 w 122"/>
                    <a:gd name="T23" fmla="*/ 116 h 152"/>
                    <a:gd name="T24" fmla="*/ 86 w 122"/>
                    <a:gd name="T25" fmla="*/ 122 h 152"/>
                    <a:gd name="T26" fmla="*/ 66 w 122"/>
                    <a:gd name="T27" fmla="*/ 126 h 152"/>
                    <a:gd name="T28" fmla="*/ 48 w 122"/>
                    <a:gd name="T29" fmla="*/ 130 h 152"/>
                    <a:gd name="T30" fmla="*/ 30 w 122"/>
                    <a:gd name="T31" fmla="*/ 136 h 152"/>
                    <a:gd name="T32" fmla="*/ 12 w 122"/>
                    <a:gd name="T33" fmla="*/ 142 h 152"/>
                    <a:gd name="T34" fmla="*/ 6 w 122"/>
                    <a:gd name="T35" fmla="*/ 146 h 152"/>
                    <a:gd name="T36" fmla="*/ 0 w 122"/>
                    <a:gd name="T37" fmla="*/ 152 h 152"/>
                    <a:gd name="T38" fmla="*/ 0 w 122"/>
                    <a:gd name="T39" fmla="*/ 152 h 152"/>
                    <a:gd name="T40" fmla="*/ 10 w 122"/>
                    <a:gd name="T41" fmla="*/ 128 h 152"/>
                    <a:gd name="T42" fmla="*/ 22 w 122"/>
                    <a:gd name="T43" fmla="*/ 104 h 152"/>
                    <a:gd name="T44" fmla="*/ 38 w 122"/>
                    <a:gd name="T45" fmla="*/ 78 h 152"/>
                    <a:gd name="T46" fmla="*/ 54 w 122"/>
                    <a:gd name="T47" fmla="*/ 50 h 152"/>
                    <a:gd name="T48" fmla="*/ 72 w 122"/>
                    <a:gd name="T49" fmla="*/ 26 h 152"/>
                    <a:gd name="T50" fmla="*/ 82 w 122"/>
                    <a:gd name="T51" fmla="*/ 16 h 152"/>
                    <a:gd name="T52" fmla="*/ 92 w 122"/>
                    <a:gd name="T53" fmla="*/ 8 h 152"/>
                    <a:gd name="T54" fmla="*/ 102 w 122"/>
                    <a:gd name="T55" fmla="*/ 2 h 152"/>
                    <a:gd name="T56" fmla="*/ 112 w 122"/>
                    <a:gd name="T57" fmla="*/ 0 h 152"/>
                    <a:gd name="T58" fmla="*/ 112 w 122"/>
                    <a:gd name="T59" fmla="*/ 0 h 152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22"/>
                    <a:gd name="T91" fmla="*/ 0 h 152"/>
                    <a:gd name="T92" fmla="*/ 122 w 122"/>
                    <a:gd name="T93" fmla="*/ 152 h 152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22" h="152">
                      <a:moveTo>
                        <a:pt x="112" y="0"/>
                      </a:moveTo>
                      <a:lnTo>
                        <a:pt x="112" y="0"/>
                      </a:lnTo>
                      <a:lnTo>
                        <a:pt x="114" y="10"/>
                      </a:lnTo>
                      <a:lnTo>
                        <a:pt x="118" y="34"/>
                      </a:lnTo>
                      <a:lnTo>
                        <a:pt x="122" y="66"/>
                      </a:lnTo>
                      <a:lnTo>
                        <a:pt x="122" y="82"/>
                      </a:lnTo>
                      <a:lnTo>
                        <a:pt x="120" y="96"/>
                      </a:lnTo>
                      <a:lnTo>
                        <a:pt x="118" y="104"/>
                      </a:lnTo>
                      <a:lnTo>
                        <a:pt x="114" y="108"/>
                      </a:lnTo>
                      <a:lnTo>
                        <a:pt x="108" y="112"/>
                      </a:lnTo>
                      <a:lnTo>
                        <a:pt x="102" y="116"/>
                      </a:lnTo>
                      <a:lnTo>
                        <a:pt x="86" y="122"/>
                      </a:lnTo>
                      <a:lnTo>
                        <a:pt x="66" y="126"/>
                      </a:lnTo>
                      <a:lnTo>
                        <a:pt x="48" y="130"/>
                      </a:lnTo>
                      <a:lnTo>
                        <a:pt x="30" y="136"/>
                      </a:lnTo>
                      <a:lnTo>
                        <a:pt x="12" y="142"/>
                      </a:lnTo>
                      <a:lnTo>
                        <a:pt x="6" y="146"/>
                      </a:lnTo>
                      <a:lnTo>
                        <a:pt x="0" y="152"/>
                      </a:lnTo>
                      <a:lnTo>
                        <a:pt x="10" y="128"/>
                      </a:lnTo>
                      <a:lnTo>
                        <a:pt x="22" y="104"/>
                      </a:lnTo>
                      <a:lnTo>
                        <a:pt x="38" y="78"/>
                      </a:lnTo>
                      <a:lnTo>
                        <a:pt x="54" y="50"/>
                      </a:lnTo>
                      <a:lnTo>
                        <a:pt x="72" y="26"/>
                      </a:lnTo>
                      <a:lnTo>
                        <a:pt x="82" y="16"/>
                      </a:lnTo>
                      <a:lnTo>
                        <a:pt x="92" y="8"/>
                      </a:lnTo>
                      <a:lnTo>
                        <a:pt x="102" y="2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 algn="just">
                    <a:lnSpc>
                      <a:spcPct val="120000"/>
                    </a:lnSpc>
                    <a:defRPr/>
                  </a:pPr>
                  <a:endParaRPr lang="da-DK" sz="640" kern="0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5" name="Rektangel 76"/>
          <p:cNvSpPr>
            <a:spLocks noChangeArrowheads="1"/>
          </p:cNvSpPr>
          <p:nvPr/>
        </p:nvSpPr>
        <p:spPr bwMode="auto">
          <a:xfrm>
            <a:off x="6454960" y="3907769"/>
            <a:ext cx="702855" cy="72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 b="0" noProof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</a:t>
            </a:r>
            <a:endParaRPr lang="da-DK" altLang="id-ID" sz="57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Rektangel 76"/>
          <p:cNvSpPr>
            <a:spLocks noChangeArrowheads="1"/>
          </p:cNvSpPr>
          <p:nvPr/>
        </p:nvSpPr>
        <p:spPr bwMode="auto">
          <a:xfrm>
            <a:off x="2114642" y="3856580"/>
            <a:ext cx="786452" cy="61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 b="0" noProof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</a:t>
            </a:r>
            <a:endParaRPr lang="da-DK" altLang="id-ID" sz="57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Rektangel 76"/>
          <p:cNvSpPr>
            <a:spLocks noChangeArrowheads="1"/>
          </p:cNvSpPr>
          <p:nvPr/>
        </p:nvSpPr>
        <p:spPr bwMode="auto">
          <a:xfrm>
            <a:off x="6763066" y="2397312"/>
            <a:ext cx="808284" cy="61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 b="0" noProof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</a:t>
            </a:r>
            <a:endParaRPr lang="da-DK" altLang="id-ID" sz="57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Rektangel 76"/>
          <p:cNvSpPr>
            <a:spLocks noChangeArrowheads="1"/>
          </p:cNvSpPr>
          <p:nvPr/>
        </p:nvSpPr>
        <p:spPr bwMode="auto">
          <a:xfrm>
            <a:off x="1304328" y="2356642"/>
            <a:ext cx="801957" cy="61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570" b="0" noProof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请替换文字内容，点击添加相关标题文字，修改文字内容，也可以直接复制你的内容到此。</a:t>
            </a:r>
            <a:endParaRPr lang="da-DK" altLang="id-ID" sz="57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49" name="Group 37"/>
          <p:cNvGrpSpPr/>
          <p:nvPr/>
        </p:nvGrpSpPr>
        <p:grpSpPr>
          <a:xfrm>
            <a:off x="6165713" y="2485222"/>
            <a:ext cx="499814" cy="1340994"/>
            <a:chOff x="6213477" y="1223964"/>
            <a:chExt cx="746125" cy="2001838"/>
          </a:xfrm>
        </p:grpSpPr>
        <p:sp>
          <p:nvSpPr>
            <p:cNvPr id="50" name="Freeform 7"/>
            <p:cNvSpPr>
              <a:spLocks noEditPoints="1"/>
            </p:cNvSpPr>
            <p:nvPr/>
          </p:nvSpPr>
          <p:spPr bwMode="auto">
            <a:xfrm>
              <a:off x="6213477" y="1223964"/>
              <a:ext cx="746125" cy="2001838"/>
            </a:xfrm>
            <a:custGeom>
              <a:avLst/>
              <a:gdLst/>
              <a:ahLst/>
              <a:cxnLst>
                <a:cxn ang="0">
                  <a:pos x="1780" y="171"/>
                </a:cxn>
                <a:cxn ang="0">
                  <a:pos x="1603" y="32"/>
                </a:cxn>
                <a:cxn ang="0">
                  <a:pos x="1299" y="31"/>
                </a:cxn>
                <a:cxn ang="0">
                  <a:pos x="1092" y="187"/>
                </a:cxn>
                <a:cxn ang="0">
                  <a:pos x="1038" y="406"/>
                </a:cxn>
                <a:cxn ang="0">
                  <a:pos x="1057" y="611"/>
                </a:cxn>
                <a:cxn ang="0">
                  <a:pos x="791" y="754"/>
                </a:cxn>
                <a:cxn ang="0">
                  <a:pos x="423" y="938"/>
                </a:cxn>
                <a:cxn ang="0">
                  <a:pos x="208" y="1439"/>
                </a:cxn>
                <a:cxn ang="0">
                  <a:pos x="41" y="2976"/>
                </a:cxn>
                <a:cxn ang="0">
                  <a:pos x="71" y="4016"/>
                </a:cxn>
                <a:cxn ang="0">
                  <a:pos x="331" y="4140"/>
                </a:cxn>
                <a:cxn ang="0">
                  <a:pos x="196" y="3888"/>
                </a:cxn>
                <a:cxn ang="0">
                  <a:pos x="262" y="3828"/>
                </a:cxn>
                <a:cxn ang="0">
                  <a:pos x="296" y="4000"/>
                </a:cxn>
                <a:cxn ang="0">
                  <a:pos x="382" y="3802"/>
                </a:cxn>
                <a:cxn ang="0">
                  <a:pos x="463" y="3412"/>
                </a:cxn>
                <a:cxn ang="0">
                  <a:pos x="518" y="3005"/>
                </a:cxn>
                <a:cxn ang="0">
                  <a:pos x="449" y="2823"/>
                </a:cxn>
                <a:cxn ang="0">
                  <a:pos x="601" y="3361"/>
                </a:cxn>
                <a:cxn ang="0">
                  <a:pos x="594" y="3993"/>
                </a:cxn>
                <a:cxn ang="0">
                  <a:pos x="653" y="4473"/>
                </a:cxn>
                <a:cxn ang="0">
                  <a:pos x="737" y="5207"/>
                </a:cxn>
                <a:cxn ang="0">
                  <a:pos x="785" y="5951"/>
                </a:cxn>
                <a:cxn ang="0">
                  <a:pos x="904" y="6710"/>
                </a:cxn>
                <a:cxn ang="0">
                  <a:pos x="1003" y="7099"/>
                </a:cxn>
                <a:cxn ang="0">
                  <a:pos x="883" y="7461"/>
                </a:cxn>
                <a:cxn ang="0">
                  <a:pos x="956" y="7551"/>
                </a:cxn>
                <a:cxn ang="0">
                  <a:pos x="1380" y="7493"/>
                </a:cxn>
                <a:cxn ang="0">
                  <a:pos x="1415" y="7263"/>
                </a:cxn>
                <a:cxn ang="0">
                  <a:pos x="1499" y="6952"/>
                </a:cxn>
                <a:cxn ang="0">
                  <a:pos x="1503" y="6721"/>
                </a:cxn>
                <a:cxn ang="0">
                  <a:pos x="1410" y="6470"/>
                </a:cxn>
                <a:cxn ang="0">
                  <a:pos x="1404" y="6104"/>
                </a:cxn>
                <a:cxn ang="0">
                  <a:pos x="1479" y="5726"/>
                </a:cxn>
                <a:cxn ang="0">
                  <a:pos x="1499" y="5016"/>
                </a:cxn>
                <a:cxn ang="0">
                  <a:pos x="1563" y="4420"/>
                </a:cxn>
                <a:cxn ang="0">
                  <a:pos x="1650" y="5016"/>
                </a:cxn>
                <a:cxn ang="0">
                  <a:pos x="1705" y="5632"/>
                </a:cxn>
                <a:cxn ang="0">
                  <a:pos x="1781" y="5965"/>
                </a:cxn>
                <a:cxn ang="0">
                  <a:pos x="1782" y="6209"/>
                </a:cxn>
                <a:cxn ang="0">
                  <a:pos x="1741" y="6523"/>
                </a:cxn>
                <a:cxn ang="0">
                  <a:pos x="1767" y="7181"/>
                </a:cxn>
                <a:cxn ang="0">
                  <a:pos x="1914" y="7271"/>
                </a:cxn>
                <a:cxn ang="0">
                  <a:pos x="2021" y="7428"/>
                </a:cxn>
                <a:cxn ang="0">
                  <a:pos x="2284" y="7508"/>
                </a:cxn>
                <a:cxn ang="0">
                  <a:pos x="2548" y="7459"/>
                </a:cxn>
                <a:cxn ang="0">
                  <a:pos x="2528" y="7314"/>
                </a:cxn>
                <a:cxn ang="0">
                  <a:pos x="2338" y="6908"/>
                </a:cxn>
                <a:cxn ang="0">
                  <a:pos x="2400" y="6428"/>
                </a:cxn>
                <a:cxn ang="0">
                  <a:pos x="2447" y="5649"/>
                </a:cxn>
                <a:cxn ang="0">
                  <a:pos x="2459" y="4698"/>
                </a:cxn>
                <a:cxn ang="0">
                  <a:pos x="2474" y="4297"/>
                </a:cxn>
                <a:cxn ang="0">
                  <a:pos x="2684" y="4134"/>
                </a:cxn>
                <a:cxn ang="0">
                  <a:pos x="2819" y="3222"/>
                </a:cxn>
                <a:cxn ang="0">
                  <a:pos x="2770" y="1735"/>
                </a:cxn>
                <a:cxn ang="0">
                  <a:pos x="2718" y="1138"/>
                </a:cxn>
                <a:cxn ang="0">
                  <a:pos x="2313" y="827"/>
                </a:cxn>
                <a:cxn ang="0">
                  <a:pos x="1906" y="714"/>
                </a:cxn>
                <a:cxn ang="0">
                  <a:pos x="2512" y="3943"/>
                </a:cxn>
                <a:cxn ang="0">
                  <a:pos x="2584" y="3943"/>
                </a:cxn>
                <a:cxn ang="0">
                  <a:pos x="2566" y="4039"/>
                </a:cxn>
              </a:cxnLst>
              <a:rect l="0" t="0" r="r" b="b"/>
              <a:pathLst>
                <a:path w="2819" h="7570">
                  <a:moveTo>
                    <a:pt x="1862" y="635"/>
                  </a:moveTo>
                  <a:lnTo>
                    <a:pt x="1866" y="608"/>
                  </a:lnTo>
                  <a:lnTo>
                    <a:pt x="1869" y="580"/>
                  </a:lnTo>
                  <a:lnTo>
                    <a:pt x="1872" y="553"/>
                  </a:lnTo>
                  <a:lnTo>
                    <a:pt x="1874" y="526"/>
                  </a:lnTo>
                  <a:lnTo>
                    <a:pt x="1874" y="499"/>
                  </a:lnTo>
                  <a:lnTo>
                    <a:pt x="1873" y="473"/>
                  </a:lnTo>
                  <a:lnTo>
                    <a:pt x="1869" y="449"/>
                  </a:lnTo>
                  <a:lnTo>
                    <a:pt x="1865" y="426"/>
                  </a:lnTo>
                  <a:lnTo>
                    <a:pt x="1809" y="233"/>
                  </a:lnTo>
                  <a:lnTo>
                    <a:pt x="1791" y="191"/>
                  </a:lnTo>
                  <a:lnTo>
                    <a:pt x="1787" y="182"/>
                  </a:lnTo>
                  <a:lnTo>
                    <a:pt x="1780" y="171"/>
                  </a:lnTo>
                  <a:lnTo>
                    <a:pt x="1772" y="160"/>
                  </a:lnTo>
                  <a:lnTo>
                    <a:pt x="1763" y="148"/>
                  </a:lnTo>
                  <a:lnTo>
                    <a:pt x="1751" y="137"/>
                  </a:lnTo>
                  <a:lnTo>
                    <a:pt x="1740" y="124"/>
                  </a:lnTo>
                  <a:lnTo>
                    <a:pt x="1727" y="113"/>
                  </a:lnTo>
                  <a:lnTo>
                    <a:pt x="1714" y="102"/>
                  </a:lnTo>
                  <a:lnTo>
                    <a:pt x="1687" y="80"/>
                  </a:lnTo>
                  <a:lnTo>
                    <a:pt x="1661" y="62"/>
                  </a:lnTo>
                  <a:lnTo>
                    <a:pt x="1650" y="54"/>
                  </a:lnTo>
                  <a:lnTo>
                    <a:pt x="1638" y="47"/>
                  </a:lnTo>
                  <a:lnTo>
                    <a:pt x="1628" y="41"/>
                  </a:lnTo>
                  <a:lnTo>
                    <a:pt x="1620" y="38"/>
                  </a:lnTo>
                  <a:lnTo>
                    <a:pt x="1603" y="32"/>
                  </a:lnTo>
                  <a:lnTo>
                    <a:pt x="1586" y="26"/>
                  </a:lnTo>
                  <a:lnTo>
                    <a:pt x="1570" y="23"/>
                  </a:lnTo>
                  <a:lnTo>
                    <a:pt x="1554" y="19"/>
                  </a:lnTo>
                  <a:lnTo>
                    <a:pt x="1523" y="15"/>
                  </a:lnTo>
                  <a:lnTo>
                    <a:pt x="1494" y="12"/>
                  </a:lnTo>
                  <a:lnTo>
                    <a:pt x="1467" y="10"/>
                  </a:lnTo>
                  <a:lnTo>
                    <a:pt x="1439" y="8"/>
                  </a:lnTo>
                  <a:lnTo>
                    <a:pt x="1427" y="7"/>
                  </a:lnTo>
                  <a:lnTo>
                    <a:pt x="1414" y="4"/>
                  </a:lnTo>
                  <a:lnTo>
                    <a:pt x="1400" y="2"/>
                  </a:lnTo>
                  <a:lnTo>
                    <a:pt x="1388" y="0"/>
                  </a:lnTo>
                  <a:lnTo>
                    <a:pt x="1310" y="20"/>
                  </a:lnTo>
                  <a:lnTo>
                    <a:pt x="1299" y="31"/>
                  </a:lnTo>
                  <a:lnTo>
                    <a:pt x="1287" y="40"/>
                  </a:lnTo>
                  <a:lnTo>
                    <a:pt x="1275" y="48"/>
                  </a:lnTo>
                  <a:lnTo>
                    <a:pt x="1262" y="54"/>
                  </a:lnTo>
                  <a:lnTo>
                    <a:pt x="1235" y="66"/>
                  </a:lnTo>
                  <a:lnTo>
                    <a:pt x="1206" y="80"/>
                  </a:lnTo>
                  <a:lnTo>
                    <a:pt x="1192" y="87"/>
                  </a:lnTo>
                  <a:lnTo>
                    <a:pt x="1177" y="96"/>
                  </a:lnTo>
                  <a:lnTo>
                    <a:pt x="1163" y="106"/>
                  </a:lnTo>
                  <a:lnTo>
                    <a:pt x="1148" y="118"/>
                  </a:lnTo>
                  <a:lnTo>
                    <a:pt x="1134" y="131"/>
                  </a:lnTo>
                  <a:lnTo>
                    <a:pt x="1119" y="147"/>
                  </a:lnTo>
                  <a:lnTo>
                    <a:pt x="1105" y="166"/>
                  </a:lnTo>
                  <a:lnTo>
                    <a:pt x="1092" y="187"/>
                  </a:lnTo>
                  <a:lnTo>
                    <a:pt x="1076" y="212"/>
                  </a:lnTo>
                  <a:lnTo>
                    <a:pt x="1062" y="239"/>
                  </a:lnTo>
                  <a:lnTo>
                    <a:pt x="1055" y="252"/>
                  </a:lnTo>
                  <a:lnTo>
                    <a:pt x="1048" y="266"/>
                  </a:lnTo>
                  <a:lnTo>
                    <a:pt x="1044" y="280"/>
                  </a:lnTo>
                  <a:lnTo>
                    <a:pt x="1039" y="294"/>
                  </a:lnTo>
                  <a:lnTo>
                    <a:pt x="1035" y="307"/>
                  </a:lnTo>
                  <a:lnTo>
                    <a:pt x="1032" y="322"/>
                  </a:lnTo>
                  <a:lnTo>
                    <a:pt x="1031" y="338"/>
                  </a:lnTo>
                  <a:lnTo>
                    <a:pt x="1030" y="354"/>
                  </a:lnTo>
                  <a:lnTo>
                    <a:pt x="1031" y="370"/>
                  </a:lnTo>
                  <a:lnTo>
                    <a:pt x="1035" y="387"/>
                  </a:lnTo>
                  <a:lnTo>
                    <a:pt x="1038" y="406"/>
                  </a:lnTo>
                  <a:lnTo>
                    <a:pt x="1044" y="424"/>
                  </a:lnTo>
                  <a:lnTo>
                    <a:pt x="1084" y="536"/>
                  </a:lnTo>
                  <a:lnTo>
                    <a:pt x="1078" y="540"/>
                  </a:lnTo>
                  <a:lnTo>
                    <a:pt x="1072" y="544"/>
                  </a:lnTo>
                  <a:lnTo>
                    <a:pt x="1067" y="548"/>
                  </a:lnTo>
                  <a:lnTo>
                    <a:pt x="1063" y="553"/>
                  </a:lnTo>
                  <a:lnTo>
                    <a:pt x="1060" y="558"/>
                  </a:lnTo>
                  <a:lnTo>
                    <a:pt x="1057" y="562"/>
                  </a:lnTo>
                  <a:lnTo>
                    <a:pt x="1055" y="567"/>
                  </a:lnTo>
                  <a:lnTo>
                    <a:pt x="1054" y="572"/>
                  </a:lnTo>
                  <a:lnTo>
                    <a:pt x="1053" y="584"/>
                  </a:lnTo>
                  <a:lnTo>
                    <a:pt x="1054" y="596"/>
                  </a:lnTo>
                  <a:lnTo>
                    <a:pt x="1057" y="611"/>
                  </a:lnTo>
                  <a:lnTo>
                    <a:pt x="1063" y="627"/>
                  </a:lnTo>
                  <a:lnTo>
                    <a:pt x="1078" y="670"/>
                  </a:lnTo>
                  <a:lnTo>
                    <a:pt x="1080" y="674"/>
                  </a:lnTo>
                  <a:lnTo>
                    <a:pt x="1057" y="687"/>
                  </a:lnTo>
                  <a:lnTo>
                    <a:pt x="1036" y="697"/>
                  </a:lnTo>
                  <a:lnTo>
                    <a:pt x="1013" y="706"/>
                  </a:lnTo>
                  <a:lnTo>
                    <a:pt x="989" y="713"/>
                  </a:lnTo>
                  <a:lnTo>
                    <a:pt x="966" y="720"/>
                  </a:lnTo>
                  <a:lnTo>
                    <a:pt x="942" y="726"/>
                  </a:lnTo>
                  <a:lnTo>
                    <a:pt x="918" y="730"/>
                  </a:lnTo>
                  <a:lnTo>
                    <a:pt x="893" y="735"/>
                  </a:lnTo>
                  <a:lnTo>
                    <a:pt x="842" y="744"/>
                  </a:lnTo>
                  <a:lnTo>
                    <a:pt x="791" y="754"/>
                  </a:lnTo>
                  <a:lnTo>
                    <a:pt x="766" y="760"/>
                  </a:lnTo>
                  <a:lnTo>
                    <a:pt x="740" y="766"/>
                  </a:lnTo>
                  <a:lnTo>
                    <a:pt x="712" y="774"/>
                  </a:lnTo>
                  <a:lnTo>
                    <a:pt x="686" y="783"/>
                  </a:lnTo>
                  <a:lnTo>
                    <a:pt x="660" y="794"/>
                  </a:lnTo>
                  <a:lnTo>
                    <a:pt x="632" y="806"/>
                  </a:lnTo>
                  <a:lnTo>
                    <a:pt x="606" y="819"/>
                  </a:lnTo>
                  <a:lnTo>
                    <a:pt x="578" y="834"/>
                  </a:lnTo>
                  <a:lnTo>
                    <a:pt x="552" y="850"/>
                  </a:lnTo>
                  <a:lnTo>
                    <a:pt x="525" y="866"/>
                  </a:lnTo>
                  <a:lnTo>
                    <a:pt x="498" y="883"/>
                  </a:lnTo>
                  <a:lnTo>
                    <a:pt x="473" y="902"/>
                  </a:lnTo>
                  <a:lnTo>
                    <a:pt x="423" y="938"/>
                  </a:lnTo>
                  <a:lnTo>
                    <a:pt x="375" y="977"/>
                  </a:lnTo>
                  <a:lnTo>
                    <a:pt x="329" y="1014"/>
                  </a:lnTo>
                  <a:lnTo>
                    <a:pt x="288" y="1050"/>
                  </a:lnTo>
                  <a:lnTo>
                    <a:pt x="282" y="1061"/>
                  </a:lnTo>
                  <a:lnTo>
                    <a:pt x="277" y="1075"/>
                  </a:lnTo>
                  <a:lnTo>
                    <a:pt x="270" y="1094"/>
                  </a:lnTo>
                  <a:lnTo>
                    <a:pt x="264" y="1117"/>
                  </a:lnTo>
                  <a:lnTo>
                    <a:pt x="250" y="1169"/>
                  </a:lnTo>
                  <a:lnTo>
                    <a:pt x="238" y="1229"/>
                  </a:lnTo>
                  <a:lnTo>
                    <a:pt x="226" y="1290"/>
                  </a:lnTo>
                  <a:lnTo>
                    <a:pt x="217" y="1349"/>
                  </a:lnTo>
                  <a:lnTo>
                    <a:pt x="210" y="1400"/>
                  </a:lnTo>
                  <a:lnTo>
                    <a:pt x="208" y="1439"/>
                  </a:lnTo>
                  <a:lnTo>
                    <a:pt x="204" y="1479"/>
                  </a:lnTo>
                  <a:lnTo>
                    <a:pt x="199" y="1547"/>
                  </a:lnTo>
                  <a:lnTo>
                    <a:pt x="188" y="1641"/>
                  </a:lnTo>
                  <a:lnTo>
                    <a:pt x="177" y="1754"/>
                  </a:lnTo>
                  <a:lnTo>
                    <a:pt x="163" y="1885"/>
                  </a:lnTo>
                  <a:lnTo>
                    <a:pt x="147" y="2026"/>
                  </a:lnTo>
                  <a:lnTo>
                    <a:pt x="131" y="2175"/>
                  </a:lnTo>
                  <a:lnTo>
                    <a:pt x="114" y="2327"/>
                  </a:lnTo>
                  <a:lnTo>
                    <a:pt x="97" y="2478"/>
                  </a:lnTo>
                  <a:lnTo>
                    <a:pt x="81" y="2622"/>
                  </a:lnTo>
                  <a:lnTo>
                    <a:pt x="66" y="2757"/>
                  </a:lnTo>
                  <a:lnTo>
                    <a:pt x="52" y="2876"/>
                  </a:lnTo>
                  <a:lnTo>
                    <a:pt x="41" y="2976"/>
                  </a:lnTo>
                  <a:lnTo>
                    <a:pt x="32" y="3054"/>
                  </a:lnTo>
                  <a:lnTo>
                    <a:pt x="26" y="3104"/>
                  </a:lnTo>
                  <a:lnTo>
                    <a:pt x="24" y="3121"/>
                  </a:lnTo>
                  <a:lnTo>
                    <a:pt x="0" y="3780"/>
                  </a:lnTo>
                  <a:lnTo>
                    <a:pt x="22" y="3791"/>
                  </a:lnTo>
                  <a:lnTo>
                    <a:pt x="23" y="3809"/>
                  </a:lnTo>
                  <a:lnTo>
                    <a:pt x="27" y="3836"/>
                  </a:lnTo>
                  <a:lnTo>
                    <a:pt x="33" y="3866"/>
                  </a:lnTo>
                  <a:lnTo>
                    <a:pt x="41" y="3901"/>
                  </a:lnTo>
                  <a:lnTo>
                    <a:pt x="50" y="3936"/>
                  </a:lnTo>
                  <a:lnTo>
                    <a:pt x="58" y="3968"/>
                  </a:lnTo>
                  <a:lnTo>
                    <a:pt x="65" y="3996"/>
                  </a:lnTo>
                  <a:lnTo>
                    <a:pt x="71" y="4016"/>
                  </a:lnTo>
                  <a:lnTo>
                    <a:pt x="74" y="4023"/>
                  </a:lnTo>
                  <a:lnTo>
                    <a:pt x="79" y="4031"/>
                  </a:lnTo>
                  <a:lnTo>
                    <a:pt x="87" y="4039"/>
                  </a:lnTo>
                  <a:lnTo>
                    <a:pt x="96" y="4048"/>
                  </a:lnTo>
                  <a:lnTo>
                    <a:pt x="119" y="4069"/>
                  </a:lnTo>
                  <a:lnTo>
                    <a:pt x="145" y="4088"/>
                  </a:lnTo>
                  <a:lnTo>
                    <a:pt x="174" y="4106"/>
                  </a:lnTo>
                  <a:lnTo>
                    <a:pt x="200" y="4121"/>
                  </a:lnTo>
                  <a:lnTo>
                    <a:pt x="212" y="4128"/>
                  </a:lnTo>
                  <a:lnTo>
                    <a:pt x="224" y="4133"/>
                  </a:lnTo>
                  <a:lnTo>
                    <a:pt x="234" y="4135"/>
                  </a:lnTo>
                  <a:lnTo>
                    <a:pt x="242" y="4136"/>
                  </a:lnTo>
                  <a:lnTo>
                    <a:pt x="331" y="4140"/>
                  </a:lnTo>
                  <a:lnTo>
                    <a:pt x="321" y="4047"/>
                  </a:lnTo>
                  <a:lnTo>
                    <a:pt x="270" y="4022"/>
                  </a:lnTo>
                  <a:lnTo>
                    <a:pt x="279" y="4015"/>
                  </a:lnTo>
                  <a:lnTo>
                    <a:pt x="212" y="3953"/>
                  </a:lnTo>
                  <a:lnTo>
                    <a:pt x="204" y="3960"/>
                  </a:lnTo>
                  <a:lnTo>
                    <a:pt x="204" y="3945"/>
                  </a:lnTo>
                  <a:lnTo>
                    <a:pt x="203" y="3935"/>
                  </a:lnTo>
                  <a:lnTo>
                    <a:pt x="202" y="3927"/>
                  </a:lnTo>
                  <a:lnTo>
                    <a:pt x="200" y="3920"/>
                  </a:lnTo>
                  <a:lnTo>
                    <a:pt x="199" y="3916"/>
                  </a:lnTo>
                  <a:lnTo>
                    <a:pt x="196" y="3909"/>
                  </a:lnTo>
                  <a:lnTo>
                    <a:pt x="196" y="3900"/>
                  </a:lnTo>
                  <a:lnTo>
                    <a:pt x="196" y="3888"/>
                  </a:lnTo>
                  <a:lnTo>
                    <a:pt x="196" y="3877"/>
                  </a:lnTo>
                  <a:lnTo>
                    <a:pt x="199" y="3868"/>
                  </a:lnTo>
                  <a:lnTo>
                    <a:pt x="200" y="3862"/>
                  </a:lnTo>
                  <a:lnTo>
                    <a:pt x="202" y="3856"/>
                  </a:lnTo>
                  <a:lnTo>
                    <a:pt x="204" y="3850"/>
                  </a:lnTo>
                  <a:lnTo>
                    <a:pt x="207" y="3842"/>
                  </a:lnTo>
                  <a:lnTo>
                    <a:pt x="208" y="3832"/>
                  </a:lnTo>
                  <a:lnTo>
                    <a:pt x="210" y="3816"/>
                  </a:lnTo>
                  <a:lnTo>
                    <a:pt x="243" y="3817"/>
                  </a:lnTo>
                  <a:lnTo>
                    <a:pt x="248" y="3818"/>
                  </a:lnTo>
                  <a:lnTo>
                    <a:pt x="254" y="3821"/>
                  </a:lnTo>
                  <a:lnTo>
                    <a:pt x="257" y="3823"/>
                  </a:lnTo>
                  <a:lnTo>
                    <a:pt x="262" y="3828"/>
                  </a:lnTo>
                  <a:lnTo>
                    <a:pt x="264" y="3832"/>
                  </a:lnTo>
                  <a:lnTo>
                    <a:pt x="267" y="3838"/>
                  </a:lnTo>
                  <a:lnTo>
                    <a:pt x="270" y="3844"/>
                  </a:lnTo>
                  <a:lnTo>
                    <a:pt x="272" y="3850"/>
                  </a:lnTo>
                  <a:lnTo>
                    <a:pt x="274" y="3866"/>
                  </a:lnTo>
                  <a:lnTo>
                    <a:pt x="277" y="3884"/>
                  </a:lnTo>
                  <a:lnTo>
                    <a:pt x="279" y="3903"/>
                  </a:lnTo>
                  <a:lnTo>
                    <a:pt x="280" y="3921"/>
                  </a:lnTo>
                  <a:lnTo>
                    <a:pt x="282" y="3941"/>
                  </a:lnTo>
                  <a:lnTo>
                    <a:pt x="285" y="3960"/>
                  </a:lnTo>
                  <a:lnTo>
                    <a:pt x="288" y="3977"/>
                  </a:lnTo>
                  <a:lnTo>
                    <a:pt x="293" y="3993"/>
                  </a:lnTo>
                  <a:lnTo>
                    <a:pt x="296" y="4000"/>
                  </a:lnTo>
                  <a:lnTo>
                    <a:pt x="299" y="4006"/>
                  </a:lnTo>
                  <a:lnTo>
                    <a:pt x="304" y="4012"/>
                  </a:lnTo>
                  <a:lnTo>
                    <a:pt x="309" y="4016"/>
                  </a:lnTo>
                  <a:lnTo>
                    <a:pt x="314" y="4021"/>
                  </a:lnTo>
                  <a:lnTo>
                    <a:pt x="321" y="4024"/>
                  </a:lnTo>
                  <a:lnTo>
                    <a:pt x="328" y="4025"/>
                  </a:lnTo>
                  <a:lnTo>
                    <a:pt x="335" y="4026"/>
                  </a:lnTo>
                  <a:lnTo>
                    <a:pt x="349" y="4026"/>
                  </a:lnTo>
                  <a:lnTo>
                    <a:pt x="355" y="4024"/>
                  </a:lnTo>
                  <a:lnTo>
                    <a:pt x="363" y="4022"/>
                  </a:lnTo>
                  <a:lnTo>
                    <a:pt x="381" y="4017"/>
                  </a:lnTo>
                  <a:lnTo>
                    <a:pt x="375" y="3812"/>
                  </a:lnTo>
                  <a:lnTo>
                    <a:pt x="382" y="3802"/>
                  </a:lnTo>
                  <a:lnTo>
                    <a:pt x="389" y="3791"/>
                  </a:lnTo>
                  <a:lnTo>
                    <a:pt x="394" y="3777"/>
                  </a:lnTo>
                  <a:lnTo>
                    <a:pt x="400" y="3764"/>
                  </a:lnTo>
                  <a:lnTo>
                    <a:pt x="406" y="3748"/>
                  </a:lnTo>
                  <a:lnTo>
                    <a:pt x="411" y="3730"/>
                  </a:lnTo>
                  <a:lnTo>
                    <a:pt x="417" y="3712"/>
                  </a:lnTo>
                  <a:lnTo>
                    <a:pt x="422" y="3693"/>
                  </a:lnTo>
                  <a:lnTo>
                    <a:pt x="431" y="3652"/>
                  </a:lnTo>
                  <a:lnTo>
                    <a:pt x="439" y="3607"/>
                  </a:lnTo>
                  <a:lnTo>
                    <a:pt x="446" y="3559"/>
                  </a:lnTo>
                  <a:lnTo>
                    <a:pt x="453" y="3511"/>
                  </a:lnTo>
                  <a:lnTo>
                    <a:pt x="457" y="3461"/>
                  </a:lnTo>
                  <a:lnTo>
                    <a:pt x="463" y="3412"/>
                  </a:lnTo>
                  <a:lnTo>
                    <a:pt x="466" y="3362"/>
                  </a:lnTo>
                  <a:lnTo>
                    <a:pt x="470" y="3316"/>
                  </a:lnTo>
                  <a:lnTo>
                    <a:pt x="475" y="3228"/>
                  </a:lnTo>
                  <a:lnTo>
                    <a:pt x="478" y="3156"/>
                  </a:lnTo>
                  <a:lnTo>
                    <a:pt x="487" y="3135"/>
                  </a:lnTo>
                  <a:lnTo>
                    <a:pt x="494" y="3116"/>
                  </a:lnTo>
                  <a:lnTo>
                    <a:pt x="501" y="3096"/>
                  </a:lnTo>
                  <a:lnTo>
                    <a:pt x="505" y="3079"/>
                  </a:lnTo>
                  <a:lnTo>
                    <a:pt x="510" y="3062"/>
                  </a:lnTo>
                  <a:lnTo>
                    <a:pt x="513" y="3047"/>
                  </a:lnTo>
                  <a:lnTo>
                    <a:pt x="515" y="3032"/>
                  </a:lnTo>
                  <a:lnTo>
                    <a:pt x="517" y="3017"/>
                  </a:lnTo>
                  <a:lnTo>
                    <a:pt x="518" y="3005"/>
                  </a:lnTo>
                  <a:lnTo>
                    <a:pt x="518" y="2992"/>
                  </a:lnTo>
                  <a:lnTo>
                    <a:pt x="517" y="2980"/>
                  </a:lnTo>
                  <a:lnTo>
                    <a:pt x="515" y="2968"/>
                  </a:lnTo>
                  <a:lnTo>
                    <a:pt x="514" y="2958"/>
                  </a:lnTo>
                  <a:lnTo>
                    <a:pt x="511" y="2948"/>
                  </a:lnTo>
                  <a:lnTo>
                    <a:pt x="509" y="2937"/>
                  </a:lnTo>
                  <a:lnTo>
                    <a:pt x="505" y="2928"/>
                  </a:lnTo>
                  <a:lnTo>
                    <a:pt x="497" y="2910"/>
                  </a:lnTo>
                  <a:lnTo>
                    <a:pt x="488" y="2893"/>
                  </a:lnTo>
                  <a:lnTo>
                    <a:pt x="478" y="2876"/>
                  </a:lnTo>
                  <a:lnTo>
                    <a:pt x="469" y="2858"/>
                  </a:lnTo>
                  <a:lnTo>
                    <a:pt x="458" y="2841"/>
                  </a:lnTo>
                  <a:lnTo>
                    <a:pt x="449" y="2823"/>
                  </a:lnTo>
                  <a:lnTo>
                    <a:pt x="440" y="2804"/>
                  </a:lnTo>
                  <a:lnTo>
                    <a:pt x="433" y="2782"/>
                  </a:lnTo>
                  <a:lnTo>
                    <a:pt x="598" y="2593"/>
                  </a:lnTo>
                  <a:lnTo>
                    <a:pt x="599" y="2669"/>
                  </a:lnTo>
                  <a:lnTo>
                    <a:pt x="598" y="2753"/>
                  </a:lnTo>
                  <a:lnTo>
                    <a:pt x="597" y="2846"/>
                  </a:lnTo>
                  <a:lnTo>
                    <a:pt x="596" y="2944"/>
                  </a:lnTo>
                  <a:lnTo>
                    <a:pt x="594" y="3047"/>
                  </a:lnTo>
                  <a:lnTo>
                    <a:pt x="594" y="3152"/>
                  </a:lnTo>
                  <a:lnTo>
                    <a:pt x="596" y="3205"/>
                  </a:lnTo>
                  <a:lnTo>
                    <a:pt x="597" y="3257"/>
                  </a:lnTo>
                  <a:lnTo>
                    <a:pt x="599" y="3310"/>
                  </a:lnTo>
                  <a:lnTo>
                    <a:pt x="601" y="3361"/>
                  </a:lnTo>
                  <a:lnTo>
                    <a:pt x="604" y="3401"/>
                  </a:lnTo>
                  <a:lnTo>
                    <a:pt x="605" y="3441"/>
                  </a:lnTo>
                  <a:lnTo>
                    <a:pt x="605" y="3479"/>
                  </a:lnTo>
                  <a:lnTo>
                    <a:pt x="605" y="3518"/>
                  </a:lnTo>
                  <a:lnTo>
                    <a:pt x="604" y="3591"/>
                  </a:lnTo>
                  <a:lnTo>
                    <a:pt x="601" y="3663"/>
                  </a:lnTo>
                  <a:lnTo>
                    <a:pt x="598" y="3730"/>
                  </a:lnTo>
                  <a:lnTo>
                    <a:pt x="594" y="3797"/>
                  </a:lnTo>
                  <a:lnTo>
                    <a:pt x="593" y="3858"/>
                  </a:lnTo>
                  <a:lnTo>
                    <a:pt x="592" y="3918"/>
                  </a:lnTo>
                  <a:lnTo>
                    <a:pt x="593" y="3980"/>
                  </a:lnTo>
                  <a:lnTo>
                    <a:pt x="593" y="3988"/>
                  </a:lnTo>
                  <a:lnTo>
                    <a:pt x="594" y="3993"/>
                  </a:lnTo>
                  <a:lnTo>
                    <a:pt x="597" y="3998"/>
                  </a:lnTo>
                  <a:lnTo>
                    <a:pt x="599" y="4001"/>
                  </a:lnTo>
                  <a:lnTo>
                    <a:pt x="606" y="4009"/>
                  </a:lnTo>
                  <a:lnTo>
                    <a:pt x="615" y="4021"/>
                  </a:lnTo>
                  <a:lnTo>
                    <a:pt x="616" y="4079"/>
                  </a:lnTo>
                  <a:lnTo>
                    <a:pt x="617" y="4133"/>
                  </a:lnTo>
                  <a:lnTo>
                    <a:pt x="620" y="4184"/>
                  </a:lnTo>
                  <a:lnTo>
                    <a:pt x="622" y="4233"/>
                  </a:lnTo>
                  <a:lnTo>
                    <a:pt x="626" y="4281"/>
                  </a:lnTo>
                  <a:lnTo>
                    <a:pt x="632" y="4328"/>
                  </a:lnTo>
                  <a:lnTo>
                    <a:pt x="638" y="4376"/>
                  </a:lnTo>
                  <a:lnTo>
                    <a:pt x="646" y="4424"/>
                  </a:lnTo>
                  <a:lnTo>
                    <a:pt x="653" y="4473"/>
                  </a:lnTo>
                  <a:lnTo>
                    <a:pt x="658" y="4522"/>
                  </a:lnTo>
                  <a:lnTo>
                    <a:pt x="663" y="4572"/>
                  </a:lnTo>
                  <a:lnTo>
                    <a:pt x="666" y="4621"/>
                  </a:lnTo>
                  <a:lnTo>
                    <a:pt x="670" y="4670"/>
                  </a:lnTo>
                  <a:lnTo>
                    <a:pt x="674" y="4719"/>
                  </a:lnTo>
                  <a:lnTo>
                    <a:pt x="680" y="4768"/>
                  </a:lnTo>
                  <a:lnTo>
                    <a:pt x="688" y="4817"/>
                  </a:lnTo>
                  <a:lnTo>
                    <a:pt x="695" y="4854"/>
                  </a:lnTo>
                  <a:lnTo>
                    <a:pt x="702" y="4896"/>
                  </a:lnTo>
                  <a:lnTo>
                    <a:pt x="709" y="4942"/>
                  </a:lnTo>
                  <a:lnTo>
                    <a:pt x="714" y="4991"/>
                  </a:lnTo>
                  <a:lnTo>
                    <a:pt x="727" y="5096"/>
                  </a:lnTo>
                  <a:lnTo>
                    <a:pt x="737" y="5207"/>
                  </a:lnTo>
                  <a:lnTo>
                    <a:pt x="746" y="5318"/>
                  </a:lnTo>
                  <a:lnTo>
                    <a:pt x="754" y="5424"/>
                  </a:lnTo>
                  <a:lnTo>
                    <a:pt x="757" y="5475"/>
                  </a:lnTo>
                  <a:lnTo>
                    <a:pt x="758" y="5521"/>
                  </a:lnTo>
                  <a:lnTo>
                    <a:pt x="759" y="5565"/>
                  </a:lnTo>
                  <a:lnTo>
                    <a:pt x="760" y="5605"/>
                  </a:lnTo>
                  <a:lnTo>
                    <a:pt x="760" y="5655"/>
                  </a:lnTo>
                  <a:lnTo>
                    <a:pt x="762" y="5705"/>
                  </a:lnTo>
                  <a:lnTo>
                    <a:pt x="765" y="5755"/>
                  </a:lnTo>
                  <a:lnTo>
                    <a:pt x="769" y="5805"/>
                  </a:lnTo>
                  <a:lnTo>
                    <a:pt x="774" y="5854"/>
                  </a:lnTo>
                  <a:lnTo>
                    <a:pt x="780" y="5903"/>
                  </a:lnTo>
                  <a:lnTo>
                    <a:pt x="785" y="5951"/>
                  </a:lnTo>
                  <a:lnTo>
                    <a:pt x="792" y="6000"/>
                  </a:lnTo>
                  <a:lnTo>
                    <a:pt x="807" y="6096"/>
                  </a:lnTo>
                  <a:lnTo>
                    <a:pt x="822" y="6191"/>
                  </a:lnTo>
                  <a:lnTo>
                    <a:pt x="836" y="6284"/>
                  </a:lnTo>
                  <a:lnTo>
                    <a:pt x="848" y="6376"/>
                  </a:lnTo>
                  <a:lnTo>
                    <a:pt x="854" y="6419"/>
                  </a:lnTo>
                  <a:lnTo>
                    <a:pt x="860" y="6465"/>
                  </a:lnTo>
                  <a:lnTo>
                    <a:pt x="866" y="6517"/>
                  </a:lnTo>
                  <a:lnTo>
                    <a:pt x="874" y="6568"/>
                  </a:lnTo>
                  <a:lnTo>
                    <a:pt x="884" y="6619"/>
                  </a:lnTo>
                  <a:lnTo>
                    <a:pt x="893" y="6667"/>
                  </a:lnTo>
                  <a:lnTo>
                    <a:pt x="899" y="6689"/>
                  </a:lnTo>
                  <a:lnTo>
                    <a:pt x="904" y="6710"/>
                  </a:lnTo>
                  <a:lnTo>
                    <a:pt x="910" y="6728"/>
                  </a:lnTo>
                  <a:lnTo>
                    <a:pt x="917" y="6745"/>
                  </a:lnTo>
                  <a:lnTo>
                    <a:pt x="927" y="6772"/>
                  </a:lnTo>
                  <a:lnTo>
                    <a:pt x="941" y="6811"/>
                  </a:lnTo>
                  <a:lnTo>
                    <a:pt x="957" y="6856"/>
                  </a:lnTo>
                  <a:lnTo>
                    <a:pt x="974" y="6908"/>
                  </a:lnTo>
                  <a:lnTo>
                    <a:pt x="989" y="6958"/>
                  </a:lnTo>
                  <a:lnTo>
                    <a:pt x="1003" y="7006"/>
                  </a:lnTo>
                  <a:lnTo>
                    <a:pt x="1007" y="7028"/>
                  </a:lnTo>
                  <a:lnTo>
                    <a:pt x="1012" y="7046"/>
                  </a:lnTo>
                  <a:lnTo>
                    <a:pt x="1014" y="7063"/>
                  </a:lnTo>
                  <a:lnTo>
                    <a:pt x="1015" y="7076"/>
                  </a:lnTo>
                  <a:lnTo>
                    <a:pt x="1003" y="7099"/>
                  </a:lnTo>
                  <a:lnTo>
                    <a:pt x="974" y="7148"/>
                  </a:lnTo>
                  <a:lnTo>
                    <a:pt x="943" y="7199"/>
                  </a:lnTo>
                  <a:lnTo>
                    <a:pt x="926" y="7230"/>
                  </a:lnTo>
                  <a:lnTo>
                    <a:pt x="923" y="7242"/>
                  </a:lnTo>
                  <a:lnTo>
                    <a:pt x="917" y="7264"/>
                  </a:lnTo>
                  <a:lnTo>
                    <a:pt x="909" y="7294"/>
                  </a:lnTo>
                  <a:lnTo>
                    <a:pt x="902" y="7328"/>
                  </a:lnTo>
                  <a:lnTo>
                    <a:pt x="894" y="7363"/>
                  </a:lnTo>
                  <a:lnTo>
                    <a:pt x="888" y="7392"/>
                  </a:lnTo>
                  <a:lnTo>
                    <a:pt x="884" y="7414"/>
                  </a:lnTo>
                  <a:lnTo>
                    <a:pt x="881" y="7426"/>
                  </a:lnTo>
                  <a:lnTo>
                    <a:pt x="881" y="7436"/>
                  </a:lnTo>
                  <a:lnTo>
                    <a:pt x="883" y="7461"/>
                  </a:lnTo>
                  <a:lnTo>
                    <a:pt x="886" y="7482"/>
                  </a:lnTo>
                  <a:lnTo>
                    <a:pt x="887" y="7491"/>
                  </a:lnTo>
                  <a:lnTo>
                    <a:pt x="891" y="7499"/>
                  </a:lnTo>
                  <a:lnTo>
                    <a:pt x="893" y="7507"/>
                  </a:lnTo>
                  <a:lnTo>
                    <a:pt x="896" y="7514"/>
                  </a:lnTo>
                  <a:lnTo>
                    <a:pt x="900" y="7519"/>
                  </a:lnTo>
                  <a:lnTo>
                    <a:pt x="903" y="7525"/>
                  </a:lnTo>
                  <a:lnTo>
                    <a:pt x="908" y="7530"/>
                  </a:lnTo>
                  <a:lnTo>
                    <a:pt x="912" y="7533"/>
                  </a:lnTo>
                  <a:lnTo>
                    <a:pt x="921" y="7540"/>
                  </a:lnTo>
                  <a:lnTo>
                    <a:pt x="933" y="7544"/>
                  </a:lnTo>
                  <a:lnTo>
                    <a:pt x="943" y="7548"/>
                  </a:lnTo>
                  <a:lnTo>
                    <a:pt x="956" y="7551"/>
                  </a:lnTo>
                  <a:lnTo>
                    <a:pt x="967" y="7552"/>
                  </a:lnTo>
                  <a:lnTo>
                    <a:pt x="980" y="7555"/>
                  </a:lnTo>
                  <a:lnTo>
                    <a:pt x="991" y="7557"/>
                  </a:lnTo>
                  <a:lnTo>
                    <a:pt x="1004" y="7560"/>
                  </a:lnTo>
                  <a:lnTo>
                    <a:pt x="1015" y="7564"/>
                  </a:lnTo>
                  <a:lnTo>
                    <a:pt x="1025" y="7570"/>
                  </a:lnTo>
                  <a:lnTo>
                    <a:pt x="1248" y="7570"/>
                  </a:lnTo>
                  <a:lnTo>
                    <a:pt x="1300" y="7541"/>
                  </a:lnTo>
                  <a:lnTo>
                    <a:pt x="1338" y="7523"/>
                  </a:lnTo>
                  <a:lnTo>
                    <a:pt x="1352" y="7515"/>
                  </a:lnTo>
                  <a:lnTo>
                    <a:pt x="1364" y="7508"/>
                  </a:lnTo>
                  <a:lnTo>
                    <a:pt x="1373" y="7501"/>
                  </a:lnTo>
                  <a:lnTo>
                    <a:pt x="1380" y="7493"/>
                  </a:lnTo>
                  <a:lnTo>
                    <a:pt x="1383" y="7490"/>
                  </a:lnTo>
                  <a:lnTo>
                    <a:pt x="1386" y="7484"/>
                  </a:lnTo>
                  <a:lnTo>
                    <a:pt x="1387" y="7479"/>
                  </a:lnTo>
                  <a:lnTo>
                    <a:pt x="1389" y="7472"/>
                  </a:lnTo>
                  <a:lnTo>
                    <a:pt x="1391" y="7459"/>
                  </a:lnTo>
                  <a:lnTo>
                    <a:pt x="1392" y="7442"/>
                  </a:lnTo>
                  <a:lnTo>
                    <a:pt x="1392" y="7392"/>
                  </a:lnTo>
                  <a:lnTo>
                    <a:pt x="1392" y="7323"/>
                  </a:lnTo>
                  <a:lnTo>
                    <a:pt x="1394" y="7311"/>
                  </a:lnTo>
                  <a:lnTo>
                    <a:pt x="1396" y="7301"/>
                  </a:lnTo>
                  <a:lnTo>
                    <a:pt x="1399" y="7291"/>
                  </a:lnTo>
                  <a:lnTo>
                    <a:pt x="1404" y="7282"/>
                  </a:lnTo>
                  <a:lnTo>
                    <a:pt x="1415" y="7263"/>
                  </a:lnTo>
                  <a:lnTo>
                    <a:pt x="1429" y="7246"/>
                  </a:lnTo>
                  <a:lnTo>
                    <a:pt x="1442" y="7228"/>
                  </a:lnTo>
                  <a:lnTo>
                    <a:pt x="1453" y="7210"/>
                  </a:lnTo>
                  <a:lnTo>
                    <a:pt x="1458" y="7200"/>
                  </a:lnTo>
                  <a:lnTo>
                    <a:pt x="1460" y="7190"/>
                  </a:lnTo>
                  <a:lnTo>
                    <a:pt x="1461" y="7180"/>
                  </a:lnTo>
                  <a:lnTo>
                    <a:pt x="1461" y="7168"/>
                  </a:lnTo>
                  <a:lnTo>
                    <a:pt x="1447" y="7055"/>
                  </a:lnTo>
                  <a:lnTo>
                    <a:pt x="1461" y="7036"/>
                  </a:lnTo>
                  <a:lnTo>
                    <a:pt x="1474" y="7014"/>
                  </a:lnTo>
                  <a:lnTo>
                    <a:pt x="1485" y="6990"/>
                  </a:lnTo>
                  <a:lnTo>
                    <a:pt x="1495" y="6965"/>
                  </a:lnTo>
                  <a:lnTo>
                    <a:pt x="1499" y="6952"/>
                  </a:lnTo>
                  <a:lnTo>
                    <a:pt x="1503" y="6939"/>
                  </a:lnTo>
                  <a:lnTo>
                    <a:pt x="1507" y="6925"/>
                  </a:lnTo>
                  <a:lnTo>
                    <a:pt x="1509" y="6911"/>
                  </a:lnTo>
                  <a:lnTo>
                    <a:pt x="1511" y="6896"/>
                  </a:lnTo>
                  <a:lnTo>
                    <a:pt x="1513" y="6882"/>
                  </a:lnTo>
                  <a:lnTo>
                    <a:pt x="1514" y="6866"/>
                  </a:lnTo>
                  <a:lnTo>
                    <a:pt x="1515" y="6850"/>
                  </a:lnTo>
                  <a:lnTo>
                    <a:pt x="1515" y="6777"/>
                  </a:lnTo>
                  <a:lnTo>
                    <a:pt x="1514" y="6768"/>
                  </a:lnTo>
                  <a:lnTo>
                    <a:pt x="1513" y="6759"/>
                  </a:lnTo>
                  <a:lnTo>
                    <a:pt x="1511" y="6750"/>
                  </a:lnTo>
                  <a:lnTo>
                    <a:pt x="1509" y="6741"/>
                  </a:lnTo>
                  <a:lnTo>
                    <a:pt x="1503" y="6721"/>
                  </a:lnTo>
                  <a:lnTo>
                    <a:pt x="1495" y="6702"/>
                  </a:lnTo>
                  <a:lnTo>
                    <a:pt x="1477" y="6662"/>
                  </a:lnTo>
                  <a:lnTo>
                    <a:pt x="1455" y="6621"/>
                  </a:lnTo>
                  <a:lnTo>
                    <a:pt x="1445" y="6601"/>
                  </a:lnTo>
                  <a:lnTo>
                    <a:pt x="1435" y="6581"/>
                  </a:lnTo>
                  <a:lnTo>
                    <a:pt x="1426" y="6561"/>
                  </a:lnTo>
                  <a:lnTo>
                    <a:pt x="1419" y="6542"/>
                  </a:lnTo>
                  <a:lnTo>
                    <a:pt x="1413" y="6523"/>
                  </a:lnTo>
                  <a:lnTo>
                    <a:pt x="1410" y="6504"/>
                  </a:lnTo>
                  <a:lnTo>
                    <a:pt x="1408" y="6495"/>
                  </a:lnTo>
                  <a:lnTo>
                    <a:pt x="1408" y="6487"/>
                  </a:lnTo>
                  <a:lnTo>
                    <a:pt x="1408" y="6478"/>
                  </a:lnTo>
                  <a:lnTo>
                    <a:pt x="1410" y="6470"/>
                  </a:lnTo>
                  <a:lnTo>
                    <a:pt x="1437" y="6201"/>
                  </a:lnTo>
                  <a:lnTo>
                    <a:pt x="1437" y="6181"/>
                  </a:lnTo>
                  <a:lnTo>
                    <a:pt x="1436" y="6172"/>
                  </a:lnTo>
                  <a:lnTo>
                    <a:pt x="1435" y="6163"/>
                  </a:lnTo>
                  <a:lnTo>
                    <a:pt x="1434" y="6156"/>
                  </a:lnTo>
                  <a:lnTo>
                    <a:pt x="1431" y="6150"/>
                  </a:lnTo>
                  <a:lnTo>
                    <a:pt x="1426" y="6140"/>
                  </a:lnTo>
                  <a:lnTo>
                    <a:pt x="1420" y="6132"/>
                  </a:lnTo>
                  <a:lnTo>
                    <a:pt x="1414" y="6125"/>
                  </a:lnTo>
                  <a:lnTo>
                    <a:pt x="1408" y="6118"/>
                  </a:lnTo>
                  <a:lnTo>
                    <a:pt x="1406" y="6115"/>
                  </a:lnTo>
                  <a:lnTo>
                    <a:pt x="1405" y="6110"/>
                  </a:lnTo>
                  <a:lnTo>
                    <a:pt x="1404" y="6104"/>
                  </a:lnTo>
                  <a:lnTo>
                    <a:pt x="1404" y="6099"/>
                  </a:lnTo>
                  <a:lnTo>
                    <a:pt x="1404" y="6078"/>
                  </a:lnTo>
                  <a:lnTo>
                    <a:pt x="1404" y="6057"/>
                  </a:lnTo>
                  <a:lnTo>
                    <a:pt x="1405" y="6038"/>
                  </a:lnTo>
                  <a:lnTo>
                    <a:pt x="1406" y="6017"/>
                  </a:lnTo>
                  <a:lnTo>
                    <a:pt x="1408" y="5998"/>
                  </a:lnTo>
                  <a:lnTo>
                    <a:pt x="1413" y="5960"/>
                  </a:lnTo>
                  <a:lnTo>
                    <a:pt x="1421" y="5924"/>
                  </a:lnTo>
                  <a:lnTo>
                    <a:pt x="1429" y="5888"/>
                  </a:lnTo>
                  <a:lnTo>
                    <a:pt x="1438" y="5854"/>
                  </a:lnTo>
                  <a:lnTo>
                    <a:pt x="1448" y="5820"/>
                  </a:lnTo>
                  <a:lnTo>
                    <a:pt x="1459" y="5788"/>
                  </a:lnTo>
                  <a:lnTo>
                    <a:pt x="1479" y="5726"/>
                  </a:lnTo>
                  <a:lnTo>
                    <a:pt x="1496" y="5668"/>
                  </a:lnTo>
                  <a:lnTo>
                    <a:pt x="1504" y="5640"/>
                  </a:lnTo>
                  <a:lnTo>
                    <a:pt x="1509" y="5614"/>
                  </a:lnTo>
                  <a:lnTo>
                    <a:pt x="1513" y="5589"/>
                  </a:lnTo>
                  <a:lnTo>
                    <a:pt x="1515" y="5564"/>
                  </a:lnTo>
                  <a:lnTo>
                    <a:pt x="1513" y="5504"/>
                  </a:lnTo>
                  <a:lnTo>
                    <a:pt x="1510" y="5428"/>
                  </a:lnTo>
                  <a:lnTo>
                    <a:pt x="1506" y="5340"/>
                  </a:lnTo>
                  <a:lnTo>
                    <a:pt x="1501" y="5247"/>
                  </a:lnTo>
                  <a:lnTo>
                    <a:pt x="1499" y="5158"/>
                  </a:lnTo>
                  <a:lnTo>
                    <a:pt x="1496" y="5079"/>
                  </a:lnTo>
                  <a:lnTo>
                    <a:pt x="1498" y="5045"/>
                  </a:lnTo>
                  <a:lnTo>
                    <a:pt x="1499" y="5016"/>
                  </a:lnTo>
                  <a:lnTo>
                    <a:pt x="1500" y="4993"/>
                  </a:lnTo>
                  <a:lnTo>
                    <a:pt x="1503" y="4977"/>
                  </a:lnTo>
                  <a:lnTo>
                    <a:pt x="1508" y="4958"/>
                  </a:lnTo>
                  <a:lnTo>
                    <a:pt x="1513" y="4932"/>
                  </a:lnTo>
                  <a:lnTo>
                    <a:pt x="1517" y="4902"/>
                  </a:lnTo>
                  <a:lnTo>
                    <a:pt x="1522" y="4868"/>
                  </a:lnTo>
                  <a:lnTo>
                    <a:pt x="1530" y="4789"/>
                  </a:lnTo>
                  <a:lnTo>
                    <a:pt x="1537" y="4704"/>
                  </a:lnTo>
                  <a:lnTo>
                    <a:pt x="1543" y="4617"/>
                  </a:lnTo>
                  <a:lnTo>
                    <a:pt x="1549" y="4536"/>
                  </a:lnTo>
                  <a:lnTo>
                    <a:pt x="1555" y="4465"/>
                  </a:lnTo>
                  <a:lnTo>
                    <a:pt x="1558" y="4412"/>
                  </a:lnTo>
                  <a:lnTo>
                    <a:pt x="1563" y="4420"/>
                  </a:lnTo>
                  <a:lnTo>
                    <a:pt x="1569" y="4430"/>
                  </a:lnTo>
                  <a:lnTo>
                    <a:pt x="1573" y="4442"/>
                  </a:lnTo>
                  <a:lnTo>
                    <a:pt x="1578" y="4458"/>
                  </a:lnTo>
                  <a:lnTo>
                    <a:pt x="1587" y="4495"/>
                  </a:lnTo>
                  <a:lnTo>
                    <a:pt x="1595" y="4541"/>
                  </a:lnTo>
                  <a:lnTo>
                    <a:pt x="1604" y="4592"/>
                  </a:lnTo>
                  <a:lnTo>
                    <a:pt x="1612" y="4648"/>
                  </a:lnTo>
                  <a:lnTo>
                    <a:pt x="1620" y="4709"/>
                  </a:lnTo>
                  <a:lnTo>
                    <a:pt x="1627" y="4771"/>
                  </a:lnTo>
                  <a:lnTo>
                    <a:pt x="1634" y="4835"/>
                  </a:lnTo>
                  <a:lnTo>
                    <a:pt x="1641" y="4897"/>
                  </a:lnTo>
                  <a:lnTo>
                    <a:pt x="1645" y="4958"/>
                  </a:lnTo>
                  <a:lnTo>
                    <a:pt x="1650" y="5016"/>
                  </a:lnTo>
                  <a:lnTo>
                    <a:pt x="1653" y="5071"/>
                  </a:lnTo>
                  <a:lnTo>
                    <a:pt x="1657" y="5119"/>
                  </a:lnTo>
                  <a:lnTo>
                    <a:pt x="1658" y="5160"/>
                  </a:lnTo>
                  <a:lnTo>
                    <a:pt x="1659" y="5193"/>
                  </a:lnTo>
                  <a:lnTo>
                    <a:pt x="1659" y="5252"/>
                  </a:lnTo>
                  <a:lnTo>
                    <a:pt x="1661" y="5305"/>
                  </a:lnTo>
                  <a:lnTo>
                    <a:pt x="1665" y="5356"/>
                  </a:lnTo>
                  <a:lnTo>
                    <a:pt x="1669" y="5405"/>
                  </a:lnTo>
                  <a:lnTo>
                    <a:pt x="1674" y="5452"/>
                  </a:lnTo>
                  <a:lnTo>
                    <a:pt x="1681" y="5500"/>
                  </a:lnTo>
                  <a:lnTo>
                    <a:pt x="1690" y="5548"/>
                  </a:lnTo>
                  <a:lnTo>
                    <a:pt x="1699" y="5599"/>
                  </a:lnTo>
                  <a:lnTo>
                    <a:pt x="1705" y="5632"/>
                  </a:lnTo>
                  <a:lnTo>
                    <a:pt x="1708" y="5663"/>
                  </a:lnTo>
                  <a:lnTo>
                    <a:pt x="1710" y="5689"/>
                  </a:lnTo>
                  <a:lnTo>
                    <a:pt x="1711" y="5715"/>
                  </a:lnTo>
                  <a:lnTo>
                    <a:pt x="1713" y="5758"/>
                  </a:lnTo>
                  <a:lnTo>
                    <a:pt x="1713" y="5797"/>
                  </a:lnTo>
                  <a:lnTo>
                    <a:pt x="1714" y="5815"/>
                  </a:lnTo>
                  <a:lnTo>
                    <a:pt x="1717" y="5833"/>
                  </a:lnTo>
                  <a:lnTo>
                    <a:pt x="1721" y="5852"/>
                  </a:lnTo>
                  <a:lnTo>
                    <a:pt x="1727" y="5871"/>
                  </a:lnTo>
                  <a:lnTo>
                    <a:pt x="1737" y="5892"/>
                  </a:lnTo>
                  <a:lnTo>
                    <a:pt x="1748" y="5915"/>
                  </a:lnTo>
                  <a:lnTo>
                    <a:pt x="1763" y="5939"/>
                  </a:lnTo>
                  <a:lnTo>
                    <a:pt x="1781" y="5965"/>
                  </a:lnTo>
                  <a:lnTo>
                    <a:pt x="1780" y="5989"/>
                  </a:lnTo>
                  <a:lnTo>
                    <a:pt x="1780" y="6014"/>
                  </a:lnTo>
                  <a:lnTo>
                    <a:pt x="1780" y="6038"/>
                  </a:lnTo>
                  <a:lnTo>
                    <a:pt x="1780" y="6062"/>
                  </a:lnTo>
                  <a:lnTo>
                    <a:pt x="1781" y="6086"/>
                  </a:lnTo>
                  <a:lnTo>
                    <a:pt x="1782" y="6109"/>
                  </a:lnTo>
                  <a:lnTo>
                    <a:pt x="1785" y="6132"/>
                  </a:lnTo>
                  <a:lnTo>
                    <a:pt x="1788" y="6155"/>
                  </a:lnTo>
                  <a:lnTo>
                    <a:pt x="1789" y="6164"/>
                  </a:lnTo>
                  <a:lnTo>
                    <a:pt x="1789" y="6173"/>
                  </a:lnTo>
                  <a:lnTo>
                    <a:pt x="1789" y="6182"/>
                  </a:lnTo>
                  <a:lnTo>
                    <a:pt x="1787" y="6191"/>
                  </a:lnTo>
                  <a:lnTo>
                    <a:pt x="1782" y="6209"/>
                  </a:lnTo>
                  <a:lnTo>
                    <a:pt x="1777" y="6228"/>
                  </a:lnTo>
                  <a:lnTo>
                    <a:pt x="1770" y="6248"/>
                  </a:lnTo>
                  <a:lnTo>
                    <a:pt x="1764" y="6271"/>
                  </a:lnTo>
                  <a:lnTo>
                    <a:pt x="1762" y="6283"/>
                  </a:lnTo>
                  <a:lnTo>
                    <a:pt x="1759" y="6296"/>
                  </a:lnTo>
                  <a:lnTo>
                    <a:pt x="1758" y="6310"/>
                  </a:lnTo>
                  <a:lnTo>
                    <a:pt x="1758" y="6325"/>
                  </a:lnTo>
                  <a:lnTo>
                    <a:pt x="1758" y="6353"/>
                  </a:lnTo>
                  <a:lnTo>
                    <a:pt x="1757" y="6381"/>
                  </a:lnTo>
                  <a:lnTo>
                    <a:pt x="1755" y="6406"/>
                  </a:lnTo>
                  <a:lnTo>
                    <a:pt x="1753" y="6431"/>
                  </a:lnTo>
                  <a:lnTo>
                    <a:pt x="1748" y="6478"/>
                  </a:lnTo>
                  <a:lnTo>
                    <a:pt x="1741" y="6523"/>
                  </a:lnTo>
                  <a:lnTo>
                    <a:pt x="1735" y="6565"/>
                  </a:lnTo>
                  <a:lnTo>
                    <a:pt x="1731" y="6607"/>
                  </a:lnTo>
                  <a:lnTo>
                    <a:pt x="1729" y="6629"/>
                  </a:lnTo>
                  <a:lnTo>
                    <a:pt x="1726" y="6651"/>
                  </a:lnTo>
                  <a:lnTo>
                    <a:pt x="1725" y="6672"/>
                  </a:lnTo>
                  <a:lnTo>
                    <a:pt x="1725" y="6695"/>
                  </a:lnTo>
                  <a:lnTo>
                    <a:pt x="1724" y="6798"/>
                  </a:lnTo>
                  <a:lnTo>
                    <a:pt x="1772" y="7095"/>
                  </a:lnTo>
                  <a:lnTo>
                    <a:pt x="1758" y="7096"/>
                  </a:lnTo>
                  <a:lnTo>
                    <a:pt x="1758" y="7148"/>
                  </a:lnTo>
                  <a:lnTo>
                    <a:pt x="1759" y="7159"/>
                  </a:lnTo>
                  <a:lnTo>
                    <a:pt x="1763" y="7170"/>
                  </a:lnTo>
                  <a:lnTo>
                    <a:pt x="1767" y="7181"/>
                  </a:lnTo>
                  <a:lnTo>
                    <a:pt x="1774" y="7191"/>
                  </a:lnTo>
                  <a:lnTo>
                    <a:pt x="1783" y="7203"/>
                  </a:lnTo>
                  <a:lnTo>
                    <a:pt x="1793" y="7213"/>
                  </a:lnTo>
                  <a:lnTo>
                    <a:pt x="1803" y="7222"/>
                  </a:lnTo>
                  <a:lnTo>
                    <a:pt x="1814" y="7231"/>
                  </a:lnTo>
                  <a:lnTo>
                    <a:pt x="1827" y="7240"/>
                  </a:lnTo>
                  <a:lnTo>
                    <a:pt x="1840" y="7247"/>
                  </a:lnTo>
                  <a:lnTo>
                    <a:pt x="1852" y="7254"/>
                  </a:lnTo>
                  <a:lnTo>
                    <a:pt x="1866" y="7260"/>
                  </a:lnTo>
                  <a:lnTo>
                    <a:pt x="1878" y="7266"/>
                  </a:lnTo>
                  <a:lnTo>
                    <a:pt x="1891" y="7269"/>
                  </a:lnTo>
                  <a:lnTo>
                    <a:pt x="1902" y="7270"/>
                  </a:lnTo>
                  <a:lnTo>
                    <a:pt x="1914" y="7271"/>
                  </a:lnTo>
                  <a:lnTo>
                    <a:pt x="1980" y="7271"/>
                  </a:lnTo>
                  <a:lnTo>
                    <a:pt x="1985" y="7288"/>
                  </a:lnTo>
                  <a:lnTo>
                    <a:pt x="1987" y="7304"/>
                  </a:lnTo>
                  <a:lnTo>
                    <a:pt x="1988" y="7318"/>
                  </a:lnTo>
                  <a:lnTo>
                    <a:pt x="1989" y="7332"/>
                  </a:lnTo>
                  <a:lnTo>
                    <a:pt x="1990" y="7355"/>
                  </a:lnTo>
                  <a:lnTo>
                    <a:pt x="1992" y="7375"/>
                  </a:lnTo>
                  <a:lnTo>
                    <a:pt x="1994" y="7384"/>
                  </a:lnTo>
                  <a:lnTo>
                    <a:pt x="1996" y="7394"/>
                  </a:lnTo>
                  <a:lnTo>
                    <a:pt x="2001" y="7402"/>
                  </a:lnTo>
                  <a:lnTo>
                    <a:pt x="2005" y="7411"/>
                  </a:lnTo>
                  <a:lnTo>
                    <a:pt x="2012" y="7419"/>
                  </a:lnTo>
                  <a:lnTo>
                    <a:pt x="2021" y="7428"/>
                  </a:lnTo>
                  <a:lnTo>
                    <a:pt x="2033" y="7437"/>
                  </a:lnTo>
                  <a:lnTo>
                    <a:pt x="2046" y="7446"/>
                  </a:lnTo>
                  <a:lnTo>
                    <a:pt x="2066" y="7459"/>
                  </a:lnTo>
                  <a:lnTo>
                    <a:pt x="2086" y="7469"/>
                  </a:lnTo>
                  <a:lnTo>
                    <a:pt x="2109" y="7479"/>
                  </a:lnTo>
                  <a:lnTo>
                    <a:pt x="2134" y="7490"/>
                  </a:lnTo>
                  <a:lnTo>
                    <a:pt x="2160" y="7496"/>
                  </a:lnTo>
                  <a:lnTo>
                    <a:pt x="2187" y="7503"/>
                  </a:lnTo>
                  <a:lnTo>
                    <a:pt x="2202" y="7506"/>
                  </a:lnTo>
                  <a:lnTo>
                    <a:pt x="2217" y="7507"/>
                  </a:lnTo>
                  <a:lnTo>
                    <a:pt x="2232" y="7508"/>
                  </a:lnTo>
                  <a:lnTo>
                    <a:pt x="2247" y="7508"/>
                  </a:lnTo>
                  <a:lnTo>
                    <a:pt x="2284" y="7508"/>
                  </a:lnTo>
                  <a:lnTo>
                    <a:pt x="2331" y="7507"/>
                  </a:lnTo>
                  <a:lnTo>
                    <a:pt x="2357" y="7504"/>
                  </a:lnTo>
                  <a:lnTo>
                    <a:pt x="2383" y="7503"/>
                  </a:lnTo>
                  <a:lnTo>
                    <a:pt x="2409" y="7500"/>
                  </a:lnTo>
                  <a:lnTo>
                    <a:pt x="2434" y="7498"/>
                  </a:lnTo>
                  <a:lnTo>
                    <a:pt x="2459" y="7493"/>
                  </a:lnTo>
                  <a:lnTo>
                    <a:pt x="2482" y="7488"/>
                  </a:lnTo>
                  <a:lnTo>
                    <a:pt x="2503" y="7483"/>
                  </a:lnTo>
                  <a:lnTo>
                    <a:pt x="2521" y="7476"/>
                  </a:lnTo>
                  <a:lnTo>
                    <a:pt x="2529" y="7471"/>
                  </a:lnTo>
                  <a:lnTo>
                    <a:pt x="2536" y="7468"/>
                  </a:lnTo>
                  <a:lnTo>
                    <a:pt x="2543" y="7463"/>
                  </a:lnTo>
                  <a:lnTo>
                    <a:pt x="2548" y="7459"/>
                  </a:lnTo>
                  <a:lnTo>
                    <a:pt x="2552" y="7453"/>
                  </a:lnTo>
                  <a:lnTo>
                    <a:pt x="2555" y="7447"/>
                  </a:lnTo>
                  <a:lnTo>
                    <a:pt x="2558" y="7442"/>
                  </a:lnTo>
                  <a:lnTo>
                    <a:pt x="2558" y="7436"/>
                  </a:lnTo>
                  <a:lnTo>
                    <a:pt x="2558" y="7426"/>
                  </a:lnTo>
                  <a:lnTo>
                    <a:pt x="2558" y="7412"/>
                  </a:lnTo>
                  <a:lnTo>
                    <a:pt x="2555" y="7398"/>
                  </a:lnTo>
                  <a:lnTo>
                    <a:pt x="2553" y="7383"/>
                  </a:lnTo>
                  <a:lnTo>
                    <a:pt x="2550" y="7370"/>
                  </a:lnTo>
                  <a:lnTo>
                    <a:pt x="2545" y="7356"/>
                  </a:lnTo>
                  <a:lnTo>
                    <a:pt x="2540" y="7342"/>
                  </a:lnTo>
                  <a:lnTo>
                    <a:pt x="2535" y="7328"/>
                  </a:lnTo>
                  <a:lnTo>
                    <a:pt x="2528" y="7314"/>
                  </a:lnTo>
                  <a:lnTo>
                    <a:pt x="2513" y="7286"/>
                  </a:lnTo>
                  <a:lnTo>
                    <a:pt x="2495" y="7259"/>
                  </a:lnTo>
                  <a:lnTo>
                    <a:pt x="2476" y="7232"/>
                  </a:lnTo>
                  <a:lnTo>
                    <a:pt x="2456" y="7205"/>
                  </a:lnTo>
                  <a:lnTo>
                    <a:pt x="2413" y="7155"/>
                  </a:lnTo>
                  <a:lnTo>
                    <a:pt x="2371" y="7107"/>
                  </a:lnTo>
                  <a:lnTo>
                    <a:pt x="2352" y="7085"/>
                  </a:lnTo>
                  <a:lnTo>
                    <a:pt x="2333" y="7063"/>
                  </a:lnTo>
                  <a:lnTo>
                    <a:pt x="2316" y="7043"/>
                  </a:lnTo>
                  <a:lnTo>
                    <a:pt x="2303" y="7024"/>
                  </a:lnTo>
                  <a:lnTo>
                    <a:pt x="2312" y="6992"/>
                  </a:lnTo>
                  <a:lnTo>
                    <a:pt x="2323" y="6952"/>
                  </a:lnTo>
                  <a:lnTo>
                    <a:pt x="2338" y="6908"/>
                  </a:lnTo>
                  <a:lnTo>
                    <a:pt x="2353" y="6862"/>
                  </a:lnTo>
                  <a:lnTo>
                    <a:pt x="2367" y="6816"/>
                  </a:lnTo>
                  <a:lnTo>
                    <a:pt x="2378" y="6775"/>
                  </a:lnTo>
                  <a:lnTo>
                    <a:pt x="2384" y="6757"/>
                  </a:lnTo>
                  <a:lnTo>
                    <a:pt x="2387" y="6741"/>
                  </a:lnTo>
                  <a:lnTo>
                    <a:pt x="2389" y="6727"/>
                  </a:lnTo>
                  <a:lnTo>
                    <a:pt x="2392" y="6716"/>
                  </a:lnTo>
                  <a:lnTo>
                    <a:pt x="2394" y="6663"/>
                  </a:lnTo>
                  <a:lnTo>
                    <a:pt x="2396" y="6613"/>
                  </a:lnTo>
                  <a:lnTo>
                    <a:pt x="2396" y="6566"/>
                  </a:lnTo>
                  <a:lnTo>
                    <a:pt x="2397" y="6519"/>
                  </a:lnTo>
                  <a:lnTo>
                    <a:pt x="2399" y="6473"/>
                  </a:lnTo>
                  <a:lnTo>
                    <a:pt x="2400" y="6428"/>
                  </a:lnTo>
                  <a:lnTo>
                    <a:pt x="2402" y="6405"/>
                  </a:lnTo>
                  <a:lnTo>
                    <a:pt x="2404" y="6381"/>
                  </a:lnTo>
                  <a:lnTo>
                    <a:pt x="2408" y="6357"/>
                  </a:lnTo>
                  <a:lnTo>
                    <a:pt x="2411" y="6333"/>
                  </a:lnTo>
                  <a:lnTo>
                    <a:pt x="2416" y="6300"/>
                  </a:lnTo>
                  <a:lnTo>
                    <a:pt x="2420" y="6262"/>
                  </a:lnTo>
                  <a:lnTo>
                    <a:pt x="2425" y="6219"/>
                  </a:lnTo>
                  <a:lnTo>
                    <a:pt x="2428" y="6171"/>
                  </a:lnTo>
                  <a:lnTo>
                    <a:pt x="2434" y="6068"/>
                  </a:lnTo>
                  <a:lnTo>
                    <a:pt x="2440" y="5957"/>
                  </a:lnTo>
                  <a:lnTo>
                    <a:pt x="2443" y="5847"/>
                  </a:lnTo>
                  <a:lnTo>
                    <a:pt x="2445" y="5742"/>
                  </a:lnTo>
                  <a:lnTo>
                    <a:pt x="2447" y="5649"/>
                  </a:lnTo>
                  <a:lnTo>
                    <a:pt x="2447" y="5574"/>
                  </a:lnTo>
                  <a:lnTo>
                    <a:pt x="2445" y="5477"/>
                  </a:lnTo>
                  <a:lnTo>
                    <a:pt x="2445" y="5377"/>
                  </a:lnTo>
                  <a:lnTo>
                    <a:pt x="2444" y="5277"/>
                  </a:lnTo>
                  <a:lnTo>
                    <a:pt x="2444" y="5177"/>
                  </a:lnTo>
                  <a:lnTo>
                    <a:pt x="2445" y="5078"/>
                  </a:lnTo>
                  <a:lnTo>
                    <a:pt x="2448" y="4980"/>
                  </a:lnTo>
                  <a:lnTo>
                    <a:pt x="2451" y="4885"/>
                  </a:lnTo>
                  <a:lnTo>
                    <a:pt x="2458" y="4792"/>
                  </a:lnTo>
                  <a:lnTo>
                    <a:pt x="2459" y="4771"/>
                  </a:lnTo>
                  <a:lnTo>
                    <a:pt x="2460" y="4748"/>
                  </a:lnTo>
                  <a:lnTo>
                    <a:pt x="2460" y="4724"/>
                  </a:lnTo>
                  <a:lnTo>
                    <a:pt x="2459" y="4698"/>
                  </a:lnTo>
                  <a:lnTo>
                    <a:pt x="2458" y="4647"/>
                  </a:lnTo>
                  <a:lnTo>
                    <a:pt x="2456" y="4596"/>
                  </a:lnTo>
                  <a:lnTo>
                    <a:pt x="2455" y="4543"/>
                  </a:lnTo>
                  <a:lnTo>
                    <a:pt x="2455" y="4494"/>
                  </a:lnTo>
                  <a:lnTo>
                    <a:pt x="2455" y="4470"/>
                  </a:lnTo>
                  <a:lnTo>
                    <a:pt x="2457" y="4447"/>
                  </a:lnTo>
                  <a:lnTo>
                    <a:pt x="2459" y="4425"/>
                  </a:lnTo>
                  <a:lnTo>
                    <a:pt x="2463" y="4406"/>
                  </a:lnTo>
                  <a:lnTo>
                    <a:pt x="2465" y="4386"/>
                  </a:lnTo>
                  <a:lnTo>
                    <a:pt x="2468" y="4367"/>
                  </a:lnTo>
                  <a:lnTo>
                    <a:pt x="2471" y="4344"/>
                  </a:lnTo>
                  <a:lnTo>
                    <a:pt x="2473" y="4321"/>
                  </a:lnTo>
                  <a:lnTo>
                    <a:pt x="2474" y="4297"/>
                  </a:lnTo>
                  <a:lnTo>
                    <a:pt x="2476" y="4271"/>
                  </a:lnTo>
                  <a:lnTo>
                    <a:pt x="2478" y="4245"/>
                  </a:lnTo>
                  <a:lnTo>
                    <a:pt x="2478" y="4218"/>
                  </a:lnTo>
                  <a:lnTo>
                    <a:pt x="2522" y="4221"/>
                  </a:lnTo>
                  <a:lnTo>
                    <a:pt x="2530" y="4220"/>
                  </a:lnTo>
                  <a:lnTo>
                    <a:pt x="2540" y="4217"/>
                  </a:lnTo>
                  <a:lnTo>
                    <a:pt x="2552" y="4214"/>
                  </a:lnTo>
                  <a:lnTo>
                    <a:pt x="2564" y="4208"/>
                  </a:lnTo>
                  <a:lnTo>
                    <a:pt x="2593" y="4194"/>
                  </a:lnTo>
                  <a:lnTo>
                    <a:pt x="2623" y="4178"/>
                  </a:lnTo>
                  <a:lnTo>
                    <a:pt x="2650" y="4160"/>
                  </a:lnTo>
                  <a:lnTo>
                    <a:pt x="2675" y="4142"/>
                  </a:lnTo>
                  <a:lnTo>
                    <a:pt x="2684" y="4134"/>
                  </a:lnTo>
                  <a:lnTo>
                    <a:pt x="2692" y="4126"/>
                  </a:lnTo>
                  <a:lnTo>
                    <a:pt x="2699" y="4118"/>
                  </a:lnTo>
                  <a:lnTo>
                    <a:pt x="2703" y="4112"/>
                  </a:lnTo>
                  <a:lnTo>
                    <a:pt x="2710" y="4092"/>
                  </a:lnTo>
                  <a:lnTo>
                    <a:pt x="2719" y="4064"/>
                  </a:lnTo>
                  <a:lnTo>
                    <a:pt x="2730" y="4033"/>
                  </a:lnTo>
                  <a:lnTo>
                    <a:pt x="2740" y="3999"/>
                  </a:lnTo>
                  <a:lnTo>
                    <a:pt x="2751" y="3965"/>
                  </a:lnTo>
                  <a:lnTo>
                    <a:pt x="2760" y="3934"/>
                  </a:lnTo>
                  <a:lnTo>
                    <a:pt x="2767" y="3909"/>
                  </a:lnTo>
                  <a:lnTo>
                    <a:pt x="2769" y="3890"/>
                  </a:lnTo>
                  <a:lnTo>
                    <a:pt x="2792" y="3880"/>
                  </a:lnTo>
                  <a:lnTo>
                    <a:pt x="2819" y="3222"/>
                  </a:lnTo>
                  <a:lnTo>
                    <a:pt x="2818" y="3205"/>
                  </a:lnTo>
                  <a:lnTo>
                    <a:pt x="2817" y="3154"/>
                  </a:lnTo>
                  <a:lnTo>
                    <a:pt x="2814" y="3077"/>
                  </a:lnTo>
                  <a:lnTo>
                    <a:pt x="2810" y="2976"/>
                  </a:lnTo>
                  <a:lnTo>
                    <a:pt x="2806" y="2855"/>
                  </a:lnTo>
                  <a:lnTo>
                    <a:pt x="2801" y="2720"/>
                  </a:lnTo>
                  <a:lnTo>
                    <a:pt x="2797" y="2575"/>
                  </a:lnTo>
                  <a:lnTo>
                    <a:pt x="2791" y="2424"/>
                  </a:lnTo>
                  <a:lnTo>
                    <a:pt x="2786" y="2271"/>
                  </a:lnTo>
                  <a:lnTo>
                    <a:pt x="2782" y="2121"/>
                  </a:lnTo>
                  <a:lnTo>
                    <a:pt x="2777" y="1979"/>
                  </a:lnTo>
                  <a:lnTo>
                    <a:pt x="2774" y="1849"/>
                  </a:lnTo>
                  <a:lnTo>
                    <a:pt x="2770" y="1735"/>
                  </a:lnTo>
                  <a:lnTo>
                    <a:pt x="2768" y="1640"/>
                  </a:lnTo>
                  <a:lnTo>
                    <a:pt x="2767" y="1571"/>
                  </a:lnTo>
                  <a:lnTo>
                    <a:pt x="2768" y="1531"/>
                  </a:lnTo>
                  <a:lnTo>
                    <a:pt x="2768" y="1493"/>
                  </a:lnTo>
                  <a:lnTo>
                    <a:pt x="2764" y="1441"/>
                  </a:lnTo>
                  <a:lnTo>
                    <a:pt x="2760" y="1382"/>
                  </a:lnTo>
                  <a:lnTo>
                    <a:pt x="2754" y="1320"/>
                  </a:lnTo>
                  <a:lnTo>
                    <a:pt x="2746" y="1259"/>
                  </a:lnTo>
                  <a:lnTo>
                    <a:pt x="2737" y="1206"/>
                  </a:lnTo>
                  <a:lnTo>
                    <a:pt x="2732" y="1184"/>
                  </a:lnTo>
                  <a:lnTo>
                    <a:pt x="2728" y="1165"/>
                  </a:lnTo>
                  <a:lnTo>
                    <a:pt x="2722" y="1150"/>
                  </a:lnTo>
                  <a:lnTo>
                    <a:pt x="2718" y="1138"/>
                  </a:lnTo>
                  <a:lnTo>
                    <a:pt x="2712" y="1130"/>
                  </a:lnTo>
                  <a:lnTo>
                    <a:pt x="2702" y="1119"/>
                  </a:lnTo>
                  <a:lnTo>
                    <a:pt x="2690" y="1106"/>
                  </a:lnTo>
                  <a:lnTo>
                    <a:pt x="2674" y="1091"/>
                  </a:lnTo>
                  <a:lnTo>
                    <a:pt x="2636" y="1057"/>
                  </a:lnTo>
                  <a:lnTo>
                    <a:pt x="2588" y="1018"/>
                  </a:lnTo>
                  <a:lnTo>
                    <a:pt x="2532" y="975"/>
                  </a:lnTo>
                  <a:lnTo>
                    <a:pt x="2471" y="930"/>
                  </a:lnTo>
                  <a:lnTo>
                    <a:pt x="2436" y="906"/>
                  </a:lnTo>
                  <a:lnTo>
                    <a:pt x="2402" y="883"/>
                  </a:lnTo>
                  <a:lnTo>
                    <a:pt x="2367" y="861"/>
                  </a:lnTo>
                  <a:lnTo>
                    <a:pt x="2329" y="838"/>
                  </a:lnTo>
                  <a:lnTo>
                    <a:pt x="2313" y="827"/>
                  </a:lnTo>
                  <a:lnTo>
                    <a:pt x="2296" y="818"/>
                  </a:lnTo>
                  <a:lnTo>
                    <a:pt x="2277" y="809"/>
                  </a:lnTo>
                  <a:lnTo>
                    <a:pt x="2259" y="801"/>
                  </a:lnTo>
                  <a:lnTo>
                    <a:pt x="2221" y="785"/>
                  </a:lnTo>
                  <a:lnTo>
                    <a:pt x="2184" y="771"/>
                  </a:lnTo>
                  <a:lnTo>
                    <a:pt x="2145" y="760"/>
                  </a:lnTo>
                  <a:lnTo>
                    <a:pt x="2106" y="750"/>
                  </a:lnTo>
                  <a:lnTo>
                    <a:pt x="2068" y="741"/>
                  </a:lnTo>
                  <a:lnTo>
                    <a:pt x="2032" y="733"/>
                  </a:lnTo>
                  <a:lnTo>
                    <a:pt x="1996" y="727"/>
                  </a:lnTo>
                  <a:lnTo>
                    <a:pt x="1963" y="721"/>
                  </a:lnTo>
                  <a:lnTo>
                    <a:pt x="1933" y="717"/>
                  </a:lnTo>
                  <a:lnTo>
                    <a:pt x="1906" y="714"/>
                  </a:lnTo>
                  <a:lnTo>
                    <a:pt x="1864" y="710"/>
                  </a:lnTo>
                  <a:lnTo>
                    <a:pt x="1842" y="709"/>
                  </a:lnTo>
                  <a:lnTo>
                    <a:pt x="1862" y="635"/>
                  </a:lnTo>
                  <a:close/>
                  <a:moveTo>
                    <a:pt x="2480" y="4113"/>
                  </a:moveTo>
                  <a:lnTo>
                    <a:pt x="2480" y="4078"/>
                  </a:lnTo>
                  <a:lnTo>
                    <a:pt x="2486" y="4068"/>
                  </a:lnTo>
                  <a:lnTo>
                    <a:pt x="2490" y="4055"/>
                  </a:lnTo>
                  <a:lnTo>
                    <a:pt x="2494" y="4041"/>
                  </a:lnTo>
                  <a:lnTo>
                    <a:pt x="2497" y="4028"/>
                  </a:lnTo>
                  <a:lnTo>
                    <a:pt x="2502" y="3998"/>
                  </a:lnTo>
                  <a:lnTo>
                    <a:pt x="2507" y="3969"/>
                  </a:lnTo>
                  <a:lnTo>
                    <a:pt x="2510" y="3956"/>
                  </a:lnTo>
                  <a:lnTo>
                    <a:pt x="2512" y="3943"/>
                  </a:lnTo>
                  <a:lnTo>
                    <a:pt x="2515" y="3932"/>
                  </a:lnTo>
                  <a:lnTo>
                    <a:pt x="2520" y="3921"/>
                  </a:lnTo>
                  <a:lnTo>
                    <a:pt x="2524" y="3913"/>
                  </a:lnTo>
                  <a:lnTo>
                    <a:pt x="2531" y="3906"/>
                  </a:lnTo>
                  <a:lnTo>
                    <a:pt x="2535" y="3904"/>
                  </a:lnTo>
                  <a:lnTo>
                    <a:pt x="2538" y="3903"/>
                  </a:lnTo>
                  <a:lnTo>
                    <a:pt x="2542" y="3902"/>
                  </a:lnTo>
                  <a:lnTo>
                    <a:pt x="2546" y="3902"/>
                  </a:lnTo>
                  <a:lnTo>
                    <a:pt x="2579" y="3903"/>
                  </a:lnTo>
                  <a:lnTo>
                    <a:pt x="2579" y="3919"/>
                  </a:lnTo>
                  <a:lnTo>
                    <a:pt x="2580" y="3929"/>
                  </a:lnTo>
                  <a:lnTo>
                    <a:pt x="2582" y="3937"/>
                  </a:lnTo>
                  <a:lnTo>
                    <a:pt x="2584" y="3943"/>
                  </a:lnTo>
                  <a:lnTo>
                    <a:pt x="2585" y="3949"/>
                  </a:lnTo>
                  <a:lnTo>
                    <a:pt x="2587" y="3956"/>
                  </a:lnTo>
                  <a:lnTo>
                    <a:pt x="2587" y="3964"/>
                  </a:lnTo>
                  <a:lnTo>
                    <a:pt x="2587" y="3976"/>
                  </a:lnTo>
                  <a:lnTo>
                    <a:pt x="2586" y="3988"/>
                  </a:lnTo>
                  <a:lnTo>
                    <a:pt x="2585" y="3996"/>
                  </a:lnTo>
                  <a:lnTo>
                    <a:pt x="2583" y="4002"/>
                  </a:lnTo>
                  <a:lnTo>
                    <a:pt x="2580" y="4008"/>
                  </a:lnTo>
                  <a:lnTo>
                    <a:pt x="2579" y="4014"/>
                  </a:lnTo>
                  <a:lnTo>
                    <a:pt x="2577" y="4021"/>
                  </a:lnTo>
                  <a:lnTo>
                    <a:pt x="2575" y="4032"/>
                  </a:lnTo>
                  <a:lnTo>
                    <a:pt x="2574" y="4047"/>
                  </a:lnTo>
                  <a:lnTo>
                    <a:pt x="2566" y="4039"/>
                  </a:lnTo>
                  <a:lnTo>
                    <a:pt x="2495" y="4096"/>
                  </a:lnTo>
                  <a:lnTo>
                    <a:pt x="2503" y="4104"/>
                  </a:lnTo>
                  <a:lnTo>
                    <a:pt x="2480" y="4113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vert="horz" wrap="square" lIns="75011" tIns="37505" rIns="75011" bIns="3750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4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1" name="Freeform 9"/>
            <p:cNvSpPr/>
            <p:nvPr/>
          </p:nvSpPr>
          <p:spPr bwMode="auto">
            <a:xfrm>
              <a:off x="6556377" y="1581152"/>
              <a:ext cx="88900" cy="638175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0" y="2012"/>
                </a:cxn>
                <a:cxn ang="0">
                  <a:pos x="187" y="2412"/>
                </a:cxn>
                <a:cxn ang="0">
                  <a:pos x="334" y="2129"/>
                </a:cxn>
                <a:cxn ang="0">
                  <a:pos x="229" y="8"/>
                </a:cxn>
                <a:cxn ang="0">
                  <a:pos x="105" y="0"/>
                </a:cxn>
              </a:cxnLst>
              <a:rect l="0" t="0" r="r" b="b"/>
              <a:pathLst>
                <a:path w="334" h="2412">
                  <a:moveTo>
                    <a:pt x="105" y="0"/>
                  </a:moveTo>
                  <a:lnTo>
                    <a:pt x="0" y="2012"/>
                  </a:lnTo>
                  <a:lnTo>
                    <a:pt x="187" y="2412"/>
                  </a:lnTo>
                  <a:lnTo>
                    <a:pt x="334" y="2129"/>
                  </a:lnTo>
                  <a:lnTo>
                    <a:pt x="229" y="8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75011" tIns="37505" rIns="75011" bIns="3750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4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6" name="Group 36"/>
          <p:cNvGrpSpPr/>
          <p:nvPr/>
        </p:nvGrpSpPr>
        <p:grpSpPr>
          <a:xfrm>
            <a:off x="2210152" y="2416561"/>
            <a:ext cx="798642" cy="1409054"/>
            <a:chOff x="1285875" y="1247776"/>
            <a:chExt cx="1192213" cy="2103438"/>
          </a:xfrm>
        </p:grpSpPr>
        <p:sp>
          <p:nvSpPr>
            <p:cNvPr id="57" name="Freeform 8"/>
            <p:cNvSpPr/>
            <p:nvPr/>
          </p:nvSpPr>
          <p:spPr bwMode="auto">
            <a:xfrm>
              <a:off x="1285875" y="1247776"/>
              <a:ext cx="1192213" cy="2103438"/>
            </a:xfrm>
            <a:custGeom>
              <a:avLst/>
              <a:gdLst/>
              <a:ahLst/>
              <a:cxnLst>
                <a:cxn ang="0">
                  <a:pos x="1146" y="1113"/>
                </a:cxn>
                <a:cxn ang="0">
                  <a:pos x="941" y="1112"/>
                </a:cxn>
                <a:cxn ang="0">
                  <a:pos x="744" y="1099"/>
                </a:cxn>
                <a:cxn ang="0">
                  <a:pos x="729" y="797"/>
                </a:cxn>
                <a:cxn ang="0">
                  <a:pos x="1028" y="377"/>
                </a:cxn>
                <a:cxn ang="0">
                  <a:pos x="1350" y="435"/>
                </a:cxn>
                <a:cxn ang="0">
                  <a:pos x="1262" y="312"/>
                </a:cxn>
                <a:cxn ang="0">
                  <a:pos x="1335" y="100"/>
                </a:cxn>
                <a:cxn ang="0">
                  <a:pos x="745" y="180"/>
                </a:cxn>
                <a:cxn ang="0">
                  <a:pos x="473" y="232"/>
                </a:cxn>
                <a:cxn ang="0">
                  <a:pos x="298" y="461"/>
                </a:cxn>
                <a:cxn ang="0">
                  <a:pos x="112" y="1306"/>
                </a:cxn>
                <a:cxn ang="0">
                  <a:pos x="1237" y="2095"/>
                </a:cxn>
                <a:cxn ang="0">
                  <a:pos x="1323" y="2926"/>
                </a:cxn>
                <a:cxn ang="0">
                  <a:pos x="1245" y="3975"/>
                </a:cxn>
                <a:cxn ang="0">
                  <a:pos x="1743" y="4852"/>
                </a:cxn>
                <a:cxn ang="0">
                  <a:pos x="1833" y="5787"/>
                </a:cxn>
                <a:cxn ang="0">
                  <a:pos x="1938" y="6864"/>
                </a:cxn>
                <a:cxn ang="0">
                  <a:pos x="2068" y="7466"/>
                </a:cxn>
                <a:cxn ang="0">
                  <a:pos x="1967" y="7895"/>
                </a:cxn>
                <a:cxn ang="0">
                  <a:pos x="2403" y="7896"/>
                </a:cxn>
                <a:cxn ang="0">
                  <a:pos x="2504" y="7572"/>
                </a:cxn>
                <a:cxn ang="0">
                  <a:pos x="2549" y="7077"/>
                </a:cxn>
                <a:cxn ang="0">
                  <a:pos x="2481" y="6491"/>
                </a:cxn>
                <a:cxn ang="0">
                  <a:pos x="2505" y="6111"/>
                </a:cxn>
                <a:cxn ang="0">
                  <a:pos x="2558" y="5226"/>
                </a:cxn>
                <a:cxn ang="0">
                  <a:pos x="2667" y="5059"/>
                </a:cxn>
                <a:cxn ang="0">
                  <a:pos x="2745" y="5982"/>
                </a:cxn>
                <a:cxn ang="0">
                  <a:pos x="2815" y="6442"/>
                </a:cxn>
                <a:cxn ang="0">
                  <a:pos x="2788" y="6776"/>
                </a:cxn>
                <a:cxn ang="0">
                  <a:pos x="2825" y="7584"/>
                </a:cxn>
                <a:cxn ang="0">
                  <a:pos x="3019" y="7761"/>
                </a:cxn>
                <a:cxn ang="0">
                  <a:pos x="3297" y="7889"/>
                </a:cxn>
                <a:cxn ang="0">
                  <a:pos x="3559" y="7805"/>
                </a:cxn>
                <a:cxn ang="0">
                  <a:pos x="3315" y="7390"/>
                </a:cxn>
                <a:cxn ang="0">
                  <a:pos x="3412" y="6723"/>
                </a:cxn>
                <a:cxn ang="0">
                  <a:pos x="3451" y="5583"/>
                </a:cxn>
                <a:cxn ang="0">
                  <a:pos x="3462" y="4724"/>
                </a:cxn>
                <a:cxn ang="0">
                  <a:pos x="3634" y="4116"/>
                </a:cxn>
                <a:cxn ang="0">
                  <a:pos x="3507" y="3088"/>
                </a:cxn>
                <a:cxn ang="0">
                  <a:pos x="3718" y="1776"/>
                </a:cxn>
                <a:cxn ang="0">
                  <a:pos x="4504" y="1210"/>
                </a:cxn>
                <a:cxn ang="0">
                  <a:pos x="4164" y="358"/>
                </a:cxn>
                <a:cxn ang="0">
                  <a:pos x="3969" y="259"/>
                </a:cxn>
                <a:cxn ang="0">
                  <a:pos x="3527" y="57"/>
                </a:cxn>
                <a:cxn ang="0">
                  <a:pos x="3115" y="254"/>
                </a:cxn>
                <a:cxn ang="0">
                  <a:pos x="3153" y="434"/>
                </a:cxn>
                <a:cxn ang="0">
                  <a:pos x="3230" y="451"/>
                </a:cxn>
                <a:cxn ang="0">
                  <a:pos x="3548" y="406"/>
                </a:cxn>
                <a:cxn ang="0">
                  <a:pos x="3785" y="936"/>
                </a:cxn>
                <a:cxn ang="0">
                  <a:pos x="3739" y="1168"/>
                </a:cxn>
                <a:cxn ang="0">
                  <a:pos x="3483" y="1154"/>
                </a:cxn>
                <a:cxn ang="0">
                  <a:pos x="3291" y="1082"/>
                </a:cxn>
                <a:cxn ang="0">
                  <a:pos x="2738" y="1151"/>
                </a:cxn>
                <a:cxn ang="0">
                  <a:pos x="2599" y="921"/>
                </a:cxn>
                <a:cxn ang="0">
                  <a:pos x="2661" y="576"/>
                </a:cxn>
                <a:cxn ang="0">
                  <a:pos x="2510" y="269"/>
                </a:cxn>
                <a:cxn ang="0">
                  <a:pos x="2196" y="213"/>
                </a:cxn>
                <a:cxn ang="0">
                  <a:pos x="1985" y="414"/>
                </a:cxn>
                <a:cxn ang="0">
                  <a:pos x="2017" y="965"/>
                </a:cxn>
                <a:cxn ang="0">
                  <a:pos x="1737" y="1099"/>
                </a:cxn>
              </a:cxnLst>
              <a:rect l="0" t="0" r="r" b="b"/>
              <a:pathLst>
                <a:path w="4505" h="7953">
                  <a:moveTo>
                    <a:pt x="1305" y="1068"/>
                  </a:moveTo>
                  <a:lnTo>
                    <a:pt x="1294" y="1069"/>
                  </a:lnTo>
                  <a:lnTo>
                    <a:pt x="1283" y="1071"/>
                  </a:lnTo>
                  <a:lnTo>
                    <a:pt x="1273" y="1073"/>
                  </a:lnTo>
                  <a:lnTo>
                    <a:pt x="1263" y="1075"/>
                  </a:lnTo>
                  <a:lnTo>
                    <a:pt x="1254" y="1079"/>
                  </a:lnTo>
                  <a:lnTo>
                    <a:pt x="1246" y="1083"/>
                  </a:lnTo>
                  <a:lnTo>
                    <a:pt x="1238" y="1087"/>
                  </a:lnTo>
                  <a:lnTo>
                    <a:pt x="1231" y="1092"/>
                  </a:lnTo>
                  <a:lnTo>
                    <a:pt x="1219" y="1101"/>
                  </a:lnTo>
                  <a:lnTo>
                    <a:pt x="1206" y="1108"/>
                  </a:lnTo>
                  <a:lnTo>
                    <a:pt x="1196" y="1113"/>
                  </a:lnTo>
                  <a:lnTo>
                    <a:pt x="1186" y="1116"/>
                  </a:lnTo>
                  <a:lnTo>
                    <a:pt x="1177" y="1117"/>
                  </a:lnTo>
                  <a:lnTo>
                    <a:pt x="1169" y="1117"/>
                  </a:lnTo>
                  <a:lnTo>
                    <a:pt x="1161" y="1116"/>
                  </a:lnTo>
                  <a:lnTo>
                    <a:pt x="1153" y="1115"/>
                  </a:lnTo>
                  <a:lnTo>
                    <a:pt x="1146" y="1113"/>
                  </a:lnTo>
                  <a:lnTo>
                    <a:pt x="1139" y="1113"/>
                  </a:lnTo>
                  <a:lnTo>
                    <a:pt x="1132" y="1112"/>
                  </a:lnTo>
                  <a:lnTo>
                    <a:pt x="1124" y="1113"/>
                  </a:lnTo>
                  <a:lnTo>
                    <a:pt x="1117" y="1116"/>
                  </a:lnTo>
                  <a:lnTo>
                    <a:pt x="1109" y="1121"/>
                  </a:lnTo>
                  <a:lnTo>
                    <a:pt x="1101" y="1128"/>
                  </a:lnTo>
                  <a:lnTo>
                    <a:pt x="1092" y="1137"/>
                  </a:lnTo>
                  <a:lnTo>
                    <a:pt x="1075" y="1128"/>
                  </a:lnTo>
                  <a:lnTo>
                    <a:pt x="1060" y="1121"/>
                  </a:lnTo>
                  <a:lnTo>
                    <a:pt x="1046" y="1116"/>
                  </a:lnTo>
                  <a:lnTo>
                    <a:pt x="1034" y="1114"/>
                  </a:lnTo>
                  <a:lnTo>
                    <a:pt x="1022" y="1112"/>
                  </a:lnTo>
                  <a:lnTo>
                    <a:pt x="1012" y="1112"/>
                  </a:lnTo>
                  <a:lnTo>
                    <a:pt x="1003" y="1112"/>
                  </a:lnTo>
                  <a:lnTo>
                    <a:pt x="994" y="1113"/>
                  </a:lnTo>
                  <a:lnTo>
                    <a:pt x="974" y="1114"/>
                  </a:lnTo>
                  <a:lnTo>
                    <a:pt x="952" y="1114"/>
                  </a:lnTo>
                  <a:lnTo>
                    <a:pt x="941" y="1112"/>
                  </a:lnTo>
                  <a:lnTo>
                    <a:pt x="927" y="1108"/>
                  </a:lnTo>
                  <a:lnTo>
                    <a:pt x="911" y="1104"/>
                  </a:lnTo>
                  <a:lnTo>
                    <a:pt x="894" y="1096"/>
                  </a:lnTo>
                  <a:lnTo>
                    <a:pt x="860" y="1111"/>
                  </a:lnTo>
                  <a:lnTo>
                    <a:pt x="830" y="1120"/>
                  </a:lnTo>
                  <a:lnTo>
                    <a:pt x="818" y="1123"/>
                  </a:lnTo>
                  <a:lnTo>
                    <a:pt x="806" y="1125"/>
                  </a:lnTo>
                  <a:lnTo>
                    <a:pt x="796" y="1128"/>
                  </a:lnTo>
                  <a:lnTo>
                    <a:pt x="787" y="1128"/>
                  </a:lnTo>
                  <a:lnTo>
                    <a:pt x="779" y="1128"/>
                  </a:lnTo>
                  <a:lnTo>
                    <a:pt x="772" y="1128"/>
                  </a:lnTo>
                  <a:lnTo>
                    <a:pt x="766" y="1125"/>
                  </a:lnTo>
                  <a:lnTo>
                    <a:pt x="760" y="1124"/>
                  </a:lnTo>
                  <a:lnTo>
                    <a:pt x="756" y="1121"/>
                  </a:lnTo>
                  <a:lnTo>
                    <a:pt x="752" y="1117"/>
                  </a:lnTo>
                  <a:lnTo>
                    <a:pt x="749" y="1114"/>
                  </a:lnTo>
                  <a:lnTo>
                    <a:pt x="747" y="1109"/>
                  </a:lnTo>
                  <a:lnTo>
                    <a:pt x="744" y="1099"/>
                  </a:lnTo>
                  <a:lnTo>
                    <a:pt x="743" y="1088"/>
                  </a:lnTo>
                  <a:lnTo>
                    <a:pt x="743" y="1075"/>
                  </a:lnTo>
                  <a:lnTo>
                    <a:pt x="744" y="1061"/>
                  </a:lnTo>
                  <a:lnTo>
                    <a:pt x="748" y="1033"/>
                  </a:lnTo>
                  <a:lnTo>
                    <a:pt x="750" y="1004"/>
                  </a:lnTo>
                  <a:lnTo>
                    <a:pt x="749" y="992"/>
                  </a:lnTo>
                  <a:lnTo>
                    <a:pt x="747" y="979"/>
                  </a:lnTo>
                  <a:lnTo>
                    <a:pt x="743" y="967"/>
                  </a:lnTo>
                  <a:lnTo>
                    <a:pt x="740" y="955"/>
                  </a:lnTo>
                  <a:lnTo>
                    <a:pt x="731" y="931"/>
                  </a:lnTo>
                  <a:lnTo>
                    <a:pt x="723" y="907"/>
                  </a:lnTo>
                  <a:lnTo>
                    <a:pt x="720" y="895"/>
                  </a:lnTo>
                  <a:lnTo>
                    <a:pt x="718" y="881"/>
                  </a:lnTo>
                  <a:lnTo>
                    <a:pt x="717" y="866"/>
                  </a:lnTo>
                  <a:lnTo>
                    <a:pt x="717" y="851"/>
                  </a:lnTo>
                  <a:lnTo>
                    <a:pt x="719" y="834"/>
                  </a:lnTo>
                  <a:lnTo>
                    <a:pt x="723" y="817"/>
                  </a:lnTo>
                  <a:lnTo>
                    <a:pt x="729" y="797"/>
                  </a:lnTo>
                  <a:lnTo>
                    <a:pt x="737" y="777"/>
                  </a:lnTo>
                  <a:lnTo>
                    <a:pt x="904" y="410"/>
                  </a:lnTo>
                  <a:lnTo>
                    <a:pt x="909" y="402"/>
                  </a:lnTo>
                  <a:lnTo>
                    <a:pt x="912" y="395"/>
                  </a:lnTo>
                  <a:lnTo>
                    <a:pt x="917" y="388"/>
                  </a:lnTo>
                  <a:lnTo>
                    <a:pt x="923" y="382"/>
                  </a:lnTo>
                  <a:lnTo>
                    <a:pt x="927" y="378"/>
                  </a:lnTo>
                  <a:lnTo>
                    <a:pt x="933" y="374"/>
                  </a:lnTo>
                  <a:lnTo>
                    <a:pt x="939" y="371"/>
                  </a:lnTo>
                  <a:lnTo>
                    <a:pt x="944" y="369"/>
                  </a:lnTo>
                  <a:lnTo>
                    <a:pt x="950" y="366"/>
                  </a:lnTo>
                  <a:lnTo>
                    <a:pt x="957" y="365"/>
                  </a:lnTo>
                  <a:lnTo>
                    <a:pt x="963" y="364"/>
                  </a:lnTo>
                  <a:lnTo>
                    <a:pt x="970" y="364"/>
                  </a:lnTo>
                  <a:lnTo>
                    <a:pt x="983" y="364"/>
                  </a:lnTo>
                  <a:lnTo>
                    <a:pt x="998" y="368"/>
                  </a:lnTo>
                  <a:lnTo>
                    <a:pt x="1013" y="371"/>
                  </a:lnTo>
                  <a:lnTo>
                    <a:pt x="1028" y="377"/>
                  </a:lnTo>
                  <a:lnTo>
                    <a:pt x="1044" y="384"/>
                  </a:lnTo>
                  <a:lnTo>
                    <a:pt x="1060" y="390"/>
                  </a:lnTo>
                  <a:lnTo>
                    <a:pt x="1093" y="406"/>
                  </a:lnTo>
                  <a:lnTo>
                    <a:pt x="1126" y="422"/>
                  </a:lnTo>
                  <a:lnTo>
                    <a:pt x="1150" y="418"/>
                  </a:lnTo>
                  <a:lnTo>
                    <a:pt x="1174" y="413"/>
                  </a:lnTo>
                  <a:lnTo>
                    <a:pt x="1198" y="410"/>
                  </a:lnTo>
                  <a:lnTo>
                    <a:pt x="1222" y="408"/>
                  </a:lnTo>
                  <a:lnTo>
                    <a:pt x="1235" y="406"/>
                  </a:lnTo>
                  <a:lnTo>
                    <a:pt x="1247" y="406"/>
                  </a:lnTo>
                  <a:lnTo>
                    <a:pt x="1261" y="408"/>
                  </a:lnTo>
                  <a:lnTo>
                    <a:pt x="1274" y="410"/>
                  </a:lnTo>
                  <a:lnTo>
                    <a:pt x="1287" y="412"/>
                  </a:lnTo>
                  <a:lnTo>
                    <a:pt x="1302" y="416"/>
                  </a:lnTo>
                  <a:lnTo>
                    <a:pt x="1316" y="421"/>
                  </a:lnTo>
                  <a:lnTo>
                    <a:pt x="1332" y="427"/>
                  </a:lnTo>
                  <a:lnTo>
                    <a:pt x="1341" y="432"/>
                  </a:lnTo>
                  <a:lnTo>
                    <a:pt x="1350" y="435"/>
                  </a:lnTo>
                  <a:lnTo>
                    <a:pt x="1357" y="437"/>
                  </a:lnTo>
                  <a:lnTo>
                    <a:pt x="1363" y="438"/>
                  </a:lnTo>
                  <a:lnTo>
                    <a:pt x="1367" y="438"/>
                  </a:lnTo>
                  <a:lnTo>
                    <a:pt x="1371" y="437"/>
                  </a:lnTo>
                  <a:lnTo>
                    <a:pt x="1373" y="435"/>
                  </a:lnTo>
                  <a:lnTo>
                    <a:pt x="1374" y="433"/>
                  </a:lnTo>
                  <a:lnTo>
                    <a:pt x="1374" y="429"/>
                  </a:lnTo>
                  <a:lnTo>
                    <a:pt x="1373" y="426"/>
                  </a:lnTo>
                  <a:lnTo>
                    <a:pt x="1372" y="421"/>
                  </a:lnTo>
                  <a:lnTo>
                    <a:pt x="1370" y="417"/>
                  </a:lnTo>
                  <a:lnTo>
                    <a:pt x="1362" y="405"/>
                  </a:lnTo>
                  <a:lnTo>
                    <a:pt x="1351" y="392"/>
                  </a:lnTo>
                  <a:lnTo>
                    <a:pt x="1339" y="378"/>
                  </a:lnTo>
                  <a:lnTo>
                    <a:pt x="1325" y="364"/>
                  </a:lnTo>
                  <a:lnTo>
                    <a:pt x="1310" y="349"/>
                  </a:lnTo>
                  <a:lnTo>
                    <a:pt x="1294" y="336"/>
                  </a:lnTo>
                  <a:lnTo>
                    <a:pt x="1278" y="323"/>
                  </a:lnTo>
                  <a:lnTo>
                    <a:pt x="1262" y="312"/>
                  </a:lnTo>
                  <a:lnTo>
                    <a:pt x="1249" y="302"/>
                  </a:lnTo>
                  <a:lnTo>
                    <a:pt x="1235" y="294"/>
                  </a:lnTo>
                  <a:lnTo>
                    <a:pt x="1267" y="299"/>
                  </a:lnTo>
                  <a:lnTo>
                    <a:pt x="1294" y="299"/>
                  </a:lnTo>
                  <a:lnTo>
                    <a:pt x="1318" y="297"/>
                  </a:lnTo>
                  <a:lnTo>
                    <a:pt x="1339" y="291"/>
                  </a:lnTo>
                  <a:lnTo>
                    <a:pt x="1355" y="283"/>
                  </a:lnTo>
                  <a:lnTo>
                    <a:pt x="1369" y="273"/>
                  </a:lnTo>
                  <a:lnTo>
                    <a:pt x="1379" y="260"/>
                  </a:lnTo>
                  <a:lnTo>
                    <a:pt x="1386" y="245"/>
                  </a:lnTo>
                  <a:lnTo>
                    <a:pt x="1389" y="229"/>
                  </a:lnTo>
                  <a:lnTo>
                    <a:pt x="1390" y="212"/>
                  </a:lnTo>
                  <a:lnTo>
                    <a:pt x="1388" y="195"/>
                  </a:lnTo>
                  <a:lnTo>
                    <a:pt x="1383" y="176"/>
                  </a:lnTo>
                  <a:lnTo>
                    <a:pt x="1375" y="156"/>
                  </a:lnTo>
                  <a:lnTo>
                    <a:pt x="1365" y="138"/>
                  </a:lnTo>
                  <a:lnTo>
                    <a:pt x="1351" y="118"/>
                  </a:lnTo>
                  <a:lnTo>
                    <a:pt x="1335" y="100"/>
                  </a:lnTo>
                  <a:lnTo>
                    <a:pt x="1317" y="82"/>
                  </a:lnTo>
                  <a:lnTo>
                    <a:pt x="1297" y="65"/>
                  </a:lnTo>
                  <a:lnTo>
                    <a:pt x="1274" y="50"/>
                  </a:lnTo>
                  <a:lnTo>
                    <a:pt x="1249" y="36"/>
                  </a:lnTo>
                  <a:lnTo>
                    <a:pt x="1221" y="24"/>
                  </a:lnTo>
                  <a:lnTo>
                    <a:pt x="1191" y="13"/>
                  </a:lnTo>
                  <a:lnTo>
                    <a:pt x="1161" y="6"/>
                  </a:lnTo>
                  <a:lnTo>
                    <a:pt x="1127" y="2"/>
                  </a:lnTo>
                  <a:lnTo>
                    <a:pt x="1092" y="0"/>
                  </a:lnTo>
                  <a:lnTo>
                    <a:pt x="1055" y="1"/>
                  </a:lnTo>
                  <a:lnTo>
                    <a:pt x="1018" y="6"/>
                  </a:lnTo>
                  <a:lnTo>
                    <a:pt x="978" y="14"/>
                  </a:lnTo>
                  <a:lnTo>
                    <a:pt x="935" y="27"/>
                  </a:lnTo>
                  <a:lnTo>
                    <a:pt x="893" y="44"/>
                  </a:lnTo>
                  <a:lnTo>
                    <a:pt x="848" y="67"/>
                  </a:lnTo>
                  <a:lnTo>
                    <a:pt x="804" y="93"/>
                  </a:lnTo>
                  <a:lnTo>
                    <a:pt x="771" y="144"/>
                  </a:lnTo>
                  <a:lnTo>
                    <a:pt x="745" y="180"/>
                  </a:lnTo>
                  <a:lnTo>
                    <a:pt x="736" y="194"/>
                  </a:lnTo>
                  <a:lnTo>
                    <a:pt x="727" y="204"/>
                  </a:lnTo>
                  <a:lnTo>
                    <a:pt x="718" y="212"/>
                  </a:lnTo>
                  <a:lnTo>
                    <a:pt x="710" y="218"/>
                  </a:lnTo>
                  <a:lnTo>
                    <a:pt x="700" y="222"/>
                  </a:lnTo>
                  <a:lnTo>
                    <a:pt x="689" y="225"/>
                  </a:lnTo>
                  <a:lnTo>
                    <a:pt x="677" y="225"/>
                  </a:lnTo>
                  <a:lnTo>
                    <a:pt x="663" y="225"/>
                  </a:lnTo>
                  <a:lnTo>
                    <a:pt x="625" y="222"/>
                  </a:lnTo>
                  <a:lnTo>
                    <a:pt x="573" y="219"/>
                  </a:lnTo>
                  <a:lnTo>
                    <a:pt x="553" y="218"/>
                  </a:lnTo>
                  <a:lnTo>
                    <a:pt x="535" y="218"/>
                  </a:lnTo>
                  <a:lnTo>
                    <a:pt x="519" y="219"/>
                  </a:lnTo>
                  <a:lnTo>
                    <a:pt x="503" y="221"/>
                  </a:lnTo>
                  <a:lnTo>
                    <a:pt x="495" y="224"/>
                  </a:lnTo>
                  <a:lnTo>
                    <a:pt x="488" y="226"/>
                  </a:lnTo>
                  <a:lnTo>
                    <a:pt x="480" y="228"/>
                  </a:lnTo>
                  <a:lnTo>
                    <a:pt x="473" y="232"/>
                  </a:lnTo>
                  <a:lnTo>
                    <a:pt x="466" y="236"/>
                  </a:lnTo>
                  <a:lnTo>
                    <a:pt x="460" y="241"/>
                  </a:lnTo>
                  <a:lnTo>
                    <a:pt x="453" y="246"/>
                  </a:lnTo>
                  <a:lnTo>
                    <a:pt x="446" y="253"/>
                  </a:lnTo>
                  <a:lnTo>
                    <a:pt x="426" y="273"/>
                  </a:lnTo>
                  <a:lnTo>
                    <a:pt x="412" y="285"/>
                  </a:lnTo>
                  <a:lnTo>
                    <a:pt x="401" y="292"/>
                  </a:lnTo>
                  <a:lnTo>
                    <a:pt x="393" y="296"/>
                  </a:lnTo>
                  <a:lnTo>
                    <a:pt x="384" y="297"/>
                  </a:lnTo>
                  <a:lnTo>
                    <a:pt x="374" y="300"/>
                  </a:lnTo>
                  <a:lnTo>
                    <a:pt x="360" y="306"/>
                  </a:lnTo>
                  <a:lnTo>
                    <a:pt x="340" y="317"/>
                  </a:lnTo>
                  <a:lnTo>
                    <a:pt x="326" y="348"/>
                  </a:lnTo>
                  <a:lnTo>
                    <a:pt x="320" y="366"/>
                  </a:lnTo>
                  <a:lnTo>
                    <a:pt x="314" y="385"/>
                  </a:lnTo>
                  <a:lnTo>
                    <a:pt x="310" y="403"/>
                  </a:lnTo>
                  <a:lnTo>
                    <a:pt x="306" y="422"/>
                  </a:lnTo>
                  <a:lnTo>
                    <a:pt x="298" y="461"/>
                  </a:lnTo>
                  <a:lnTo>
                    <a:pt x="292" y="501"/>
                  </a:lnTo>
                  <a:lnTo>
                    <a:pt x="284" y="542"/>
                  </a:lnTo>
                  <a:lnTo>
                    <a:pt x="273" y="584"/>
                  </a:lnTo>
                  <a:lnTo>
                    <a:pt x="268" y="604"/>
                  </a:lnTo>
                  <a:lnTo>
                    <a:pt x="261" y="625"/>
                  </a:lnTo>
                  <a:lnTo>
                    <a:pt x="253" y="645"/>
                  </a:lnTo>
                  <a:lnTo>
                    <a:pt x="245" y="666"/>
                  </a:lnTo>
                  <a:lnTo>
                    <a:pt x="177" y="812"/>
                  </a:lnTo>
                  <a:lnTo>
                    <a:pt x="58" y="1010"/>
                  </a:lnTo>
                  <a:lnTo>
                    <a:pt x="5" y="1137"/>
                  </a:lnTo>
                  <a:lnTo>
                    <a:pt x="0" y="1154"/>
                  </a:lnTo>
                  <a:lnTo>
                    <a:pt x="1" y="1171"/>
                  </a:lnTo>
                  <a:lnTo>
                    <a:pt x="8" y="1191"/>
                  </a:lnTo>
                  <a:lnTo>
                    <a:pt x="21" y="1211"/>
                  </a:lnTo>
                  <a:lnTo>
                    <a:pt x="37" y="1233"/>
                  </a:lnTo>
                  <a:lnTo>
                    <a:pt x="58" y="1257"/>
                  </a:lnTo>
                  <a:lnTo>
                    <a:pt x="83" y="1281"/>
                  </a:lnTo>
                  <a:lnTo>
                    <a:pt x="112" y="1306"/>
                  </a:lnTo>
                  <a:lnTo>
                    <a:pt x="145" y="1333"/>
                  </a:lnTo>
                  <a:lnTo>
                    <a:pt x="181" y="1360"/>
                  </a:lnTo>
                  <a:lnTo>
                    <a:pt x="221" y="1388"/>
                  </a:lnTo>
                  <a:lnTo>
                    <a:pt x="262" y="1417"/>
                  </a:lnTo>
                  <a:lnTo>
                    <a:pt x="306" y="1447"/>
                  </a:lnTo>
                  <a:lnTo>
                    <a:pt x="352" y="1476"/>
                  </a:lnTo>
                  <a:lnTo>
                    <a:pt x="401" y="1506"/>
                  </a:lnTo>
                  <a:lnTo>
                    <a:pt x="450" y="1537"/>
                  </a:lnTo>
                  <a:lnTo>
                    <a:pt x="553" y="1599"/>
                  </a:lnTo>
                  <a:lnTo>
                    <a:pt x="660" y="1661"/>
                  </a:lnTo>
                  <a:lnTo>
                    <a:pt x="766" y="1722"/>
                  </a:lnTo>
                  <a:lnTo>
                    <a:pt x="871" y="1783"/>
                  </a:lnTo>
                  <a:lnTo>
                    <a:pt x="972" y="1841"/>
                  </a:lnTo>
                  <a:lnTo>
                    <a:pt x="1067" y="1897"/>
                  </a:lnTo>
                  <a:lnTo>
                    <a:pt x="1153" y="1948"/>
                  </a:lnTo>
                  <a:lnTo>
                    <a:pt x="1227" y="1996"/>
                  </a:lnTo>
                  <a:lnTo>
                    <a:pt x="1231" y="2047"/>
                  </a:lnTo>
                  <a:lnTo>
                    <a:pt x="1237" y="2095"/>
                  </a:lnTo>
                  <a:lnTo>
                    <a:pt x="1245" y="2143"/>
                  </a:lnTo>
                  <a:lnTo>
                    <a:pt x="1254" y="2189"/>
                  </a:lnTo>
                  <a:lnTo>
                    <a:pt x="1265" y="2236"/>
                  </a:lnTo>
                  <a:lnTo>
                    <a:pt x="1275" y="2281"/>
                  </a:lnTo>
                  <a:lnTo>
                    <a:pt x="1284" y="2324"/>
                  </a:lnTo>
                  <a:lnTo>
                    <a:pt x="1293" y="2367"/>
                  </a:lnTo>
                  <a:lnTo>
                    <a:pt x="1298" y="2388"/>
                  </a:lnTo>
                  <a:lnTo>
                    <a:pt x="1301" y="2412"/>
                  </a:lnTo>
                  <a:lnTo>
                    <a:pt x="1305" y="2437"/>
                  </a:lnTo>
                  <a:lnTo>
                    <a:pt x="1307" y="2465"/>
                  </a:lnTo>
                  <a:lnTo>
                    <a:pt x="1311" y="2524"/>
                  </a:lnTo>
                  <a:lnTo>
                    <a:pt x="1314" y="2588"/>
                  </a:lnTo>
                  <a:lnTo>
                    <a:pt x="1316" y="2652"/>
                  </a:lnTo>
                  <a:lnTo>
                    <a:pt x="1317" y="2715"/>
                  </a:lnTo>
                  <a:lnTo>
                    <a:pt x="1317" y="2773"/>
                  </a:lnTo>
                  <a:lnTo>
                    <a:pt x="1317" y="2826"/>
                  </a:lnTo>
                  <a:lnTo>
                    <a:pt x="1317" y="2884"/>
                  </a:lnTo>
                  <a:lnTo>
                    <a:pt x="1323" y="2926"/>
                  </a:lnTo>
                  <a:lnTo>
                    <a:pt x="1327" y="2966"/>
                  </a:lnTo>
                  <a:lnTo>
                    <a:pt x="1331" y="3007"/>
                  </a:lnTo>
                  <a:lnTo>
                    <a:pt x="1333" y="3047"/>
                  </a:lnTo>
                  <a:lnTo>
                    <a:pt x="1334" y="3088"/>
                  </a:lnTo>
                  <a:lnTo>
                    <a:pt x="1334" y="3128"/>
                  </a:lnTo>
                  <a:lnTo>
                    <a:pt x="1334" y="3169"/>
                  </a:lnTo>
                  <a:lnTo>
                    <a:pt x="1333" y="3209"/>
                  </a:lnTo>
                  <a:lnTo>
                    <a:pt x="1331" y="3249"/>
                  </a:lnTo>
                  <a:lnTo>
                    <a:pt x="1329" y="3290"/>
                  </a:lnTo>
                  <a:lnTo>
                    <a:pt x="1325" y="3330"/>
                  </a:lnTo>
                  <a:lnTo>
                    <a:pt x="1322" y="3371"/>
                  </a:lnTo>
                  <a:lnTo>
                    <a:pt x="1313" y="3454"/>
                  </a:lnTo>
                  <a:lnTo>
                    <a:pt x="1302" y="3536"/>
                  </a:lnTo>
                  <a:lnTo>
                    <a:pt x="1291" y="3620"/>
                  </a:lnTo>
                  <a:lnTo>
                    <a:pt x="1279" y="3706"/>
                  </a:lnTo>
                  <a:lnTo>
                    <a:pt x="1267" y="3794"/>
                  </a:lnTo>
                  <a:lnTo>
                    <a:pt x="1255" y="3883"/>
                  </a:lnTo>
                  <a:lnTo>
                    <a:pt x="1245" y="3975"/>
                  </a:lnTo>
                  <a:lnTo>
                    <a:pt x="1236" y="4070"/>
                  </a:lnTo>
                  <a:lnTo>
                    <a:pt x="1231" y="4118"/>
                  </a:lnTo>
                  <a:lnTo>
                    <a:pt x="1229" y="4167"/>
                  </a:lnTo>
                  <a:lnTo>
                    <a:pt x="1226" y="4216"/>
                  </a:lnTo>
                  <a:lnTo>
                    <a:pt x="1223" y="4267"/>
                  </a:lnTo>
                  <a:lnTo>
                    <a:pt x="1685" y="4351"/>
                  </a:lnTo>
                  <a:lnTo>
                    <a:pt x="1676" y="4241"/>
                  </a:lnTo>
                  <a:lnTo>
                    <a:pt x="1677" y="4256"/>
                  </a:lnTo>
                  <a:lnTo>
                    <a:pt x="1681" y="4295"/>
                  </a:lnTo>
                  <a:lnTo>
                    <a:pt x="1686" y="4352"/>
                  </a:lnTo>
                  <a:lnTo>
                    <a:pt x="1693" y="4420"/>
                  </a:lnTo>
                  <a:lnTo>
                    <a:pt x="1701" y="4496"/>
                  </a:lnTo>
                  <a:lnTo>
                    <a:pt x="1709" y="4572"/>
                  </a:lnTo>
                  <a:lnTo>
                    <a:pt x="1718" y="4642"/>
                  </a:lnTo>
                  <a:lnTo>
                    <a:pt x="1726" y="4700"/>
                  </a:lnTo>
                  <a:lnTo>
                    <a:pt x="1733" y="4751"/>
                  </a:lnTo>
                  <a:lnTo>
                    <a:pt x="1738" y="4802"/>
                  </a:lnTo>
                  <a:lnTo>
                    <a:pt x="1743" y="4852"/>
                  </a:lnTo>
                  <a:lnTo>
                    <a:pt x="1746" y="4904"/>
                  </a:lnTo>
                  <a:lnTo>
                    <a:pt x="1749" y="4955"/>
                  </a:lnTo>
                  <a:lnTo>
                    <a:pt x="1754" y="5006"/>
                  </a:lnTo>
                  <a:lnTo>
                    <a:pt x="1760" y="5057"/>
                  </a:lnTo>
                  <a:lnTo>
                    <a:pt x="1768" y="5106"/>
                  </a:lnTo>
                  <a:lnTo>
                    <a:pt x="1773" y="5145"/>
                  </a:lnTo>
                  <a:lnTo>
                    <a:pt x="1780" y="5189"/>
                  </a:lnTo>
                  <a:lnTo>
                    <a:pt x="1786" y="5237"/>
                  </a:lnTo>
                  <a:lnTo>
                    <a:pt x="1793" y="5287"/>
                  </a:lnTo>
                  <a:lnTo>
                    <a:pt x="1799" y="5341"/>
                  </a:lnTo>
                  <a:lnTo>
                    <a:pt x="1804" y="5395"/>
                  </a:lnTo>
                  <a:lnTo>
                    <a:pt x="1809" y="5453"/>
                  </a:lnTo>
                  <a:lnTo>
                    <a:pt x="1815" y="5510"/>
                  </a:lnTo>
                  <a:lnTo>
                    <a:pt x="1819" y="5568"/>
                  </a:lnTo>
                  <a:lnTo>
                    <a:pt x="1824" y="5625"/>
                  </a:lnTo>
                  <a:lnTo>
                    <a:pt x="1827" y="5681"/>
                  </a:lnTo>
                  <a:lnTo>
                    <a:pt x="1829" y="5735"/>
                  </a:lnTo>
                  <a:lnTo>
                    <a:pt x="1833" y="5787"/>
                  </a:lnTo>
                  <a:lnTo>
                    <a:pt x="1834" y="5835"/>
                  </a:lnTo>
                  <a:lnTo>
                    <a:pt x="1835" y="5881"/>
                  </a:lnTo>
                  <a:lnTo>
                    <a:pt x="1835" y="5921"/>
                  </a:lnTo>
                  <a:lnTo>
                    <a:pt x="1836" y="5974"/>
                  </a:lnTo>
                  <a:lnTo>
                    <a:pt x="1837" y="6025"/>
                  </a:lnTo>
                  <a:lnTo>
                    <a:pt x="1841" y="6077"/>
                  </a:lnTo>
                  <a:lnTo>
                    <a:pt x="1844" y="6128"/>
                  </a:lnTo>
                  <a:lnTo>
                    <a:pt x="1849" y="6179"/>
                  </a:lnTo>
                  <a:lnTo>
                    <a:pt x="1855" y="6230"/>
                  </a:lnTo>
                  <a:lnTo>
                    <a:pt x="1860" y="6280"/>
                  </a:lnTo>
                  <a:lnTo>
                    <a:pt x="1867" y="6330"/>
                  </a:lnTo>
                  <a:lnTo>
                    <a:pt x="1881" y="6430"/>
                  </a:lnTo>
                  <a:lnTo>
                    <a:pt x="1895" y="6527"/>
                  </a:lnTo>
                  <a:lnTo>
                    <a:pt x="1908" y="6624"/>
                  </a:lnTo>
                  <a:lnTo>
                    <a:pt x="1921" y="6719"/>
                  </a:lnTo>
                  <a:lnTo>
                    <a:pt x="1925" y="6762"/>
                  </a:lnTo>
                  <a:lnTo>
                    <a:pt x="1931" y="6811"/>
                  </a:lnTo>
                  <a:lnTo>
                    <a:pt x="1938" y="6864"/>
                  </a:lnTo>
                  <a:lnTo>
                    <a:pt x="1946" y="6918"/>
                  </a:lnTo>
                  <a:lnTo>
                    <a:pt x="1954" y="6970"/>
                  </a:lnTo>
                  <a:lnTo>
                    <a:pt x="1963" y="7020"/>
                  </a:lnTo>
                  <a:lnTo>
                    <a:pt x="1969" y="7042"/>
                  </a:lnTo>
                  <a:lnTo>
                    <a:pt x="1973" y="7064"/>
                  </a:lnTo>
                  <a:lnTo>
                    <a:pt x="1979" y="7084"/>
                  </a:lnTo>
                  <a:lnTo>
                    <a:pt x="1986" y="7101"/>
                  </a:lnTo>
                  <a:lnTo>
                    <a:pt x="1995" y="7128"/>
                  </a:lnTo>
                  <a:lnTo>
                    <a:pt x="2009" y="7168"/>
                  </a:lnTo>
                  <a:lnTo>
                    <a:pt x="2025" y="7216"/>
                  </a:lnTo>
                  <a:lnTo>
                    <a:pt x="2041" y="7269"/>
                  </a:lnTo>
                  <a:lnTo>
                    <a:pt x="2056" y="7321"/>
                  </a:lnTo>
                  <a:lnTo>
                    <a:pt x="2068" y="7370"/>
                  </a:lnTo>
                  <a:lnTo>
                    <a:pt x="2073" y="7392"/>
                  </a:lnTo>
                  <a:lnTo>
                    <a:pt x="2076" y="7413"/>
                  </a:lnTo>
                  <a:lnTo>
                    <a:pt x="2080" y="7429"/>
                  </a:lnTo>
                  <a:lnTo>
                    <a:pt x="2080" y="7442"/>
                  </a:lnTo>
                  <a:lnTo>
                    <a:pt x="2068" y="7466"/>
                  </a:lnTo>
                  <a:lnTo>
                    <a:pt x="2041" y="7517"/>
                  </a:lnTo>
                  <a:lnTo>
                    <a:pt x="2011" y="7570"/>
                  </a:lnTo>
                  <a:lnTo>
                    <a:pt x="1995" y="7602"/>
                  </a:lnTo>
                  <a:lnTo>
                    <a:pt x="1992" y="7614"/>
                  </a:lnTo>
                  <a:lnTo>
                    <a:pt x="1986" y="7637"/>
                  </a:lnTo>
                  <a:lnTo>
                    <a:pt x="1979" y="7669"/>
                  </a:lnTo>
                  <a:lnTo>
                    <a:pt x="1971" y="7703"/>
                  </a:lnTo>
                  <a:lnTo>
                    <a:pt x="1964" y="7738"/>
                  </a:lnTo>
                  <a:lnTo>
                    <a:pt x="1959" y="7769"/>
                  </a:lnTo>
                  <a:lnTo>
                    <a:pt x="1954" y="7793"/>
                  </a:lnTo>
                  <a:lnTo>
                    <a:pt x="1953" y="7805"/>
                  </a:lnTo>
                  <a:lnTo>
                    <a:pt x="1953" y="7815"/>
                  </a:lnTo>
                  <a:lnTo>
                    <a:pt x="1953" y="7840"/>
                  </a:lnTo>
                  <a:lnTo>
                    <a:pt x="1956" y="7862"/>
                  </a:lnTo>
                  <a:lnTo>
                    <a:pt x="1959" y="7872"/>
                  </a:lnTo>
                  <a:lnTo>
                    <a:pt x="1961" y="7880"/>
                  </a:lnTo>
                  <a:lnTo>
                    <a:pt x="1963" y="7888"/>
                  </a:lnTo>
                  <a:lnTo>
                    <a:pt x="1967" y="7895"/>
                  </a:lnTo>
                  <a:lnTo>
                    <a:pt x="1970" y="7901"/>
                  </a:lnTo>
                  <a:lnTo>
                    <a:pt x="1973" y="7906"/>
                  </a:lnTo>
                  <a:lnTo>
                    <a:pt x="1977" y="7911"/>
                  </a:lnTo>
                  <a:lnTo>
                    <a:pt x="1981" y="7916"/>
                  </a:lnTo>
                  <a:lnTo>
                    <a:pt x="1991" y="7922"/>
                  </a:lnTo>
                  <a:lnTo>
                    <a:pt x="2001" y="7927"/>
                  </a:lnTo>
                  <a:lnTo>
                    <a:pt x="2011" y="7930"/>
                  </a:lnTo>
                  <a:lnTo>
                    <a:pt x="2023" y="7934"/>
                  </a:lnTo>
                  <a:lnTo>
                    <a:pt x="2034" y="7936"/>
                  </a:lnTo>
                  <a:lnTo>
                    <a:pt x="2045" y="7938"/>
                  </a:lnTo>
                  <a:lnTo>
                    <a:pt x="2058" y="7941"/>
                  </a:lnTo>
                  <a:lnTo>
                    <a:pt x="2070" y="7943"/>
                  </a:lnTo>
                  <a:lnTo>
                    <a:pt x="2080" y="7948"/>
                  </a:lnTo>
                  <a:lnTo>
                    <a:pt x="2091" y="7953"/>
                  </a:lnTo>
                  <a:lnTo>
                    <a:pt x="2304" y="7953"/>
                  </a:lnTo>
                  <a:lnTo>
                    <a:pt x="2353" y="7924"/>
                  </a:lnTo>
                  <a:lnTo>
                    <a:pt x="2390" y="7904"/>
                  </a:lnTo>
                  <a:lnTo>
                    <a:pt x="2403" y="7896"/>
                  </a:lnTo>
                  <a:lnTo>
                    <a:pt x="2415" y="7889"/>
                  </a:lnTo>
                  <a:lnTo>
                    <a:pt x="2424" y="7882"/>
                  </a:lnTo>
                  <a:lnTo>
                    <a:pt x="2430" y="7874"/>
                  </a:lnTo>
                  <a:lnTo>
                    <a:pt x="2435" y="7865"/>
                  </a:lnTo>
                  <a:lnTo>
                    <a:pt x="2439" y="7853"/>
                  </a:lnTo>
                  <a:lnTo>
                    <a:pt x="2441" y="7838"/>
                  </a:lnTo>
                  <a:lnTo>
                    <a:pt x="2442" y="7820"/>
                  </a:lnTo>
                  <a:lnTo>
                    <a:pt x="2442" y="7770"/>
                  </a:lnTo>
                  <a:lnTo>
                    <a:pt x="2442" y="7697"/>
                  </a:lnTo>
                  <a:lnTo>
                    <a:pt x="2442" y="7686"/>
                  </a:lnTo>
                  <a:lnTo>
                    <a:pt x="2445" y="7676"/>
                  </a:lnTo>
                  <a:lnTo>
                    <a:pt x="2448" y="7665"/>
                  </a:lnTo>
                  <a:lnTo>
                    <a:pt x="2453" y="7655"/>
                  </a:lnTo>
                  <a:lnTo>
                    <a:pt x="2464" y="7637"/>
                  </a:lnTo>
                  <a:lnTo>
                    <a:pt x="2477" y="7618"/>
                  </a:lnTo>
                  <a:lnTo>
                    <a:pt x="2489" y="7600"/>
                  </a:lnTo>
                  <a:lnTo>
                    <a:pt x="2501" y="7581"/>
                  </a:lnTo>
                  <a:lnTo>
                    <a:pt x="2504" y="7572"/>
                  </a:lnTo>
                  <a:lnTo>
                    <a:pt x="2507" y="7560"/>
                  </a:lnTo>
                  <a:lnTo>
                    <a:pt x="2509" y="7550"/>
                  </a:lnTo>
                  <a:lnTo>
                    <a:pt x="2509" y="7538"/>
                  </a:lnTo>
                  <a:lnTo>
                    <a:pt x="2495" y="7422"/>
                  </a:lnTo>
                  <a:lnTo>
                    <a:pt x="2507" y="7400"/>
                  </a:lnTo>
                  <a:lnTo>
                    <a:pt x="2520" y="7378"/>
                  </a:lnTo>
                  <a:lnTo>
                    <a:pt x="2530" y="7354"/>
                  </a:lnTo>
                  <a:lnTo>
                    <a:pt x="2541" y="7328"/>
                  </a:lnTo>
                  <a:lnTo>
                    <a:pt x="2547" y="7301"/>
                  </a:lnTo>
                  <a:lnTo>
                    <a:pt x="2554" y="7272"/>
                  </a:lnTo>
                  <a:lnTo>
                    <a:pt x="2557" y="7256"/>
                  </a:lnTo>
                  <a:lnTo>
                    <a:pt x="2558" y="7241"/>
                  </a:lnTo>
                  <a:lnTo>
                    <a:pt x="2559" y="7225"/>
                  </a:lnTo>
                  <a:lnTo>
                    <a:pt x="2559" y="7208"/>
                  </a:lnTo>
                  <a:lnTo>
                    <a:pt x="2559" y="7134"/>
                  </a:lnTo>
                  <a:lnTo>
                    <a:pt x="2558" y="7116"/>
                  </a:lnTo>
                  <a:lnTo>
                    <a:pt x="2554" y="7096"/>
                  </a:lnTo>
                  <a:lnTo>
                    <a:pt x="2549" y="7077"/>
                  </a:lnTo>
                  <a:lnTo>
                    <a:pt x="2541" y="7056"/>
                  </a:lnTo>
                  <a:lnTo>
                    <a:pt x="2522" y="7015"/>
                  </a:lnTo>
                  <a:lnTo>
                    <a:pt x="2503" y="6973"/>
                  </a:lnTo>
                  <a:lnTo>
                    <a:pt x="2493" y="6952"/>
                  </a:lnTo>
                  <a:lnTo>
                    <a:pt x="2483" y="6930"/>
                  </a:lnTo>
                  <a:lnTo>
                    <a:pt x="2474" y="6910"/>
                  </a:lnTo>
                  <a:lnTo>
                    <a:pt x="2467" y="6890"/>
                  </a:lnTo>
                  <a:lnTo>
                    <a:pt x="2462" y="6871"/>
                  </a:lnTo>
                  <a:lnTo>
                    <a:pt x="2458" y="6851"/>
                  </a:lnTo>
                  <a:lnTo>
                    <a:pt x="2457" y="6842"/>
                  </a:lnTo>
                  <a:lnTo>
                    <a:pt x="2457" y="6833"/>
                  </a:lnTo>
                  <a:lnTo>
                    <a:pt x="2457" y="6824"/>
                  </a:lnTo>
                  <a:lnTo>
                    <a:pt x="2458" y="6816"/>
                  </a:lnTo>
                  <a:lnTo>
                    <a:pt x="2485" y="6538"/>
                  </a:lnTo>
                  <a:lnTo>
                    <a:pt x="2485" y="6517"/>
                  </a:lnTo>
                  <a:lnTo>
                    <a:pt x="2485" y="6507"/>
                  </a:lnTo>
                  <a:lnTo>
                    <a:pt x="2483" y="6498"/>
                  </a:lnTo>
                  <a:lnTo>
                    <a:pt x="2481" y="6491"/>
                  </a:lnTo>
                  <a:lnTo>
                    <a:pt x="2480" y="6485"/>
                  </a:lnTo>
                  <a:lnTo>
                    <a:pt x="2474" y="6474"/>
                  </a:lnTo>
                  <a:lnTo>
                    <a:pt x="2469" y="6466"/>
                  </a:lnTo>
                  <a:lnTo>
                    <a:pt x="2463" y="6459"/>
                  </a:lnTo>
                  <a:lnTo>
                    <a:pt x="2457" y="6451"/>
                  </a:lnTo>
                  <a:lnTo>
                    <a:pt x="2456" y="6448"/>
                  </a:lnTo>
                  <a:lnTo>
                    <a:pt x="2454" y="6443"/>
                  </a:lnTo>
                  <a:lnTo>
                    <a:pt x="2453" y="6438"/>
                  </a:lnTo>
                  <a:lnTo>
                    <a:pt x="2453" y="6432"/>
                  </a:lnTo>
                  <a:lnTo>
                    <a:pt x="2453" y="6410"/>
                  </a:lnTo>
                  <a:lnTo>
                    <a:pt x="2454" y="6369"/>
                  </a:lnTo>
                  <a:lnTo>
                    <a:pt x="2457" y="6328"/>
                  </a:lnTo>
                  <a:lnTo>
                    <a:pt x="2463" y="6289"/>
                  </a:lnTo>
                  <a:lnTo>
                    <a:pt x="2469" y="6251"/>
                  </a:lnTo>
                  <a:lnTo>
                    <a:pt x="2478" y="6214"/>
                  </a:lnTo>
                  <a:lnTo>
                    <a:pt x="2486" y="6178"/>
                  </a:lnTo>
                  <a:lnTo>
                    <a:pt x="2496" y="6144"/>
                  </a:lnTo>
                  <a:lnTo>
                    <a:pt x="2505" y="6111"/>
                  </a:lnTo>
                  <a:lnTo>
                    <a:pt x="2526" y="6047"/>
                  </a:lnTo>
                  <a:lnTo>
                    <a:pt x="2542" y="5986"/>
                  </a:lnTo>
                  <a:lnTo>
                    <a:pt x="2549" y="5959"/>
                  </a:lnTo>
                  <a:lnTo>
                    <a:pt x="2554" y="5931"/>
                  </a:lnTo>
                  <a:lnTo>
                    <a:pt x="2558" y="5904"/>
                  </a:lnTo>
                  <a:lnTo>
                    <a:pt x="2559" y="5879"/>
                  </a:lnTo>
                  <a:lnTo>
                    <a:pt x="2558" y="5817"/>
                  </a:lnTo>
                  <a:lnTo>
                    <a:pt x="2554" y="5738"/>
                  </a:lnTo>
                  <a:lnTo>
                    <a:pt x="2551" y="5647"/>
                  </a:lnTo>
                  <a:lnTo>
                    <a:pt x="2546" y="5552"/>
                  </a:lnTo>
                  <a:lnTo>
                    <a:pt x="2544" y="5459"/>
                  </a:lnTo>
                  <a:lnTo>
                    <a:pt x="2542" y="5377"/>
                  </a:lnTo>
                  <a:lnTo>
                    <a:pt x="2543" y="5343"/>
                  </a:lnTo>
                  <a:lnTo>
                    <a:pt x="2544" y="5313"/>
                  </a:lnTo>
                  <a:lnTo>
                    <a:pt x="2545" y="5289"/>
                  </a:lnTo>
                  <a:lnTo>
                    <a:pt x="2549" y="5273"/>
                  </a:lnTo>
                  <a:lnTo>
                    <a:pt x="2553" y="5253"/>
                  </a:lnTo>
                  <a:lnTo>
                    <a:pt x="2558" y="5226"/>
                  </a:lnTo>
                  <a:lnTo>
                    <a:pt x="2561" y="5194"/>
                  </a:lnTo>
                  <a:lnTo>
                    <a:pt x="2566" y="5159"/>
                  </a:lnTo>
                  <a:lnTo>
                    <a:pt x="2574" y="5078"/>
                  </a:lnTo>
                  <a:lnTo>
                    <a:pt x="2581" y="4990"/>
                  </a:lnTo>
                  <a:lnTo>
                    <a:pt x="2586" y="4901"/>
                  </a:lnTo>
                  <a:lnTo>
                    <a:pt x="2592" y="4816"/>
                  </a:lnTo>
                  <a:lnTo>
                    <a:pt x="2598" y="4743"/>
                  </a:lnTo>
                  <a:lnTo>
                    <a:pt x="2601" y="4688"/>
                  </a:lnTo>
                  <a:lnTo>
                    <a:pt x="2606" y="4696"/>
                  </a:lnTo>
                  <a:lnTo>
                    <a:pt x="2610" y="4706"/>
                  </a:lnTo>
                  <a:lnTo>
                    <a:pt x="2615" y="4720"/>
                  </a:lnTo>
                  <a:lnTo>
                    <a:pt x="2619" y="4736"/>
                  </a:lnTo>
                  <a:lnTo>
                    <a:pt x="2627" y="4775"/>
                  </a:lnTo>
                  <a:lnTo>
                    <a:pt x="2637" y="4820"/>
                  </a:lnTo>
                  <a:lnTo>
                    <a:pt x="2645" y="4874"/>
                  </a:lnTo>
                  <a:lnTo>
                    <a:pt x="2653" y="4933"/>
                  </a:lnTo>
                  <a:lnTo>
                    <a:pt x="2661" y="4994"/>
                  </a:lnTo>
                  <a:lnTo>
                    <a:pt x="2667" y="5059"/>
                  </a:lnTo>
                  <a:lnTo>
                    <a:pt x="2673" y="5125"/>
                  </a:lnTo>
                  <a:lnTo>
                    <a:pt x="2680" y="5190"/>
                  </a:lnTo>
                  <a:lnTo>
                    <a:pt x="2685" y="5253"/>
                  </a:lnTo>
                  <a:lnTo>
                    <a:pt x="2689" y="5313"/>
                  </a:lnTo>
                  <a:lnTo>
                    <a:pt x="2693" y="5369"/>
                  </a:lnTo>
                  <a:lnTo>
                    <a:pt x="2695" y="5419"/>
                  </a:lnTo>
                  <a:lnTo>
                    <a:pt x="2697" y="5462"/>
                  </a:lnTo>
                  <a:lnTo>
                    <a:pt x="2697" y="5496"/>
                  </a:lnTo>
                  <a:lnTo>
                    <a:pt x="2698" y="5555"/>
                  </a:lnTo>
                  <a:lnTo>
                    <a:pt x="2700" y="5611"/>
                  </a:lnTo>
                  <a:lnTo>
                    <a:pt x="2703" y="5664"/>
                  </a:lnTo>
                  <a:lnTo>
                    <a:pt x="2706" y="5714"/>
                  </a:lnTo>
                  <a:lnTo>
                    <a:pt x="2712" y="5763"/>
                  </a:lnTo>
                  <a:lnTo>
                    <a:pt x="2719" y="5813"/>
                  </a:lnTo>
                  <a:lnTo>
                    <a:pt x="2727" y="5863"/>
                  </a:lnTo>
                  <a:lnTo>
                    <a:pt x="2736" y="5915"/>
                  </a:lnTo>
                  <a:lnTo>
                    <a:pt x="2741" y="5950"/>
                  </a:lnTo>
                  <a:lnTo>
                    <a:pt x="2745" y="5982"/>
                  </a:lnTo>
                  <a:lnTo>
                    <a:pt x="2746" y="6009"/>
                  </a:lnTo>
                  <a:lnTo>
                    <a:pt x="2748" y="6035"/>
                  </a:lnTo>
                  <a:lnTo>
                    <a:pt x="2749" y="6080"/>
                  </a:lnTo>
                  <a:lnTo>
                    <a:pt x="2749" y="6120"/>
                  </a:lnTo>
                  <a:lnTo>
                    <a:pt x="2751" y="6138"/>
                  </a:lnTo>
                  <a:lnTo>
                    <a:pt x="2753" y="6158"/>
                  </a:lnTo>
                  <a:lnTo>
                    <a:pt x="2757" y="6177"/>
                  </a:lnTo>
                  <a:lnTo>
                    <a:pt x="2764" y="6197"/>
                  </a:lnTo>
                  <a:lnTo>
                    <a:pt x="2772" y="6218"/>
                  </a:lnTo>
                  <a:lnTo>
                    <a:pt x="2783" y="6241"/>
                  </a:lnTo>
                  <a:lnTo>
                    <a:pt x="2797" y="6266"/>
                  </a:lnTo>
                  <a:lnTo>
                    <a:pt x="2814" y="6294"/>
                  </a:lnTo>
                  <a:lnTo>
                    <a:pt x="2814" y="6319"/>
                  </a:lnTo>
                  <a:lnTo>
                    <a:pt x="2814" y="6344"/>
                  </a:lnTo>
                  <a:lnTo>
                    <a:pt x="2814" y="6369"/>
                  </a:lnTo>
                  <a:lnTo>
                    <a:pt x="2814" y="6394"/>
                  </a:lnTo>
                  <a:lnTo>
                    <a:pt x="2814" y="6418"/>
                  </a:lnTo>
                  <a:lnTo>
                    <a:pt x="2815" y="6442"/>
                  </a:lnTo>
                  <a:lnTo>
                    <a:pt x="2817" y="6466"/>
                  </a:lnTo>
                  <a:lnTo>
                    <a:pt x="2821" y="6490"/>
                  </a:lnTo>
                  <a:lnTo>
                    <a:pt x="2822" y="6499"/>
                  </a:lnTo>
                  <a:lnTo>
                    <a:pt x="2823" y="6510"/>
                  </a:lnTo>
                  <a:lnTo>
                    <a:pt x="2822" y="6519"/>
                  </a:lnTo>
                  <a:lnTo>
                    <a:pt x="2821" y="6528"/>
                  </a:lnTo>
                  <a:lnTo>
                    <a:pt x="2816" y="6546"/>
                  </a:lnTo>
                  <a:lnTo>
                    <a:pt x="2810" y="6566"/>
                  </a:lnTo>
                  <a:lnTo>
                    <a:pt x="2805" y="6587"/>
                  </a:lnTo>
                  <a:lnTo>
                    <a:pt x="2799" y="6610"/>
                  </a:lnTo>
                  <a:lnTo>
                    <a:pt x="2796" y="6623"/>
                  </a:lnTo>
                  <a:lnTo>
                    <a:pt x="2794" y="6637"/>
                  </a:lnTo>
                  <a:lnTo>
                    <a:pt x="2793" y="6650"/>
                  </a:lnTo>
                  <a:lnTo>
                    <a:pt x="2793" y="6666"/>
                  </a:lnTo>
                  <a:lnTo>
                    <a:pt x="2792" y="6695"/>
                  </a:lnTo>
                  <a:lnTo>
                    <a:pt x="2791" y="6723"/>
                  </a:lnTo>
                  <a:lnTo>
                    <a:pt x="2790" y="6750"/>
                  </a:lnTo>
                  <a:lnTo>
                    <a:pt x="2788" y="6776"/>
                  </a:lnTo>
                  <a:lnTo>
                    <a:pt x="2783" y="6824"/>
                  </a:lnTo>
                  <a:lnTo>
                    <a:pt x="2777" y="6870"/>
                  </a:lnTo>
                  <a:lnTo>
                    <a:pt x="2772" y="6914"/>
                  </a:lnTo>
                  <a:lnTo>
                    <a:pt x="2766" y="6958"/>
                  </a:lnTo>
                  <a:lnTo>
                    <a:pt x="2764" y="6980"/>
                  </a:lnTo>
                  <a:lnTo>
                    <a:pt x="2762" y="7002"/>
                  </a:lnTo>
                  <a:lnTo>
                    <a:pt x="2761" y="7025"/>
                  </a:lnTo>
                  <a:lnTo>
                    <a:pt x="2761" y="7049"/>
                  </a:lnTo>
                  <a:lnTo>
                    <a:pt x="2760" y="7156"/>
                  </a:lnTo>
                  <a:lnTo>
                    <a:pt x="2806" y="7462"/>
                  </a:lnTo>
                  <a:lnTo>
                    <a:pt x="2793" y="7464"/>
                  </a:lnTo>
                  <a:lnTo>
                    <a:pt x="2793" y="7517"/>
                  </a:lnTo>
                  <a:lnTo>
                    <a:pt x="2794" y="7528"/>
                  </a:lnTo>
                  <a:lnTo>
                    <a:pt x="2797" y="7540"/>
                  </a:lnTo>
                  <a:lnTo>
                    <a:pt x="2802" y="7551"/>
                  </a:lnTo>
                  <a:lnTo>
                    <a:pt x="2808" y="7562"/>
                  </a:lnTo>
                  <a:lnTo>
                    <a:pt x="2816" y="7573"/>
                  </a:lnTo>
                  <a:lnTo>
                    <a:pt x="2825" y="7584"/>
                  </a:lnTo>
                  <a:lnTo>
                    <a:pt x="2836" y="7594"/>
                  </a:lnTo>
                  <a:lnTo>
                    <a:pt x="2847" y="7604"/>
                  </a:lnTo>
                  <a:lnTo>
                    <a:pt x="2858" y="7612"/>
                  </a:lnTo>
                  <a:lnTo>
                    <a:pt x="2871" y="7620"/>
                  </a:lnTo>
                  <a:lnTo>
                    <a:pt x="2882" y="7628"/>
                  </a:lnTo>
                  <a:lnTo>
                    <a:pt x="2895" y="7633"/>
                  </a:lnTo>
                  <a:lnTo>
                    <a:pt x="2908" y="7638"/>
                  </a:lnTo>
                  <a:lnTo>
                    <a:pt x="2920" y="7641"/>
                  </a:lnTo>
                  <a:lnTo>
                    <a:pt x="2932" y="7644"/>
                  </a:lnTo>
                  <a:lnTo>
                    <a:pt x="2942" y="7645"/>
                  </a:lnTo>
                  <a:lnTo>
                    <a:pt x="3006" y="7645"/>
                  </a:lnTo>
                  <a:lnTo>
                    <a:pt x="3009" y="7662"/>
                  </a:lnTo>
                  <a:lnTo>
                    <a:pt x="3012" y="7678"/>
                  </a:lnTo>
                  <a:lnTo>
                    <a:pt x="3014" y="7693"/>
                  </a:lnTo>
                  <a:lnTo>
                    <a:pt x="3014" y="7706"/>
                  </a:lnTo>
                  <a:lnTo>
                    <a:pt x="3015" y="7730"/>
                  </a:lnTo>
                  <a:lnTo>
                    <a:pt x="3017" y="7752"/>
                  </a:lnTo>
                  <a:lnTo>
                    <a:pt x="3019" y="7761"/>
                  </a:lnTo>
                  <a:lnTo>
                    <a:pt x="3021" y="7770"/>
                  </a:lnTo>
                  <a:lnTo>
                    <a:pt x="3024" y="7780"/>
                  </a:lnTo>
                  <a:lnTo>
                    <a:pt x="3030" y="7789"/>
                  </a:lnTo>
                  <a:lnTo>
                    <a:pt x="3037" y="7798"/>
                  </a:lnTo>
                  <a:lnTo>
                    <a:pt x="3045" y="7807"/>
                  </a:lnTo>
                  <a:lnTo>
                    <a:pt x="3056" y="7816"/>
                  </a:lnTo>
                  <a:lnTo>
                    <a:pt x="3069" y="7825"/>
                  </a:lnTo>
                  <a:lnTo>
                    <a:pt x="3088" y="7838"/>
                  </a:lnTo>
                  <a:lnTo>
                    <a:pt x="3108" y="7849"/>
                  </a:lnTo>
                  <a:lnTo>
                    <a:pt x="3129" y="7860"/>
                  </a:lnTo>
                  <a:lnTo>
                    <a:pt x="3153" y="7870"/>
                  </a:lnTo>
                  <a:lnTo>
                    <a:pt x="3177" y="7878"/>
                  </a:lnTo>
                  <a:lnTo>
                    <a:pt x="3204" y="7884"/>
                  </a:lnTo>
                  <a:lnTo>
                    <a:pt x="3217" y="7886"/>
                  </a:lnTo>
                  <a:lnTo>
                    <a:pt x="3232" y="7888"/>
                  </a:lnTo>
                  <a:lnTo>
                    <a:pt x="3246" y="7889"/>
                  </a:lnTo>
                  <a:lnTo>
                    <a:pt x="3261" y="7889"/>
                  </a:lnTo>
                  <a:lnTo>
                    <a:pt x="3297" y="7889"/>
                  </a:lnTo>
                  <a:lnTo>
                    <a:pt x="3342" y="7887"/>
                  </a:lnTo>
                  <a:lnTo>
                    <a:pt x="3366" y="7886"/>
                  </a:lnTo>
                  <a:lnTo>
                    <a:pt x="3391" y="7884"/>
                  </a:lnTo>
                  <a:lnTo>
                    <a:pt x="3416" y="7881"/>
                  </a:lnTo>
                  <a:lnTo>
                    <a:pt x="3440" y="7878"/>
                  </a:lnTo>
                  <a:lnTo>
                    <a:pt x="3464" y="7874"/>
                  </a:lnTo>
                  <a:lnTo>
                    <a:pt x="3486" y="7869"/>
                  </a:lnTo>
                  <a:lnTo>
                    <a:pt x="3507" y="7863"/>
                  </a:lnTo>
                  <a:lnTo>
                    <a:pt x="3524" y="7856"/>
                  </a:lnTo>
                  <a:lnTo>
                    <a:pt x="3532" y="7852"/>
                  </a:lnTo>
                  <a:lnTo>
                    <a:pt x="3539" y="7847"/>
                  </a:lnTo>
                  <a:lnTo>
                    <a:pt x="3544" y="7842"/>
                  </a:lnTo>
                  <a:lnTo>
                    <a:pt x="3550" y="7838"/>
                  </a:lnTo>
                  <a:lnTo>
                    <a:pt x="3554" y="7832"/>
                  </a:lnTo>
                  <a:lnTo>
                    <a:pt x="3557" y="7828"/>
                  </a:lnTo>
                  <a:lnTo>
                    <a:pt x="3558" y="7821"/>
                  </a:lnTo>
                  <a:lnTo>
                    <a:pt x="3559" y="7815"/>
                  </a:lnTo>
                  <a:lnTo>
                    <a:pt x="3559" y="7805"/>
                  </a:lnTo>
                  <a:lnTo>
                    <a:pt x="3558" y="7790"/>
                  </a:lnTo>
                  <a:lnTo>
                    <a:pt x="3557" y="7775"/>
                  </a:lnTo>
                  <a:lnTo>
                    <a:pt x="3555" y="7761"/>
                  </a:lnTo>
                  <a:lnTo>
                    <a:pt x="3551" y="7746"/>
                  </a:lnTo>
                  <a:lnTo>
                    <a:pt x="3547" y="7732"/>
                  </a:lnTo>
                  <a:lnTo>
                    <a:pt x="3542" y="7718"/>
                  </a:lnTo>
                  <a:lnTo>
                    <a:pt x="3536" y="7703"/>
                  </a:lnTo>
                  <a:lnTo>
                    <a:pt x="3531" y="7688"/>
                  </a:lnTo>
                  <a:lnTo>
                    <a:pt x="3516" y="7660"/>
                  </a:lnTo>
                  <a:lnTo>
                    <a:pt x="3499" y="7632"/>
                  </a:lnTo>
                  <a:lnTo>
                    <a:pt x="3480" y="7604"/>
                  </a:lnTo>
                  <a:lnTo>
                    <a:pt x="3462" y="7576"/>
                  </a:lnTo>
                  <a:lnTo>
                    <a:pt x="3421" y="7524"/>
                  </a:lnTo>
                  <a:lnTo>
                    <a:pt x="3381" y="7474"/>
                  </a:lnTo>
                  <a:lnTo>
                    <a:pt x="3362" y="7452"/>
                  </a:lnTo>
                  <a:lnTo>
                    <a:pt x="3344" y="7430"/>
                  </a:lnTo>
                  <a:lnTo>
                    <a:pt x="3328" y="7408"/>
                  </a:lnTo>
                  <a:lnTo>
                    <a:pt x="3315" y="7390"/>
                  </a:lnTo>
                  <a:lnTo>
                    <a:pt x="3323" y="7357"/>
                  </a:lnTo>
                  <a:lnTo>
                    <a:pt x="3334" y="7316"/>
                  </a:lnTo>
                  <a:lnTo>
                    <a:pt x="3348" y="7270"/>
                  </a:lnTo>
                  <a:lnTo>
                    <a:pt x="3363" y="7222"/>
                  </a:lnTo>
                  <a:lnTo>
                    <a:pt x="3375" y="7175"/>
                  </a:lnTo>
                  <a:lnTo>
                    <a:pt x="3388" y="7132"/>
                  </a:lnTo>
                  <a:lnTo>
                    <a:pt x="3392" y="7113"/>
                  </a:lnTo>
                  <a:lnTo>
                    <a:pt x="3396" y="7096"/>
                  </a:lnTo>
                  <a:lnTo>
                    <a:pt x="3398" y="7081"/>
                  </a:lnTo>
                  <a:lnTo>
                    <a:pt x="3399" y="7071"/>
                  </a:lnTo>
                  <a:lnTo>
                    <a:pt x="3403" y="7016"/>
                  </a:lnTo>
                  <a:lnTo>
                    <a:pt x="3404" y="6965"/>
                  </a:lnTo>
                  <a:lnTo>
                    <a:pt x="3405" y="6914"/>
                  </a:lnTo>
                  <a:lnTo>
                    <a:pt x="3405" y="6866"/>
                  </a:lnTo>
                  <a:lnTo>
                    <a:pt x="3406" y="6819"/>
                  </a:lnTo>
                  <a:lnTo>
                    <a:pt x="3408" y="6773"/>
                  </a:lnTo>
                  <a:lnTo>
                    <a:pt x="3410" y="6749"/>
                  </a:lnTo>
                  <a:lnTo>
                    <a:pt x="3412" y="6723"/>
                  </a:lnTo>
                  <a:lnTo>
                    <a:pt x="3415" y="6699"/>
                  </a:lnTo>
                  <a:lnTo>
                    <a:pt x="3419" y="6674"/>
                  </a:lnTo>
                  <a:lnTo>
                    <a:pt x="3423" y="6640"/>
                  </a:lnTo>
                  <a:lnTo>
                    <a:pt x="3428" y="6600"/>
                  </a:lnTo>
                  <a:lnTo>
                    <a:pt x="3431" y="6555"/>
                  </a:lnTo>
                  <a:lnTo>
                    <a:pt x="3435" y="6506"/>
                  </a:lnTo>
                  <a:lnTo>
                    <a:pt x="3440" y="6400"/>
                  </a:lnTo>
                  <a:lnTo>
                    <a:pt x="3446" y="6286"/>
                  </a:lnTo>
                  <a:lnTo>
                    <a:pt x="3450" y="6171"/>
                  </a:lnTo>
                  <a:lnTo>
                    <a:pt x="3452" y="6063"/>
                  </a:lnTo>
                  <a:lnTo>
                    <a:pt x="3453" y="5967"/>
                  </a:lnTo>
                  <a:lnTo>
                    <a:pt x="3453" y="5889"/>
                  </a:lnTo>
                  <a:lnTo>
                    <a:pt x="3452" y="5839"/>
                  </a:lnTo>
                  <a:lnTo>
                    <a:pt x="3452" y="5789"/>
                  </a:lnTo>
                  <a:lnTo>
                    <a:pt x="3452" y="5737"/>
                  </a:lnTo>
                  <a:lnTo>
                    <a:pt x="3451" y="5686"/>
                  </a:lnTo>
                  <a:lnTo>
                    <a:pt x="3451" y="5634"/>
                  </a:lnTo>
                  <a:lnTo>
                    <a:pt x="3451" y="5583"/>
                  </a:lnTo>
                  <a:lnTo>
                    <a:pt x="3451" y="5530"/>
                  </a:lnTo>
                  <a:lnTo>
                    <a:pt x="3451" y="5479"/>
                  </a:lnTo>
                  <a:lnTo>
                    <a:pt x="3451" y="5427"/>
                  </a:lnTo>
                  <a:lnTo>
                    <a:pt x="3452" y="5376"/>
                  </a:lnTo>
                  <a:lnTo>
                    <a:pt x="3452" y="5326"/>
                  </a:lnTo>
                  <a:lnTo>
                    <a:pt x="3454" y="5275"/>
                  </a:lnTo>
                  <a:lnTo>
                    <a:pt x="3455" y="5225"/>
                  </a:lnTo>
                  <a:lnTo>
                    <a:pt x="3458" y="5177"/>
                  </a:lnTo>
                  <a:lnTo>
                    <a:pt x="3460" y="5128"/>
                  </a:lnTo>
                  <a:lnTo>
                    <a:pt x="3463" y="5081"/>
                  </a:lnTo>
                  <a:lnTo>
                    <a:pt x="3466" y="5035"/>
                  </a:lnTo>
                  <a:lnTo>
                    <a:pt x="3466" y="4985"/>
                  </a:lnTo>
                  <a:lnTo>
                    <a:pt x="3463" y="4931"/>
                  </a:lnTo>
                  <a:lnTo>
                    <a:pt x="3461" y="4878"/>
                  </a:lnTo>
                  <a:lnTo>
                    <a:pt x="3460" y="4824"/>
                  </a:lnTo>
                  <a:lnTo>
                    <a:pt x="3460" y="4772"/>
                  </a:lnTo>
                  <a:lnTo>
                    <a:pt x="3461" y="4747"/>
                  </a:lnTo>
                  <a:lnTo>
                    <a:pt x="3462" y="4724"/>
                  </a:lnTo>
                  <a:lnTo>
                    <a:pt x="3464" y="4702"/>
                  </a:lnTo>
                  <a:lnTo>
                    <a:pt x="3468" y="4681"/>
                  </a:lnTo>
                  <a:lnTo>
                    <a:pt x="3474" y="4641"/>
                  </a:lnTo>
                  <a:lnTo>
                    <a:pt x="3478" y="4594"/>
                  </a:lnTo>
                  <a:lnTo>
                    <a:pt x="3480" y="4542"/>
                  </a:lnTo>
                  <a:lnTo>
                    <a:pt x="3483" y="4487"/>
                  </a:lnTo>
                  <a:lnTo>
                    <a:pt x="3484" y="4432"/>
                  </a:lnTo>
                  <a:lnTo>
                    <a:pt x="3484" y="4378"/>
                  </a:lnTo>
                  <a:lnTo>
                    <a:pt x="3485" y="4328"/>
                  </a:lnTo>
                  <a:lnTo>
                    <a:pt x="3485" y="4283"/>
                  </a:lnTo>
                  <a:lnTo>
                    <a:pt x="3485" y="4155"/>
                  </a:lnTo>
                  <a:lnTo>
                    <a:pt x="3499" y="4154"/>
                  </a:lnTo>
                  <a:lnTo>
                    <a:pt x="3514" y="4152"/>
                  </a:lnTo>
                  <a:lnTo>
                    <a:pt x="3530" y="4148"/>
                  </a:lnTo>
                  <a:lnTo>
                    <a:pt x="3546" y="4145"/>
                  </a:lnTo>
                  <a:lnTo>
                    <a:pt x="3581" y="4135"/>
                  </a:lnTo>
                  <a:lnTo>
                    <a:pt x="3616" y="4123"/>
                  </a:lnTo>
                  <a:lnTo>
                    <a:pt x="3634" y="4116"/>
                  </a:lnTo>
                  <a:lnTo>
                    <a:pt x="3650" y="4110"/>
                  </a:lnTo>
                  <a:lnTo>
                    <a:pt x="3666" y="4102"/>
                  </a:lnTo>
                  <a:lnTo>
                    <a:pt x="3679" y="4094"/>
                  </a:lnTo>
                  <a:lnTo>
                    <a:pt x="3692" y="4086"/>
                  </a:lnTo>
                  <a:lnTo>
                    <a:pt x="3703" y="4076"/>
                  </a:lnTo>
                  <a:lnTo>
                    <a:pt x="3713" y="4068"/>
                  </a:lnTo>
                  <a:lnTo>
                    <a:pt x="3721" y="4059"/>
                  </a:lnTo>
                  <a:lnTo>
                    <a:pt x="3701" y="3947"/>
                  </a:lnTo>
                  <a:lnTo>
                    <a:pt x="3682" y="3843"/>
                  </a:lnTo>
                  <a:lnTo>
                    <a:pt x="3662" y="3745"/>
                  </a:lnTo>
                  <a:lnTo>
                    <a:pt x="3643" y="3652"/>
                  </a:lnTo>
                  <a:lnTo>
                    <a:pt x="3622" y="3564"/>
                  </a:lnTo>
                  <a:lnTo>
                    <a:pt x="3603" y="3480"/>
                  </a:lnTo>
                  <a:lnTo>
                    <a:pt x="3583" y="3400"/>
                  </a:lnTo>
                  <a:lnTo>
                    <a:pt x="3564" y="3321"/>
                  </a:lnTo>
                  <a:lnTo>
                    <a:pt x="3544" y="3243"/>
                  </a:lnTo>
                  <a:lnTo>
                    <a:pt x="3525" y="3166"/>
                  </a:lnTo>
                  <a:lnTo>
                    <a:pt x="3507" y="3088"/>
                  </a:lnTo>
                  <a:lnTo>
                    <a:pt x="3487" y="3009"/>
                  </a:lnTo>
                  <a:lnTo>
                    <a:pt x="3469" y="2928"/>
                  </a:lnTo>
                  <a:lnTo>
                    <a:pt x="3451" y="2843"/>
                  </a:lnTo>
                  <a:lnTo>
                    <a:pt x="3434" y="2754"/>
                  </a:lnTo>
                  <a:lnTo>
                    <a:pt x="3416" y="2661"/>
                  </a:lnTo>
                  <a:lnTo>
                    <a:pt x="3410" y="2624"/>
                  </a:lnTo>
                  <a:lnTo>
                    <a:pt x="3400" y="2562"/>
                  </a:lnTo>
                  <a:lnTo>
                    <a:pt x="3388" y="2483"/>
                  </a:lnTo>
                  <a:lnTo>
                    <a:pt x="3375" y="2396"/>
                  </a:lnTo>
                  <a:lnTo>
                    <a:pt x="3362" y="2313"/>
                  </a:lnTo>
                  <a:lnTo>
                    <a:pt x="3351" y="2241"/>
                  </a:lnTo>
                  <a:lnTo>
                    <a:pt x="3342" y="2191"/>
                  </a:lnTo>
                  <a:lnTo>
                    <a:pt x="3339" y="2170"/>
                  </a:lnTo>
                  <a:lnTo>
                    <a:pt x="3359" y="1986"/>
                  </a:lnTo>
                  <a:lnTo>
                    <a:pt x="3439" y="1937"/>
                  </a:lnTo>
                  <a:lnTo>
                    <a:pt x="3527" y="1885"/>
                  </a:lnTo>
                  <a:lnTo>
                    <a:pt x="3621" y="1832"/>
                  </a:lnTo>
                  <a:lnTo>
                    <a:pt x="3718" y="1776"/>
                  </a:lnTo>
                  <a:lnTo>
                    <a:pt x="3818" y="1719"/>
                  </a:lnTo>
                  <a:lnTo>
                    <a:pt x="3917" y="1660"/>
                  </a:lnTo>
                  <a:lnTo>
                    <a:pt x="4014" y="1603"/>
                  </a:lnTo>
                  <a:lnTo>
                    <a:pt x="4108" y="1545"/>
                  </a:lnTo>
                  <a:lnTo>
                    <a:pt x="4153" y="1517"/>
                  </a:lnTo>
                  <a:lnTo>
                    <a:pt x="4196" y="1489"/>
                  </a:lnTo>
                  <a:lnTo>
                    <a:pt x="4237" y="1461"/>
                  </a:lnTo>
                  <a:lnTo>
                    <a:pt x="4277" y="1435"/>
                  </a:lnTo>
                  <a:lnTo>
                    <a:pt x="4314" y="1409"/>
                  </a:lnTo>
                  <a:lnTo>
                    <a:pt x="4348" y="1383"/>
                  </a:lnTo>
                  <a:lnTo>
                    <a:pt x="4380" y="1359"/>
                  </a:lnTo>
                  <a:lnTo>
                    <a:pt x="4409" y="1335"/>
                  </a:lnTo>
                  <a:lnTo>
                    <a:pt x="4434" y="1311"/>
                  </a:lnTo>
                  <a:lnTo>
                    <a:pt x="4456" y="1289"/>
                  </a:lnTo>
                  <a:lnTo>
                    <a:pt x="4474" y="1267"/>
                  </a:lnTo>
                  <a:lnTo>
                    <a:pt x="4488" y="1247"/>
                  </a:lnTo>
                  <a:lnTo>
                    <a:pt x="4498" y="1228"/>
                  </a:lnTo>
                  <a:lnTo>
                    <a:pt x="4504" y="1210"/>
                  </a:lnTo>
                  <a:lnTo>
                    <a:pt x="4505" y="1194"/>
                  </a:lnTo>
                  <a:lnTo>
                    <a:pt x="4500" y="1179"/>
                  </a:lnTo>
                  <a:lnTo>
                    <a:pt x="4447" y="1051"/>
                  </a:lnTo>
                  <a:lnTo>
                    <a:pt x="4327" y="853"/>
                  </a:lnTo>
                  <a:lnTo>
                    <a:pt x="4260" y="707"/>
                  </a:lnTo>
                  <a:lnTo>
                    <a:pt x="4251" y="686"/>
                  </a:lnTo>
                  <a:lnTo>
                    <a:pt x="4244" y="666"/>
                  </a:lnTo>
                  <a:lnTo>
                    <a:pt x="4237" y="645"/>
                  </a:lnTo>
                  <a:lnTo>
                    <a:pt x="4232" y="625"/>
                  </a:lnTo>
                  <a:lnTo>
                    <a:pt x="4221" y="584"/>
                  </a:lnTo>
                  <a:lnTo>
                    <a:pt x="4213" y="542"/>
                  </a:lnTo>
                  <a:lnTo>
                    <a:pt x="4206" y="502"/>
                  </a:lnTo>
                  <a:lnTo>
                    <a:pt x="4198" y="464"/>
                  </a:lnTo>
                  <a:lnTo>
                    <a:pt x="4195" y="444"/>
                  </a:lnTo>
                  <a:lnTo>
                    <a:pt x="4190" y="426"/>
                  </a:lnTo>
                  <a:lnTo>
                    <a:pt x="4185" y="408"/>
                  </a:lnTo>
                  <a:lnTo>
                    <a:pt x="4179" y="390"/>
                  </a:lnTo>
                  <a:lnTo>
                    <a:pt x="4164" y="358"/>
                  </a:lnTo>
                  <a:lnTo>
                    <a:pt x="4145" y="347"/>
                  </a:lnTo>
                  <a:lnTo>
                    <a:pt x="4130" y="341"/>
                  </a:lnTo>
                  <a:lnTo>
                    <a:pt x="4120" y="339"/>
                  </a:lnTo>
                  <a:lnTo>
                    <a:pt x="4112" y="337"/>
                  </a:lnTo>
                  <a:lnTo>
                    <a:pt x="4104" y="333"/>
                  </a:lnTo>
                  <a:lnTo>
                    <a:pt x="4093" y="328"/>
                  </a:lnTo>
                  <a:lnTo>
                    <a:pt x="4078" y="315"/>
                  </a:lnTo>
                  <a:lnTo>
                    <a:pt x="4058" y="294"/>
                  </a:lnTo>
                  <a:lnTo>
                    <a:pt x="4052" y="289"/>
                  </a:lnTo>
                  <a:lnTo>
                    <a:pt x="4045" y="283"/>
                  </a:lnTo>
                  <a:lnTo>
                    <a:pt x="4038" y="277"/>
                  </a:lnTo>
                  <a:lnTo>
                    <a:pt x="4032" y="274"/>
                  </a:lnTo>
                  <a:lnTo>
                    <a:pt x="4025" y="270"/>
                  </a:lnTo>
                  <a:lnTo>
                    <a:pt x="4017" y="267"/>
                  </a:lnTo>
                  <a:lnTo>
                    <a:pt x="4010" y="265"/>
                  </a:lnTo>
                  <a:lnTo>
                    <a:pt x="4002" y="262"/>
                  </a:lnTo>
                  <a:lnTo>
                    <a:pt x="3986" y="260"/>
                  </a:lnTo>
                  <a:lnTo>
                    <a:pt x="3969" y="259"/>
                  </a:lnTo>
                  <a:lnTo>
                    <a:pt x="3952" y="259"/>
                  </a:lnTo>
                  <a:lnTo>
                    <a:pt x="3932" y="260"/>
                  </a:lnTo>
                  <a:lnTo>
                    <a:pt x="3879" y="264"/>
                  </a:lnTo>
                  <a:lnTo>
                    <a:pt x="3842" y="267"/>
                  </a:lnTo>
                  <a:lnTo>
                    <a:pt x="3828" y="267"/>
                  </a:lnTo>
                  <a:lnTo>
                    <a:pt x="3815" y="266"/>
                  </a:lnTo>
                  <a:lnTo>
                    <a:pt x="3804" y="264"/>
                  </a:lnTo>
                  <a:lnTo>
                    <a:pt x="3795" y="260"/>
                  </a:lnTo>
                  <a:lnTo>
                    <a:pt x="3786" y="253"/>
                  </a:lnTo>
                  <a:lnTo>
                    <a:pt x="3778" y="245"/>
                  </a:lnTo>
                  <a:lnTo>
                    <a:pt x="3769" y="235"/>
                  </a:lnTo>
                  <a:lnTo>
                    <a:pt x="3758" y="221"/>
                  </a:lnTo>
                  <a:lnTo>
                    <a:pt x="3734" y="186"/>
                  </a:lnTo>
                  <a:lnTo>
                    <a:pt x="3701" y="134"/>
                  </a:lnTo>
                  <a:lnTo>
                    <a:pt x="3655" y="108"/>
                  </a:lnTo>
                  <a:lnTo>
                    <a:pt x="3612" y="86"/>
                  </a:lnTo>
                  <a:lnTo>
                    <a:pt x="3568" y="69"/>
                  </a:lnTo>
                  <a:lnTo>
                    <a:pt x="3527" y="57"/>
                  </a:lnTo>
                  <a:lnTo>
                    <a:pt x="3487" y="48"/>
                  </a:lnTo>
                  <a:lnTo>
                    <a:pt x="3450" y="43"/>
                  </a:lnTo>
                  <a:lnTo>
                    <a:pt x="3413" y="41"/>
                  </a:lnTo>
                  <a:lnTo>
                    <a:pt x="3378" y="43"/>
                  </a:lnTo>
                  <a:lnTo>
                    <a:pt x="3344" y="48"/>
                  </a:lnTo>
                  <a:lnTo>
                    <a:pt x="3312" y="56"/>
                  </a:lnTo>
                  <a:lnTo>
                    <a:pt x="3284" y="65"/>
                  </a:lnTo>
                  <a:lnTo>
                    <a:pt x="3256" y="77"/>
                  </a:lnTo>
                  <a:lnTo>
                    <a:pt x="3231" y="91"/>
                  </a:lnTo>
                  <a:lnTo>
                    <a:pt x="3208" y="107"/>
                  </a:lnTo>
                  <a:lnTo>
                    <a:pt x="3188" y="124"/>
                  </a:lnTo>
                  <a:lnTo>
                    <a:pt x="3169" y="141"/>
                  </a:lnTo>
                  <a:lnTo>
                    <a:pt x="3153" y="160"/>
                  </a:lnTo>
                  <a:lnTo>
                    <a:pt x="3140" y="179"/>
                  </a:lnTo>
                  <a:lnTo>
                    <a:pt x="3129" y="198"/>
                  </a:lnTo>
                  <a:lnTo>
                    <a:pt x="3121" y="217"/>
                  </a:lnTo>
                  <a:lnTo>
                    <a:pt x="3117" y="236"/>
                  </a:lnTo>
                  <a:lnTo>
                    <a:pt x="3115" y="254"/>
                  </a:lnTo>
                  <a:lnTo>
                    <a:pt x="3115" y="272"/>
                  </a:lnTo>
                  <a:lnTo>
                    <a:pt x="3119" y="288"/>
                  </a:lnTo>
                  <a:lnTo>
                    <a:pt x="3126" y="301"/>
                  </a:lnTo>
                  <a:lnTo>
                    <a:pt x="3136" y="314"/>
                  </a:lnTo>
                  <a:lnTo>
                    <a:pt x="3150" y="324"/>
                  </a:lnTo>
                  <a:lnTo>
                    <a:pt x="3166" y="332"/>
                  </a:lnTo>
                  <a:lnTo>
                    <a:pt x="3187" y="338"/>
                  </a:lnTo>
                  <a:lnTo>
                    <a:pt x="3211" y="341"/>
                  </a:lnTo>
                  <a:lnTo>
                    <a:pt x="3238" y="340"/>
                  </a:lnTo>
                  <a:lnTo>
                    <a:pt x="3270" y="337"/>
                  </a:lnTo>
                  <a:lnTo>
                    <a:pt x="3256" y="344"/>
                  </a:lnTo>
                  <a:lnTo>
                    <a:pt x="3241" y="353"/>
                  </a:lnTo>
                  <a:lnTo>
                    <a:pt x="3227" y="364"/>
                  </a:lnTo>
                  <a:lnTo>
                    <a:pt x="3211" y="377"/>
                  </a:lnTo>
                  <a:lnTo>
                    <a:pt x="3195" y="390"/>
                  </a:lnTo>
                  <a:lnTo>
                    <a:pt x="3180" y="405"/>
                  </a:lnTo>
                  <a:lnTo>
                    <a:pt x="3166" y="420"/>
                  </a:lnTo>
                  <a:lnTo>
                    <a:pt x="3153" y="434"/>
                  </a:lnTo>
                  <a:lnTo>
                    <a:pt x="3143" y="446"/>
                  </a:lnTo>
                  <a:lnTo>
                    <a:pt x="3135" y="458"/>
                  </a:lnTo>
                  <a:lnTo>
                    <a:pt x="3133" y="462"/>
                  </a:lnTo>
                  <a:lnTo>
                    <a:pt x="3131" y="467"/>
                  </a:lnTo>
                  <a:lnTo>
                    <a:pt x="3131" y="472"/>
                  </a:lnTo>
                  <a:lnTo>
                    <a:pt x="3131" y="475"/>
                  </a:lnTo>
                  <a:lnTo>
                    <a:pt x="3132" y="477"/>
                  </a:lnTo>
                  <a:lnTo>
                    <a:pt x="3133" y="478"/>
                  </a:lnTo>
                  <a:lnTo>
                    <a:pt x="3136" y="480"/>
                  </a:lnTo>
                  <a:lnTo>
                    <a:pt x="3141" y="480"/>
                  </a:lnTo>
                  <a:lnTo>
                    <a:pt x="3148" y="478"/>
                  </a:lnTo>
                  <a:lnTo>
                    <a:pt x="3155" y="476"/>
                  </a:lnTo>
                  <a:lnTo>
                    <a:pt x="3163" y="473"/>
                  </a:lnTo>
                  <a:lnTo>
                    <a:pt x="3173" y="469"/>
                  </a:lnTo>
                  <a:lnTo>
                    <a:pt x="3188" y="462"/>
                  </a:lnTo>
                  <a:lnTo>
                    <a:pt x="3203" y="458"/>
                  </a:lnTo>
                  <a:lnTo>
                    <a:pt x="3216" y="453"/>
                  </a:lnTo>
                  <a:lnTo>
                    <a:pt x="3230" y="451"/>
                  </a:lnTo>
                  <a:lnTo>
                    <a:pt x="3244" y="449"/>
                  </a:lnTo>
                  <a:lnTo>
                    <a:pt x="3256" y="449"/>
                  </a:lnTo>
                  <a:lnTo>
                    <a:pt x="3270" y="448"/>
                  </a:lnTo>
                  <a:lnTo>
                    <a:pt x="3283" y="449"/>
                  </a:lnTo>
                  <a:lnTo>
                    <a:pt x="3307" y="451"/>
                  </a:lnTo>
                  <a:lnTo>
                    <a:pt x="3331" y="456"/>
                  </a:lnTo>
                  <a:lnTo>
                    <a:pt x="3355" y="460"/>
                  </a:lnTo>
                  <a:lnTo>
                    <a:pt x="3379" y="464"/>
                  </a:lnTo>
                  <a:lnTo>
                    <a:pt x="3412" y="449"/>
                  </a:lnTo>
                  <a:lnTo>
                    <a:pt x="3444" y="433"/>
                  </a:lnTo>
                  <a:lnTo>
                    <a:pt x="3460" y="425"/>
                  </a:lnTo>
                  <a:lnTo>
                    <a:pt x="3476" y="419"/>
                  </a:lnTo>
                  <a:lnTo>
                    <a:pt x="3492" y="413"/>
                  </a:lnTo>
                  <a:lnTo>
                    <a:pt x="3507" y="409"/>
                  </a:lnTo>
                  <a:lnTo>
                    <a:pt x="3522" y="406"/>
                  </a:lnTo>
                  <a:lnTo>
                    <a:pt x="3535" y="405"/>
                  </a:lnTo>
                  <a:lnTo>
                    <a:pt x="3542" y="405"/>
                  </a:lnTo>
                  <a:lnTo>
                    <a:pt x="3548" y="406"/>
                  </a:lnTo>
                  <a:lnTo>
                    <a:pt x="3555" y="408"/>
                  </a:lnTo>
                  <a:lnTo>
                    <a:pt x="3560" y="410"/>
                  </a:lnTo>
                  <a:lnTo>
                    <a:pt x="3566" y="412"/>
                  </a:lnTo>
                  <a:lnTo>
                    <a:pt x="3572" y="416"/>
                  </a:lnTo>
                  <a:lnTo>
                    <a:pt x="3578" y="420"/>
                  </a:lnTo>
                  <a:lnTo>
                    <a:pt x="3582" y="425"/>
                  </a:lnTo>
                  <a:lnTo>
                    <a:pt x="3587" y="430"/>
                  </a:lnTo>
                  <a:lnTo>
                    <a:pt x="3591" y="436"/>
                  </a:lnTo>
                  <a:lnTo>
                    <a:pt x="3596" y="443"/>
                  </a:lnTo>
                  <a:lnTo>
                    <a:pt x="3600" y="451"/>
                  </a:lnTo>
                  <a:lnTo>
                    <a:pt x="3767" y="818"/>
                  </a:lnTo>
                  <a:lnTo>
                    <a:pt x="3775" y="839"/>
                  </a:lnTo>
                  <a:lnTo>
                    <a:pt x="3782" y="858"/>
                  </a:lnTo>
                  <a:lnTo>
                    <a:pt x="3786" y="876"/>
                  </a:lnTo>
                  <a:lnTo>
                    <a:pt x="3788" y="892"/>
                  </a:lnTo>
                  <a:lnTo>
                    <a:pt x="3788" y="908"/>
                  </a:lnTo>
                  <a:lnTo>
                    <a:pt x="3787" y="922"/>
                  </a:lnTo>
                  <a:lnTo>
                    <a:pt x="3785" y="936"/>
                  </a:lnTo>
                  <a:lnTo>
                    <a:pt x="3782" y="948"/>
                  </a:lnTo>
                  <a:lnTo>
                    <a:pt x="3774" y="973"/>
                  </a:lnTo>
                  <a:lnTo>
                    <a:pt x="3765" y="996"/>
                  </a:lnTo>
                  <a:lnTo>
                    <a:pt x="3762" y="1008"/>
                  </a:lnTo>
                  <a:lnTo>
                    <a:pt x="3758" y="1020"/>
                  </a:lnTo>
                  <a:lnTo>
                    <a:pt x="3756" y="1033"/>
                  </a:lnTo>
                  <a:lnTo>
                    <a:pt x="3755" y="1047"/>
                  </a:lnTo>
                  <a:lnTo>
                    <a:pt x="3757" y="1074"/>
                  </a:lnTo>
                  <a:lnTo>
                    <a:pt x="3761" y="1103"/>
                  </a:lnTo>
                  <a:lnTo>
                    <a:pt x="3762" y="1116"/>
                  </a:lnTo>
                  <a:lnTo>
                    <a:pt x="3762" y="1129"/>
                  </a:lnTo>
                  <a:lnTo>
                    <a:pt x="3761" y="1141"/>
                  </a:lnTo>
                  <a:lnTo>
                    <a:pt x="3757" y="1151"/>
                  </a:lnTo>
                  <a:lnTo>
                    <a:pt x="3755" y="1155"/>
                  </a:lnTo>
                  <a:lnTo>
                    <a:pt x="3753" y="1160"/>
                  </a:lnTo>
                  <a:lnTo>
                    <a:pt x="3749" y="1162"/>
                  </a:lnTo>
                  <a:lnTo>
                    <a:pt x="3745" y="1165"/>
                  </a:lnTo>
                  <a:lnTo>
                    <a:pt x="3739" y="1168"/>
                  </a:lnTo>
                  <a:lnTo>
                    <a:pt x="3733" y="1169"/>
                  </a:lnTo>
                  <a:lnTo>
                    <a:pt x="3726" y="1170"/>
                  </a:lnTo>
                  <a:lnTo>
                    <a:pt x="3718" y="1170"/>
                  </a:lnTo>
                  <a:lnTo>
                    <a:pt x="3709" y="1169"/>
                  </a:lnTo>
                  <a:lnTo>
                    <a:pt x="3699" y="1167"/>
                  </a:lnTo>
                  <a:lnTo>
                    <a:pt x="3687" y="1164"/>
                  </a:lnTo>
                  <a:lnTo>
                    <a:pt x="3675" y="1161"/>
                  </a:lnTo>
                  <a:lnTo>
                    <a:pt x="3645" y="1152"/>
                  </a:lnTo>
                  <a:lnTo>
                    <a:pt x="3611" y="1138"/>
                  </a:lnTo>
                  <a:lnTo>
                    <a:pt x="3592" y="1145"/>
                  </a:lnTo>
                  <a:lnTo>
                    <a:pt x="3578" y="1151"/>
                  </a:lnTo>
                  <a:lnTo>
                    <a:pt x="3564" y="1153"/>
                  </a:lnTo>
                  <a:lnTo>
                    <a:pt x="3552" y="1155"/>
                  </a:lnTo>
                  <a:lnTo>
                    <a:pt x="3531" y="1156"/>
                  </a:lnTo>
                  <a:lnTo>
                    <a:pt x="3511" y="1154"/>
                  </a:lnTo>
                  <a:lnTo>
                    <a:pt x="3502" y="1154"/>
                  </a:lnTo>
                  <a:lnTo>
                    <a:pt x="3493" y="1153"/>
                  </a:lnTo>
                  <a:lnTo>
                    <a:pt x="3483" y="1154"/>
                  </a:lnTo>
                  <a:lnTo>
                    <a:pt x="3471" y="1155"/>
                  </a:lnTo>
                  <a:lnTo>
                    <a:pt x="3459" y="1159"/>
                  </a:lnTo>
                  <a:lnTo>
                    <a:pt x="3445" y="1163"/>
                  </a:lnTo>
                  <a:lnTo>
                    <a:pt x="3430" y="1170"/>
                  </a:lnTo>
                  <a:lnTo>
                    <a:pt x="3413" y="1178"/>
                  </a:lnTo>
                  <a:lnTo>
                    <a:pt x="3403" y="1168"/>
                  </a:lnTo>
                  <a:lnTo>
                    <a:pt x="3395" y="1161"/>
                  </a:lnTo>
                  <a:lnTo>
                    <a:pt x="3387" y="1156"/>
                  </a:lnTo>
                  <a:lnTo>
                    <a:pt x="3379" y="1154"/>
                  </a:lnTo>
                  <a:lnTo>
                    <a:pt x="3371" y="1154"/>
                  </a:lnTo>
                  <a:lnTo>
                    <a:pt x="3363" y="1154"/>
                  </a:lnTo>
                  <a:lnTo>
                    <a:pt x="3356" y="1155"/>
                  </a:lnTo>
                  <a:lnTo>
                    <a:pt x="3348" y="1157"/>
                  </a:lnTo>
                  <a:lnTo>
                    <a:pt x="3347" y="1097"/>
                  </a:lnTo>
                  <a:lnTo>
                    <a:pt x="3333" y="1092"/>
                  </a:lnTo>
                  <a:lnTo>
                    <a:pt x="3319" y="1089"/>
                  </a:lnTo>
                  <a:lnTo>
                    <a:pt x="3305" y="1085"/>
                  </a:lnTo>
                  <a:lnTo>
                    <a:pt x="3291" y="1082"/>
                  </a:lnTo>
                  <a:lnTo>
                    <a:pt x="3261" y="1079"/>
                  </a:lnTo>
                  <a:lnTo>
                    <a:pt x="3230" y="1076"/>
                  </a:lnTo>
                  <a:lnTo>
                    <a:pt x="3199" y="1076"/>
                  </a:lnTo>
                  <a:lnTo>
                    <a:pt x="3168" y="1077"/>
                  </a:lnTo>
                  <a:lnTo>
                    <a:pt x="3137" y="1081"/>
                  </a:lnTo>
                  <a:lnTo>
                    <a:pt x="3108" y="1085"/>
                  </a:lnTo>
                  <a:lnTo>
                    <a:pt x="3075" y="1090"/>
                  </a:lnTo>
                  <a:lnTo>
                    <a:pt x="3041" y="1095"/>
                  </a:lnTo>
                  <a:lnTo>
                    <a:pt x="3011" y="1098"/>
                  </a:lnTo>
                  <a:lnTo>
                    <a:pt x="2981" y="1101"/>
                  </a:lnTo>
                  <a:lnTo>
                    <a:pt x="2950" y="1105"/>
                  </a:lnTo>
                  <a:lnTo>
                    <a:pt x="2919" y="1108"/>
                  </a:lnTo>
                  <a:lnTo>
                    <a:pt x="2887" y="1113"/>
                  </a:lnTo>
                  <a:lnTo>
                    <a:pt x="2854" y="1119"/>
                  </a:lnTo>
                  <a:lnTo>
                    <a:pt x="2821" y="1127"/>
                  </a:lnTo>
                  <a:lnTo>
                    <a:pt x="2791" y="1135"/>
                  </a:lnTo>
                  <a:lnTo>
                    <a:pt x="2764" y="1143"/>
                  </a:lnTo>
                  <a:lnTo>
                    <a:pt x="2738" y="1151"/>
                  </a:lnTo>
                  <a:lnTo>
                    <a:pt x="2714" y="1160"/>
                  </a:lnTo>
                  <a:lnTo>
                    <a:pt x="2690" y="1168"/>
                  </a:lnTo>
                  <a:lnTo>
                    <a:pt x="2666" y="1175"/>
                  </a:lnTo>
                  <a:lnTo>
                    <a:pt x="2640" y="1181"/>
                  </a:lnTo>
                  <a:lnTo>
                    <a:pt x="2625" y="1153"/>
                  </a:lnTo>
                  <a:lnTo>
                    <a:pt x="2606" y="1115"/>
                  </a:lnTo>
                  <a:lnTo>
                    <a:pt x="2598" y="1096"/>
                  </a:lnTo>
                  <a:lnTo>
                    <a:pt x="2590" y="1076"/>
                  </a:lnTo>
                  <a:lnTo>
                    <a:pt x="2587" y="1068"/>
                  </a:lnTo>
                  <a:lnTo>
                    <a:pt x="2585" y="1059"/>
                  </a:lnTo>
                  <a:lnTo>
                    <a:pt x="2584" y="1051"/>
                  </a:lnTo>
                  <a:lnTo>
                    <a:pt x="2583" y="1043"/>
                  </a:lnTo>
                  <a:lnTo>
                    <a:pt x="2583" y="997"/>
                  </a:lnTo>
                  <a:lnTo>
                    <a:pt x="2584" y="980"/>
                  </a:lnTo>
                  <a:lnTo>
                    <a:pt x="2585" y="967"/>
                  </a:lnTo>
                  <a:lnTo>
                    <a:pt x="2587" y="954"/>
                  </a:lnTo>
                  <a:lnTo>
                    <a:pt x="2591" y="943"/>
                  </a:lnTo>
                  <a:lnTo>
                    <a:pt x="2599" y="921"/>
                  </a:lnTo>
                  <a:lnTo>
                    <a:pt x="2606" y="895"/>
                  </a:lnTo>
                  <a:lnTo>
                    <a:pt x="2641" y="905"/>
                  </a:lnTo>
                  <a:lnTo>
                    <a:pt x="2642" y="893"/>
                  </a:lnTo>
                  <a:lnTo>
                    <a:pt x="2645" y="882"/>
                  </a:lnTo>
                  <a:lnTo>
                    <a:pt x="2647" y="871"/>
                  </a:lnTo>
                  <a:lnTo>
                    <a:pt x="2650" y="860"/>
                  </a:lnTo>
                  <a:lnTo>
                    <a:pt x="2657" y="840"/>
                  </a:lnTo>
                  <a:lnTo>
                    <a:pt x="2665" y="818"/>
                  </a:lnTo>
                  <a:lnTo>
                    <a:pt x="2673" y="796"/>
                  </a:lnTo>
                  <a:lnTo>
                    <a:pt x="2680" y="771"/>
                  </a:lnTo>
                  <a:lnTo>
                    <a:pt x="2682" y="757"/>
                  </a:lnTo>
                  <a:lnTo>
                    <a:pt x="2685" y="742"/>
                  </a:lnTo>
                  <a:lnTo>
                    <a:pt x="2686" y="728"/>
                  </a:lnTo>
                  <a:lnTo>
                    <a:pt x="2687" y="710"/>
                  </a:lnTo>
                  <a:lnTo>
                    <a:pt x="2687" y="675"/>
                  </a:lnTo>
                  <a:lnTo>
                    <a:pt x="2664" y="675"/>
                  </a:lnTo>
                  <a:lnTo>
                    <a:pt x="2663" y="625"/>
                  </a:lnTo>
                  <a:lnTo>
                    <a:pt x="2661" y="576"/>
                  </a:lnTo>
                  <a:lnTo>
                    <a:pt x="2658" y="553"/>
                  </a:lnTo>
                  <a:lnTo>
                    <a:pt x="2656" y="530"/>
                  </a:lnTo>
                  <a:lnTo>
                    <a:pt x="2653" y="507"/>
                  </a:lnTo>
                  <a:lnTo>
                    <a:pt x="2649" y="486"/>
                  </a:lnTo>
                  <a:lnTo>
                    <a:pt x="2643" y="465"/>
                  </a:lnTo>
                  <a:lnTo>
                    <a:pt x="2639" y="445"/>
                  </a:lnTo>
                  <a:lnTo>
                    <a:pt x="2632" y="426"/>
                  </a:lnTo>
                  <a:lnTo>
                    <a:pt x="2625" y="406"/>
                  </a:lnTo>
                  <a:lnTo>
                    <a:pt x="2616" y="389"/>
                  </a:lnTo>
                  <a:lnTo>
                    <a:pt x="2607" y="372"/>
                  </a:lnTo>
                  <a:lnTo>
                    <a:pt x="2597" y="355"/>
                  </a:lnTo>
                  <a:lnTo>
                    <a:pt x="2585" y="340"/>
                  </a:lnTo>
                  <a:lnTo>
                    <a:pt x="2576" y="329"/>
                  </a:lnTo>
                  <a:lnTo>
                    <a:pt x="2566" y="317"/>
                  </a:lnTo>
                  <a:lnTo>
                    <a:pt x="2553" y="306"/>
                  </a:lnTo>
                  <a:lnTo>
                    <a:pt x="2541" y="293"/>
                  </a:lnTo>
                  <a:lnTo>
                    <a:pt x="2526" y="282"/>
                  </a:lnTo>
                  <a:lnTo>
                    <a:pt x="2510" y="269"/>
                  </a:lnTo>
                  <a:lnTo>
                    <a:pt x="2494" y="257"/>
                  </a:lnTo>
                  <a:lnTo>
                    <a:pt x="2477" y="245"/>
                  </a:lnTo>
                  <a:lnTo>
                    <a:pt x="2458" y="235"/>
                  </a:lnTo>
                  <a:lnTo>
                    <a:pt x="2440" y="225"/>
                  </a:lnTo>
                  <a:lnTo>
                    <a:pt x="2422" y="216"/>
                  </a:lnTo>
                  <a:lnTo>
                    <a:pt x="2402" y="208"/>
                  </a:lnTo>
                  <a:lnTo>
                    <a:pt x="2384" y="201"/>
                  </a:lnTo>
                  <a:lnTo>
                    <a:pt x="2366" y="196"/>
                  </a:lnTo>
                  <a:lnTo>
                    <a:pt x="2347" y="194"/>
                  </a:lnTo>
                  <a:lnTo>
                    <a:pt x="2330" y="193"/>
                  </a:lnTo>
                  <a:lnTo>
                    <a:pt x="2307" y="193"/>
                  </a:lnTo>
                  <a:lnTo>
                    <a:pt x="2291" y="193"/>
                  </a:lnTo>
                  <a:lnTo>
                    <a:pt x="2275" y="194"/>
                  </a:lnTo>
                  <a:lnTo>
                    <a:pt x="2259" y="196"/>
                  </a:lnTo>
                  <a:lnTo>
                    <a:pt x="2243" y="200"/>
                  </a:lnTo>
                  <a:lnTo>
                    <a:pt x="2227" y="203"/>
                  </a:lnTo>
                  <a:lnTo>
                    <a:pt x="2212" y="208"/>
                  </a:lnTo>
                  <a:lnTo>
                    <a:pt x="2196" y="213"/>
                  </a:lnTo>
                  <a:lnTo>
                    <a:pt x="2182" y="220"/>
                  </a:lnTo>
                  <a:lnTo>
                    <a:pt x="2167" y="227"/>
                  </a:lnTo>
                  <a:lnTo>
                    <a:pt x="2152" y="235"/>
                  </a:lnTo>
                  <a:lnTo>
                    <a:pt x="2137" y="243"/>
                  </a:lnTo>
                  <a:lnTo>
                    <a:pt x="2123" y="252"/>
                  </a:lnTo>
                  <a:lnTo>
                    <a:pt x="2110" y="261"/>
                  </a:lnTo>
                  <a:lnTo>
                    <a:pt x="2096" y="272"/>
                  </a:lnTo>
                  <a:lnTo>
                    <a:pt x="2083" y="282"/>
                  </a:lnTo>
                  <a:lnTo>
                    <a:pt x="2071" y="293"/>
                  </a:lnTo>
                  <a:lnTo>
                    <a:pt x="2059" y="306"/>
                  </a:lnTo>
                  <a:lnTo>
                    <a:pt x="2048" y="317"/>
                  </a:lnTo>
                  <a:lnTo>
                    <a:pt x="2036" y="330"/>
                  </a:lnTo>
                  <a:lnTo>
                    <a:pt x="2026" y="344"/>
                  </a:lnTo>
                  <a:lnTo>
                    <a:pt x="2017" y="357"/>
                  </a:lnTo>
                  <a:lnTo>
                    <a:pt x="2008" y="371"/>
                  </a:lnTo>
                  <a:lnTo>
                    <a:pt x="2000" y="386"/>
                  </a:lnTo>
                  <a:lnTo>
                    <a:pt x="1992" y="400"/>
                  </a:lnTo>
                  <a:lnTo>
                    <a:pt x="1985" y="414"/>
                  </a:lnTo>
                  <a:lnTo>
                    <a:pt x="1979" y="430"/>
                  </a:lnTo>
                  <a:lnTo>
                    <a:pt x="1973" y="445"/>
                  </a:lnTo>
                  <a:lnTo>
                    <a:pt x="1970" y="461"/>
                  </a:lnTo>
                  <a:lnTo>
                    <a:pt x="1967" y="477"/>
                  </a:lnTo>
                  <a:lnTo>
                    <a:pt x="1964" y="493"/>
                  </a:lnTo>
                  <a:lnTo>
                    <a:pt x="1962" y="509"/>
                  </a:lnTo>
                  <a:lnTo>
                    <a:pt x="1962" y="525"/>
                  </a:lnTo>
                  <a:lnTo>
                    <a:pt x="1962" y="652"/>
                  </a:lnTo>
                  <a:lnTo>
                    <a:pt x="1924" y="670"/>
                  </a:lnTo>
                  <a:lnTo>
                    <a:pt x="1979" y="881"/>
                  </a:lnTo>
                  <a:lnTo>
                    <a:pt x="2007" y="876"/>
                  </a:lnTo>
                  <a:lnTo>
                    <a:pt x="2012" y="890"/>
                  </a:lnTo>
                  <a:lnTo>
                    <a:pt x="2017" y="900"/>
                  </a:lnTo>
                  <a:lnTo>
                    <a:pt x="2019" y="912"/>
                  </a:lnTo>
                  <a:lnTo>
                    <a:pt x="2019" y="929"/>
                  </a:lnTo>
                  <a:lnTo>
                    <a:pt x="2019" y="952"/>
                  </a:lnTo>
                  <a:lnTo>
                    <a:pt x="2019" y="959"/>
                  </a:lnTo>
                  <a:lnTo>
                    <a:pt x="2017" y="965"/>
                  </a:lnTo>
                  <a:lnTo>
                    <a:pt x="2015" y="972"/>
                  </a:lnTo>
                  <a:lnTo>
                    <a:pt x="2011" y="979"/>
                  </a:lnTo>
                  <a:lnTo>
                    <a:pt x="2007" y="986"/>
                  </a:lnTo>
                  <a:lnTo>
                    <a:pt x="2002" y="993"/>
                  </a:lnTo>
                  <a:lnTo>
                    <a:pt x="1995" y="1000"/>
                  </a:lnTo>
                  <a:lnTo>
                    <a:pt x="1988" y="1007"/>
                  </a:lnTo>
                  <a:lnTo>
                    <a:pt x="1973" y="1020"/>
                  </a:lnTo>
                  <a:lnTo>
                    <a:pt x="1955" y="1034"/>
                  </a:lnTo>
                  <a:lnTo>
                    <a:pt x="1935" y="1047"/>
                  </a:lnTo>
                  <a:lnTo>
                    <a:pt x="1912" y="1058"/>
                  </a:lnTo>
                  <a:lnTo>
                    <a:pt x="1889" y="1069"/>
                  </a:lnTo>
                  <a:lnTo>
                    <a:pt x="1864" y="1079"/>
                  </a:lnTo>
                  <a:lnTo>
                    <a:pt x="1839" y="1087"/>
                  </a:lnTo>
                  <a:lnTo>
                    <a:pt x="1812" y="1093"/>
                  </a:lnTo>
                  <a:lnTo>
                    <a:pt x="1787" y="1097"/>
                  </a:lnTo>
                  <a:lnTo>
                    <a:pt x="1762" y="1099"/>
                  </a:lnTo>
                  <a:lnTo>
                    <a:pt x="1749" y="1100"/>
                  </a:lnTo>
                  <a:lnTo>
                    <a:pt x="1737" y="1099"/>
                  </a:lnTo>
                  <a:lnTo>
                    <a:pt x="1725" y="1098"/>
                  </a:lnTo>
                  <a:lnTo>
                    <a:pt x="1713" y="1097"/>
                  </a:lnTo>
                  <a:lnTo>
                    <a:pt x="1673" y="1090"/>
                  </a:lnTo>
                  <a:lnTo>
                    <a:pt x="1624" y="1083"/>
                  </a:lnTo>
                  <a:lnTo>
                    <a:pt x="1568" y="1076"/>
                  </a:lnTo>
                  <a:lnTo>
                    <a:pt x="1508" y="1069"/>
                  </a:lnTo>
                  <a:lnTo>
                    <a:pt x="1449" y="1064"/>
                  </a:lnTo>
                  <a:lnTo>
                    <a:pt x="1394" y="1059"/>
                  </a:lnTo>
                  <a:lnTo>
                    <a:pt x="1345" y="1056"/>
                  </a:lnTo>
                  <a:lnTo>
                    <a:pt x="1306" y="1055"/>
                  </a:lnTo>
                  <a:lnTo>
                    <a:pt x="1305" y="1068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vert="horz" wrap="square" lIns="75011" tIns="37505" rIns="75011" bIns="3750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4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8" name="Freeform 15"/>
            <p:cNvSpPr/>
            <p:nvPr/>
          </p:nvSpPr>
          <p:spPr bwMode="auto">
            <a:xfrm>
              <a:off x="1851025" y="1609726"/>
              <a:ext cx="88900" cy="525463"/>
            </a:xfrm>
            <a:custGeom>
              <a:avLst/>
              <a:gdLst/>
              <a:ahLst/>
              <a:cxnLst>
                <a:cxn ang="0">
                  <a:pos x="73" y="1"/>
                </a:cxn>
                <a:cxn ang="0">
                  <a:pos x="0" y="1667"/>
                </a:cxn>
                <a:cxn ang="0">
                  <a:pos x="185" y="1983"/>
                </a:cxn>
                <a:cxn ang="0">
                  <a:pos x="333" y="1759"/>
                </a:cxn>
                <a:cxn ang="0">
                  <a:pos x="218" y="0"/>
                </a:cxn>
                <a:cxn ang="0">
                  <a:pos x="73" y="1"/>
                </a:cxn>
              </a:cxnLst>
              <a:rect l="0" t="0" r="r" b="b"/>
              <a:pathLst>
                <a:path w="333" h="1983">
                  <a:moveTo>
                    <a:pt x="73" y="1"/>
                  </a:moveTo>
                  <a:lnTo>
                    <a:pt x="0" y="1667"/>
                  </a:lnTo>
                  <a:lnTo>
                    <a:pt x="185" y="1983"/>
                  </a:lnTo>
                  <a:lnTo>
                    <a:pt x="333" y="1759"/>
                  </a:lnTo>
                  <a:lnTo>
                    <a:pt x="218" y="0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75011" tIns="37505" rIns="75011" bIns="3750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4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9" name="Group 41"/>
          <p:cNvGrpSpPr/>
          <p:nvPr/>
        </p:nvGrpSpPr>
        <p:grpSpPr>
          <a:xfrm>
            <a:off x="7285902" y="3488967"/>
            <a:ext cx="692297" cy="1392039"/>
            <a:chOff x="6213477" y="3922716"/>
            <a:chExt cx="1033463" cy="2078038"/>
          </a:xfrm>
        </p:grpSpPr>
        <p:sp>
          <p:nvSpPr>
            <p:cNvPr id="60" name="Freeform 59"/>
            <p:cNvSpPr>
              <a:spLocks noEditPoints="1"/>
            </p:cNvSpPr>
            <p:nvPr/>
          </p:nvSpPr>
          <p:spPr bwMode="auto">
            <a:xfrm>
              <a:off x="6213477" y="3922716"/>
              <a:ext cx="1033463" cy="2078038"/>
            </a:xfrm>
            <a:custGeom>
              <a:avLst/>
              <a:gdLst/>
              <a:ahLst/>
              <a:cxnLst>
                <a:cxn ang="0">
                  <a:pos x="970" y="2314"/>
                </a:cxn>
                <a:cxn ang="0">
                  <a:pos x="825" y="2381"/>
                </a:cxn>
                <a:cxn ang="0">
                  <a:pos x="652" y="2431"/>
                </a:cxn>
                <a:cxn ang="0">
                  <a:pos x="698" y="2670"/>
                </a:cxn>
                <a:cxn ang="0">
                  <a:pos x="1096" y="2913"/>
                </a:cxn>
                <a:cxn ang="0">
                  <a:pos x="1091" y="4316"/>
                </a:cxn>
                <a:cxn ang="0">
                  <a:pos x="1054" y="5056"/>
                </a:cxn>
                <a:cxn ang="0">
                  <a:pos x="991" y="5995"/>
                </a:cxn>
                <a:cxn ang="0">
                  <a:pos x="979" y="6915"/>
                </a:cxn>
                <a:cxn ang="0">
                  <a:pos x="1018" y="7356"/>
                </a:cxn>
                <a:cxn ang="0">
                  <a:pos x="858" y="7730"/>
                </a:cxn>
                <a:cxn ang="0">
                  <a:pos x="954" y="7813"/>
                </a:cxn>
                <a:cxn ang="0">
                  <a:pos x="1345" y="7629"/>
                </a:cxn>
                <a:cxn ang="0">
                  <a:pos x="1463" y="7334"/>
                </a:cxn>
                <a:cxn ang="0">
                  <a:pos x="1502" y="6943"/>
                </a:cxn>
                <a:cxn ang="0">
                  <a:pos x="1548" y="6479"/>
                </a:cxn>
                <a:cxn ang="0">
                  <a:pos x="1582" y="6214"/>
                </a:cxn>
                <a:cxn ang="0">
                  <a:pos x="1758" y="5421"/>
                </a:cxn>
                <a:cxn ang="0">
                  <a:pos x="1989" y="4776"/>
                </a:cxn>
                <a:cxn ang="0">
                  <a:pos x="2369" y="5093"/>
                </a:cxn>
                <a:cxn ang="0">
                  <a:pos x="2589" y="5958"/>
                </a:cxn>
                <a:cxn ang="0">
                  <a:pos x="2730" y="6331"/>
                </a:cxn>
                <a:cxn ang="0">
                  <a:pos x="2762" y="6611"/>
                </a:cxn>
                <a:cxn ang="0">
                  <a:pos x="2813" y="7138"/>
                </a:cxn>
                <a:cxn ang="0">
                  <a:pos x="3019" y="7571"/>
                </a:cxn>
                <a:cxn ang="0">
                  <a:pos x="3172" y="7698"/>
                </a:cxn>
                <a:cxn ang="0">
                  <a:pos x="3443" y="7750"/>
                </a:cxn>
                <a:cxn ang="0">
                  <a:pos x="3681" y="7650"/>
                </a:cxn>
                <a:cxn ang="0">
                  <a:pos x="3550" y="7426"/>
                </a:cxn>
                <a:cxn ang="0">
                  <a:pos x="3403" y="6901"/>
                </a:cxn>
                <a:cxn ang="0">
                  <a:pos x="3296" y="5984"/>
                </a:cxn>
                <a:cxn ang="0">
                  <a:pos x="3104" y="4801"/>
                </a:cxn>
                <a:cxn ang="0">
                  <a:pos x="3152" y="3407"/>
                </a:cxn>
                <a:cxn ang="0">
                  <a:pos x="3328" y="3385"/>
                </a:cxn>
                <a:cxn ang="0">
                  <a:pos x="3526" y="3164"/>
                </a:cxn>
                <a:cxn ang="0">
                  <a:pos x="3830" y="2231"/>
                </a:cxn>
                <a:cxn ang="0">
                  <a:pos x="3082" y="1227"/>
                </a:cxn>
                <a:cxn ang="0">
                  <a:pos x="2752" y="1019"/>
                </a:cxn>
                <a:cxn ang="0">
                  <a:pos x="2391" y="1007"/>
                </a:cxn>
                <a:cxn ang="0">
                  <a:pos x="2211" y="851"/>
                </a:cxn>
                <a:cxn ang="0">
                  <a:pos x="2301" y="604"/>
                </a:cxn>
                <a:cxn ang="0">
                  <a:pos x="2267" y="254"/>
                </a:cxn>
                <a:cxn ang="0">
                  <a:pos x="2086" y="43"/>
                </a:cxn>
                <a:cxn ang="0">
                  <a:pos x="1824" y="22"/>
                </a:cxn>
                <a:cxn ang="0">
                  <a:pos x="1636" y="179"/>
                </a:cxn>
                <a:cxn ang="0">
                  <a:pos x="1640" y="698"/>
                </a:cxn>
                <a:cxn ang="0">
                  <a:pos x="1675" y="947"/>
                </a:cxn>
                <a:cxn ang="0">
                  <a:pos x="1461" y="1003"/>
                </a:cxn>
                <a:cxn ang="0">
                  <a:pos x="1136" y="1074"/>
                </a:cxn>
                <a:cxn ang="0">
                  <a:pos x="608" y="1575"/>
                </a:cxn>
                <a:cxn ang="0">
                  <a:pos x="70" y="2274"/>
                </a:cxn>
                <a:cxn ang="0">
                  <a:pos x="58" y="2751"/>
                </a:cxn>
                <a:cxn ang="0">
                  <a:pos x="549" y="3376"/>
                </a:cxn>
                <a:cxn ang="0">
                  <a:pos x="707" y="3425"/>
                </a:cxn>
                <a:cxn ang="0">
                  <a:pos x="938" y="3372"/>
                </a:cxn>
                <a:cxn ang="0">
                  <a:pos x="1073" y="4130"/>
                </a:cxn>
                <a:cxn ang="0">
                  <a:pos x="2970" y="2829"/>
                </a:cxn>
                <a:cxn ang="0">
                  <a:pos x="3051" y="2310"/>
                </a:cxn>
                <a:cxn ang="0">
                  <a:pos x="3292" y="2426"/>
                </a:cxn>
                <a:cxn ang="0">
                  <a:pos x="3250" y="2656"/>
                </a:cxn>
              </a:cxnLst>
              <a:rect l="0" t="0" r="r" b="b"/>
              <a:pathLst>
                <a:path w="3903" h="7854">
                  <a:moveTo>
                    <a:pt x="1058" y="2210"/>
                  </a:moveTo>
                  <a:lnTo>
                    <a:pt x="1054" y="2213"/>
                  </a:lnTo>
                  <a:lnTo>
                    <a:pt x="1048" y="2218"/>
                  </a:lnTo>
                  <a:lnTo>
                    <a:pt x="1042" y="2225"/>
                  </a:lnTo>
                  <a:lnTo>
                    <a:pt x="1037" y="2233"/>
                  </a:lnTo>
                  <a:lnTo>
                    <a:pt x="1024" y="2254"/>
                  </a:lnTo>
                  <a:lnTo>
                    <a:pt x="1013" y="2274"/>
                  </a:lnTo>
                  <a:lnTo>
                    <a:pt x="1006" y="2285"/>
                  </a:lnTo>
                  <a:lnTo>
                    <a:pt x="999" y="2294"/>
                  </a:lnTo>
                  <a:lnTo>
                    <a:pt x="992" y="2302"/>
                  </a:lnTo>
                  <a:lnTo>
                    <a:pt x="985" y="2309"/>
                  </a:lnTo>
                  <a:lnTo>
                    <a:pt x="982" y="2311"/>
                  </a:lnTo>
                  <a:lnTo>
                    <a:pt x="978" y="2312"/>
                  </a:lnTo>
                  <a:lnTo>
                    <a:pt x="974" y="2313"/>
                  </a:lnTo>
                  <a:lnTo>
                    <a:pt x="970" y="2314"/>
                  </a:lnTo>
                  <a:lnTo>
                    <a:pt x="967" y="2314"/>
                  </a:lnTo>
                  <a:lnTo>
                    <a:pt x="962" y="2313"/>
                  </a:lnTo>
                  <a:lnTo>
                    <a:pt x="959" y="2311"/>
                  </a:lnTo>
                  <a:lnTo>
                    <a:pt x="954" y="2309"/>
                  </a:lnTo>
                  <a:lnTo>
                    <a:pt x="942" y="2323"/>
                  </a:lnTo>
                  <a:lnTo>
                    <a:pt x="930" y="2335"/>
                  </a:lnTo>
                  <a:lnTo>
                    <a:pt x="919" y="2344"/>
                  </a:lnTo>
                  <a:lnTo>
                    <a:pt x="909" y="2351"/>
                  </a:lnTo>
                  <a:lnTo>
                    <a:pt x="899" y="2355"/>
                  </a:lnTo>
                  <a:lnTo>
                    <a:pt x="890" y="2359"/>
                  </a:lnTo>
                  <a:lnTo>
                    <a:pt x="881" y="2361"/>
                  </a:lnTo>
                  <a:lnTo>
                    <a:pt x="873" y="2363"/>
                  </a:lnTo>
                  <a:lnTo>
                    <a:pt x="855" y="2368"/>
                  </a:lnTo>
                  <a:lnTo>
                    <a:pt x="835" y="2375"/>
                  </a:lnTo>
                  <a:lnTo>
                    <a:pt x="825" y="2381"/>
                  </a:lnTo>
                  <a:lnTo>
                    <a:pt x="814" y="2387"/>
                  </a:lnTo>
                  <a:lnTo>
                    <a:pt x="802" y="2398"/>
                  </a:lnTo>
                  <a:lnTo>
                    <a:pt x="788" y="2410"/>
                  </a:lnTo>
                  <a:lnTo>
                    <a:pt x="752" y="2407"/>
                  </a:lnTo>
                  <a:lnTo>
                    <a:pt x="722" y="2406"/>
                  </a:lnTo>
                  <a:lnTo>
                    <a:pt x="710" y="2406"/>
                  </a:lnTo>
                  <a:lnTo>
                    <a:pt x="698" y="2407"/>
                  </a:lnTo>
                  <a:lnTo>
                    <a:pt x="689" y="2408"/>
                  </a:lnTo>
                  <a:lnTo>
                    <a:pt x="680" y="2410"/>
                  </a:lnTo>
                  <a:lnTo>
                    <a:pt x="673" y="2413"/>
                  </a:lnTo>
                  <a:lnTo>
                    <a:pt x="666" y="2415"/>
                  </a:lnTo>
                  <a:lnTo>
                    <a:pt x="662" y="2418"/>
                  </a:lnTo>
                  <a:lnTo>
                    <a:pt x="657" y="2423"/>
                  </a:lnTo>
                  <a:lnTo>
                    <a:pt x="655" y="2426"/>
                  </a:lnTo>
                  <a:lnTo>
                    <a:pt x="652" y="2431"/>
                  </a:lnTo>
                  <a:lnTo>
                    <a:pt x="651" y="2435"/>
                  </a:lnTo>
                  <a:lnTo>
                    <a:pt x="650" y="2441"/>
                  </a:lnTo>
                  <a:lnTo>
                    <a:pt x="651" y="2453"/>
                  </a:lnTo>
                  <a:lnTo>
                    <a:pt x="654" y="2465"/>
                  </a:lnTo>
                  <a:lnTo>
                    <a:pt x="658" y="2478"/>
                  </a:lnTo>
                  <a:lnTo>
                    <a:pt x="664" y="2491"/>
                  </a:lnTo>
                  <a:lnTo>
                    <a:pt x="678" y="2520"/>
                  </a:lnTo>
                  <a:lnTo>
                    <a:pt x="688" y="2547"/>
                  </a:lnTo>
                  <a:lnTo>
                    <a:pt x="691" y="2562"/>
                  </a:lnTo>
                  <a:lnTo>
                    <a:pt x="694" y="2575"/>
                  </a:lnTo>
                  <a:lnTo>
                    <a:pt x="695" y="2589"/>
                  </a:lnTo>
                  <a:lnTo>
                    <a:pt x="696" y="2602"/>
                  </a:lnTo>
                  <a:lnTo>
                    <a:pt x="696" y="2629"/>
                  </a:lnTo>
                  <a:lnTo>
                    <a:pt x="697" y="2656"/>
                  </a:lnTo>
                  <a:lnTo>
                    <a:pt x="698" y="2670"/>
                  </a:lnTo>
                  <a:lnTo>
                    <a:pt x="702" y="2685"/>
                  </a:lnTo>
                  <a:lnTo>
                    <a:pt x="705" y="2699"/>
                  </a:lnTo>
                  <a:lnTo>
                    <a:pt x="711" y="2715"/>
                  </a:lnTo>
                  <a:lnTo>
                    <a:pt x="718" y="2731"/>
                  </a:lnTo>
                  <a:lnTo>
                    <a:pt x="728" y="2749"/>
                  </a:lnTo>
                  <a:lnTo>
                    <a:pt x="740" y="2767"/>
                  </a:lnTo>
                  <a:lnTo>
                    <a:pt x="755" y="2785"/>
                  </a:lnTo>
                  <a:lnTo>
                    <a:pt x="1094" y="3121"/>
                  </a:lnTo>
                  <a:lnTo>
                    <a:pt x="1096" y="3114"/>
                  </a:lnTo>
                  <a:lnTo>
                    <a:pt x="1096" y="3096"/>
                  </a:lnTo>
                  <a:lnTo>
                    <a:pt x="1097" y="3078"/>
                  </a:lnTo>
                  <a:lnTo>
                    <a:pt x="1098" y="3070"/>
                  </a:lnTo>
                  <a:lnTo>
                    <a:pt x="1098" y="3018"/>
                  </a:lnTo>
                  <a:lnTo>
                    <a:pt x="1098" y="2966"/>
                  </a:lnTo>
                  <a:lnTo>
                    <a:pt x="1096" y="2913"/>
                  </a:lnTo>
                  <a:lnTo>
                    <a:pt x="1095" y="2860"/>
                  </a:lnTo>
                  <a:lnTo>
                    <a:pt x="1091" y="2805"/>
                  </a:lnTo>
                  <a:lnTo>
                    <a:pt x="1089" y="2750"/>
                  </a:lnTo>
                  <a:lnTo>
                    <a:pt x="1086" y="2695"/>
                  </a:lnTo>
                  <a:lnTo>
                    <a:pt x="1082" y="2640"/>
                  </a:lnTo>
                  <a:lnTo>
                    <a:pt x="1079" y="2585"/>
                  </a:lnTo>
                  <a:lnTo>
                    <a:pt x="1075" y="2530"/>
                  </a:lnTo>
                  <a:lnTo>
                    <a:pt x="1072" y="2475"/>
                  </a:lnTo>
                  <a:lnTo>
                    <a:pt x="1069" y="2422"/>
                  </a:lnTo>
                  <a:lnTo>
                    <a:pt x="1065" y="2368"/>
                  </a:lnTo>
                  <a:lnTo>
                    <a:pt x="1063" y="2314"/>
                  </a:lnTo>
                  <a:lnTo>
                    <a:pt x="1061" y="2262"/>
                  </a:lnTo>
                  <a:lnTo>
                    <a:pt x="1058" y="2210"/>
                  </a:lnTo>
                  <a:close/>
                  <a:moveTo>
                    <a:pt x="1099" y="4258"/>
                  </a:moveTo>
                  <a:lnTo>
                    <a:pt x="1091" y="4316"/>
                  </a:lnTo>
                  <a:lnTo>
                    <a:pt x="1085" y="4369"/>
                  </a:lnTo>
                  <a:lnTo>
                    <a:pt x="1079" y="4421"/>
                  </a:lnTo>
                  <a:lnTo>
                    <a:pt x="1075" y="4470"/>
                  </a:lnTo>
                  <a:lnTo>
                    <a:pt x="1072" y="4518"/>
                  </a:lnTo>
                  <a:lnTo>
                    <a:pt x="1071" y="4565"/>
                  </a:lnTo>
                  <a:lnTo>
                    <a:pt x="1070" y="4613"/>
                  </a:lnTo>
                  <a:lnTo>
                    <a:pt x="1070" y="4662"/>
                  </a:lnTo>
                  <a:lnTo>
                    <a:pt x="1070" y="4711"/>
                  </a:lnTo>
                  <a:lnTo>
                    <a:pt x="1067" y="4760"/>
                  </a:lnTo>
                  <a:lnTo>
                    <a:pt x="1064" y="4809"/>
                  </a:lnTo>
                  <a:lnTo>
                    <a:pt x="1061" y="4859"/>
                  </a:lnTo>
                  <a:lnTo>
                    <a:pt x="1057" y="4909"/>
                  </a:lnTo>
                  <a:lnTo>
                    <a:pt x="1055" y="4958"/>
                  </a:lnTo>
                  <a:lnTo>
                    <a:pt x="1053" y="5007"/>
                  </a:lnTo>
                  <a:lnTo>
                    <a:pt x="1054" y="5056"/>
                  </a:lnTo>
                  <a:lnTo>
                    <a:pt x="1055" y="5094"/>
                  </a:lnTo>
                  <a:lnTo>
                    <a:pt x="1055" y="5136"/>
                  </a:lnTo>
                  <a:lnTo>
                    <a:pt x="1054" y="5183"/>
                  </a:lnTo>
                  <a:lnTo>
                    <a:pt x="1053" y="5232"/>
                  </a:lnTo>
                  <a:lnTo>
                    <a:pt x="1049" y="5337"/>
                  </a:lnTo>
                  <a:lnTo>
                    <a:pt x="1043" y="5448"/>
                  </a:lnTo>
                  <a:lnTo>
                    <a:pt x="1037" y="5560"/>
                  </a:lnTo>
                  <a:lnTo>
                    <a:pt x="1027" y="5667"/>
                  </a:lnTo>
                  <a:lnTo>
                    <a:pt x="1023" y="5716"/>
                  </a:lnTo>
                  <a:lnTo>
                    <a:pt x="1018" y="5763"/>
                  </a:lnTo>
                  <a:lnTo>
                    <a:pt x="1013" y="5806"/>
                  </a:lnTo>
                  <a:lnTo>
                    <a:pt x="1008" y="5845"/>
                  </a:lnTo>
                  <a:lnTo>
                    <a:pt x="1001" y="5895"/>
                  </a:lnTo>
                  <a:lnTo>
                    <a:pt x="995" y="5945"/>
                  </a:lnTo>
                  <a:lnTo>
                    <a:pt x="991" y="5995"/>
                  </a:lnTo>
                  <a:lnTo>
                    <a:pt x="987" y="6045"/>
                  </a:lnTo>
                  <a:lnTo>
                    <a:pt x="985" y="6094"/>
                  </a:lnTo>
                  <a:lnTo>
                    <a:pt x="983" y="6143"/>
                  </a:lnTo>
                  <a:lnTo>
                    <a:pt x="982" y="6192"/>
                  </a:lnTo>
                  <a:lnTo>
                    <a:pt x="982" y="6240"/>
                  </a:lnTo>
                  <a:lnTo>
                    <a:pt x="981" y="6337"/>
                  </a:lnTo>
                  <a:lnTo>
                    <a:pt x="982" y="6433"/>
                  </a:lnTo>
                  <a:lnTo>
                    <a:pt x="982" y="6527"/>
                  </a:lnTo>
                  <a:lnTo>
                    <a:pt x="979" y="6621"/>
                  </a:lnTo>
                  <a:lnTo>
                    <a:pt x="979" y="6663"/>
                  </a:lnTo>
                  <a:lnTo>
                    <a:pt x="978" y="6711"/>
                  </a:lnTo>
                  <a:lnTo>
                    <a:pt x="977" y="6761"/>
                  </a:lnTo>
                  <a:lnTo>
                    <a:pt x="977" y="6814"/>
                  </a:lnTo>
                  <a:lnTo>
                    <a:pt x="977" y="6865"/>
                  </a:lnTo>
                  <a:lnTo>
                    <a:pt x="979" y="6915"/>
                  </a:lnTo>
                  <a:lnTo>
                    <a:pt x="982" y="6938"/>
                  </a:lnTo>
                  <a:lnTo>
                    <a:pt x="984" y="6958"/>
                  </a:lnTo>
                  <a:lnTo>
                    <a:pt x="986" y="6978"/>
                  </a:lnTo>
                  <a:lnTo>
                    <a:pt x="990" y="6995"/>
                  </a:lnTo>
                  <a:lnTo>
                    <a:pt x="995" y="7023"/>
                  </a:lnTo>
                  <a:lnTo>
                    <a:pt x="1003" y="7062"/>
                  </a:lnTo>
                  <a:lnTo>
                    <a:pt x="1011" y="7111"/>
                  </a:lnTo>
                  <a:lnTo>
                    <a:pt x="1019" y="7163"/>
                  </a:lnTo>
                  <a:lnTo>
                    <a:pt x="1026" y="7215"/>
                  </a:lnTo>
                  <a:lnTo>
                    <a:pt x="1032" y="7264"/>
                  </a:lnTo>
                  <a:lnTo>
                    <a:pt x="1033" y="7286"/>
                  </a:lnTo>
                  <a:lnTo>
                    <a:pt x="1034" y="7306"/>
                  </a:lnTo>
                  <a:lnTo>
                    <a:pt x="1034" y="7322"/>
                  </a:lnTo>
                  <a:lnTo>
                    <a:pt x="1033" y="7335"/>
                  </a:lnTo>
                  <a:lnTo>
                    <a:pt x="1018" y="7356"/>
                  </a:lnTo>
                  <a:lnTo>
                    <a:pt x="985" y="7400"/>
                  </a:lnTo>
                  <a:lnTo>
                    <a:pt x="951" y="7447"/>
                  </a:lnTo>
                  <a:lnTo>
                    <a:pt x="930" y="7476"/>
                  </a:lnTo>
                  <a:lnTo>
                    <a:pt x="925" y="7487"/>
                  </a:lnTo>
                  <a:lnTo>
                    <a:pt x="917" y="7509"/>
                  </a:lnTo>
                  <a:lnTo>
                    <a:pt x="905" y="7538"/>
                  </a:lnTo>
                  <a:lnTo>
                    <a:pt x="894" y="7570"/>
                  </a:lnTo>
                  <a:lnTo>
                    <a:pt x="882" y="7603"/>
                  </a:lnTo>
                  <a:lnTo>
                    <a:pt x="872" y="7631"/>
                  </a:lnTo>
                  <a:lnTo>
                    <a:pt x="865" y="7653"/>
                  </a:lnTo>
                  <a:lnTo>
                    <a:pt x="862" y="7664"/>
                  </a:lnTo>
                  <a:lnTo>
                    <a:pt x="860" y="7674"/>
                  </a:lnTo>
                  <a:lnTo>
                    <a:pt x="857" y="7699"/>
                  </a:lnTo>
                  <a:lnTo>
                    <a:pt x="857" y="7720"/>
                  </a:lnTo>
                  <a:lnTo>
                    <a:pt x="858" y="7730"/>
                  </a:lnTo>
                  <a:lnTo>
                    <a:pt x="859" y="7738"/>
                  </a:lnTo>
                  <a:lnTo>
                    <a:pt x="860" y="7746"/>
                  </a:lnTo>
                  <a:lnTo>
                    <a:pt x="863" y="7752"/>
                  </a:lnTo>
                  <a:lnTo>
                    <a:pt x="865" y="7759"/>
                  </a:lnTo>
                  <a:lnTo>
                    <a:pt x="867" y="7765"/>
                  </a:lnTo>
                  <a:lnTo>
                    <a:pt x="871" y="7770"/>
                  </a:lnTo>
                  <a:lnTo>
                    <a:pt x="874" y="7774"/>
                  </a:lnTo>
                  <a:lnTo>
                    <a:pt x="882" y="7782"/>
                  </a:lnTo>
                  <a:lnTo>
                    <a:pt x="891" y="7788"/>
                  </a:lnTo>
                  <a:lnTo>
                    <a:pt x="902" y="7794"/>
                  </a:lnTo>
                  <a:lnTo>
                    <a:pt x="912" y="7797"/>
                  </a:lnTo>
                  <a:lnTo>
                    <a:pt x="922" y="7802"/>
                  </a:lnTo>
                  <a:lnTo>
                    <a:pt x="933" y="7805"/>
                  </a:lnTo>
                  <a:lnTo>
                    <a:pt x="944" y="7808"/>
                  </a:lnTo>
                  <a:lnTo>
                    <a:pt x="954" y="7813"/>
                  </a:lnTo>
                  <a:lnTo>
                    <a:pt x="965" y="7819"/>
                  </a:lnTo>
                  <a:lnTo>
                    <a:pt x="974" y="7826"/>
                  </a:lnTo>
                  <a:lnTo>
                    <a:pt x="1177" y="7854"/>
                  </a:lnTo>
                  <a:lnTo>
                    <a:pt x="1230" y="7834"/>
                  </a:lnTo>
                  <a:lnTo>
                    <a:pt x="1266" y="7820"/>
                  </a:lnTo>
                  <a:lnTo>
                    <a:pt x="1281" y="7814"/>
                  </a:lnTo>
                  <a:lnTo>
                    <a:pt x="1293" y="7808"/>
                  </a:lnTo>
                  <a:lnTo>
                    <a:pt x="1302" y="7803"/>
                  </a:lnTo>
                  <a:lnTo>
                    <a:pt x="1310" y="7796"/>
                  </a:lnTo>
                  <a:lnTo>
                    <a:pt x="1316" y="7788"/>
                  </a:lnTo>
                  <a:lnTo>
                    <a:pt x="1320" y="7778"/>
                  </a:lnTo>
                  <a:lnTo>
                    <a:pt x="1325" y="7764"/>
                  </a:lnTo>
                  <a:lnTo>
                    <a:pt x="1328" y="7746"/>
                  </a:lnTo>
                  <a:lnTo>
                    <a:pt x="1335" y="7699"/>
                  </a:lnTo>
                  <a:lnTo>
                    <a:pt x="1345" y="7629"/>
                  </a:lnTo>
                  <a:lnTo>
                    <a:pt x="1348" y="7618"/>
                  </a:lnTo>
                  <a:lnTo>
                    <a:pt x="1351" y="7608"/>
                  </a:lnTo>
                  <a:lnTo>
                    <a:pt x="1356" y="7598"/>
                  </a:lnTo>
                  <a:lnTo>
                    <a:pt x="1361" y="7589"/>
                  </a:lnTo>
                  <a:lnTo>
                    <a:pt x="1375" y="7573"/>
                  </a:lnTo>
                  <a:lnTo>
                    <a:pt x="1390" y="7557"/>
                  </a:lnTo>
                  <a:lnTo>
                    <a:pt x="1404" y="7542"/>
                  </a:lnTo>
                  <a:lnTo>
                    <a:pt x="1416" y="7525"/>
                  </a:lnTo>
                  <a:lnTo>
                    <a:pt x="1422" y="7516"/>
                  </a:lnTo>
                  <a:lnTo>
                    <a:pt x="1425" y="7507"/>
                  </a:lnTo>
                  <a:lnTo>
                    <a:pt x="1429" y="7496"/>
                  </a:lnTo>
                  <a:lnTo>
                    <a:pt x="1430" y="7485"/>
                  </a:lnTo>
                  <a:lnTo>
                    <a:pt x="1433" y="7372"/>
                  </a:lnTo>
                  <a:lnTo>
                    <a:pt x="1449" y="7354"/>
                  </a:lnTo>
                  <a:lnTo>
                    <a:pt x="1463" y="7334"/>
                  </a:lnTo>
                  <a:lnTo>
                    <a:pt x="1477" y="7312"/>
                  </a:lnTo>
                  <a:lnTo>
                    <a:pt x="1489" y="7288"/>
                  </a:lnTo>
                  <a:lnTo>
                    <a:pt x="1501" y="7263"/>
                  </a:lnTo>
                  <a:lnTo>
                    <a:pt x="1510" y="7236"/>
                  </a:lnTo>
                  <a:lnTo>
                    <a:pt x="1514" y="7222"/>
                  </a:lnTo>
                  <a:lnTo>
                    <a:pt x="1518" y="7207"/>
                  </a:lnTo>
                  <a:lnTo>
                    <a:pt x="1521" y="7192"/>
                  </a:lnTo>
                  <a:lnTo>
                    <a:pt x="1524" y="7176"/>
                  </a:lnTo>
                  <a:lnTo>
                    <a:pt x="1534" y="7106"/>
                  </a:lnTo>
                  <a:lnTo>
                    <a:pt x="1535" y="7087"/>
                  </a:lnTo>
                  <a:lnTo>
                    <a:pt x="1534" y="7068"/>
                  </a:lnTo>
                  <a:lnTo>
                    <a:pt x="1532" y="7048"/>
                  </a:lnTo>
                  <a:lnTo>
                    <a:pt x="1527" y="7028"/>
                  </a:lnTo>
                  <a:lnTo>
                    <a:pt x="1516" y="6986"/>
                  </a:lnTo>
                  <a:lnTo>
                    <a:pt x="1502" y="6943"/>
                  </a:lnTo>
                  <a:lnTo>
                    <a:pt x="1495" y="6922"/>
                  </a:lnTo>
                  <a:lnTo>
                    <a:pt x="1489" y="6900"/>
                  </a:lnTo>
                  <a:lnTo>
                    <a:pt x="1484" y="6879"/>
                  </a:lnTo>
                  <a:lnTo>
                    <a:pt x="1479" y="6859"/>
                  </a:lnTo>
                  <a:lnTo>
                    <a:pt x="1477" y="6839"/>
                  </a:lnTo>
                  <a:lnTo>
                    <a:pt x="1476" y="6821"/>
                  </a:lnTo>
                  <a:lnTo>
                    <a:pt x="1477" y="6812"/>
                  </a:lnTo>
                  <a:lnTo>
                    <a:pt x="1478" y="6804"/>
                  </a:lnTo>
                  <a:lnTo>
                    <a:pt x="1479" y="6795"/>
                  </a:lnTo>
                  <a:lnTo>
                    <a:pt x="1481" y="6787"/>
                  </a:lnTo>
                  <a:lnTo>
                    <a:pt x="1544" y="6525"/>
                  </a:lnTo>
                  <a:lnTo>
                    <a:pt x="1548" y="6504"/>
                  </a:lnTo>
                  <a:lnTo>
                    <a:pt x="1548" y="6495"/>
                  </a:lnTo>
                  <a:lnTo>
                    <a:pt x="1549" y="6486"/>
                  </a:lnTo>
                  <a:lnTo>
                    <a:pt x="1548" y="6479"/>
                  </a:lnTo>
                  <a:lnTo>
                    <a:pt x="1547" y="6472"/>
                  </a:lnTo>
                  <a:lnTo>
                    <a:pt x="1543" y="6462"/>
                  </a:lnTo>
                  <a:lnTo>
                    <a:pt x="1539" y="6454"/>
                  </a:lnTo>
                  <a:lnTo>
                    <a:pt x="1534" y="6446"/>
                  </a:lnTo>
                  <a:lnTo>
                    <a:pt x="1530" y="6438"/>
                  </a:lnTo>
                  <a:lnTo>
                    <a:pt x="1529" y="6435"/>
                  </a:lnTo>
                  <a:lnTo>
                    <a:pt x="1528" y="6430"/>
                  </a:lnTo>
                  <a:lnTo>
                    <a:pt x="1528" y="6424"/>
                  </a:lnTo>
                  <a:lnTo>
                    <a:pt x="1528" y="6419"/>
                  </a:lnTo>
                  <a:lnTo>
                    <a:pt x="1532" y="6398"/>
                  </a:lnTo>
                  <a:lnTo>
                    <a:pt x="1539" y="6358"/>
                  </a:lnTo>
                  <a:lnTo>
                    <a:pt x="1547" y="6320"/>
                  </a:lnTo>
                  <a:lnTo>
                    <a:pt x="1557" y="6284"/>
                  </a:lnTo>
                  <a:lnTo>
                    <a:pt x="1569" y="6247"/>
                  </a:lnTo>
                  <a:lnTo>
                    <a:pt x="1582" y="6214"/>
                  </a:lnTo>
                  <a:lnTo>
                    <a:pt x="1596" y="6181"/>
                  </a:lnTo>
                  <a:lnTo>
                    <a:pt x="1609" y="6149"/>
                  </a:lnTo>
                  <a:lnTo>
                    <a:pt x="1623" y="6118"/>
                  </a:lnTo>
                  <a:lnTo>
                    <a:pt x="1651" y="6060"/>
                  </a:lnTo>
                  <a:lnTo>
                    <a:pt x="1675" y="6005"/>
                  </a:lnTo>
                  <a:lnTo>
                    <a:pt x="1686" y="5979"/>
                  </a:lnTo>
                  <a:lnTo>
                    <a:pt x="1694" y="5952"/>
                  </a:lnTo>
                  <a:lnTo>
                    <a:pt x="1701" y="5928"/>
                  </a:lnTo>
                  <a:lnTo>
                    <a:pt x="1705" y="5903"/>
                  </a:lnTo>
                  <a:lnTo>
                    <a:pt x="1713" y="5845"/>
                  </a:lnTo>
                  <a:lnTo>
                    <a:pt x="1721" y="5768"/>
                  </a:lnTo>
                  <a:lnTo>
                    <a:pt x="1729" y="5680"/>
                  </a:lnTo>
                  <a:lnTo>
                    <a:pt x="1739" y="5589"/>
                  </a:lnTo>
                  <a:lnTo>
                    <a:pt x="1749" y="5500"/>
                  </a:lnTo>
                  <a:lnTo>
                    <a:pt x="1758" y="5421"/>
                  </a:lnTo>
                  <a:lnTo>
                    <a:pt x="1764" y="5388"/>
                  </a:lnTo>
                  <a:lnTo>
                    <a:pt x="1768" y="5359"/>
                  </a:lnTo>
                  <a:lnTo>
                    <a:pt x="1774" y="5337"/>
                  </a:lnTo>
                  <a:lnTo>
                    <a:pt x="1779" y="5321"/>
                  </a:lnTo>
                  <a:lnTo>
                    <a:pt x="1799" y="5273"/>
                  </a:lnTo>
                  <a:lnTo>
                    <a:pt x="1820" y="5224"/>
                  </a:lnTo>
                  <a:lnTo>
                    <a:pt x="1839" y="5175"/>
                  </a:lnTo>
                  <a:lnTo>
                    <a:pt x="1859" y="5126"/>
                  </a:lnTo>
                  <a:lnTo>
                    <a:pt x="1878" y="5077"/>
                  </a:lnTo>
                  <a:lnTo>
                    <a:pt x="1898" y="5027"/>
                  </a:lnTo>
                  <a:lnTo>
                    <a:pt x="1916" y="4977"/>
                  </a:lnTo>
                  <a:lnTo>
                    <a:pt x="1934" y="4927"/>
                  </a:lnTo>
                  <a:lnTo>
                    <a:pt x="1952" y="4877"/>
                  </a:lnTo>
                  <a:lnTo>
                    <a:pt x="1971" y="4826"/>
                  </a:lnTo>
                  <a:lnTo>
                    <a:pt x="1989" y="4776"/>
                  </a:lnTo>
                  <a:lnTo>
                    <a:pt x="2006" y="4726"/>
                  </a:lnTo>
                  <a:lnTo>
                    <a:pt x="2024" y="4674"/>
                  </a:lnTo>
                  <a:lnTo>
                    <a:pt x="2042" y="4623"/>
                  </a:lnTo>
                  <a:lnTo>
                    <a:pt x="2060" y="4572"/>
                  </a:lnTo>
                  <a:lnTo>
                    <a:pt x="2077" y="4520"/>
                  </a:lnTo>
                  <a:lnTo>
                    <a:pt x="2263" y="4809"/>
                  </a:lnTo>
                  <a:lnTo>
                    <a:pt x="2269" y="4816"/>
                  </a:lnTo>
                  <a:lnTo>
                    <a:pt x="2275" y="4825"/>
                  </a:lnTo>
                  <a:lnTo>
                    <a:pt x="2282" y="4838"/>
                  </a:lnTo>
                  <a:lnTo>
                    <a:pt x="2289" y="4853"/>
                  </a:lnTo>
                  <a:lnTo>
                    <a:pt x="2303" y="4888"/>
                  </a:lnTo>
                  <a:lnTo>
                    <a:pt x="2318" y="4931"/>
                  </a:lnTo>
                  <a:lnTo>
                    <a:pt x="2335" y="4980"/>
                  </a:lnTo>
                  <a:lnTo>
                    <a:pt x="2351" y="5035"/>
                  </a:lnTo>
                  <a:lnTo>
                    <a:pt x="2369" y="5093"/>
                  </a:lnTo>
                  <a:lnTo>
                    <a:pt x="2386" y="5152"/>
                  </a:lnTo>
                  <a:lnTo>
                    <a:pt x="2419" y="5276"/>
                  </a:lnTo>
                  <a:lnTo>
                    <a:pt x="2447" y="5392"/>
                  </a:lnTo>
                  <a:lnTo>
                    <a:pt x="2460" y="5445"/>
                  </a:lnTo>
                  <a:lnTo>
                    <a:pt x="2470" y="5492"/>
                  </a:lnTo>
                  <a:lnTo>
                    <a:pt x="2479" y="5533"/>
                  </a:lnTo>
                  <a:lnTo>
                    <a:pt x="2485" y="5565"/>
                  </a:lnTo>
                  <a:lnTo>
                    <a:pt x="2496" y="5622"/>
                  </a:lnTo>
                  <a:lnTo>
                    <a:pt x="2506" y="5675"/>
                  </a:lnTo>
                  <a:lnTo>
                    <a:pt x="2517" y="5724"/>
                  </a:lnTo>
                  <a:lnTo>
                    <a:pt x="2530" y="5772"/>
                  </a:lnTo>
                  <a:lnTo>
                    <a:pt x="2542" y="5817"/>
                  </a:lnTo>
                  <a:lnTo>
                    <a:pt x="2557" y="5863"/>
                  </a:lnTo>
                  <a:lnTo>
                    <a:pt x="2572" y="5910"/>
                  </a:lnTo>
                  <a:lnTo>
                    <a:pt x="2589" y="5958"/>
                  </a:lnTo>
                  <a:lnTo>
                    <a:pt x="2601" y="5990"/>
                  </a:lnTo>
                  <a:lnTo>
                    <a:pt x="2609" y="6020"/>
                  </a:lnTo>
                  <a:lnTo>
                    <a:pt x="2616" y="6046"/>
                  </a:lnTo>
                  <a:lnTo>
                    <a:pt x="2620" y="6070"/>
                  </a:lnTo>
                  <a:lnTo>
                    <a:pt x="2628" y="6113"/>
                  </a:lnTo>
                  <a:lnTo>
                    <a:pt x="2635" y="6151"/>
                  </a:lnTo>
                  <a:lnTo>
                    <a:pt x="2640" y="6169"/>
                  </a:lnTo>
                  <a:lnTo>
                    <a:pt x="2645" y="6187"/>
                  </a:lnTo>
                  <a:lnTo>
                    <a:pt x="2652" y="6204"/>
                  </a:lnTo>
                  <a:lnTo>
                    <a:pt x="2661" y="6222"/>
                  </a:lnTo>
                  <a:lnTo>
                    <a:pt x="2673" y="6241"/>
                  </a:lnTo>
                  <a:lnTo>
                    <a:pt x="2686" y="6262"/>
                  </a:lnTo>
                  <a:lnTo>
                    <a:pt x="2705" y="6283"/>
                  </a:lnTo>
                  <a:lnTo>
                    <a:pt x="2725" y="6307"/>
                  </a:lnTo>
                  <a:lnTo>
                    <a:pt x="2730" y="6331"/>
                  </a:lnTo>
                  <a:lnTo>
                    <a:pt x="2733" y="6355"/>
                  </a:lnTo>
                  <a:lnTo>
                    <a:pt x="2737" y="6379"/>
                  </a:lnTo>
                  <a:lnTo>
                    <a:pt x="2741" y="6403"/>
                  </a:lnTo>
                  <a:lnTo>
                    <a:pt x="2746" y="6425"/>
                  </a:lnTo>
                  <a:lnTo>
                    <a:pt x="2750" y="6448"/>
                  </a:lnTo>
                  <a:lnTo>
                    <a:pt x="2756" y="6471"/>
                  </a:lnTo>
                  <a:lnTo>
                    <a:pt x="2764" y="6493"/>
                  </a:lnTo>
                  <a:lnTo>
                    <a:pt x="2766" y="6502"/>
                  </a:lnTo>
                  <a:lnTo>
                    <a:pt x="2768" y="6511"/>
                  </a:lnTo>
                  <a:lnTo>
                    <a:pt x="2769" y="6520"/>
                  </a:lnTo>
                  <a:lnTo>
                    <a:pt x="2769" y="6528"/>
                  </a:lnTo>
                  <a:lnTo>
                    <a:pt x="2768" y="6548"/>
                  </a:lnTo>
                  <a:lnTo>
                    <a:pt x="2765" y="6567"/>
                  </a:lnTo>
                  <a:lnTo>
                    <a:pt x="2763" y="6588"/>
                  </a:lnTo>
                  <a:lnTo>
                    <a:pt x="2762" y="6611"/>
                  </a:lnTo>
                  <a:lnTo>
                    <a:pt x="2761" y="6623"/>
                  </a:lnTo>
                  <a:lnTo>
                    <a:pt x="2762" y="6636"/>
                  </a:lnTo>
                  <a:lnTo>
                    <a:pt x="2763" y="6651"/>
                  </a:lnTo>
                  <a:lnTo>
                    <a:pt x="2765" y="6664"/>
                  </a:lnTo>
                  <a:lnTo>
                    <a:pt x="2770" y="6693"/>
                  </a:lnTo>
                  <a:lnTo>
                    <a:pt x="2773" y="6720"/>
                  </a:lnTo>
                  <a:lnTo>
                    <a:pt x="2776" y="6745"/>
                  </a:lnTo>
                  <a:lnTo>
                    <a:pt x="2778" y="6771"/>
                  </a:lnTo>
                  <a:lnTo>
                    <a:pt x="2781" y="6817"/>
                  </a:lnTo>
                  <a:lnTo>
                    <a:pt x="2782" y="6862"/>
                  </a:lnTo>
                  <a:lnTo>
                    <a:pt x="2785" y="6905"/>
                  </a:lnTo>
                  <a:lnTo>
                    <a:pt x="2787" y="6948"/>
                  </a:lnTo>
                  <a:lnTo>
                    <a:pt x="2790" y="6991"/>
                  </a:lnTo>
                  <a:lnTo>
                    <a:pt x="2796" y="7036"/>
                  </a:lnTo>
                  <a:lnTo>
                    <a:pt x="2813" y="7138"/>
                  </a:lnTo>
                  <a:lnTo>
                    <a:pt x="2906" y="7422"/>
                  </a:lnTo>
                  <a:lnTo>
                    <a:pt x="2893" y="7426"/>
                  </a:lnTo>
                  <a:lnTo>
                    <a:pt x="2903" y="7477"/>
                  </a:lnTo>
                  <a:lnTo>
                    <a:pt x="2905" y="7487"/>
                  </a:lnTo>
                  <a:lnTo>
                    <a:pt x="2911" y="7498"/>
                  </a:lnTo>
                  <a:lnTo>
                    <a:pt x="2916" y="7508"/>
                  </a:lnTo>
                  <a:lnTo>
                    <a:pt x="2924" y="7517"/>
                  </a:lnTo>
                  <a:lnTo>
                    <a:pt x="2933" y="7526"/>
                  </a:lnTo>
                  <a:lnTo>
                    <a:pt x="2945" y="7535"/>
                  </a:lnTo>
                  <a:lnTo>
                    <a:pt x="2955" y="7543"/>
                  </a:lnTo>
                  <a:lnTo>
                    <a:pt x="2968" y="7550"/>
                  </a:lnTo>
                  <a:lnTo>
                    <a:pt x="2980" y="7557"/>
                  </a:lnTo>
                  <a:lnTo>
                    <a:pt x="2993" y="7563"/>
                  </a:lnTo>
                  <a:lnTo>
                    <a:pt x="3005" y="7567"/>
                  </a:lnTo>
                  <a:lnTo>
                    <a:pt x="3019" y="7571"/>
                  </a:lnTo>
                  <a:lnTo>
                    <a:pt x="3032" y="7573"/>
                  </a:lnTo>
                  <a:lnTo>
                    <a:pt x="3043" y="7575"/>
                  </a:lnTo>
                  <a:lnTo>
                    <a:pt x="3055" y="7575"/>
                  </a:lnTo>
                  <a:lnTo>
                    <a:pt x="3065" y="7574"/>
                  </a:lnTo>
                  <a:lnTo>
                    <a:pt x="3126" y="7564"/>
                  </a:lnTo>
                  <a:lnTo>
                    <a:pt x="3132" y="7580"/>
                  </a:lnTo>
                  <a:lnTo>
                    <a:pt x="3137" y="7595"/>
                  </a:lnTo>
                  <a:lnTo>
                    <a:pt x="3142" y="7608"/>
                  </a:lnTo>
                  <a:lnTo>
                    <a:pt x="3144" y="7622"/>
                  </a:lnTo>
                  <a:lnTo>
                    <a:pt x="3150" y="7645"/>
                  </a:lnTo>
                  <a:lnTo>
                    <a:pt x="3154" y="7664"/>
                  </a:lnTo>
                  <a:lnTo>
                    <a:pt x="3156" y="7674"/>
                  </a:lnTo>
                  <a:lnTo>
                    <a:pt x="3161" y="7682"/>
                  </a:lnTo>
                  <a:lnTo>
                    <a:pt x="3166" y="7690"/>
                  </a:lnTo>
                  <a:lnTo>
                    <a:pt x="3172" y="7698"/>
                  </a:lnTo>
                  <a:lnTo>
                    <a:pt x="3180" y="7704"/>
                  </a:lnTo>
                  <a:lnTo>
                    <a:pt x="3190" y="7712"/>
                  </a:lnTo>
                  <a:lnTo>
                    <a:pt x="3201" y="7719"/>
                  </a:lnTo>
                  <a:lnTo>
                    <a:pt x="3216" y="7726"/>
                  </a:lnTo>
                  <a:lnTo>
                    <a:pt x="3235" y="7735"/>
                  </a:lnTo>
                  <a:lnTo>
                    <a:pt x="3256" y="7742"/>
                  </a:lnTo>
                  <a:lnTo>
                    <a:pt x="3279" y="7749"/>
                  </a:lnTo>
                  <a:lnTo>
                    <a:pt x="3303" y="7755"/>
                  </a:lnTo>
                  <a:lnTo>
                    <a:pt x="3328" y="7758"/>
                  </a:lnTo>
                  <a:lnTo>
                    <a:pt x="3354" y="7760"/>
                  </a:lnTo>
                  <a:lnTo>
                    <a:pt x="3367" y="7760"/>
                  </a:lnTo>
                  <a:lnTo>
                    <a:pt x="3380" y="7759"/>
                  </a:lnTo>
                  <a:lnTo>
                    <a:pt x="3395" y="7758"/>
                  </a:lnTo>
                  <a:lnTo>
                    <a:pt x="3409" y="7756"/>
                  </a:lnTo>
                  <a:lnTo>
                    <a:pt x="3443" y="7750"/>
                  </a:lnTo>
                  <a:lnTo>
                    <a:pt x="3486" y="7741"/>
                  </a:lnTo>
                  <a:lnTo>
                    <a:pt x="3509" y="7736"/>
                  </a:lnTo>
                  <a:lnTo>
                    <a:pt x="3533" y="7730"/>
                  </a:lnTo>
                  <a:lnTo>
                    <a:pt x="3555" y="7724"/>
                  </a:lnTo>
                  <a:lnTo>
                    <a:pt x="3578" y="7716"/>
                  </a:lnTo>
                  <a:lnTo>
                    <a:pt x="3600" y="7709"/>
                  </a:lnTo>
                  <a:lnTo>
                    <a:pt x="3621" y="7700"/>
                  </a:lnTo>
                  <a:lnTo>
                    <a:pt x="3639" y="7691"/>
                  </a:lnTo>
                  <a:lnTo>
                    <a:pt x="3654" y="7682"/>
                  </a:lnTo>
                  <a:lnTo>
                    <a:pt x="3661" y="7677"/>
                  </a:lnTo>
                  <a:lnTo>
                    <a:pt x="3666" y="7671"/>
                  </a:lnTo>
                  <a:lnTo>
                    <a:pt x="3672" y="7666"/>
                  </a:lnTo>
                  <a:lnTo>
                    <a:pt x="3675" y="7661"/>
                  </a:lnTo>
                  <a:lnTo>
                    <a:pt x="3679" y="7655"/>
                  </a:lnTo>
                  <a:lnTo>
                    <a:pt x="3681" y="7650"/>
                  </a:lnTo>
                  <a:lnTo>
                    <a:pt x="3681" y="7643"/>
                  </a:lnTo>
                  <a:lnTo>
                    <a:pt x="3681" y="7637"/>
                  </a:lnTo>
                  <a:lnTo>
                    <a:pt x="3679" y="7627"/>
                  </a:lnTo>
                  <a:lnTo>
                    <a:pt x="3677" y="7613"/>
                  </a:lnTo>
                  <a:lnTo>
                    <a:pt x="3673" y="7599"/>
                  </a:lnTo>
                  <a:lnTo>
                    <a:pt x="3669" y="7587"/>
                  </a:lnTo>
                  <a:lnTo>
                    <a:pt x="3663" y="7573"/>
                  </a:lnTo>
                  <a:lnTo>
                    <a:pt x="3656" y="7560"/>
                  </a:lnTo>
                  <a:lnTo>
                    <a:pt x="3649" y="7547"/>
                  </a:lnTo>
                  <a:lnTo>
                    <a:pt x="3641" y="7534"/>
                  </a:lnTo>
                  <a:lnTo>
                    <a:pt x="3633" y="7522"/>
                  </a:lnTo>
                  <a:lnTo>
                    <a:pt x="3615" y="7496"/>
                  </a:lnTo>
                  <a:lnTo>
                    <a:pt x="3594" y="7472"/>
                  </a:lnTo>
                  <a:lnTo>
                    <a:pt x="3573" y="7448"/>
                  </a:lnTo>
                  <a:lnTo>
                    <a:pt x="3550" y="7426"/>
                  </a:lnTo>
                  <a:lnTo>
                    <a:pt x="3503" y="7382"/>
                  </a:lnTo>
                  <a:lnTo>
                    <a:pt x="3456" y="7341"/>
                  </a:lnTo>
                  <a:lnTo>
                    <a:pt x="3434" y="7323"/>
                  </a:lnTo>
                  <a:lnTo>
                    <a:pt x="3414" y="7304"/>
                  </a:lnTo>
                  <a:lnTo>
                    <a:pt x="3395" y="7287"/>
                  </a:lnTo>
                  <a:lnTo>
                    <a:pt x="3379" y="7271"/>
                  </a:lnTo>
                  <a:lnTo>
                    <a:pt x="3382" y="7238"/>
                  </a:lnTo>
                  <a:lnTo>
                    <a:pt x="3386" y="7197"/>
                  </a:lnTo>
                  <a:lnTo>
                    <a:pt x="3392" y="7151"/>
                  </a:lnTo>
                  <a:lnTo>
                    <a:pt x="3398" y="7103"/>
                  </a:lnTo>
                  <a:lnTo>
                    <a:pt x="3403" y="7056"/>
                  </a:lnTo>
                  <a:lnTo>
                    <a:pt x="3407" y="7013"/>
                  </a:lnTo>
                  <a:lnTo>
                    <a:pt x="3409" y="6978"/>
                  </a:lnTo>
                  <a:lnTo>
                    <a:pt x="3409" y="6952"/>
                  </a:lnTo>
                  <a:lnTo>
                    <a:pt x="3403" y="6901"/>
                  </a:lnTo>
                  <a:lnTo>
                    <a:pt x="3396" y="6851"/>
                  </a:lnTo>
                  <a:lnTo>
                    <a:pt x="3388" y="6804"/>
                  </a:lnTo>
                  <a:lnTo>
                    <a:pt x="3382" y="6758"/>
                  </a:lnTo>
                  <a:lnTo>
                    <a:pt x="3375" y="6712"/>
                  </a:lnTo>
                  <a:lnTo>
                    <a:pt x="3369" y="6667"/>
                  </a:lnTo>
                  <a:lnTo>
                    <a:pt x="3364" y="6621"/>
                  </a:lnTo>
                  <a:lnTo>
                    <a:pt x="3363" y="6572"/>
                  </a:lnTo>
                  <a:lnTo>
                    <a:pt x="3362" y="6539"/>
                  </a:lnTo>
                  <a:lnTo>
                    <a:pt x="3360" y="6500"/>
                  </a:lnTo>
                  <a:lnTo>
                    <a:pt x="3356" y="6456"/>
                  </a:lnTo>
                  <a:lnTo>
                    <a:pt x="3352" y="6409"/>
                  </a:lnTo>
                  <a:lnTo>
                    <a:pt x="3340" y="6307"/>
                  </a:lnTo>
                  <a:lnTo>
                    <a:pt x="3327" y="6197"/>
                  </a:lnTo>
                  <a:lnTo>
                    <a:pt x="3311" y="6087"/>
                  </a:lnTo>
                  <a:lnTo>
                    <a:pt x="3296" y="5984"/>
                  </a:lnTo>
                  <a:lnTo>
                    <a:pt x="3281" y="5892"/>
                  </a:lnTo>
                  <a:lnTo>
                    <a:pt x="3270" y="5819"/>
                  </a:lnTo>
                  <a:lnTo>
                    <a:pt x="3252" y="5723"/>
                  </a:lnTo>
                  <a:lnTo>
                    <a:pt x="3235" y="5624"/>
                  </a:lnTo>
                  <a:lnTo>
                    <a:pt x="3218" y="5526"/>
                  </a:lnTo>
                  <a:lnTo>
                    <a:pt x="3201" y="5427"/>
                  </a:lnTo>
                  <a:lnTo>
                    <a:pt x="3185" y="5329"/>
                  </a:lnTo>
                  <a:lnTo>
                    <a:pt x="3171" y="5232"/>
                  </a:lnTo>
                  <a:lnTo>
                    <a:pt x="3159" y="5137"/>
                  </a:lnTo>
                  <a:lnTo>
                    <a:pt x="3150" y="5046"/>
                  </a:lnTo>
                  <a:lnTo>
                    <a:pt x="3144" y="5001"/>
                  </a:lnTo>
                  <a:lnTo>
                    <a:pt x="3135" y="4953"/>
                  </a:lnTo>
                  <a:lnTo>
                    <a:pt x="3124" y="4903"/>
                  </a:lnTo>
                  <a:lnTo>
                    <a:pt x="3114" y="4852"/>
                  </a:lnTo>
                  <a:lnTo>
                    <a:pt x="3104" y="4801"/>
                  </a:lnTo>
                  <a:lnTo>
                    <a:pt x="3096" y="4752"/>
                  </a:lnTo>
                  <a:lnTo>
                    <a:pt x="3092" y="4728"/>
                  </a:lnTo>
                  <a:lnTo>
                    <a:pt x="3090" y="4705"/>
                  </a:lnTo>
                  <a:lnTo>
                    <a:pt x="3089" y="4684"/>
                  </a:lnTo>
                  <a:lnTo>
                    <a:pt x="3089" y="4663"/>
                  </a:lnTo>
                  <a:lnTo>
                    <a:pt x="3009" y="3868"/>
                  </a:lnTo>
                  <a:lnTo>
                    <a:pt x="3023" y="3368"/>
                  </a:lnTo>
                  <a:lnTo>
                    <a:pt x="3028" y="3366"/>
                  </a:lnTo>
                  <a:lnTo>
                    <a:pt x="3033" y="3366"/>
                  </a:lnTo>
                  <a:lnTo>
                    <a:pt x="3039" y="3366"/>
                  </a:lnTo>
                  <a:lnTo>
                    <a:pt x="3044" y="3366"/>
                  </a:lnTo>
                  <a:lnTo>
                    <a:pt x="3056" y="3368"/>
                  </a:lnTo>
                  <a:lnTo>
                    <a:pt x="3069" y="3373"/>
                  </a:lnTo>
                  <a:lnTo>
                    <a:pt x="3104" y="3386"/>
                  </a:lnTo>
                  <a:lnTo>
                    <a:pt x="3152" y="3407"/>
                  </a:lnTo>
                  <a:lnTo>
                    <a:pt x="3169" y="3414"/>
                  </a:lnTo>
                  <a:lnTo>
                    <a:pt x="3185" y="3420"/>
                  </a:lnTo>
                  <a:lnTo>
                    <a:pt x="3201" y="3423"/>
                  </a:lnTo>
                  <a:lnTo>
                    <a:pt x="3216" y="3425"/>
                  </a:lnTo>
                  <a:lnTo>
                    <a:pt x="3224" y="3426"/>
                  </a:lnTo>
                  <a:lnTo>
                    <a:pt x="3232" y="3425"/>
                  </a:lnTo>
                  <a:lnTo>
                    <a:pt x="3239" y="3425"/>
                  </a:lnTo>
                  <a:lnTo>
                    <a:pt x="3247" y="3423"/>
                  </a:lnTo>
                  <a:lnTo>
                    <a:pt x="3255" y="3421"/>
                  </a:lnTo>
                  <a:lnTo>
                    <a:pt x="3263" y="3418"/>
                  </a:lnTo>
                  <a:lnTo>
                    <a:pt x="3271" y="3415"/>
                  </a:lnTo>
                  <a:lnTo>
                    <a:pt x="3279" y="3410"/>
                  </a:lnTo>
                  <a:lnTo>
                    <a:pt x="3304" y="3396"/>
                  </a:lnTo>
                  <a:lnTo>
                    <a:pt x="3321" y="3388"/>
                  </a:lnTo>
                  <a:lnTo>
                    <a:pt x="3328" y="3385"/>
                  </a:lnTo>
                  <a:lnTo>
                    <a:pt x="3332" y="3383"/>
                  </a:lnTo>
                  <a:lnTo>
                    <a:pt x="3337" y="3383"/>
                  </a:lnTo>
                  <a:lnTo>
                    <a:pt x="3342" y="3383"/>
                  </a:lnTo>
                  <a:lnTo>
                    <a:pt x="3350" y="3383"/>
                  </a:lnTo>
                  <a:lnTo>
                    <a:pt x="3360" y="3384"/>
                  </a:lnTo>
                  <a:lnTo>
                    <a:pt x="3375" y="3382"/>
                  </a:lnTo>
                  <a:lnTo>
                    <a:pt x="3396" y="3376"/>
                  </a:lnTo>
                  <a:lnTo>
                    <a:pt x="3420" y="3349"/>
                  </a:lnTo>
                  <a:lnTo>
                    <a:pt x="3432" y="3333"/>
                  </a:lnTo>
                  <a:lnTo>
                    <a:pt x="3443" y="3316"/>
                  </a:lnTo>
                  <a:lnTo>
                    <a:pt x="3454" y="3297"/>
                  </a:lnTo>
                  <a:lnTo>
                    <a:pt x="3464" y="3279"/>
                  </a:lnTo>
                  <a:lnTo>
                    <a:pt x="3483" y="3241"/>
                  </a:lnTo>
                  <a:lnTo>
                    <a:pt x="3504" y="3202"/>
                  </a:lnTo>
                  <a:lnTo>
                    <a:pt x="3526" y="3164"/>
                  </a:lnTo>
                  <a:lnTo>
                    <a:pt x="3549" y="3124"/>
                  </a:lnTo>
                  <a:lnTo>
                    <a:pt x="3561" y="3104"/>
                  </a:lnTo>
                  <a:lnTo>
                    <a:pt x="3574" y="3085"/>
                  </a:lnTo>
                  <a:lnTo>
                    <a:pt x="3587" y="3066"/>
                  </a:lnTo>
                  <a:lnTo>
                    <a:pt x="3602" y="3048"/>
                  </a:lnTo>
                  <a:lnTo>
                    <a:pt x="3713" y="2918"/>
                  </a:lnTo>
                  <a:lnTo>
                    <a:pt x="3898" y="2408"/>
                  </a:lnTo>
                  <a:lnTo>
                    <a:pt x="3903" y="2399"/>
                  </a:lnTo>
                  <a:lnTo>
                    <a:pt x="3903" y="2385"/>
                  </a:lnTo>
                  <a:lnTo>
                    <a:pt x="3900" y="2368"/>
                  </a:lnTo>
                  <a:lnTo>
                    <a:pt x="3892" y="2346"/>
                  </a:lnTo>
                  <a:lnTo>
                    <a:pt x="3881" y="2322"/>
                  </a:lnTo>
                  <a:lnTo>
                    <a:pt x="3866" y="2295"/>
                  </a:lnTo>
                  <a:lnTo>
                    <a:pt x="3849" y="2264"/>
                  </a:lnTo>
                  <a:lnTo>
                    <a:pt x="3830" y="2231"/>
                  </a:lnTo>
                  <a:lnTo>
                    <a:pt x="3807" y="2195"/>
                  </a:lnTo>
                  <a:lnTo>
                    <a:pt x="3783" y="2158"/>
                  </a:lnTo>
                  <a:lnTo>
                    <a:pt x="3756" y="2118"/>
                  </a:lnTo>
                  <a:lnTo>
                    <a:pt x="3727" y="2077"/>
                  </a:lnTo>
                  <a:lnTo>
                    <a:pt x="3665" y="1990"/>
                  </a:lnTo>
                  <a:lnTo>
                    <a:pt x="3598" y="1899"/>
                  </a:lnTo>
                  <a:lnTo>
                    <a:pt x="3528" y="1806"/>
                  </a:lnTo>
                  <a:lnTo>
                    <a:pt x="3456" y="1712"/>
                  </a:lnTo>
                  <a:lnTo>
                    <a:pt x="3385" y="1621"/>
                  </a:lnTo>
                  <a:lnTo>
                    <a:pt x="3316" y="1533"/>
                  </a:lnTo>
                  <a:lnTo>
                    <a:pt x="3252" y="1449"/>
                  </a:lnTo>
                  <a:lnTo>
                    <a:pt x="3194" y="1374"/>
                  </a:lnTo>
                  <a:lnTo>
                    <a:pt x="3143" y="1307"/>
                  </a:lnTo>
                  <a:lnTo>
                    <a:pt x="3101" y="1251"/>
                  </a:lnTo>
                  <a:lnTo>
                    <a:pt x="3082" y="1227"/>
                  </a:lnTo>
                  <a:lnTo>
                    <a:pt x="3064" y="1205"/>
                  </a:lnTo>
                  <a:lnTo>
                    <a:pt x="3045" y="1183"/>
                  </a:lnTo>
                  <a:lnTo>
                    <a:pt x="3027" y="1162"/>
                  </a:lnTo>
                  <a:lnTo>
                    <a:pt x="3010" y="1143"/>
                  </a:lnTo>
                  <a:lnTo>
                    <a:pt x="2991" y="1126"/>
                  </a:lnTo>
                  <a:lnTo>
                    <a:pt x="2972" y="1109"/>
                  </a:lnTo>
                  <a:lnTo>
                    <a:pt x="2953" y="1094"/>
                  </a:lnTo>
                  <a:lnTo>
                    <a:pt x="2932" y="1080"/>
                  </a:lnTo>
                  <a:lnTo>
                    <a:pt x="2911" y="1067"/>
                  </a:lnTo>
                  <a:lnTo>
                    <a:pt x="2889" y="1056"/>
                  </a:lnTo>
                  <a:lnTo>
                    <a:pt x="2865" y="1046"/>
                  </a:lnTo>
                  <a:lnTo>
                    <a:pt x="2839" y="1038"/>
                  </a:lnTo>
                  <a:lnTo>
                    <a:pt x="2812" y="1030"/>
                  </a:lnTo>
                  <a:lnTo>
                    <a:pt x="2782" y="1024"/>
                  </a:lnTo>
                  <a:lnTo>
                    <a:pt x="2752" y="1019"/>
                  </a:lnTo>
                  <a:lnTo>
                    <a:pt x="2725" y="1016"/>
                  </a:lnTo>
                  <a:lnTo>
                    <a:pt x="2692" y="1013"/>
                  </a:lnTo>
                  <a:lnTo>
                    <a:pt x="2657" y="1010"/>
                  </a:lnTo>
                  <a:lnTo>
                    <a:pt x="2618" y="1007"/>
                  </a:lnTo>
                  <a:lnTo>
                    <a:pt x="2580" y="1006"/>
                  </a:lnTo>
                  <a:lnTo>
                    <a:pt x="2544" y="1006"/>
                  </a:lnTo>
                  <a:lnTo>
                    <a:pt x="2526" y="1006"/>
                  </a:lnTo>
                  <a:lnTo>
                    <a:pt x="2510" y="1007"/>
                  </a:lnTo>
                  <a:lnTo>
                    <a:pt x="2496" y="1008"/>
                  </a:lnTo>
                  <a:lnTo>
                    <a:pt x="2482" y="1010"/>
                  </a:lnTo>
                  <a:lnTo>
                    <a:pt x="2465" y="1013"/>
                  </a:lnTo>
                  <a:lnTo>
                    <a:pt x="2449" y="1014"/>
                  </a:lnTo>
                  <a:lnTo>
                    <a:pt x="2434" y="1014"/>
                  </a:lnTo>
                  <a:lnTo>
                    <a:pt x="2419" y="1013"/>
                  </a:lnTo>
                  <a:lnTo>
                    <a:pt x="2391" y="1007"/>
                  </a:lnTo>
                  <a:lnTo>
                    <a:pt x="2366" y="1000"/>
                  </a:lnTo>
                  <a:lnTo>
                    <a:pt x="2342" y="994"/>
                  </a:lnTo>
                  <a:lnTo>
                    <a:pt x="2318" y="989"/>
                  </a:lnTo>
                  <a:lnTo>
                    <a:pt x="2307" y="987"/>
                  </a:lnTo>
                  <a:lnTo>
                    <a:pt x="2294" y="986"/>
                  </a:lnTo>
                  <a:lnTo>
                    <a:pt x="2282" y="987"/>
                  </a:lnTo>
                  <a:lnTo>
                    <a:pt x="2269" y="990"/>
                  </a:lnTo>
                  <a:lnTo>
                    <a:pt x="2253" y="961"/>
                  </a:lnTo>
                  <a:lnTo>
                    <a:pt x="2234" y="923"/>
                  </a:lnTo>
                  <a:lnTo>
                    <a:pt x="2226" y="904"/>
                  </a:lnTo>
                  <a:lnTo>
                    <a:pt x="2218" y="885"/>
                  </a:lnTo>
                  <a:lnTo>
                    <a:pt x="2215" y="875"/>
                  </a:lnTo>
                  <a:lnTo>
                    <a:pt x="2213" y="867"/>
                  </a:lnTo>
                  <a:lnTo>
                    <a:pt x="2212" y="859"/>
                  </a:lnTo>
                  <a:lnTo>
                    <a:pt x="2211" y="851"/>
                  </a:lnTo>
                  <a:lnTo>
                    <a:pt x="2211" y="806"/>
                  </a:lnTo>
                  <a:lnTo>
                    <a:pt x="2212" y="789"/>
                  </a:lnTo>
                  <a:lnTo>
                    <a:pt x="2213" y="775"/>
                  </a:lnTo>
                  <a:lnTo>
                    <a:pt x="2215" y="762"/>
                  </a:lnTo>
                  <a:lnTo>
                    <a:pt x="2219" y="751"/>
                  </a:lnTo>
                  <a:lnTo>
                    <a:pt x="2227" y="729"/>
                  </a:lnTo>
                  <a:lnTo>
                    <a:pt x="2234" y="702"/>
                  </a:lnTo>
                  <a:lnTo>
                    <a:pt x="2269" y="713"/>
                  </a:lnTo>
                  <a:lnTo>
                    <a:pt x="2270" y="700"/>
                  </a:lnTo>
                  <a:lnTo>
                    <a:pt x="2273" y="689"/>
                  </a:lnTo>
                  <a:lnTo>
                    <a:pt x="2275" y="679"/>
                  </a:lnTo>
                  <a:lnTo>
                    <a:pt x="2278" y="668"/>
                  </a:lnTo>
                  <a:lnTo>
                    <a:pt x="2286" y="648"/>
                  </a:lnTo>
                  <a:lnTo>
                    <a:pt x="2294" y="626"/>
                  </a:lnTo>
                  <a:lnTo>
                    <a:pt x="2301" y="604"/>
                  </a:lnTo>
                  <a:lnTo>
                    <a:pt x="2308" y="579"/>
                  </a:lnTo>
                  <a:lnTo>
                    <a:pt x="2311" y="566"/>
                  </a:lnTo>
                  <a:lnTo>
                    <a:pt x="2313" y="551"/>
                  </a:lnTo>
                  <a:lnTo>
                    <a:pt x="2314" y="535"/>
                  </a:lnTo>
                  <a:lnTo>
                    <a:pt x="2315" y="518"/>
                  </a:lnTo>
                  <a:lnTo>
                    <a:pt x="2315" y="483"/>
                  </a:lnTo>
                  <a:lnTo>
                    <a:pt x="2292" y="483"/>
                  </a:lnTo>
                  <a:lnTo>
                    <a:pt x="2291" y="433"/>
                  </a:lnTo>
                  <a:lnTo>
                    <a:pt x="2289" y="384"/>
                  </a:lnTo>
                  <a:lnTo>
                    <a:pt x="2286" y="360"/>
                  </a:lnTo>
                  <a:lnTo>
                    <a:pt x="2284" y="338"/>
                  </a:lnTo>
                  <a:lnTo>
                    <a:pt x="2281" y="315"/>
                  </a:lnTo>
                  <a:lnTo>
                    <a:pt x="2277" y="294"/>
                  </a:lnTo>
                  <a:lnTo>
                    <a:pt x="2271" y="273"/>
                  </a:lnTo>
                  <a:lnTo>
                    <a:pt x="2267" y="254"/>
                  </a:lnTo>
                  <a:lnTo>
                    <a:pt x="2260" y="234"/>
                  </a:lnTo>
                  <a:lnTo>
                    <a:pt x="2253" y="215"/>
                  </a:lnTo>
                  <a:lnTo>
                    <a:pt x="2244" y="196"/>
                  </a:lnTo>
                  <a:lnTo>
                    <a:pt x="2235" y="179"/>
                  </a:lnTo>
                  <a:lnTo>
                    <a:pt x="2225" y="163"/>
                  </a:lnTo>
                  <a:lnTo>
                    <a:pt x="2213" y="147"/>
                  </a:lnTo>
                  <a:lnTo>
                    <a:pt x="2204" y="137"/>
                  </a:lnTo>
                  <a:lnTo>
                    <a:pt x="2194" y="126"/>
                  </a:lnTo>
                  <a:lnTo>
                    <a:pt x="2182" y="114"/>
                  </a:lnTo>
                  <a:lnTo>
                    <a:pt x="2169" y="102"/>
                  </a:lnTo>
                  <a:lnTo>
                    <a:pt x="2154" y="89"/>
                  </a:lnTo>
                  <a:lnTo>
                    <a:pt x="2138" y="78"/>
                  </a:lnTo>
                  <a:lnTo>
                    <a:pt x="2122" y="65"/>
                  </a:lnTo>
                  <a:lnTo>
                    <a:pt x="2104" y="54"/>
                  </a:lnTo>
                  <a:lnTo>
                    <a:pt x="2086" y="43"/>
                  </a:lnTo>
                  <a:lnTo>
                    <a:pt x="2068" y="33"/>
                  </a:lnTo>
                  <a:lnTo>
                    <a:pt x="2050" y="24"/>
                  </a:lnTo>
                  <a:lnTo>
                    <a:pt x="2030" y="16"/>
                  </a:lnTo>
                  <a:lnTo>
                    <a:pt x="2012" y="9"/>
                  </a:lnTo>
                  <a:lnTo>
                    <a:pt x="1994" y="4"/>
                  </a:lnTo>
                  <a:lnTo>
                    <a:pt x="1975" y="1"/>
                  </a:lnTo>
                  <a:lnTo>
                    <a:pt x="1958" y="0"/>
                  </a:lnTo>
                  <a:lnTo>
                    <a:pt x="1935" y="0"/>
                  </a:lnTo>
                  <a:lnTo>
                    <a:pt x="1919" y="1"/>
                  </a:lnTo>
                  <a:lnTo>
                    <a:pt x="1903" y="2"/>
                  </a:lnTo>
                  <a:lnTo>
                    <a:pt x="1887" y="4"/>
                  </a:lnTo>
                  <a:lnTo>
                    <a:pt x="1871" y="8"/>
                  </a:lnTo>
                  <a:lnTo>
                    <a:pt x="1855" y="11"/>
                  </a:lnTo>
                  <a:lnTo>
                    <a:pt x="1840" y="16"/>
                  </a:lnTo>
                  <a:lnTo>
                    <a:pt x="1824" y="22"/>
                  </a:lnTo>
                  <a:lnTo>
                    <a:pt x="1809" y="28"/>
                  </a:lnTo>
                  <a:lnTo>
                    <a:pt x="1795" y="35"/>
                  </a:lnTo>
                  <a:lnTo>
                    <a:pt x="1780" y="42"/>
                  </a:lnTo>
                  <a:lnTo>
                    <a:pt x="1765" y="51"/>
                  </a:lnTo>
                  <a:lnTo>
                    <a:pt x="1751" y="60"/>
                  </a:lnTo>
                  <a:lnTo>
                    <a:pt x="1737" y="70"/>
                  </a:lnTo>
                  <a:lnTo>
                    <a:pt x="1724" y="80"/>
                  </a:lnTo>
                  <a:lnTo>
                    <a:pt x="1711" y="90"/>
                  </a:lnTo>
                  <a:lnTo>
                    <a:pt x="1699" y="102"/>
                  </a:lnTo>
                  <a:lnTo>
                    <a:pt x="1687" y="113"/>
                  </a:lnTo>
                  <a:lnTo>
                    <a:pt x="1676" y="126"/>
                  </a:lnTo>
                  <a:lnTo>
                    <a:pt x="1664" y="138"/>
                  </a:lnTo>
                  <a:lnTo>
                    <a:pt x="1654" y="152"/>
                  </a:lnTo>
                  <a:lnTo>
                    <a:pt x="1645" y="166"/>
                  </a:lnTo>
                  <a:lnTo>
                    <a:pt x="1636" y="179"/>
                  </a:lnTo>
                  <a:lnTo>
                    <a:pt x="1628" y="193"/>
                  </a:lnTo>
                  <a:lnTo>
                    <a:pt x="1620" y="208"/>
                  </a:lnTo>
                  <a:lnTo>
                    <a:pt x="1613" y="223"/>
                  </a:lnTo>
                  <a:lnTo>
                    <a:pt x="1607" y="239"/>
                  </a:lnTo>
                  <a:lnTo>
                    <a:pt x="1603" y="254"/>
                  </a:lnTo>
                  <a:lnTo>
                    <a:pt x="1598" y="270"/>
                  </a:lnTo>
                  <a:lnTo>
                    <a:pt x="1595" y="286"/>
                  </a:lnTo>
                  <a:lnTo>
                    <a:pt x="1592" y="302"/>
                  </a:lnTo>
                  <a:lnTo>
                    <a:pt x="1590" y="318"/>
                  </a:lnTo>
                  <a:lnTo>
                    <a:pt x="1590" y="334"/>
                  </a:lnTo>
                  <a:lnTo>
                    <a:pt x="1590" y="460"/>
                  </a:lnTo>
                  <a:lnTo>
                    <a:pt x="1552" y="479"/>
                  </a:lnTo>
                  <a:lnTo>
                    <a:pt x="1607" y="689"/>
                  </a:lnTo>
                  <a:lnTo>
                    <a:pt x="1635" y="684"/>
                  </a:lnTo>
                  <a:lnTo>
                    <a:pt x="1640" y="698"/>
                  </a:lnTo>
                  <a:lnTo>
                    <a:pt x="1645" y="708"/>
                  </a:lnTo>
                  <a:lnTo>
                    <a:pt x="1647" y="720"/>
                  </a:lnTo>
                  <a:lnTo>
                    <a:pt x="1647" y="737"/>
                  </a:lnTo>
                  <a:lnTo>
                    <a:pt x="1647" y="760"/>
                  </a:lnTo>
                  <a:lnTo>
                    <a:pt x="1649" y="774"/>
                  </a:lnTo>
                  <a:lnTo>
                    <a:pt x="1655" y="797"/>
                  </a:lnTo>
                  <a:lnTo>
                    <a:pt x="1663" y="824"/>
                  </a:lnTo>
                  <a:lnTo>
                    <a:pt x="1671" y="855"/>
                  </a:lnTo>
                  <a:lnTo>
                    <a:pt x="1675" y="871"/>
                  </a:lnTo>
                  <a:lnTo>
                    <a:pt x="1677" y="887"/>
                  </a:lnTo>
                  <a:lnTo>
                    <a:pt x="1679" y="902"/>
                  </a:lnTo>
                  <a:lnTo>
                    <a:pt x="1679" y="917"/>
                  </a:lnTo>
                  <a:lnTo>
                    <a:pt x="1678" y="930"/>
                  </a:lnTo>
                  <a:lnTo>
                    <a:pt x="1676" y="943"/>
                  </a:lnTo>
                  <a:lnTo>
                    <a:pt x="1675" y="947"/>
                  </a:lnTo>
                  <a:lnTo>
                    <a:pt x="1672" y="953"/>
                  </a:lnTo>
                  <a:lnTo>
                    <a:pt x="1669" y="958"/>
                  </a:lnTo>
                  <a:lnTo>
                    <a:pt x="1665" y="961"/>
                  </a:lnTo>
                  <a:lnTo>
                    <a:pt x="1660" y="968"/>
                  </a:lnTo>
                  <a:lnTo>
                    <a:pt x="1653" y="974"/>
                  </a:lnTo>
                  <a:lnTo>
                    <a:pt x="1645" y="978"/>
                  </a:lnTo>
                  <a:lnTo>
                    <a:pt x="1637" y="983"/>
                  </a:lnTo>
                  <a:lnTo>
                    <a:pt x="1619" y="991"/>
                  </a:lnTo>
                  <a:lnTo>
                    <a:pt x="1599" y="997"/>
                  </a:lnTo>
                  <a:lnTo>
                    <a:pt x="1577" y="1001"/>
                  </a:lnTo>
                  <a:lnTo>
                    <a:pt x="1555" y="1003"/>
                  </a:lnTo>
                  <a:lnTo>
                    <a:pt x="1532" y="1005"/>
                  </a:lnTo>
                  <a:lnTo>
                    <a:pt x="1508" y="1006"/>
                  </a:lnTo>
                  <a:lnTo>
                    <a:pt x="1485" y="1005"/>
                  </a:lnTo>
                  <a:lnTo>
                    <a:pt x="1461" y="1003"/>
                  </a:lnTo>
                  <a:lnTo>
                    <a:pt x="1438" y="1001"/>
                  </a:lnTo>
                  <a:lnTo>
                    <a:pt x="1415" y="999"/>
                  </a:lnTo>
                  <a:lnTo>
                    <a:pt x="1375" y="993"/>
                  </a:lnTo>
                  <a:lnTo>
                    <a:pt x="1341" y="987"/>
                  </a:lnTo>
                  <a:lnTo>
                    <a:pt x="1332" y="986"/>
                  </a:lnTo>
                  <a:lnTo>
                    <a:pt x="1321" y="987"/>
                  </a:lnTo>
                  <a:lnTo>
                    <a:pt x="1310" y="989"/>
                  </a:lnTo>
                  <a:lnTo>
                    <a:pt x="1297" y="992"/>
                  </a:lnTo>
                  <a:lnTo>
                    <a:pt x="1284" y="997"/>
                  </a:lnTo>
                  <a:lnTo>
                    <a:pt x="1270" y="1002"/>
                  </a:lnTo>
                  <a:lnTo>
                    <a:pt x="1255" y="1008"/>
                  </a:lnTo>
                  <a:lnTo>
                    <a:pt x="1239" y="1015"/>
                  </a:lnTo>
                  <a:lnTo>
                    <a:pt x="1206" y="1032"/>
                  </a:lnTo>
                  <a:lnTo>
                    <a:pt x="1171" y="1053"/>
                  </a:lnTo>
                  <a:lnTo>
                    <a:pt x="1136" y="1074"/>
                  </a:lnTo>
                  <a:lnTo>
                    <a:pt x="1099" y="1097"/>
                  </a:lnTo>
                  <a:lnTo>
                    <a:pt x="1064" y="1122"/>
                  </a:lnTo>
                  <a:lnTo>
                    <a:pt x="1030" y="1146"/>
                  </a:lnTo>
                  <a:lnTo>
                    <a:pt x="997" y="1171"/>
                  </a:lnTo>
                  <a:lnTo>
                    <a:pt x="966" y="1194"/>
                  </a:lnTo>
                  <a:lnTo>
                    <a:pt x="913" y="1235"/>
                  </a:lnTo>
                  <a:lnTo>
                    <a:pt x="876" y="1266"/>
                  </a:lnTo>
                  <a:lnTo>
                    <a:pt x="803" y="1358"/>
                  </a:lnTo>
                  <a:lnTo>
                    <a:pt x="790" y="1378"/>
                  </a:lnTo>
                  <a:lnTo>
                    <a:pt x="774" y="1399"/>
                  </a:lnTo>
                  <a:lnTo>
                    <a:pt x="756" y="1419"/>
                  </a:lnTo>
                  <a:lnTo>
                    <a:pt x="738" y="1440"/>
                  </a:lnTo>
                  <a:lnTo>
                    <a:pt x="698" y="1483"/>
                  </a:lnTo>
                  <a:lnTo>
                    <a:pt x="654" y="1528"/>
                  </a:lnTo>
                  <a:lnTo>
                    <a:pt x="608" y="1575"/>
                  </a:lnTo>
                  <a:lnTo>
                    <a:pt x="559" y="1625"/>
                  </a:lnTo>
                  <a:lnTo>
                    <a:pt x="535" y="1651"/>
                  </a:lnTo>
                  <a:lnTo>
                    <a:pt x="509" y="1679"/>
                  </a:lnTo>
                  <a:lnTo>
                    <a:pt x="485" y="1707"/>
                  </a:lnTo>
                  <a:lnTo>
                    <a:pt x="461" y="1737"/>
                  </a:lnTo>
                  <a:lnTo>
                    <a:pt x="409" y="1802"/>
                  </a:lnTo>
                  <a:lnTo>
                    <a:pt x="357" y="1867"/>
                  </a:lnTo>
                  <a:lnTo>
                    <a:pt x="307" y="1931"/>
                  </a:lnTo>
                  <a:lnTo>
                    <a:pt x="260" y="1994"/>
                  </a:lnTo>
                  <a:lnTo>
                    <a:pt x="214" y="2055"/>
                  </a:lnTo>
                  <a:lnTo>
                    <a:pt x="173" y="2114"/>
                  </a:lnTo>
                  <a:lnTo>
                    <a:pt x="134" y="2170"/>
                  </a:lnTo>
                  <a:lnTo>
                    <a:pt x="100" y="2224"/>
                  </a:lnTo>
                  <a:lnTo>
                    <a:pt x="84" y="2249"/>
                  </a:lnTo>
                  <a:lnTo>
                    <a:pt x="70" y="2274"/>
                  </a:lnTo>
                  <a:lnTo>
                    <a:pt x="57" y="2298"/>
                  </a:lnTo>
                  <a:lnTo>
                    <a:pt x="44" y="2322"/>
                  </a:lnTo>
                  <a:lnTo>
                    <a:pt x="34" y="2344"/>
                  </a:lnTo>
                  <a:lnTo>
                    <a:pt x="25" y="2366"/>
                  </a:lnTo>
                  <a:lnTo>
                    <a:pt x="17" y="2386"/>
                  </a:lnTo>
                  <a:lnTo>
                    <a:pt x="10" y="2406"/>
                  </a:lnTo>
                  <a:lnTo>
                    <a:pt x="5" y="2425"/>
                  </a:lnTo>
                  <a:lnTo>
                    <a:pt x="2" y="2442"/>
                  </a:lnTo>
                  <a:lnTo>
                    <a:pt x="0" y="2458"/>
                  </a:lnTo>
                  <a:lnTo>
                    <a:pt x="0" y="2474"/>
                  </a:lnTo>
                  <a:lnTo>
                    <a:pt x="1" y="2488"/>
                  </a:lnTo>
                  <a:lnTo>
                    <a:pt x="4" y="2501"/>
                  </a:lnTo>
                  <a:lnTo>
                    <a:pt x="10" y="2512"/>
                  </a:lnTo>
                  <a:lnTo>
                    <a:pt x="17" y="2522"/>
                  </a:lnTo>
                  <a:lnTo>
                    <a:pt x="58" y="2751"/>
                  </a:lnTo>
                  <a:lnTo>
                    <a:pt x="234" y="2918"/>
                  </a:lnTo>
                  <a:lnTo>
                    <a:pt x="345" y="3048"/>
                  </a:lnTo>
                  <a:lnTo>
                    <a:pt x="360" y="3066"/>
                  </a:lnTo>
                  <a:lnTo>
                    <a:pt x="373" y="3085"/>
                  </a:lnTo>
                  <a:lnTo>
                    <a:pt x="386" y="3104"/>
                  </a:lnTo>
                  <a:lnTo>
                    <a:pt x="399" y="3124"/>
                  </a:lnTo>
                  <a:lnTo>
                    <a:pt x="421" y="3164"/>
                  </a:lnTo>
                  <a:lnTo>
                    <a:pt x="443" y="3202"/>
                  </a:lnTo>
                  <a:lnTo>
                    <a:pt x="463" y="3241"/>
                  </a:lnTo>
                  <a:lnTo>
                    <a:pt x="483" y="3279"/>
                  </a:lnTo>
                  <a:lnTo>
                    <a:pt x="493" y="3297"/>
                  </a:lnTo>
                  <a:lnTo>
                    <a:pt x="504" y="3316"/>
                  </a:lnTo>
                  <a:lnTo>
                    <a:pt x="515" y="3333"/>
                  </a:lnTo>
                  <a:lnTo>
                    <a:pt x="527" y="3349"/>
                  </a:lnTo>
                  <a:lnTo>
                    <a:pt x="549" y="3376"/>
                  </a:lnTo>
                  <a:lnTo>
                    <a:pt x="572" y="3382"/>
                  </a:lnTo>
                  <a:lnTo>
                    <a:pt x="587" y="3384"/>
                  </a:lnTo>
                  <a:lnTo>
                    <a:pt x="598" y="3383"/>
                  </a:lnTo>
                  <a:lnTo>
                    <a:pt x="606" y="3383"/>
                  </a:lnTo>
                  <a:lnTo>
                    <a:pt x="609" y="3383"/>
                  </a:lnTo>
                  <a:lnTo>
                    <a:pt x="614" y="3383"/>
                  </a:lnTo>
                  <a:lnTo>
                    <a:pt x="619" y="3385"/>
                  </a:lnTo>
                  <a:lnTo>
                    <a:pt x="626" y="3388"/>
                  </a:lnTo>
                  <a:lnTo>
                    <a:pt x="643" y="3396"/>
                  </a:lnTo>
                  <a:lnTo>
                    <a:pt x="668" y="3410"/>
                  </a:lnTo>
                  <a:lnTo>
                    <a:pt x="676" y="3415"/>
                  </a:lnTo>
                  <a:lnTo>
                    <a:pt x="684" y="3418"/>
                  </a:lnTo>
                  <a:lnTo>
                    <a:pt x="692" y="3421"/>
                  </a:lnTo>
                  <a:lnTo>
                    <a:pt x="700" y="3423"/>
                  </a:lnTo>
                  <a:lnTo>
                    <a:pt x="707" y="3425"/>
                  </a:lnTo>
                  <a:lnTo>
                    <a:pt x="715" y="3425"/>
                  </a:lnTo>
                  <a:lnTo>
                    <a:pt x="723" y="3426"/>
                  </a:lnTo>
                  <a:lnTo>
                    <a:pt x="730" y="3425"/>
                  </a:lnTo>
                  <a:lnTo>
                    <a:pt x="746" y="3423"/>
                  </a:lnTo>
                  <a:lnTo>
                    <a:pt x="761" y="3420"/>
                  </a:lnTo>
                  <a:lnTo>
                    <a:pt x="778" y="3414"/>
                  </a:lnTo>
                  <a:lnTo>
                    <a:pt x="795" y="3407"/>
                  </a:lnTo>
                  <a:lnTo>
                    <a:pt x="819" y="3397"/>
                  </a:lnTo>
                  <a:lnTo>
                    <a:pt x="842" y="3389"/>
                  </a:lnTo>
                  <a:lnTo>
                    <a:pt x="862" y="3381"/>
                  </a:lnTo>
                  <a:lnTo>
                    <a:pt x="880" y="3376"/>
                  </a:lnTo>
                  <a:lnTo>
                    <a:pt x="896" y="3372"/>
                  </a:lnTo>
                  <a:lnTo>
                    <a:pt x="911" y="3369"/>
                  </a:lnTo>
                  <a:lnTo>
                    <a:pt x="925" y="3369"/>
                  </a:lnTo>
                  <a:lnTo>
                    <a:pt x="938" y="3372"/>
                  </a:lnTo>
                  <a:lnTo>
                    <a:pt x="952" y="3375"/>
                  </a:lnTo>
                  <a:lnTo>
                    <a:pt x="967" y="3381"/>
                  </a:lnTo>
                  <a:lnTo>
                    <a:pt x="981" y="3390"/>
                  </a:lnTo>
                  <a:lnTo>
                    <a:pt x="997" y="3400"/>
                  </a:lnTo>
                  <a:lnTo>
                    <a:pt x="1033" y="3429"/>
                  </a:lnTo>
                  <a:lnTo>
                    <a:pt x="1080" y="3469"/>
                  </a:lnTo>
                  <a:lnTo>
                    <a:pt x="1078" y="3542"/>
                  </a:lnTo>
                  <a:lnTo>
                    <a:pt x="1073" y="3640"/>
                  </a:lnTo>
                  <a:lnTo>
                    <a:pt x="1070" y="3754"/>
                  </a:lnTo>
                  <a:lnTo>
                    <a:pt x="1066" y="3877"/>
                  </a:lnTo>
                  <a:lnTo>
                    <a:pt x="1066" y="3937"/>
                  </a:lnTo>
                  <a:lnTo>
                    <a:pt x="1066" y="3997"/>
                  </a:lnTo>
                  <a:lnTo>
                    <a:pt x="1069" y="4053"/>
                  </a:lnTo>
                  <a:lnTo>
                    <a:pt x="1071" y="4105"/>
                  </a:lnTo>
                  <a:lnTo>
                    <a:pt x="1073" y="4130"/>
                  </a:lnTo>
                  <a:lnTo>
                    <a:pt x="1075" y="4153"/>
                  </a:lnTo>
                  <a:lnTo>
                    <a:pt x="1078" y="4176"/>
                  </a:lnTo>
                  <a:lnTo>
                    <a:pt x="1081" y="4196"/>
                  </a:lnTo>
                  <a:lnTo>
                    <a:pt x="1085" y="4215"/>
                  </a:lnTo>
                  <a:lnTo>
                    <a:pt x="1089" y="4231"/>
                  </a:lnTo>
                  <a:lnTo>
                    <a:pt x="1094" y="4246"/>
                  </a:lnTo>
                  <a:lnTo>
                    <a:pt x="1099" y="4258"/>
                  </a:lnTo>
                  <a:close/>
                  <a:moveTo>
                    <a:pt x="2941" y="3080"/>
                  </a:moveTo>
                  <a:lnTo>
                    <a:pt x="2947" y="3056"/>
                  </a:lnTo>
                  <a:lnTo>
                    <a:pt x="2952" y="3032"/>
                  </a:lnTo>
                  <a:lnTo>
                    <a:pt x="2955" y="3008"/>
                  </a:lnTo>
                  <a:lnTo>
                    <a:pt x="2959" y="2983"/>
                  </a:lnTo>
                  <a:lnTo>
                    <a:pt x="2964" y="2933"/>
                  </a:lnTo>
                  <a:lnTo>
                    <a:pt x="2968" y="2881"/>
                  </a:lnTo>
                  <a:lnTo>
                    <a:pt x="2970" y="2829"/>
                  </a:lnTo>
                  <a:lnTo>
                    <a:pt x="2972" y="2776"/>
                  </a:lnTo>
                  <a:lnTo>
                    <a:pt x="2973" y="2722"/>
                  </a:lnTo>
                  <a:lnTo>
                    <a:pt x="2975" y="2669"/>
                  </a:lnTo>
                  <a:lnTo>
                    <a:pt x="2976" y="2615"/>
                  </a:lnTo>
                  <a:lnTo>
                    <a:pt x="2977" y="2562"/>
                  </a:lnTo>
                  <a:lnTo>
                    <a:pt x="2979" y="2510"/>
                  </a:lnTo>
                  <a:lnTo>
                    <a:pt x="2983" y="2458"/>
                  </a:lnTo>
                  <a:lnTo>
                    <a:pt x="2987" y="2408"/>
                  </a:lnTo>
                  <a:lnTo>
                    <a:pt x="2993" y="2359"/>
                  </a:lnTo>
                  <a:lnTo>
                    <a:pt x="2996" y="2336"/>
                  </a:lnTo>
                  <a:lnTo>
                    <a:pt x="3001" y="2312"/>
                  </a:lnTo>
                  <a:lnTo>
                    <a:pt x="3007" y="2289"/>
                  </a:lnTo>
                  <a:lnTo>
                    <a:pt x="3011" y="2267"/>
                  </a:lnTo>
                  <a:lnTo>
                    <a:pt x="3033" y="2290"/>
                  </a:lnTo>
                  <a:lnTo>
                    <a:pt x="3051" y="2310"/>
                  </a:lnTo>
                  <a:lnTo>
                    <a:pt x="3067" y="2325"/>
                  </a:lnTo>
                  <a:lnTo>
                    <a:pt x="3082" y="2338"/>
                  </a:lnTo>
                  <a:lnTo>
                    <a:pt x="3115" y="2368"/>
                  </a:lnTo>
                  <a:lnTo>
                    <a:pt x="3159" y="2410"/>
                  </a:lnTo>
                  <a:lnTo>
                    <a:pt x="3195" y="2407"/>
                  </a:lnTo>
                  <a:lnTo>
                    <a:pt x="3225" y="2406"/>
                  </a:lnTo>
                  <a:lnTo>
                    <a:pt x="3238" y="2406"/>
                  </a:lnTo>
                  <a:lnTo>
                    <a:pt x="3249" y="2407"/>
                  </a:lnTo>
                  <a:lnTo>
                    <a:pt x="3258" y="2408"/>
                  </a:lnTo>
                  <a:lnTo>
                    <a:pt x="3267" y="2410"/>
                  </a:lnTo>
                  <a:lnTo>
                    <a:pt x="3274" y="2413"/>
                  </a:lnTo>
                  <a:lnTo>
                    <a:pt x="3280" y="2415"/>
                  </a:lnTo>
                  <a:lnTo>
                    <a:pt x="3286" y="2418"/>
                  </a:lnTo>
                  <a:lnTo>
                    <a:pt x="3289" y="2423"/>
                  </a:lnTo>
                  <a:lnTo>
                    <a:pt x="3292" y="2426"/>
                  </a:lnTo>
                  <a:lnTo>
                    <a:pt x="3295" y="2431"/>
                  </a:lnTo>
                  <a:lnTo>
                    <a:pt x="3296" y="2435"/>
                  </a:lnTo>
                  <a:lnTo>
                    <a:pt x="3297" y="2441"/>
                  </a:lnTo>
                  <a:lnTo>
                    <a:pt x="3296" y="2453"/>
                  </a:lnTo>
                  <a:lnTo>
                    <a:pt x="3294" y="2465"/>
                  </a:lnTo>
                  <a:lnTo>
                    <a:pt x="3288" y="2478"/>
                  </a:lnTo>
                  <a:lnTo>
                    <a:pt x="3282" y="2491"/>
                  </a:lnTo>
                  <a:lnTo>
                    <a:pt x="3270" y="2520"/>
                  </a:lnTo>
                  <a:lnTo>
                    <a:pt x="3259" y="2547"/>
                  </a:lnTo>
                  <a:lnTo>
                    <a:pt x="3256" y="2562"/>
                  </a:lnTo>
                  <a:lnTo>
                    <a:pt x="3254" y="2575"/>
                  </a:lnTo>
                  <a:lnTo>
                    <a:pt x="3251" y="2589"/>
                  </a:lnTo>
                  <a:lnTo>
                    <a:pt x="3251" y="2602"/>
                  </a:lnTo>
                  <a:lnTo>
                    <a:pt x="3251" y="2629"/>
                  </a:lnTo>
                  <a:lnTo>
                    <a:pt x="3250" y="2656"/>
                  </a:lnTo>
                  <a:lnTo>
                    <a:pt x="3248" y="2670"/>
                  </a:lnTo>
                  <a:lnTo>
                    <a:pt x="3246" y="2685"/>
                  </a:lnTo>
                  <a:lnTo>
                    <a:pt x="3242" y="2699"/>
                  </a:lnTo>
                  <a:lnTo>
                    <a:pt x="3236" y="2715"/>
                  </a:lnTo>
                  <a:lnTo>
                    <a:pt x="3228" y="2731"/>
                  </a:lnTo>
                  <a:lnTo>
                    <a:pt x="3219" y="2749"/>
                  </a:lnTo>
                  <a:lnTo>
                    <a:pt x="3207" y="2767"/>
                  </a:lnTo>
                  <a:lnTo>
                    <a:pt x="3192" y="2785"/>
                  </a:lnTo>
                  <a:lnTo>
                    <a:pt x="2941" y="3080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</a:ln>
          </p:spPr>
          <p:txBody>
            <a:bodyPr vert="horz" wrap="square" lIns="75011" tIns="37505" rIns="75011" bIns="3750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4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1" name="Freeform 21"/>
            <p:cNvSpPr/>
            <p:nvPr/>
          </p:nvSpPr>
          <p:spPr bwMode="auto">
            <a:xfrm>
              <a:off x="6696077" y="4248153"/>
              <a:ext cx="88900" cy="590550"/>
            </a:xfrm>
            <a:custGeom>
              <a:avLst/>
              <a:gdLst/>
              <a:ahLst/>
              <a:cxnLst>
                <a:cxn ang="0">
                  <a:pos x="105" y="1"/>
                </a:cxn>
                <a:cxn ang="0">
                  <a:pos x="0" y="1827"/>
                </a:cxn>
                <a:cxn ang="0">
                  <a:pos x="186" y="2227"/>
                </a:cxn>
                <a:cxn ang="0">
                  <a:pos x="334" y="1944"/>
                </a:cxn>
                <a:cxn ang="0">
                  <a:pos x="240" y="0"/>
                </a:cxn>
                <a:cxn ang="0">
                  <a:pos x="105" y="1"/>
                </a:cxn>
              </a:cxnLst>
              <a:rect l="0" t="0" r="r" b="b"/>
              <a:pathLst>
                <a:path w="334" h="2227">
                  <a:moveTo>
                    <a:pt x="105" y="1"/>
                  </a:moveTo>
                  <a:lnTo>
                    <a:pt x="0" y="1827"/>
                  </a:lnTo>
                  <a:lnTo>
                    <a:pt x="186" y="2227"/>
                  </a:lnTo>
                  <a:lnTo>
                    <a:pt x="334" y="1944"/>
                  </a:lnTo>
                  <a:lnTo>
                    <a:pt x="240" y="0"/>
                  </a:lnTo>
                  <a:lnTo>
                    <a:pt x="105" y="1"/>
                  </a:lnTo>
                  <a:close/>
                </a:path>
              </a:pathLst>
            </a:custGeom>
            <a:solidFill>
              <a:schemeClr val="bg1"/>
            </a:solidFill>
            <a:ln w="4">
              <a:noFill/>
              <a:prstDash val="solid"/>
              <a:round/>
            </a:ln>
          </p:spPr>
          <p:txBody>
            <a:bodyPr vert="horz" wrap="square" lIns="75011" tIns="37505" rIns="75011" bIns="3750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4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2" name="Group 39"/>
          <p:cNvGrpSpPr/>
          <p:nvPr/>
        </p:nvGrpSpPr>
        <p:grpSpPr>
          <a:xfrm>
            <a:off x="1208484" y="3305994"/>
            <a:ext cx="841178" cy="1595120"/>
            <a:chOff x="1443813" y="3644955"/>
            <a:chExt cx="1255713" cy="2381199"/>
          </a:xfrm>
        </p:grpSpPr>
        <p:sp>
          <p:nvSpPr>
            <p:cNvPr id="63" name="Freeform 6"/>
            <p:cNvSpPr/>
            <p:nvPr/>
          </p:nvSpPr>
          <p:spPr bwMode="auto">
            <a:xfrm>
              <a:off x="1443813" y="3929066"/>
              <a:ext cx="1255713" cy="2097088"/>
            </a:xfrm>
            <a:custGeom>
              <a:avLst/>
              <a:gdLst/>
              <a:ahLst/>
              <a:cxnLst>
                <a:cxn ang="0">
                  <a:pos x="397" y="2377"/>
                </a:cxn>
                <a:cxn ang="0">
                  <a:pos x="248" y="2107"/>
                </a:cxn>
                <a:cxn ang="0">
                  <a:pos x="46" y="1835"/>
                </a:cxn>
                <a:cxn ang="0">
                  <a:pos x="255" y="1891"/>
                </a:cxn>
                <a:cxn ang="0">
                  <a:pos x="140" y="1646"/>
                </a:cxn>
                <a:cxn ang="0">
                  <a:pos x="338" y="1811"/>
                </a:cxn>
                <a:cxn ang="0">
                  <a:pos x="254" y="1600"/>
                </a:cxn>
                <a:cxn ang="0">
                  <a:pos x="475" y="1818"/>
                </a:cxn>
                <a:cxn ang="0">
                  <a:pos x="658" y="1832"/>
                </a:cxn>
                <a:cxn ang="0">
                  <a:pos x="754" y="1809"/>
                </a:cxn>
                <a:cxn ang="0">
                  <a:pos x="872" y="1432"/>
                </a:cxn>
                <a:cxn ang="0">
                  <a:pos x="1214" y="1195"/>
                </a:cxn>
                <a:cxn ang="0">
                  <a:pos x="1348" y="823"/>
                </a:cxn>
                <a:cxn ang="0">
                  <a:pos x="1276" y="264"/>
                </a:cxn>
                <a:cxn ang="0">
                  <a:pos x="1470" y="67"/>
                </a:cxn>
                <a:cxn ang="0">
                  <a:pos x="1756" y="7"/>
                </a:cxn>
                <a:cxn ang="0">
                  <a:pos x="2068" y="197"/>
                </a:cxn>
                <a:cxn ang="0">
                  <a:pos x="2107" y="721"/>
                </a:cxn>
                <a:cxn ang="0">
                  <a:pos x="2248" y="1110"/>
                </a:cxn>
                <a:cxn ang="0">
                  <a:pos x="2528" y="1227"/>
                </a:cxn>
                <a:cxn ang="0">
                  <a:pos x="2718" y="1451"/>
                </a:cxn>
                <a:cxn ang="0">
                  <a:pos x="2918" y="1542"/>
                </a:cxn>
                <a:cxn ang="0">
                  <a:pos x="3228" y="1553"/>
                </a:cxn>
                <a:cxn ang="0">
                  <a:pos x="3587" y="1441"/>
                </a:cxn>
                <a:cxn ang="0">
                  <a:pos x="3872" y="1331"/>
                </a:cxn>
                <a:cxn ang="0">
                  <a:pos x="4033" y="1047"/>
                </a:cxn>
                <a:cxn ang="0">
                  <a:pos x="4089" y="833"/>
                </a:cxn>
                <a:cxn ang="0">
                  <a:pos x="4226" y="975"/>
                </a:cxn>
                <a:cxn ang="0">
                  <a:pos x="4458" y="699"/>
                </a:cxn>
                <a:cxn ang="0">
                  <a:pos x="4467" y="808"/>
                </a:cxn>
                <a:cxn ang="0">
                  <a:pos x="4580" y="737"/>
                </a:cxn>
                <a:cxn ang="0">
                  <a:pos x="4604" y="823"/>
                </a:cxn>
                <a:cxn ang="0">
                  <a:pos x="4539" y="987"/>
                </a:cxn>
                <a:cxn ang="0">
                  <a:pos x="4561" y="1087"/>
                </a:cxn>
                <a:cxn ang="0">
                  <a:pos x="4410" y="1386"/>
                </a:cxn>
                <a:cxn ang="0">
                  <a:pos x="4227" y="1665"/>
                </a:cxn>
                <a:cxn ang="0">
                  <a:pos x="3280" y="2019"/>
                </a:cxn>
                <a:cxn ang="0">
                  <a:pos x="2699" y="2826"/>
                </a:cxn>
                <a:cxn ang="0">
                  <a:pos x="2805" y="3615"/>
                </a:cxn>
                <a:cxn ang="0">
                  <a:pos x="2831" y="4158"/>
                </a:cxn>
                <a:cxn ang="0">
                  <a:pos x="2869" y="4818"/>
                </a:cxn>
                <a:cxn ang="0">
                  <a:pos x="2862" y="6058"/>
                </a:cxn>
                <a:cxn ang="0">
                  <a:pos x="2802" y="6868"/>
                </a:cxn>
                <a:cxn ang="0">
                  <a:pos x="2795" y="7136"/>
                </a:cxn>
                <a:cxn ang="0">
                  <a:pos x="3124" y="7427"/>
                </a:cxn>
                <a:cxn ang="0">
                  <a:pos x="3196" y="7597"/>
                </a:cxn>
                <a:cxn ang="0">
                  <a:pos x="2786" y="7608"/>
                </a:cxn>
                <a:cxn ang="0">
                  <a:pos x="2507" y="7507"/>
                </a:cxn>
                <a:cxn ang="0">
                  <a:pos x="2171" y="7305"/>
                </a:cxn>
                <a:cxn ang="0">
                  <a:pos x="2112" y="7670"/>
                </a:cxn>
                <a:cxn ang="0">
                  <a:pos x="2215" y="7873"/>
                </a:cxn>
                <a:cxn ang="0">
                  <a:pos x="1848" y="7920"/>
                </a:cxn>
                <a:cxn ang="0">
                  <a:pos x="1575" y="7779"/>
                </a:cxn>
                <a:cxn ang="0">
                  <a:pos x="1394" y="7468"/>
                </a:cxn>
                <a:cxn ang="0">
                  <a:pos x="1331" y="6641"/>
                </a:cxn>
                <a:cxn ang="0">
                  <a:pos x="1310" y="5767"/>
                </a:cxn>
                <a:cxn ang="0">
                  <a:pos x="1373" y="5178"/>
                </a:cxn>
                <a:cxn ang="0">
                  <a:pos x="1307" y="4353"/>
                </a:cxn>
                <a:cxn ang="0">
                  <a:pos x="1056" y="3111"/>
                </a:cxn>
                <a:cxn ang="0">
                  <a:pos x="712" y="3033"/>
                </a:cxn>
              </a:cxnLst>
              <a:rect l="0" t="0" r="r" b="b"/>
              <a:pathLst>
                <a:path w="4745" h="7926">
                  <a:moveTo>
                    <a:pt x="551" y="2635"/>
                  </a:moveTo>
                  <a:lnTo>
                    <a:pt x="543" y="2630"/>
                  </a:lnTo>
                  <a:lnTo>
                    <a:pt x="536" y="2625"/>
                  </a:lnTo>
                  <a:lnTo>
                    <a:pt x="532" y="2619"/>
                  </a:lnTo>
                  <a:lnTo>
                    <a:pt x="527" y="2615"/>
                  </a:lnTo>
                  <a:lnTo>
                    <a:pt x="548" y="2554"/>
                  </a:lnTo>
                  <a:lnTo>
                    <a:pt x="552" y="2550"/>
                  </a:lnTo>
                  <a:lnTo>
                    <a:pt x="554" y="2531"/>
                  </a:lnTo>
                  <a:lnTo>
                    <a:pt x="556" y="2513"/>
                  </a:lnTo>
                  <a:lnTo>
                    <a:pt x="558" y="2494"/>
                  </a:lnTo>
                  <a:lnTo>
                    <a:pt x="560" y="2473"/>
                  </a:lnTo>
                  <a:lnTo>
                    <a:pt x="515" y="2449"/>
                  </a:lnTo>
                  <a:lnTo>
                    <a:pt x="473" y="2425"/>
                  </a:lnTo>
                  <a:lnTo>
                    <a:pt x="437" y="2404"/>
                  </a:lnTo>
                  <a:lnTo>
                    <a:pt x="411" y="2388"/>
                  </a:lnTo>
                  <a:lnTo>
                    <a:pt x="397" y="2377"/>
                  </a:lnTo>
                  <a:lnTo>
                    <a:pt x="382" y="2366"/>
                  </a:lnTo>
                  <a:lnTo>
                    <a:pt x="368" y="2353"/>
                  </a:lnTo>
                  <a:lnTo>
                    <a:pt x="355" y="2339"/>
                  </a:lnTo>
                  <a:lnTo>
                    <a:pt x="331" y="2313"/>
                  </a:lnTo>
                  <a:lnTo>
                    <a:pt x="310" y="2286"/>
                  </a:lnTo>
                  <a:lnTo>
                    <a:pt x="289" y="2262"/>
                  </a:lnTo>
                  <a:lnTo>
                    <a:pt x="271" y="2239"/>
                  </a:lnTo>
                  <a:lnTo>
                    <a:pt x="262" y="2230"/>
                  </a:lnTo>
                  <a:lnTo>
                    <a:pt x="254" y="2222"/>
                  </a:lnTo>
                  <a:lnTo>
                    <a:pt x="246" y="2216"/>
                  </a:lnTo>
                  <a:lnTo>
                    <a:pt x="238" y="2211"/>
                  </a:lnTo>
                  <a:lnTo>
                    <a:pt x="206" y="2192"/>
                  </a:lnTo>
                  <a:lnTo>
                    <a:pt x="38" y="2124"/>
                  </a:lnTo>
                  <a:lnTo>
                    <a:pt x="28" y="2080"/>
                  </a:lnTo>
                  <a:lnTo>
                    <a:pt x="66" y="2064"/>
                  </a:lnTo>
                  <a:lnTo>
                    <a:pt x="248" y="2107"/>
                  </a:lnTo>
                  <a:lnTo>
                    <a:pt x="270" y="2063"/>
                  </a:lnTo>
                  <a:lnTo>
                    <a:pt x="233" y="2044"/>
                  </a:lnTo>
                  <a:lnTo>
                    <a:pt x="195" y="2022"/>
                  </a:lnTo>
                  <a:lnTo>
                    <a:pt x="155" y="1998"/>
                  </a:lnTo>
                  <a:lnTo>
                    <a:pt x="115" y="1971"/>
                  </a:lnTo>
                  <a:lnTo>
                    <a:pt x="97" y="1958"/>
                  </a:lnTo>
                  <a:lnTo>
                    <a:pt x="79" y="1944"/>
                  </a:lnTo>
                  <a:lnTo>
                    <a:pt x="62" y="1930"/>
                  </a:lnTo>
                  <a:lnTo>
                    <a:pt x="46" y="1916"/>
                  </a:lnTo>
                  <a:lnTo>
                    <a:pt x="32" y="1903"/>
                  </a:lnTo>
                  <a:lnTo>
                    <a:pt x="19" y="1889"/>
                  </a:lnTo>
                  <a:lnTo>
                    <a:pt x="8" y="1876"/>
                  </a:lnTo>
                  <a:lnTo>
                    <a:pt x="0" y="1863"/>
                  </a:lnTo>
                  <a:lnTo>
                    <a:pt x="16" y="1831"/>
                  </a:lnTo>
                  <a:lnTo>
                    <a:pt x="33" y="1833"/>
                  </a:lnTo>
                  <a:lnTo>
                    <a:pt x="46" y="1835"/>
                  </a:lnTo>
                  <a:lnTo>
                    <a:pt x="51" y="1836"/>
                  </a:lnTo>
                  <a:lnTo>
                    <a:pt x="58" y="1839"/>
                  </a:lnTo>
                  <a:lnTo>
                    <a:pt x="66" y="1842"/>
                  </a:lnTo>
                  <a:lnTo>
                    <a:pt x="76" y="1847"/>
                  </a:lnTo>
                  <a:lnTo>
                    <a:pt x="219" y="1916"/>
                  </a:lnTo>
                  <a:lnTo>
                    <a:pt x="232" y="1923"/>
                  </a:lnTo>
                  <a:lnTo>
                    <a:pt x="241" y="1929"/>
                  </a:lnTo>
                  <a:lnTo>
                    <a:pt x="249" y="1935"/>
                  </a:lnTo>
                  <a:lnTo>
                    <a:pt x="256" y="1940"/>
                  </a:lnTo>
                  <a:lnTo>
                    <a:pt x="271" y="1952"/>
                  </a:lnTo>
                  <a:lnTo>
                    <a:pt x="290" y="1964"/>
                  </a:lnTo>
                  <a:lnTo>
                    <a:pt x="301" y="1943"/>
                  </a:lnTo>
                  <a:lnTo>
                    <a:pt x="293" y="1935"/>
                  </a:lnTo>
                  <a:lnTo>
                    <a:pt x="282" y="1923"/>
                  </a:lnTo>
                  <a:lnTo>
                    <a:pt x="269" y="1910"/>
                  </a:lnTo>
                  <a:lnTo>
                    <a:pt x="255" y="1891"/>
                  </a:lnTo>
                  <a:lnTo>
                    <a:pt x="224" y="1851"/>
                  </a:lnTo>
                  <a:lnTo>
                    <a:pt x="192" y="1807"/>
                  </a:lnTo>
                  <a:lnTo>
                    <a:pt x="176" y="1784"/>
                  </a:lnTo>
                  <a:lnTo>
                    <a:pt x="162" y="1762"/>
                  </a:lnTo>
                  <a:lnTo>
                    <a:pt x="150" y="1740"/>
                  </a:lnTo>
                  <a:lnTo>
                    <a:pt x="138" y="1721"/>
                  </a:lnTo>
                  <a:lnTo>
                    <a:pt x="130" y="1703"/>
                  </a:lnTo>
                  <a:lnTo>
                    <a:pt x="124" y="1687"/>
                  </a:lnTo>
                  <a:lnTo>
                    <a:pt x="123" y="1681"/>
                  </a:lnTo>
                  <a:lnTo>
                    <a:pt x="122" y="1675"/>
                  </a:lnTo>
                  <a:lnTo>
                    <a:pt x="123" y="1670"/>
                  </a:lnTo>
                  <a:lnTo>
                    <a:pt x="124" y="1666"/>
                  </a:lnTo>
                  <a:lnTo>
                    <a:pt x="128" y="1659"/>
                  </a:lnTo>
                  <a:lnTo>
                    <a:pt x="131" y="1654"/>
                  </a:lnTo>
                  <a:lnTo>
                    <a:pt x="136" y="1649"/>
                  </a:lnTo>
                  <a:lnTo>
                    <a:pt x="140" y="1646"/>
                  </a:lnTo>
                  <a:lnTo>
                    <a:pt x="146" y="1642"/>
                  </a:lnTo>
                  <a:lnTo>
                    <a:pt x="151" y="1641"/>
                  </a:lnTo>
                  <a:lnTo>
                    <a:pt x="156" y="1642"/>
                  </a:lnTo>
                  <a:lnTo>
                    <a:pt x="162" y="1643"/>
                  </a:lnTo>
                  <a:lnTo>
                    <a:pt x="175" y="1650"/>
                  </a:lnTo>
                  <a:lnTo>
                    <a:pt x="186" y="1658"/>
                  </a:lnTo>
                  <a:lnTo>
                    <a:pt x="198" y="1668"/>
                  </a:lnTo>
                  <a:lnTo>
                    <a:pt x="209" y="1679"/>
                  </a:lnTo>
                  <a:lnTo>
                    <a:pt x="231" y="1702"/>
                  </a:lnTo>
                  <a:lnTo>
                    <a:pt x="251" y="1726"/>
                  </a:lnTo>
                  <a:lnTo>
                    <a:pt x="272" y="1751"/>
                  </a:lnTo>
                  <a:lnTo>
                    <a:pt x="294" y="1774"/>
                  </a:lnTo>
                  <a:lnTo>
                    <a:pt x="304" y="1785"/>
                  </a:lnTo>
                  <a:lnTo>
                    <a:pt x="315" y="1794"/>
                  </a:lnTo>
                  <a:lnTo>
                    <a:pt x="327" y="1803"/>
                  </a:lnTo>
                  <a:lnTo>
                    <a:pt x="338" y="1811"/>
                  </a:lnTo>
                  <a:lnTo>
                    <a:pt x="334" y="1795"/>
                  </a:lnTo>
                  <a:lnTo>
                    <a:pt x="328" y="1779"/>
                  </a:lnTo>
                  <a:lnTo>
                    <a:pt x="321" y="1766"/>
                  </a:lnTo>
                  <a:lnTo>
                    <a:pt x="313" y="1751"/>
                  </a:lnTo>
                  <a:lnTo>
                    <a:pt x="295" y="1724"/>
                  </a:lnTo>
                  <a:lnTo>
                    <a:pt x="277" y="1699"/>
                  </a:lnTo>
                  <a:lnTo>
                    <a:pt x="267" y="1687"/>
                  </a:lnTo>
                  <a:lnTo>
                    <a:pt x="261" y="1674"/>
                  </a:lnTo>
                  <a:lnTo>
                    <a:pt x="255" y="1660"/>
                  </a:lnTo>
                  <a:lnTo>
                    <a:pt x="251" y="1647"/>
                  </a:lnTo>
                  <a:lnTo>
                    <a:pt x="250" y="1640"/>
                  </a:lnTo>
                  <a:lnTo>
                    <a:pt x="249" y="1632"/>
                  </a:lnTo>
                  <a:lnTo>
                    <a:pt x="249" y="1625"/>
                  </a:lnTo>
                  <a:lnTo>
                    <a:pt x="250" y="1617"/>
                  </a:lnTo>
                  <a:lnTo>
                    <a:pt x="251" y="1609"/>
                  </a:lnTo>
                  <a:lnTo>
                    <a:pt x="254" y="1600"/>
                  </a:lnTo>
                  <a:lnTo>
                    <a:pt x="256" y="1592"/>
                  </a:lnTo>
                  <a:lnTo>
                    <a:pt x="261" y="1583"/>
                  </a:lnTo>
                  <a:lnTo>
                    <a:pt x="275" y="1591"/>
                  </a:lnTo>
                  <a:lnTo>
                    <a:pt x="291" y="1600"/>
                  </a:lnTo>
                  <a:lnTo>
                    <a:pt x="305" y="1609"/>
                  </a:lnTo>
                  <a:lnTo>
                    <a:pt x="319" y="1619"/>
                  </a:lnTo>
                  <a:lnTo>
                    <a:pt x="331" y="1630"/>
                  </a:lnTo>
                  <a:lnTo>
                    <a:pt x="343" y="1641"/>
                  </a:lnTo>
                  <a:lnTo>
                    <a:pt x="354" y="1652"/>
                  </a:lnTo>
                  <a:lnTo>
                    <a:pt x="366" y="1664"/>
                  </a:lnTo>
                  <a:lnTo>
                    <a:pt x="386" y="1689"/>
                  </a:lnTo>
                  <a:lnTo>
                    <a:pt x="405" y="1714"/>
                  </a:lnTo>
                  <a:lnTo>
                    <a:pt x="423" y="1739"/>
                  </a:lnTo>
                  <a:lnTo>
                    <a:pt x="440" y="1767"/>
                  </a:lnTo>
                  <a:lnTo>
                    <a:pt x="457" y="1793"/>
                  </a:lnTo>
                  <a:lnTo>
                    <a:pt x="475" y="1818"/>
                  </a:lnTo>
                  <a:lnTo>
                    <a:pt x="495" y="1844"/>
                  </a:lnTo>
                  <a:lnTo>
                    <a:pt x="515" y="1868"/>
                  </a:lnTo>
                  <a:lnTo>
                    <a:pt x="527" y="1880"/>
                  </a:lnTo>
                  <a:lnTo>
                    <a:pt x="538" y="1891"/>
                  </a:lnTo>
                  <a:lnTo>
                    <a:pt x="551" y="1903"/>
                  </a:lnTo>
                  <a:lnTo>
                    <a:pt x="564" y="1914"/>
                  </a:lnTo>
                  <a:lnTo>
                    <a:pt x="577" y="1923"/>
                  </a:lnTo>
                  <a:lnTo>
                    <a:pt x="592" y="1934"/>
                  </a:lnTo>
                  <a:lnTo>
                    <a:pt x="607" y="1943"/>
                  </a:lnTo>
                  <a:lnTo>
                    <a:pt x="623" y="1951"/>
                  </a:lnTo>
                  <a:lnTo>
                    <a:pt x="634" y="1927"/>
                  </a:lnTo>
                  <a:lnTo>
                    <a:pt x="641" y="1906"/>
                  </a:lnTo>
                  <a:lnTo>
                    <a:pt x="646" y="1887"/>
                  </a:lnTo>
                  <a:lnTo>
                    <a:pt x="650" y="1870"/>
                  </a:lnTo>
                  <a:lnTo>
                    <a:pt x="654" y="1851"/>
                  </a:lnTo>
                  <a:lnTo>
                    <a:pt x="658" y="1832"/>
                  </a:lnTo>
                  <a:lnTo>
                    <a:pt x="666" y="1811"/>
                  </a:lnTo>
                  <a:lnTo>
                    <a:pt x="677" y="1787"/>
                  </a:lnTo>
                  <a:lnTo>
                    <a:pt x="682" y="1776"/>
                  </a:lnTo>
                  <a:lnTo>
                    <a:pt x="689" y="1762"/>
                  </a:lnTo>
                  <a:lnTo>
                    <a:pt x="696" y="1752"/>
                  </a:lnTo>
                  <a:lnTo>
                    <a:pt x="704" y="1744"/>
                  </a:lnTo>
                  <a:lnTo>
                    <a:pt x="711" y="1738"/>
                  </a:lnTo>
                  <a:lnTo>
                    <a:pt x="719" y="1734"/>
                  </a:lnTo>
                  <a:lnTo>
                    <a:pt x="727" y="1730"/>
                  </a:lnTo>
                  <a:lnTo>
                    <a:pt x="736" y="1728"/>
                  </a:lnTo>
                  <a:lnTo>
                    <a:pt x="748" y="1727"/>
                  </a:lnTo>
                  <a:lnTo>
                    <a:pt x="750" y="1737"/>
                  </a:lnTo>
                  <a:lnTo>
                    <a:pt x="751" y="1756"/>
                  </a:lnTo>
                  <a:lnTo>
                    <a:pt x="751" y="1783"/>
                  </a:lnTo>
                  <a:lnTo>
                    <a:pt x="751" y="1814"/>
                  </a:lnTo>
                  <a:lnTo>
                    <a:pt x="754" y="1809"/>
                  </a:lnTo>
                  <a:lnTo>
                    <a:pt x="758" y="1804"/>
                  </a:lnTo>
                  <a:lnTo>
                    <a:pt x="758" y="1598"/>
                  </a:lnTo>
                  <a:lnTo>
                    <a:pt x="766" y="1583"/>
                  </a:lnTo>
                  <a:lnTo>
                    <a:pt x="773" y="1570"/>
                  </a:lnTo>
                  <a:lnTo>
                    <a:pt x="778" y="1559"/>
                  </a:lnTo>
                  <a:lnTo>
                    <a:pt x="783" y="1548"/>
                  </a:lnTo>
                  <a:lnTo>
                    <a:pt x="790" y="1529"/>
                  </a:lnTo>
                  <a:lnTo>
                    <a:pt x="797" y="1512"/>
                  </a:lnTo>
                  <a:lnTo>
                    <a:pt x="801" y="1504"/>
                  </a:lnTo>
                  <a:lnTo>
                    <a:pt x="806" y="1495"/>
                  </a:lnTo>
                  <a:lnTo>
                    <a:pt x="813" y="1487"/>
                  </a:lnTo>
                  <a:lnTo>
                    <a:pt x="820" y="1476"/>
                  </a:lnTo>
                  <a:lnTo>
                    <a:pt x="830" y="1467"/>
                  </a:lnTo>
                  <a:lnTo>
                    <a:pt x="841" y="1456"/>
                  </a:lnTo>
                  <a:lnTo>
                    <a:pt x="855" y="1444"/>
                  </a:lnTo>
                  <a:lnTo>
                    <a:pt x="872" y="1432"/>
                  </a:lnTo>
                  <a:lnTo>
                    <a:pt x="907" y="1407"/>
                  </a:lnTo>
                  <a:lnTo>
                    <a:pt x="929" y="1390"/>
                  </a:lnTo>
                  <a:lnTo>
                    <a:pt x="948" y="1378"/>
                  </a:lnTo>
                  <a:lnTo>
                    <a:pt x="961" y="1370"/>
                  </a:lnTo>
                  <a:lnTo>
                    <a:pt x="976" y="1363"/>
                  </a:lnTo>
                  <a:lnTo>
                    <a:pt x="996" y="1355"/>
                  </a:lnTo>
                  <a:lnTo>
                    <a:pt x="1023" y="1345"/>
                  </a:lnTo>
                  <a:lnTo>
                    <a:pt x="1061" y="1328"/>
                  </a:lnTo>
                  <a:lnTo>
                    <a:pt x="1085" y="1316"/>
                  </a:lnTo>
                  <a:lnTo>
                    <a:pt x="1107" y="1303"/>
                  </a:lnTo>
                  <a:lnTo>
                    <a:pt x="1127" y="1288"/>
                  </a:lnTo>
                  <a:lnTo>
                    <a:pt x="1147" y="1272"/>
                  </a:lnTo>
                  <a:lnTo>
                    <a:pt x="1165" y="1254"/>
                  </a:lnTo>
                  <a:lnTo>
                    <a:pt x="1182" y="1235"/>
                  </a:lnTo>
                  <a:lnTo>
                    <a:pt x="1198" y="1216"/>
                  </a:lnTo>
                  <a:lnTo>
                    <a:pt x="1214" y="1195"/>
                  </a:lnTo>
                  <a:lnTo>
                    <a:pt x="1228" y="1174"/>
                  </a:lnTo>
                  <a:lnTo>
                    <a:pt x="1243" y="1152"/>
                  </a:lnTo>
                  <a:lnTo>
                    <a:pt x="1255" y="1129"/>
                  </a:lnTo>
                  <a:lnTo>
                    <a:pt x="1269" y="1106"/>
                  </a:lnTo>
                  <a:lnTo>
                    <a:pt x="1294" y="1059"/>
                  </a:lnTo>
                  <a:lnTo>
                    <a:pt x="1318" y="1012"/>
                  </a:lnTo>
                  <a:lnTo>
                    <a:pt x="1402" y="1009"/>
                  </a:lnTo>
                  <a:lnTo>
                    <a:pt x="1429" y="987"/>
                  </a:lnTo>
                  <a:lnTo>
                    <a:pt x="1391" y="841"/>
                  </a:lnTo>
                  <a:lnTo>
                    <a:pt x="1384" y="840"/>
                  </a:lnTo>
                  <a:lnTo>
                    <a:pt x="1376" y="839"/>
                  </a:lnTo>
                  <a:lnTo>
                    <a:pt x="1371" y="836"/>
                  </a:lnTo>
                  <a:lnTo>
                    <a:pt x="1364" y="834"/>
                  </a:lnTo>
                  <a:lnTo>
                    <a:pt x="1358" y="831"/>
                  </a:lnTo>
                  <a:lnTo>
                    <a:pt x="1352" y="827"/>
                  </a:lnTo>
                  <a:lnTo>
                    <a:pt x="1348" y="823"/>
                  </a:lnTo>
                  <a:lnTo>
                    <a:pt x="1342" y="818"/>
                  </a:lnTo>
                  <a:lnTo>
                    <a:pt x="1334" y="809"/>
                  </a:lnTo>
                  <a:lnTo>
                    <a:pt x="1327" y="796"/>
                  </a:lnTo>
                  <a:lnTo>
                    <a:pt x="1322" y="784"/>
                  </a:lnTo>
                  <a:lnTo>
                    <a:pt x="1317" y="770"/>
                  </a:lnTo>
                  <a:lnTo>
                    <a:pt x="1312" y="755"/>
                  </a:lnTo>
                  <a:lnTo>
                    <a:pt x="1310" y="739"/>
                  </a:lnTo>
                  <a:lnTo>
                    <a:pt x="1308" y="724"/>
                  </a:lnTo>
                  <a:lnTo>
                    <a:pt x="1307" y="707"/>
                  </a:lnTo>
                  <a:lnTo>
                    <a:pt x="1306" y="675"/>
                  </a:lnTo>
                  <a:lnTo>
                    <a:pt x="1306" y="644"/>
                  </a:lnTo>
                  <a:lnTo>
                    <a:pt x="1270" y="341"/>
                  </a:lnTo>
                  <a:lnTo>
                    <a:pt x="1270" y="305"/>
                  </a:lnTo>
                  <a:lnTo>
                    <a:pt x="1270" y="291"/>
                  </a:lnTo>
                  <a:lnTo>
                    <a:pt x="1272" y="277"/>
                  </a:lnTo>
                  <a:lnTo>
                    <a:pt x="1276" y="264"/>
                  </a:lnTo>
                  <a:lnTo>
                    <a:pt x="1282" y="250"/>
                  </a:lnTo>
                  <a:lnTo>
                    <a:pt x="1287" y="236"/>
                  </a:lnTo>
                  <a:lnTo>
                    <a:pt x="1295" y="223"/>
                  </a:lnTo>
                  <a:lnTo>
                    <a:pt x="1303" y="209"/>
                  </a:lnTo>
                  <a:lnTo>
                    <a:pt x="1312" y="195"/>
                  </a:lnTo>
                  <a:lnTo>
                    <a:pt x="1324" y="183"/>
                  </a:lnTo>
                  <a:lnTo>
                    <a:pt x="1335" y="169"/>
                  </a:lnTo>
                  <a:lnTo>
                    <a:pt x="1347" y="156"/>
                  </a:lnTo>
                  <a:lnTo>
                    <a:pt x="1360" y="144"/>
                  </a:lnTo>
                  <a:lnTo>
                    <a:pt x="1374" y="132"/>
                  </a:lnTo>
                  <a:lnTo>
                    <a:pt x="1389" y="120"/>
                  </a:lnTo>
                  <a:lnTo>
                    <a:pt x="1404" y="108"/>
                  </a:lnTo>
                  <a:lnTo>
                    <a:pt x="1420" y="98"/>
                  </a:lnTo>
                  <a:lnTo>
                    <a:pt x="1436" y="87"/>
                  </a:lnTo>
                  <a:lnTo>
                    <a:pt x="1453" y="76"/>
                  </a:lnTo>
                  <a:lnTo>
                    <a:pt x="1470" y="67"/>
                  </a:lnTo>
                  <a:lnTo>
                    <a:pt x="1487" y="58"/>
                  </a:lnTo>
                  <a:lnTo>
                    <a:pt x="1506" y="49"/>
                  </a:lnTo>
                  <a:lnTo>
                    <a:pt x="1523" y="41"/>
                  </a:lnTo>
                  <a:lnTo>
                    <a:pt x="1541" y="34"/>
                  </a:lnTo>
                  <a:lnTo>
                    <a:pt x="1559" y="27"/>
                  </a:lnTo>
                  <a:lnTo>
                    <a:pt x="1577" y="20"/>
                  </a:lnTo>
                  <a:lnTo>
                    <a:pt x="1595" y="16"/>
                  </a:lnTo>
                  <a:lnTo>
                    <a:pt x="1612" y="11"/>
                  </a:lnTo>
                  <a:lnTo>
                    <a:pt x="1630" y="7"/>
                  </a:lnTo>
                  <a:lnTo>
                    <a:pt x="1647" y="4"/>
                  </a:lnTo>
                  <a:lnTo>
                    <a:pt x="1665" y="2"/>
                  </a:lnTo>
                  <a:lnTo>
                    <a:pt x="1681" y="0"/>
                  </a:lnTo>
                  <a:lnTo>
                    <a:pt x="1697" y="0"/>
                  </a:lnTo>
                  <a:lnTo>
                    <a:pt x="1716" y="1"/>
                  </a:lnTo>
                  <a:lnTo>
                    <a:pt x="1735" y="3"/>
                  </a:lnTo>
                  <a:lnTo>
                    <a:pt x="1756" y="7"/>
                  </a:lnTo>
                  <a:lnTo>
                    <a:pt x="1774" y="11"/>
                  </a:lnTo>
                  <a:lnTo>
                    <a:pt x="1794" y="17"/>
                  </a:lnTo>
                  <a:lnTo>
                    <a:pt x="1813" y="24"/>
                  </a:lnTo>
                  <a:lnTo>
                    <a:pt x="1832" y="31"/>
                  </a:lnTo>
                  <a:lnTo>
                    <a:pt x="1850" y="39"/>
                  </a:lnTo>
                  <a:lnTo>
                    <a:pt x="1884" y="57"/>
                  </a:lnTo>
                  <a:lnTo>
                    <a:pt x="1917" y="75"/>
                  </a:lnTo>
                  <a:lnTo>
                    <a:pt x="1948" y="95"/>
                  </a:lnTo>
                  <a:lnTo>
                    <a:pt x="1976" y="112"/>
                  </a:lnTo>
                  <a:lnTo>
                    <a:pt x="1992" y="123"/>
                  </a:lnTo>
                  <a:lnTo>
                    <a:pt x="2006" y="135"/>
                  </a:lnTo>
                  <a:lnTo>
                    <a:pt x="2021" y="146"/>
                  </a:lnTo>
                  <a:lnTo>
                    <a:pt x="2035" y="157"/>
                  </a:lnTo>
                  <a:lnTo>
                    <a:pt x="2046" y="170"/>
                  </a:lnTo>
                  <a:lnTo>
                    <a:pt x="2058" y="184"/>
                  </a:lnTo>
                  <a:lnTo>
                    <a:pt x="2068" y="197"/>
                  </a:lnTo>
                  <a:lnTo>
                    <a:pt x="2077" y="212"/>
                  </a:lnTo>
                  <a:lnTo>
                    <a:pt x="2085" y="228"/>
                  </a:lnTo>
                  <a:lnTo>
                    <a:pt x="2092" y="245"/>
                  </a:lnTo>
                  <a:lnTo>
                    <a:pt x="2098" y="264"/>
                  </a:lnTo>
                  <a:lnTo>
                    <a:pt x="2103" y="283"/>
                  </a:lnTo>
                  <a:lnTo>
                    <a:pt x="2107" y="304"/>
                  </a:lnTo>
                  <a:lnTo>
                    <a:pt x="2109" y="327"/>
                  </a:lnTo>
                  <a:lnTo>
                    <a:pt x="2111" y="352"/>
                  </a:lnTo>
                  <a:lnTo>
                    <a:pt x="2112" y="378"/>
                  </a:lnTo>
                  <a:lnTo>
                    <a:pt x="2108" y="415"/>
                  </a:lnTo>
                  <a:lnTo>
                    <a:pt x="2112" y="658"/>
                  </a:lnTo>
                  <a:lnTo>
                    <a:pt x="2112" y="671"/>
                  </a:lnTo>
                  <a:lnTo>
                    <a:pt x="2112" y="684"/>
                  </a:lnTo>
                  <a:lnTo>
                    <a:pt x="2111" y="697"/>
                  </a:lnTo>
                  <a:lnTo>
                    <a:pt x="2109" y="709"/>
                  </a:lnTo>
                  <a:lnTo>
                    <a:pt x="2107" y="721"/>
                  </a:lnTo>
                  <a:lnTo>
                    <a:pt x="2104" y="732"/>
                  </a:lnTo>
                  <a:lnTo>
                    <a:pt x="2100" y="742"/>
                  </a:lnTo>
                  <a:lnTo>
                    <a:pt x="2097" y="751"/>
                  </a:lnTo>
                  <a:lnTo>
                    <a:pt x="2091" y="760"/>
                  </a:lnTo>
                  <a:lnTo>
                    <a:pt x="2085" y="767"/>
                  </a:lnTo>
                  <a:lnTo>
                    <a:pt x="2078" y="774"/>
                  </a:lnTo>
                  <a:lnTo>
                    <a:pt x="2070" y="779"/>
                  </a:lnTo>
                  <a:lnTo>
                    <a:pt x="2061" y="784"/>
                  </a:lnTo>
                  <a:lnTo>
                    <a:pt x="2051" y="787"/>
                  </a:lnTo>
                  <a:lnTo>
                    <a:pt x="2040" y="790"/>
                  </a:lnTo>
                  <a:lnTo>
                    <a:pt x="2027" y="792"/>
                  </a:lnTo>
                  <a:lnTo>
                    <a:pt x="2014" y="793"/>
                  </a:lnTo>
                  <a:lnTo>
                    <a:pt x="2016" y="830"/>
                  </a:lnTo>
                  <a:lnTo>
                    <a:pt x="1978" y="1110"/>
                  </a:lnTo>
                  <a:lnTo>
                    <a:pt x="2221" y="1110"/>
                  </a:lnTo>
                  <a:lnTo>
                    <a:pt x="2248" y="1110"/>
                  </a:lnTo>
                  <a:lnTo>
                    <a:pt x="2274" y="1112"/>
                  </a:lnTo>
                  <a:lnTo>
                    <a:pt x="2300" y="1114"/>
                  </a:lnTo>
                  <a:lnTo>
                    <a:pt x="2327" y="1118"/>
                  </a:lnTo>
                  <a:lnTo>
                    <a:pt x="2352" y="1122"/>
                  </a:lnTo>
                  <a:lnTo>
                    <a:pt x="2376" y="1128"/>
                  </a:lnTo>
                  <a:lnTo>
                    <a:pt x="2400" y="1135"/>
                  </a:lnTo>
                  <a:lnTo>
                    <a:pt x="2422" y="1143"/>
                  </a:lnTo>
                  <a:lnTo>
                    <a:pt x="2443" y="1152"/>
                  </a:lnTo>
                  <a:lnTo>
                    <a:pt x="2463" y="1162"/>
                  </a:lnTo>
                  <a:lnTo>
                    <a:pt x="2481" y="1174"/>
                  </a:lnTo>
                  <a:lnTo>
                    <a:pt x="2497" y="1187"/>
                  </a:lnTo>
                  <a:lnTo>
                    <a:pt x="2504" y="1194"/>
                  </a:lnTo>
                  <a:lnTo>
                    <a:pt x="2511" y="1202"/>
                  </a:lnTo>
                  <a:lnTo>
                    <a:pt x="2516" y="1210"/>
                  </a:lnTo>
                  <a:lnTo>
                    <a:pt x="2522" y="1218"/>
                  </a:lnTo>
                  <a:lnTo>
                    <a:pt x="2528" y="1227"/>
                  </a:lnTo>
                  <a:lnTo>
                    <a:pt x="2531" y="1236"/>
                  </a:lnTo>
                  <a:lnTo>
                    <a:pt x="2536" y="1246"/>
                  </a:lnTo>
                  <a:lnTo>
                    <a:pt x="2538" y="1256"/>
                  </a:lnTo>
                  <a:lnTo>
                    <a:pt x="2566" y="1272"/>
                  </a:lnTo>
                  <a:lnTo>
                    <a:pt x="2590" y="1287"/>
                  </a:lnTo>
                  <a:lnTo>
                    <a:pt x="2608" y="1300"/>
                  </a:lnTo>
                  <a:lnTo>
                    <a:pt x="2623" y="1314"/>
                  </a:lnTo>
                  <a:lnTo>
                    <a:pt x="2635" y="1328"/>
                  </a:lnTo>
                  <a:lnTo>
                    <a:pt x="2646" y="1342"/>
                  </a:lnTo>
                  <a:lnTo>
                    <a:pt x="2654" y="1354"/>
                  </a:lnTo>
                  <a:lnTo>
                    <a:pt x="2660" y="1367"/>
                  </a:lnTo>
                  <a:lnTo>
                    <a:pt x="2672" y="1391"/>
                  </a:lnTo>
                  <a:lnTo>
                    <a:pt x="2686" y="1415"/>
                  </a:lnTo>
                  <a:lnTo>
                    <a:pt x="2694" y="1427"/>
                  </a:lnTo>
                  <a:lnTo>
                    <a:pt x="2705" y="1439"/>
                  </a:lnTo>
                  <a:lnTo>
                    <a:pt x="2718" y="1451"/>
                  </a:lnTo>
                  <a:lnTo>
                    <a:pt x="2734" y="1463"/>
                  </a:lnTo>
                  <a:lnTo>
                    <a:pt x="2759" y="1463"/>
                  </a:lnTo>
                  <a:lnTo>
                    <a:pt x="2778" y="1462"/>
                  </a:lnTo>
                  <a:lnTo>
                    <a:pt x="2786" y="1462"/>
                  </a:lnTo>
                  <a:lnTo>
                    <a:pt x="2793" y="1463"/>
                  </a:lnTo>
                  <a:lnTo>
                    <a:pt x="2799" y="1464"/>
                  </a:lnTo>
                  <a:lnTo>
                    <a:pt x="2803" y="1465"/>
                  </a:lnTo>
                  <a:lnTo>
                    <a:pt x="2808" y="1467"/>
                  </a:lnTo>
                  <a:lnTo>
                    <a:pt x="2810" y="1472"/>
                  </a:lnTo>
                  <a:lnTo>
                    <a:pt x="2814" y="1476"/>
                  </a:lnTo>
                  <a:lnTo>
                    <a:pt x="2815" y="1482"/>
                  </a:lnTo>
                  <a:lnTo>
                    <a:pt x="2818" y="1499"/>
                  </a:lnTo>
                  <a:lnTo>
                    <a:pt x="2819" y="1524"/>
                  </a:lnTo>
                  <a:lnTo>
                    <a:pt x="2865" y="1534"/>
                  </a:lnTo>
                  <a:lnTo>
                    <a:pt x="2897" y="1539"/>
                  </a:lnTo>
                  <a:lnTo>
                    <a:pt x="2918" y="1542"/>
                  </a:lnTo>
                  <a:lnTo>
                    <a:pt x="2934" y="1544"/>
                  </a:lnTo>
                  <a:lnTo>
                    <a:pt x="2941" y="1546"/>
                  </a:lnTo>
                  <a:lnTo>
                    <a:pt x="2947" y="1548"/>
                  </a:lnTo>
                  <a:lnTo>
                    <a:pt x="2957" y="1553"/>
                  </a:lnTo>
                  <a:lnTo>
                    <a:pt x="2966" y="1558"/>
                  </a:lnTo>
                  <a:lnTo>
                    <a:pt x="2990" y="1574"/>
                  </a:lnTo>
                  <a:lnTo>
                    <a:pt x="3026" y="1598"/>
                  </a:lnTo>
                  <a:lnTo>
                    <a:pt x="3078" y="1570"/>
                  </a:lnTo>
                  <a:lnTo>
                    <a:pt x="3112" y="1609"/>
                  </a:lnTo>
                  <a:lnTo>
                    <a:pt x="3128" y="1599"/>
                  </a:lnTo>
                  <a:lnTo>
                    <a:pt x="3148" y="1587"/>
                  </a:lnTo>
                  <a:lnTo>
                    <a:pt x="3169" y="1576"/>
                  </a:lnTo>
                  <a:lnTo>
                    <a:pt x="3192" y="1564"/>
                  </a:lnTo>
                  <a:lnTo>
                    <a:pt x="3204" y="1560"/>
                  </a:lnTo>
                  <a:lnTo>
                    <a:pt x="3216" y="1556"/>
                  </a:lnTo>
                  <a:lnTo>
                    <a:pt x="3228" y="1553"/>
                  </a:lnTo>
                  <a:lnTo>
                    <a:pt x="3239" y="1551"/>
                  </a:lnTo>
                  <a:lnTo>
                    <a:pt x="3249" y="1550"/>
                  </a:lnTo>
                  <a:lnTo>
                    <a:pt x="3261" y="1548"/>
                  </a:lnTo>
                  <a:lnTo>
                    <a:pt x="3271" y="1550"/>
                  </a:lnTo>
                  <a:lnTo>
                    <a:pt x="3280" y="1552"/>
                  </a:lnTo>
                  <a:lnTo>
                    <a:pt x="3462" y="1500"/>
                  </a:lnTo>
                  <a:lnTo>
                    <a:pt x="3465" y="1512"/>
                  </a:lnTo>
                  <a:lnTo>
                    <a:pt x="3496" y="1488"/>
                  </a:lnTo>
                  <a:lnTo>
                    <a:pt x="3521" y="1466"/>
                  </a:lnTo>
                  <a:lnTo>
                    <a:pt x="3529" y="1462"/>
                  </a:lnTo>
                  <a:lnTo>
                    <a:pt x="3536" y="1457"/>
                  </a:lnTo>
                  <a:lnTo>
                    <a:pt x="3544" y="1454"/>
                  </a:lnTo>
                  <a:lnTo>
                    <a:pt x="3553" y="1450"/>
                  </a:lnTo>
                  <a:lnTo>
                    <a:pt x="3564" y="1447"/>
                  </a:lnTo>
                  <a:lnTo>
                    <a:pt x="3574" y="1443"/>
                  </a:lnTo>
                  <a:lnTo>
                    <a:pt x="3587" y="1441"/>
                  </a:lnTo>
                  <a:lnTo>
                    <a:pt x="3600" y="1440"/>
                  </a:lnTo>
                  <a:lnTo>
                    <a:pt x="3641" y="1436"/>
                  </a:lnTo>
                  <a:lnTo>
                    <a:pt x="3668" y="1435"/>
                  </a:lnTo>
                  <a:lnTo>
                    <a:pt x="3684" y="1434"/>
                  </a:lnTo>
                  <a:lnTo>
                    <a:pt x="3694" y="1434"/>
                  </a:lnTo>
                  <a:lnTo>
                    <a:pt x="3699" y="1432"/>
                  </a:lnTo>
                  <a:lnTo>
                    <a:pt x="3702" y="1431"/>
                  </a:lnTo>
                  <a:lnTo>
                    <a:pt x="3708" y="1427"/>
                  </a:lnTo>
                  <a:lnTo>
                    <a:pt x="3714" y="1423"/>
                  </a:lnTo>
                  <a:lnTo>
                    <a:pt x="3731" y="1410"/>
                  </a:lnTo>
                  <a:lnTo>
                    <a:pt x="3758" y="1390"/>
                  </a:lnTo>
                  <a:lnTo>
                    <a:pt x="3771" y="1382"/>
                  </a:lnTo>
                  <a:lnTo>
                    <a:pt x="3787" y="1372"/>
                  </a:lnTo>
                  <a:lnTo>
                    <a:pt x="3806" y="1362"/>
                  </a:lnTo>
                  <a:lnTo>
                    <a:pt x="3827" y="1352"/>
                  </a:lnTo>
                  <a:lnTo>
                    <a:pt x="3872" y="1331"/>
                  </a:lnTo>
                  <a:lnTo>
                    <a:pt x="3919" y="1310"/>
                  </a:lnTo>
                  <a:lnTo>
                    <a:pt x="3934" y="1322"/>
                  </a:lnTo>
                  <a:lnTo>
                    <a:pt x="3934" y="1307"/>
                  </a:lnTo>
                  <a:lnTo>
                    <a:pt x="3935" y="1291"/>
                  </a:lnTo>
                  <a:lnTo>
                    <a:pt x="3939" y="1274"/>
                  </a:lnTo>
                  <a:lnTo>
                    <a:pt x="3944" y="1257"/>
                  </a:lnTo>
                  <a:lnTo>
                    <a:pt x="3951" y="1238"/>
                  </a:lnTo>
                  <a:lnTo>
                    <a:pt x="3958" y="1219"/>
                  </a:lnTo>
                  <a:lnTo>
                    <a:pt x="3967" y="1200"/>
                  </a:lnTo>
                  <a:lnTo>
                    <a:pt x="3975" y="1180"/>
                  </a:lnTo>
                  <a:lnTo>
                    <a:pt x="3994" y="1143"/>
                  </a:lnTo>
                  <a:lnTo>
                    <a:pt x="4011" y="1106"/>
                  </a:lnTo>
                  <a:lnTo>
                    <a:pt x="4019" y="1090"/>
                  </a:lnTo>
                  <a:lnTo>
                    <a:pt x="4025" y="1074"/>
                  </a:lnTo>
                  <a:lnTo>
                    <a:pt x="4029" y="1059"/>
                  </a:lnTo>
                  <a:lnTo>
                    <a:pt x="4033" y="1047"/>
                  </a:lnTo>
                  <a:lnTo>
                    <a:pt x="4036" y="1023"/>
                  </a:lnTo>
                  <a:lnTo>
                    <a:pt x="4037" y="991"/>
                  </a:lnTo>
                  <a:lnTo>
                    <a:pt x="4037" y="954"/>
                  </a:lnTo>
                  <a:lnTo>
                    <a:pt x="4037" y="915"/>
                  </a:lnTo>
                  <a:lnTo>
                    <a:pt x="4037" y="879"/>
                  </a:lnTo>
                  <a:lnTo>
                    <a:pt x="4037" y="847"/>
                  </a:lnTo>
                  <a:lnTo>
                    <a:pt x="4038" y="833"/>
                  </a:lnTo>
                  <a:lnTo>
                    <a:pt x="4038" y="822"/>
                  </a:lnTo>
                  <a:lnTo>
                    <a:pt x="4039" y="814"/>
                  </a:lnTo>
                  <a:lnTo>
                    <a:pt x="4041" y="809"/>
                  </a:lnTo>
                  <a:lnTo>
                    <a:pt x="4051" y="811"/>
                  </a:lnTo>
                  <a:lnTo>
                    <a:pt x="4060" y="812"/>
                  </a:lnTo>
                  <a:lnTo>
                    <a:pt x="4068" y="816"/>
                  </a:lnTo>
                  <a:lnTo>
                    <a:pt x="4075" y="819"/>
                  </a:lnTo>
                  <a:lnTo>
                    <a:pt x="4082" y="825"/>
                  </a:lnTo>
                  <a:lnTo>
                    <a:pt x="4089" y="833"/>
                  </a:lnTo>
                  <a:lnTo>
                    <a:pt x="4095" y="843"/>
                  </a:lnTo>
                  <a:lnTo>
                    <a:pt x="4102" y="856"/>
                  </a:lnTo>
                  <a:lnTo>
                    <a:pt x="4107" y="866"/>
                  </a:lnTo>
                  <a:lnTo>
                    <a:pt x="4117" y="889"/>
                  </a:lnTo>
                  <a:lnTo>
                    <a:pt x="4124" y="908"/>
                  </a:lnTo>
                  <a:lnTo>
                    <a:pt x="4129" y="927"/>
                  </a:lnTo>
                  <a:lnTo>
                    <a:pt x="4132" y="944"/>
                  </a:lnTo>
                  <a:lnTo>
                    <a:pt x="4135" y="960"/>
                  </a:lnTo>
                  <a:lnTo>
                    <a:pt x="4141" y="978"/>
                  </a:lnTo>
                  <a:lnTo>
                    <a:pt x="4148" y="998"/>
                  </a:lnTo>
                  <a:lnTo>
                    <a:pt x="4157" y="1020"/>
                  </a:lnTo>
                  <a:lnTo>
                    <a:pt x="4173" y="1012"/>
                  </a:lnTo>
                  <a:lnTo>
                    <a:pt x="4188" y="1004"/>
                  </a:lnTo>
                  <a:lnTo>
                    <a:pt x="4202" y="995"/>
                  </a:lnTo>
                  <a:lnTo>
                    <a:pt x="4214" y="985"/>
                  </a:lnTo>
                  <a:lnTo>
                    <a:pt x="4226" y="975"/>
                  </a:lnTo>
                  <a:lnTo>
                    <a:pt x="4238" y="964"/>
                  </a:lnTo>
                  <a:lnTo>
                    <a:pt x="4249" y="954"/>
                  </a:lnTo>
                  <a:lnTo>
                    <a:pt x="4259" y="943"/>
                  </a:lnTo>
                  <a:lnTo>
                    <a:pt x="4278" y="920"/>
                  </a:lnTo>
                  <a:lnTo>
                    <a:pt x="4297" y="896"/>
                  </a:lnTo>
                  <a:lnTo>
                    <a:pt x="4314" y="871"/>
                  </a:lnTo>
                  <a:lnTo>
                    <a:pt x="4330" y="847"/>
                  </a:lnTo>
                  <a:lnTo>
                    <a:pt x="4347" y="822"/>
                  </a:lnTo>
                  <a:lnTo>
                    <a:pt x="4364" y="798"/>
                  </a:lnTo>
                  <a:lnTo>
                    <a:pt x="4381" y="774"/>
                  </a:lnTo>
                  <a:lnTo>
                    <a:pt x="4401" y="751"/>
                  </a:lnTo>
                  <a:lnTo>
                    <a:pt x="4411" y="739"/>
                  </a:lnTo>
                  <a:lnTo>
                    <a:pt x="4421" y="729"/>
                  </a:lnTo>
                  <a:lnTo>
                    <a:pt x="4433" y="719"/>
                  </a:lnTo>
                  <a:lnTo>
                    <a:pt x="4445" y="708"/>
                  </a:lnTo>
                  <a:lnTo>
                    <a:pt x="4458" y="699"/>
                  </a:lnTo>
                  <a:lnTo>
                    <a:pt x="4470" y="690"/>
                  </a:lnTo>
                  <a:lnTo>
                    <a:pt x="4485" y="681"/>
                  </a:lnTo>
                  <a:lnTo>
                    <a:pt x="4500" y="674"/>
                  </a:lnTo>
                  <a:lnTo>
                    <a:pt x="4504" y="682"/>
                  </a:lnTo>
                  <a:lnTo>
                    <a:pt x="4506" y="690"/>
                  </a:lnTo>
                  <a:lnTo>
                    <a:pt x="4508" y="698"/>
                  </a:lnTo>
                  <a:lnTo>
                    <a:pt x="4509" y="706"/>
                  </a:lnTo>
                  <a:lnTo>
                    <a:pt x="4510" y="713"/>
                  </a:lnTo>
                  <a:lnTo>
                    <a:pt x="4510" y="720"/>
                  </a:lnTo>
                  <a:lnTo>
                    <a:pt x="4509" y="727"/>
                  </a:lnTo>
                  <a:lnTo>
                    <a:pt x="4508" y="734"/>
                  </a:lnTo>
                  <a:lnTo>
                    <a:pt x="4505" y="747"/>
                  </a:lnTo>
                  <a:lnTo>
                    <a:pt x="4499" y="760"/>
                  </a:lnTo>
                  <a:lnTo>
                    <a:pt x="4492" y="771"/>
                  </a:lnTo>
                  <a:lnTo>
                    <a:pt x="4484" y="784"/>
                  </a:lnTo>
                  <a:lnTo>
                    <a:pt x="4467" y="808"/>
                  </a:lnTo>
                  <a:lnTo>
                    <a:pt x="4450" y="832"/>
                  </a:lnTo>
                  <a:lnTo>
                    <a:pt x="4442" y="846"/>
                  </a:lnTo>
                  <a:lnTo>
                    <a:pt x="4435" y="859"/>
                  </a:lnTo>
                  <a:lnTo>
                    <a:pt x="4430" y="873"/>
                  </a:lnTo>
                  <a:lnTo>
                    <a:pt x="4426" y="889"/>
                  </a:lnTo>
                  <a:lnTo>
                    <a:pt x="4437" y="882"/>
                  </a:lnTo>
                  <a:lnTo>
                    <a:pt x="4448" y="873"/>
                  </a:lnTo>
                  <a:lnTo>
                    <a:pt x="4458" y="864"/>
                  </a:lnTo>
                  <a:lnTo>
                    <a:pt x="4468" y="854"/>
                  </a:lnTo>
                  <a:lnTo>
                    <a:pt x="4489" y="832"/>
                  </a:lnTo>
                  <a:lnTo>
                    <a:pt x="4508" y="808"/>
                  </a:lnTo>
                  <a:lnTo>
                    <a:pt x="4528" y="785"/>
                  </a:lnTo>
                  <a:lnTo>
                    <a:pt x="4548" y="763"/>
                  </a:lnTo>
                  <a:lnTo>
                    <a:pt x="4558" y="754"/>
                  </a:lnTo>
                  <a:lnTo>
                    <a:pt x="4569" y="745"/>
                  </a:lnTo>
                  <a:lnTo>
                    <a:pt x="4580" y="737"/>
                  </a:lnTo>
                  <a:lnTo>
                    <a:pt x="4592" y="731"/>
                  </a:lnTo>
                  <a:lnTo>
                    <a:pt x="4597" y="729"/>
                  </a:lnTo>
                  <a:lnTo>
                    <a:pt x="4603" y="729"/>
                  </a:lnTo>
                  <a:lnTo>
                    <a:pt x="4608" y="730"/>
                  </a:lnTo>
                  <a:lnTo>
                    <a:pt x="4612" y="732"/>
                  </a:lnTo>
                  <a:lnTo>
                    <a:pt x="4617" y="736"/>
                  </a:lnTo>
                  <a:lnTo>
                    <a:pt x="4621" y="740"/>
                  </a:lnTo>
                  <a:lnTo>
                    <a:pt x="4625" y="746"/>
                  </a:lnTo>
                  <a:lnTo>
                    <a:pt x="4628" y="752"/>
                  </a:lnTo>
                  <a:lnTo>
                    <a:pt x="4629" y="755"/>
                  </a:lnTo>
                  <a:lnTo>
                    <a:pt x="4629" y="760"/>
                  </a:lnTo>
                  <a:lnTo>
                    <a:pt x="4628" y="766"/>
                  </a:lnTo>
                  <a:lnTo>
                    <a:pt x="4627" y="772"/>
                  </a:lnTo>
                  <a:lnTo>
                    <a:pt x="4623" y="786"/>
                  </a:lnTo>
                  <a:lnTo>
                    <a:pt x="4614" y="803"/>
                  </a:lnTo>
                  <a:lnTo>
                    <a:pt x="4604" y="823"/>
                  </a:lnTo>
                  <a:lnTo>
                    <a:pt x="4593" y="842"/>
                  </a:lnTo>
                  <a:lnTo>
                    <a:pt x="4579" y="864"/>
                  </a:lnTo>
                  <a:lnTo>
                    <a:pt x="4564" y="884"/>
                  </a:lnTo>
                  <a:lnTo>
                    <a:pt x="4534" y="927"/>
                  </a:lnTo>
                  <a:lnTo>
                    <a:pt x="4505" y="964"/>
                  </a:lnTo>
                  <a:lnTo>
                    <a:pt x="4491" y="980"/>
                  </a:lnTo>
                  <a:lnTo>
                    <a:pt x="4480" y="994"/>
                  </a:lnTo>
                  <a:lnTo>
                    <a:pt x="4469" y="1006"/>
                  </a:lnTo>
                  <a:lnTo>
                    <a:pt x="4461" y="1012"/>
                  </a:lnTo>
                  <a:lnTo>
                    <a:pt x="4472" y="1033"/>
                  </a:lnTo>
                  <a:lnTo>
                    <a:pt x="4490" y="1020"/>
                  </a:lnTo>
                  <a:lnTo>
                    <a:pt x="4504" y="1010"/>
                  </a:lnTo>
                  <a:lnTo>
                    <a:pt x="4509" y="1004"/>
                  </a:lnTo>
                  <a:lnTo>
                    <a:pt x="4517" y="1000"/>
                  </a:lnTo>
                  <a:lnTo>
                    <a:pt x="4526" y="994"/>
                  </a:lnTo>
                  <a:lnTo>
                    <a:pt x="4539" y="987"/>
                  </a:lnTo>
                  <a:lnTo>
                    <a:pt x="4673" y="922"/>
                  </a:lnTo>
                  <a:lnTo>
                    <a:pt x="4690" y="914"/>
                  </a:lnTo>
                  <a:lnTo>
                    <a:pt x="4703" y="912"/>
                  </a:lnTo>
                  <a:lnTo>
                    <a:pt x="4714" y="910"/>
                  </a:lnTo>
                  <a:lnTo>
                    <a:pt x="4730" y="907"/>
                  </a:lnTo>
                  <a:lnTo>
                    <a:pt x="4745" y="938"/>
                  </a:lnTo>
                  <a:lnTo>
                    <a:pt x="4737" y="950"/>
                  </a:lnTo>
                  <a:lnTo>
                    <a:pt x="4727" y="962"/>
                  </a:lnTo>
                  <a:lnTo>
                    <a:pt x="4715" y="975"/>
                  </a:lnTo>
                  <a:lnTo>
                    <a:pt x="4701" y="987"/>
                  </a:lnTo>
                  <a:lnTo>
                    <a:pt x="4687" y="1001"/>
                  </a:lnTo>
                  <a:lnTo>
                    <a:pt x="4671" y="1014"/>
                  </a:lnTo>
                  <a:lnTo>
                    <a:pt x="4653" y="1026"/>
                  </a:lnTo>
                  <a:lnTo>
                    <a:pt x="4636" y="1039"/>
                  </a:lnTo>
                  <a:lnTo>
                    <a:pt x="4598" y="1064"/>
                  </a:lnTo>
                  <a:lnTo>
                    <a:pt x="4561" y="1087"/>
                  </a:lnTo>
                  <a:lnTo>
                    <a:pt x="4524" y="1108"/>
                  </a:lnTo>
                  <a:lnTo>
                    <a:pt x="4491" y="1127"/>
                  </a:lnTo>
                  <a:lnTo>
                    <a:pt x="4512" y="1168"/>
                  </a:lnTo>
                  <a:lnTo>
                    <a:pt x="4683" y="1128"/>
                  </a:lnTo>
                  <a:lnTo>
                    <a:pt x="4719" y="1142"/>
                  </a:lnTo>
                  <a:lnTo>
                    <a:pt x="4709" y="1184"/>
                  </a:lnTo>
                  <a:lnTo>
                    <a:pt x="4550" y="1248"/>
                  </a:lnTo>
                  <a:lnTo>
                    <a:pt x="4521" y="1265"/>
                  </a:lnTo>
                  <a:lnTo>
                    <a:pt x="4514" y="1270"/>
                  </a:lnTo>
                  <a:lnTo>
                    <a:pt x="4506" y="1275"/>
                  </a:lnTo>
                  <a:lnTo>
                    <a:pt x="4498" y="1283"/>
                  </a:lnTo>
                  <a:lnTo>
                    <a:pt x="4490" y="1292"/>
                  </a:lnTo>
                  <a:lnTo>
                    <a:pt x="4473" y="1313"/>
                  </a:lnTo>
                  <a:lnTo>
                    <a:pt x="4453" y="1336"/>
                  </a:lnTo>
                  <a:lnTo>
                    <a:pt x="4433" y="1361"/>
                  </a:lnTo>
                  <a:lnTo>
                    <a:pt x="4410" y="1386"/>
                  </a:lnTo>
                  <a:lnTo>
                    <a:pt x="4398" y="1399"/>
                  </a:lnTo>
                  <a:lnTo>
                    <a:pt x="4385" y="1411"/>
                  </a:lnTo>
                  <a:lnTo>
                    <a:pt x="4371" y="1422"/>
                  </a:lnTo>
                  <a:lnTo>
                    <a:pt x="4357" y="1433"/>
                  </a:lnTo>
                  <a:lnTo>
                    <a:pt x="4344" y="1441"/>
                  </a:lnTo>
                  <a:lnTo>
                    <a:pt x="4325" y="1452"/>
                  </a:lnTo>
                  <a:lnTo>
                    <a:pt x="4302" y="1466"/>
                  </a:lnTo>
                  <a:lnTo>
                    <a:pt x="4277" y="1480"/>
                  </a:lnTo>
                  <a:lnTo>
                    <a:pt x="4251" y="1495"/>
                  </a:lnTo>
                  <a:lnTo>
                    <a:pt x="4223" y="1510"/>
                  </a:lnTo>
                  <a:lnTo>
                    <a:pt x="4197" y="1523"/>
                  </a:lnTo>
                  <a:lnTo>
                    <a:pt x="4172" y="1537"/>
                  </a:lnTo>
                  <a:lnTo>
                    <a:pt x="4229" y="1588"/>
                  </a:lnTo>
                  <a:lnTo>
                    <a:pt x="4249" y="1646"/>
                  </a:lnTo>
                  <a:lnTo>
                    <a:pt x="4239" y="1655"/>
                  </a:lnTo>
                  <a:lnTo>
                    <a:pt x="4227" y="1665"/>
                  </a:lnTo>
                  <a:lnTo>
                    <a:pt x="4211" y="1676"/>
                  </a:lnTo>
                  <a:lnTo>
                    <a:pt x="4189" y="1689"/>
                  </a:lnTo>
                  <a:lnTo>
                    <a:pt x="4165" y="1703"/>
                  </a:lnTo>
                  <a:lnTo>
                    <a:pt x="4138" y="1716"/>
                  </a:lnTo>
                  <a:lnTo>
                    <a:pt x="4107" y="1731"/>
                  </a:lnTo>
                  <a:lnTo>
                    <a:pt x="4073" y="1747"/>
                  </a:lnTo>
                  <a:lnTo>
                    <a:pt x="3997" y="1779"/>
                  </a:lnTo>
                  <a:lnTo>
                    <a:pt x="3914" y="1812"/>
                  </a:lnTo>
                  <a:lnTo>
                    <a:pt x="3824" y="1847"/>
                  </a:lnTo>
                  <a:lnTo>
                    <a:pt x="3731" y="1881"/>
                  </a:lnTo>
                  <a:lnTo>
                    <a:pt x="3636" y="1914"/>
                  </a:lnTo>
                  <a:lnTo>
                    <a:pt x="3541" y="1945"/>
                  </a:lnTo>
                  <a:lnTo>
                    <a:pt x="3448" y="1974"/>
                  </a:lnTo>
                  <a:lnTo>
                    <a:pt x="3361" y="1999"/>
                  </a:lnTo>
                  <a:lnTo>
                    <a:pt x="3319" y="2009"/>
                  </a:lnTo>
                  <a:lnTo>
                    <a:pt x="3280" y="2019"/>
                  </a:lnTo>
                  <a:lnTo>
                    <a:pt x="3242" y="2027"/>
                  </a:lnTo>
                  <a:lnTo>
                    <a:pt x="3208" y="2035"/>
                  </a:lnTo>
                  <a:lnTo>
                    <a:pt x="3176" y="2041"/>
                  </a:lnTo>
                  <a:lnTo>
                    <a:pt x="3148" y="2044"/>
                  </a:lnTo>
                  <a:lnTo>
                    <a:pt x="3121" y="2048"/>
                  </a:lnTo>
                  <a:lnTo>
                    <a:pt x="3100" y="2048"/>
                  </a:lnTo>
                  <a:lnTo>
                    <a:pt x="3026" y="2048"/>
                  </a:lnTo>
                  <a:lnTo>
                    <a:pt x="2710" y="2022"/>
                  </a:lnTo>
                  <a:lnTo>
                    <a:pt x="2682" y="2585"/>
                  </a:lnTo>
                  <a:lnTo>
                    <a:pt x="2682" y="2607"/>
                  </a:lnTo>
                  <a:lnTo>
                    <a:pt x="2682" y="2628"/>
                  </a:lnTo>
                  <a:lnTo>
                    <a:pt x="2683" y="2651"/>
                  </a:lnTo>
                  <a:lnTo>
                    <a:pt x="2684" y="2675"/>
                  </a:lnTo>
                  <a:lnTo>
                    <a:pt x="2689" y="2724"/>
                  </a:lnTo>
                  <a:lnTo>
                    <a:pt x="2695" y="2775"/>
                  </a:lnTo>
                  <a:lnTo>
                    <a:pt x="2699" y="2826"/>
                  </a:lnTo>
                  <a:lnTo>
                    <a:pt x="2705" y="2880"/>
                  </a:lnTo>
                  <a:lnTo>
                    <a:pt x="2708" y="2934"/>
                  </a:lnTo>
                  <a:lnTo>
                    <a:pt x="2710" y="2987"/>
                  </a:lnTo>
                  <a:lnTo>
                    <a:pt x="2710" y="3014"/>
                  </a:lnTo>
                  <a:lnTo>
                    <a:pt x="2711" y="3038"/>
                  </a:lnTo>
                  <a:lnTo>
                    <a:pt x="2712" y="3062"/>
                  </a:lnTo>
                  <a:lnTo>
                    <a:pt x="2714" y="3086"/>
                  </a:lnTo>
                  <a:lnTo>
                    <a:pt x="2720" y="3130"/>
                  </a:lnTo>
                  <a:lnTo>
                    <a:pt x="2727" y="3173"/>
                  </a:lnTo>
                  <a:lnTo>
                    <a:pt x="2735" y="3216"/>
                  </a:lnTo>
                  <a:lnTo>
                    <a:pt x="2744" y="3258"/>
                  </a:lnTo>
                  <a:lnTo>
                    <a:pt x="2752" y="3303"/>
                  </a:lnTo>
                  <a:lnTo>
                    <a:pt x="2761" y="3351"/>
                  </a:lnTo>
                  <a:lnTo>
                    <a:pt x="2774" y="3430"/>
                  </a:lnTo>
                  <a:lnTo>
                    <a:pt x="2789" y="3519"/>
                  </a:lnTo>
                  <a:lnTo>
                    <a:pt x="2805" y="3615"/>
                  </a:lnTo>
                  <a:lnTo>
                    <a:pt x="2819" y="3714"/>
                  </a:lnTo>
                  <a:lnTo>
                    <a:pt x="2827" y="3766"/>
                  </a:lnTo>
                  <a:lnTo>
                    <a:pt x="2833" y="3816"/>
                  </a:lnTo>
                  <a:lnTo>
                    <a:pt x="2840" y="3866"/>
                  </a:lnTo>
                  <a:lnTo>
                    <a:pt x="2845" y="3915"/>
                  </a:lnTo>
                  <a:lnTo>
                    <a:pt x="2849" y="3963"/>
                  </a:lnTo>
                  <a:lnTo>
                    <a:pt x="2853" y="4010"/>
                  </a:lnTo>
                  <a:lnTo>
                    <a:pt x="2855" y="4055"/>
                  </a:lnTo>
                  <a:lnTo>
                    <a:pt x="2856" y="4097"/>
                  </a:lnTo>
                  <a:lnTo>
                    <a:pt x="2856" y="4110"/>
                  </a:lnTo>
                  <a:lnTo>
                    <a:pt x="2855" y="4118"/>
                  </a:lnTo>
                  <a:lnTo>
                    <a:pt x="2854" y="4126"/>
                  </a:lnTo>
                  <a:lnTo>
                    <a:pt x="2851" y="4130"/>
                  </a:lnTo>
                  <a:lnTo>
                    <a:pt x="2849" y="4136"/>
                  </a:lnTo>
                  <a:lnTo>
                    <a:pt x="2841" y="4145"/>
                  </a:lnTo>
                  <a:lnTo>
                    <a:pt x="2831" y="4158"/>
                  </a:lnTo>
                  <a:lnTo>
                    <a:pt x="2833" y="4200"/>
                  </a:lnTo>
                  <a:lnTo>
                    <a:pt x="2838" y="4242"/>
                  </a:lnTo>
                  <a:lnTo>
                    <a:pt x="2843" y="4285"/>
                  </a:lnTo>
                  <a:lnTo>
                    <a:pt x="2850" y="4328"/>
                  </a:lnTo>
                  <a:lnTo>
                    <a:pt x="2857" y="4374"/>
                  </a:lnTo>
                  <a:lnTo>
                    <a:pt x="2863" y="4421"/>
                  </a:lnTo>
                  <a:lnTo>
                    <a:pt x="2865" y="4446"/>
                  </a:lnTo>
                  <a:lnTo>
                    <a:pt x="2866" y="4471"/>
                  </a:lnTo>
                  <a:lnTo>
                    <a:pt x="2867" y="4497"/>
                  </a:lnTo>
                  <a:lnTo>
                    <a:pt x="2867" y="4523"/>
                  </a:lnTo>
                  <a:lnTo>
                    <a:pt x="2867" y="4571"/>
                  </a:lnTo>
                  <a:lnTo>
                    <a:pt x="2867" y="4621"/>
                  </a:lnTo>
                  <a:lnTo>
                    <a:pt x="2866" y="4671"/>
                  </a:lnTo>
                  <a:lnTo>
                    <a:pt x="2866" y="4721"/>
                  </a:lnTo>
                  <a:lnTo>
                    <a:pt x="2867" y="4771"/>
                  </a:lnTo>
                  <a:lnTo>
                    <a:pt x="2869" y="4818"/>
                  </a:lnTo>
                  <a:lnTo>
                    <a:pt x="2872" y="4863"/>
                  </a:lnTo>
                  <a:lnTo>
                    <a:pt x="2878" y="4904"/>
                  </a:lnTo>
                  <a:lnTo>
                    <a:pt x="2881" y="4932"/>
                  </a:lnTo>
                  <a:lnTo>
                    <a:pt x="2882" y="4966"/>
                  </a:lnTo>
                  <a:lnTo>
                    <a:pt x="2883" y="5006"/>
                  </a:lnTo>
                  <a:lnTo>
                    <a:pt x="2885" y="5052"/>
                  </a:lnTo>
                  <a:lnTo>
                    <a:pt x="2883" y="5154"/>
                  </a:lnTo>
                  <a:lnTo>
                    <a:pt x="2880" y="5268"/>
                  </a:lnTo>
                  <a:lnTo>
                    <a:pt x="2877" y="5382"/>
                  </a:lnTo>
                  <a:lnTo>
                    <a:pt x="2872" y="5493"/>
                  </a:lnTo>
                  <a:lnTo>
                    <a:pt x="2869" y="5591"/>
                  </a:lnTo>
                  <a:lnTo>
                    <a:pt x="2867" y="5670"/>
                  </a:lnTo>
                  <a:lnTo>
                    <a:pt x="2867" y="5745"/>
                  </a:lnTo>
                  <a:lnTo>
                    <a:pt x="2866" y="5840"/>
                  </a:lnTo>
                  <a:lnTo>
                    <a:pt x="2865" y="5946"/>
                  </a:lnTo>
                  <a:lnTo>
                    <a:pt x="2862" y="6058"/>
                  </a:lnTo>
                  <a:lnTo>
                    <a:pt x="2858" y="6169"/>
                  </a:lnTo>
                  <a:lnTo>
                    <a:pt x="2853" y="6272"/>
                  </a:lnTo>
                  <a:lnTo>
                    <a:pt x="2849" y="6319"/>
                  </a:lnTo>
                  <a:lnTo>
                    <a:pt x="2846" y="6362"/>
                  </a:lnTo>
                  <a:lnTo>
                    <a:pt x="2841" y="6399"/>
                  </a:lnTo>
                  <a:lnTo>
                    <a:pt x="2837" y="6431"/>
                  </a:lnTo>
                  <a:lnTo>
                    <a:pt x="2831" y="6464"/>
                  </a:lnTo>
                  <a:lnTo>
                    <a:pt x="2826" y="6509"/>
                  </a:lnTo>
                  <a:lnTo>
                    <a:pt x="2823" y="6559"/>
                  </a:lnTo>
                  <a:lnTo>
                    <a:pt x="2818" y="6613"/>
                  </a:lnTo>
                  <a:lnTo>
                    <a:pt x="2815" y="6666"/>
                  </a:lnTo>
                  <a:lnTo>
                    <a:pt x="2811" y="6716"/>
                  </a:lnTo>
                  <a:lnTo>
                    <a:pt x="2809" y="6759"/>
                  </a:lnTo>
                  <a:lnTo>
                    <a:pt x="2807" y="6792"/>
                  </a:lnTo>
                  <a:lnTo>
                    <a:pt x="2805" y="6833"/>
                  </a:lnTo>
                  <a:lnTo>
                    <a:pt x="2802" y="6868"/>
                  </a:lnTo>
                  <a:lnTo>
                    <a:pt x="2802" y="6896"/>
                  </a:lnTo>
                  <a:lnTo>
                    <a:pt x="2801" y="6919"/>
                  </a:lnTo>
                  <a:lnTo>
                    <a:pt x="2801" y="6951"/>
                  </a:lnTo>
                  <a:lnTo>
                    <a:pt x="2799" y="6973"/>
                  </a:lnTo>
                  <a:lnTo>
                    <a:pt x="2797" y="6982"/>
                  </a:lnTo>
                  <a:lnTo>
                    <a:pt x="2793" y="6991"/>
                  </a:lnTo>
                  <a:lnTo>
                    <a:pt x="2787" y="7001"/>
                  </a:lnTo>
                  <a:lnTo>
                    <a:pt x="2779" y="7013"/>
                  </a:lnTo>
                  <a:lnTo>
                    <a:pt x="2757" y="7046"/>
                  </a:lnTo>
                  <a:lnTo>
                    <a:pt x="2721" y="7096"/>
                  </a:lnTo>
                  <a:lnTo>
                    <a:pt x="2753" y="7111"/>
                  </a:lnTo>
                  <a:lnTo>
                    <a:pt x="2774" y="7121"/>
                  </a:lnTo>
                  <a:lnTo>
                    <a:pt x="2781" y="7125"/>
                  </a:lnTo>
                  <a:lnTo>
                    <a:pt x="2786" y="7128"/>
                  </a:lnTo>
                  <a:lnTo>
                    <a:pt x="2791" y="7132"/>
                  </a:lnTo>
                  <a:lnTo>
                    <a:pt x="2795" y="7136"/>
                  </a:lnTo>
                  <a:lnTo>
                    <a:pt x="2801" y="7147"/>
                  </a:lnTo>
                  <a:lnTo>
                    <a:pt x="2809" y="7163"/>
                  </a:lnTo>
                  <a:lnTo>
                    <a:pt x="2819" y="7188"/>
                  </a:lnTo>
                  <a:lnTo>
                    <a:pt x="2838" y="7224"/>
                  </a:lnTo>
                  <a:lnTo>
                    <a:pt x="2848" y="7241"/>
                  </a:lnTo>
                  <a:lnTo>
                    <a:pt x="2861" y="7260"/>
                  </a:lnTo>
                  <a:lnTo>
                    <a:pt x="2874" y="7277"/>
                  </a:lnTo>
                  <a:lnTo>
                    <a:pt x="2891" y="7294"/>
                  </a:lnTo>
                  <a:lnTo>
                    <a:pt x="2909" y="7310"/>
                  </a:lnTo>
                  <a:lnTo>
                    <a:pt x="2926" y="7324"/>
                  </a:lnTo>
                  <a:lnTo>
                    <a:pt x="2944" y="7336"/>
                  </a:lnTo>
                  <a:lnTo>
                    <a:pt x="2961" y="7345"/>
                  </a:lnTo>
                  <a:lnTo>
                    <a:pt x="3006" y="7367"/>
                  </a:lnTo>
                  <a:lnTo>
                    <a:pt x="3046" y="7387"/>
                  </a:lnTo>
                  <a:lnTo>
                    <a:pt x="3084" y="7406"/>
                  </a:lnTo>
                  <a:lnTo>
                    <a:pt x="3124" y="7427"/>
                  </a:lnTo>
                  <a:lnTo>
                    <a:pt x="3145" y="7438"/>
                  </a:lnTo>
                  <a:lnTo>
                    <a:pt x="3167" y="7453"/>
                  </a:lnTo>
                  <a:lnTo>
                    <a:pt x="3189" y="7469"/>
                  </a:lnTo>
                  <a:lnTo>
                    <a:pt x="3208" y="7485"/>
                  </a:lnTo>
                  <a:lnTo>
                    <a:pt x="3241" y="7511"/>
                  </a:lnTo>
                  <a:lnTo>
                    <a:pt x="3258" y="7524"/>
                  </a:lnTo>
                  <a:lnTo>
                    <a:pt x="3257" y="7532"/>
                  </a:lnTo>
                  <a:lnTo>
                    <a:pt x="3255" y="7539"/>
                  </a:lnTo>
                  <a:lnTo>
                    <a:pt x="3253" y="7547"/>
                  </a:lnTo>
                  <a:lnTo>
                    <a:pt x="3248" y="7553"/>
                  </a:lnTo>
                  <a:lnTo>
                    <a:pt x="3244" y="7560"/>
                  </a:lnTo>
                  <a:lnTo>
                    <a:pt x="3239" y="7566"/>
                  </a:lnTo>
                  <a:lnTo>
                    <a:pt x="3233" y="7572"/>
                  </a:lnTo>
                  <a:lnTo>
                    <a:pt x="3226" y="7577"/>
                  </a:lnTo>
                  <a:lnTo>
                    <a:pt x="3212" y="7588"/>
                  </a:lnTo>
                  <a:lnTo>
                    <a:pt x="3196" y="7597"/>
                  </a:lnTo>
                  <a:lnTo>
                    <a:pt x="3177" y="7604"/>
                  </a:lnTo>
                  <a:lnTo>
                    <a:pt x="3158" y="7611"/>
                  </a:lnTo>
                  <a:lnTo>
                    <a:pt x="3136" y="7616"/>
                  </a:lnTo>
                  <a:lnTo>
                    <a:pt x="3116" y="7622"/>
                  </a:lnTo>
                  <a:lnTo>
                    <a:pt x="3094" y="7625"/>
                  </a:lnTo>
                  <a:lnTo>
                    <a:pt x="3071" y="7629"/>
                  </a:lnTo>
                  <a:lnTo>
                    <a:pt x="3049" y="7631"/>
                  </a:lnTo>
                  <a:lnTo>
                    <a:pt x="3029" y="7632"/>
                  </a:lnTo>
                  <a:lnTo>
                    <a:pt x="3008" y="7633"/>
                  </a:lnTo>
                  <a:lnTo>
                    <a:pt x="2990" y="7633"/>
                  </a:lnTo>
                  <a:lnTo>
                    <a:pt x="2949" y="7632"/>
                  </a:lnTo>
                  <a:lnTo>
                    <a:pt x="2907" y="7630"/>
                  </a:lnTo>
                  <a:lnTo>
                    <a:pt x="2865" y="7624"/>
                  </a:lnTo>
                  <a:lnTo>
                    <a:pt x="2825" y="7617"/>
                  </a:lnTo>
                  <a:lnTo>
                    <a:pt x="2806" y="7614"/>
                  </a:lnTo>
                  <a:lnTo>
                    <a:pt x="2786" y="7608"/>
                  </a:lnTo>
                  <a:lnTo>
                    <a:pt x="2768" y="7604"/>
                  </a:lnTo>
                  <a:lnTo>
                    <a:pt x="2751" y="7598"/>
                  </a:lnTo>
                  <a:lnTo>
                    <a:pt x="2734" y="7591"/>
                  </a:lnTo>
                  <a:lnTo>
                    <a:pt x="2718" y="7584"/>
                  </a:lnTo>
                  <a:lnTo>
                    <a:pt x="2703" y="7576"/>
                  </a:lnTo>
                  <a:lnTo>
                    <a:pt x="2690" y="7567"/>
                  </a:lnTo>
                  <a:lnTo>
                    <a:pt x="2665" y="7551"/>
                  </a:lnTo>
                  <a:lnTo>
                    <a:pt x="2644" y="7537"/>
                  </a:lnTo>
                  <a:lnTo>
                    <a:pt x="2626" y="7527"/>
                  </a:lnTo>
                  <a:lnTo>
                    <a:pt x="2611" y="7518"/>
                  </a:lnTo>
                  <a:lnTo>
                    <a:pt x="2598" y="7512"/>
                  </a:lnTo>
                  <a:lnTo>
                    <a:pt x="2586" y="7508"/>
                  </a:lnTo>
                  <a:lnTo>
                    <a:pt x="2575" y="7505"/>
                  </a:lnTo>
                  <a:lnTo>
                    <a:pt x="2563" y="7503"/>
                  </a:lnTo>
                  <a:lnTo>
                    <a:pt x="2539" y="7504"/>
                  </a:lnTo>
                  <a:lnTo>
                    <a:pt x="2507" y="7507"/>
                  </a:lnTo>
                  <a:lnTo>
                    <a:pt x="2488" y="7509"/>
                  </a:lnTo>
                  <a:lnTo>
                    <a:pt x="2464" y="7510"/>
                  </a:lnTo>
                  <a:lnTo>
                    <a:pt x="2436" y="7511"/>
                  </a:lnTo>
                  <a:lnTo>
                    <a:pt x="2404" y="7511"/>
                  </a:lnTo>
                  <a:lnTo>
                    <a:pt x="2369" y="7511"/>
                  </a:lnTo>
                  <a:lnTo>
                    <a:pt x="2338" y="7510"/>
                  </a:lnTo>
                  <a:lnTo>
                    <a:pt x="2311" y="7507"/>
                  </a:lnTo>
                  <a:lnTo>
                    <a:pt x="2285" y="7502"/>
                  </a:lnTo>
                  <a:lnTo>
                    <a:pt x="2274" y="7500"/>
                  </a:lnTo>
                  <a:lnTo>
                    <a:pt x="2263" y="7496"/>
                  </a:lnTo>
                  <a:lnTo>
                    <a:pt x="2251" y="7492"/>
                  </a:lnTo>
                  <a:lnTo>
                    <a:pt x="2241" y="7487"/>
                  </a:lnTo>
                  <a:lnTo>
                    <a:pt x="2219" y="7477"/>
                  </a:lnTo>
                  <a:lnTo>
                    <a:pt x="2197" y="7463"/>
                  </a:lnTo>
                  <a:lnTo>
                    <a:pt x="2197" y="7341"/>
                  </a:lnTo>
                  <a:lnTo>
                    <a:pt x="2171" y="7305"/>
                  </a:lnTo>
                  <a:lnTo>
                    <a:pt x="2188" y="6889"/>
                  </a:lnTo>
                  <a:lnTo>
                    <a:pt x="2185" y="6646"/>
                  </a:lnTo>
                  <a:lnTo>
                    <a:pt x="2149" y="5902"/>
                  </a:lnTo>
                  <a:lnTo>
                    <a:pt x="2136" y="5902"/>
                  </a:lnTo>
                  <a:lnTo>
                    <a:pt x="1932" y="7241"/>
                  </a:lnTo>
                  <a:lnTo>
                    <a:pt x="1941" y="7268"/>
                  </a:lnTo>
                  <a:lnTo>
                    <a:pt x="1961" y="7437"/>
                  </a:lnTo>
                  <a:lnTo>
                    <a:pt x="1953" y="7511"/>
                  </a:lnTo>
                  <a:lnTo>
                    <a:pt x="1957" y="7513"/>
                  </a:lnTo>
                  <a:lnTo>
                    <a:pt x="1964" y="7519"/>
                  </a:lnTo>
                  <a:lnTo>
                    <a:pt x="1973" y="7526"/>
                  </a:lnTo>
                  <a:lnTo>
                    <a:pt x="1984" y="7535"/>
                  </a:lnTo>
                  <a:lnTo>
                    <a:pt x="2008" y="7558"/>
                  </a:lnTo>
                  <a:lnTo>
                    <a:pt x="2034" y="7584"/>
                  </a:lnTo>
                  <a:lnTo>
                    <a:pt x="2083" y="7637"/>
                  </a:lnTo>
                  <a:lnTo>
                    <a:pt x="2112" y="7670"/>
                  </a:lnTo>
                  <a:lnTo>
                    <a:pt x="2131" y="7693"/>
                  </a:lnTo>
                  <a:lnTo>
                    <a:pt x="2149" y="7712"/>
                  </a:lnTo>
                  <a:lnTo>
                    <a:pt x="2159" y="7723"/>
                  </a:lnTo>
                  <a:lnTo>
                    <a:pt x="2168" y="7732"/>
                  </a:lnTo>
                  <a:lnTo>
                    <a:pt x="2177" y="7743"/>
                  </a:lnTo>
                  <a:lnTo>
                    <a:pt x="2185" y="7755"/>
                  </a:lnTo>
                  <a:lnTo>
                    <a:pt x="2194" y="7768"/>
                  </a:lnTo>
                  <a:lnTo>
                    <a:pt x="2201" y="7781"/>
                  </a:lnTo>
                  <a:lnTo>
                    <a:pt x="2205" y="7792"/>
                  </a:lnTo>
                  <a:lnTo>
                    <a:pt x="2209" y="7803"/>
                  </a:lnTo>
                  <a:lnTo>
                    <a:pt x="2213" y="7814"/>
                  </a:lnTo>
                  <a:lnTo>
                    <a:pt x="2218" y="7825"/>
                  </a:lnTo>
                  <a:lnTo>
                    <a:pt x="2225" y="7838"/>
                  </a:lnTo>
                  <a:lnTo>
                    <a:pt x="2234" y="7853"/>
                  </a:lnTo>
                  <a:lnTo>
                    <a:pt x="2225" y="7863"/>
                  </a:lnTo>
                  <a:lnTo>
                    <a:pt x="2215" y="7873"/>
                  </a:lnTo>
                  <a:lnTo>
                    <a:pt x="2202" y="7881"/>
                  </a:lnTo>
                  <a:lnTo>
                    <a:pt x="2188" y="7889"/>
                  </a:lnTo>
                  <a:lnTo>
                    <a:pt x="2173" y="7896"/>
                  </a:lnTo>
                  <a:lnTo>
                    <a:pt x="2156" y="7902"/>
                  </a:lnTo>
                  <a:lnTo>
                    <a:pt x="2139" y="7908"/>
                  </a:lnTo>
                  <a:lnTo>
                    <a:pt x="2121" y="7912"/>
                  </a:lnTo>
                  <a:lnTo>
                    <a:pt x="2101" y="7916"/>
                  </a:lnTo>
                  <a:lnTo>
                    <a:pt x="2082" y="7919"/>
                  </a:lnTo>
                  <a:lnTo>
                    <a:pt x="2062" y="7921"/>
                  </a:lnTo>
                  <a:lnTo>
                    <a:pt x="2043" y="7923"/>
                  </a:lnTo>
                  <a:lnTo>
                    <a:pt x="2003" y="7925"/>
                  </a:lnTo>
                  <a:lnTo>
                    <a:pt x="1965" y="7926"/>
                  </a:lnTo>
                  <a:lnTo>
                    <a:pt x="1941" y="7926"/>
                  </a:lnTo>
                  <a:lnTo>
                    <a:pt x="1909" y="7925"/>
                  </a:lnTo>
                  <a:lnTo>
                    <a:pt x="1878" y="7924"/>
                  </a:lnTo>
                  <a:lnTo>
                    <a:pt x="1848" y="7920"/>
                  </a:lnTo>
                  <a:lnTo>
                    <a:pt x="1817" y="7916"/>
                  </a:lnTo>
                  <a:lnTo>
                    <a:pt x="1786" y="7910"/>
                  </a:lnTo>
                  <a:lnTo>
                    <a:pt x="1757" y="7903"/>
                  </a:lnTo>
                  <a:lnTo>
                    <a:pt x="1729" y="7894"/>
                  </a:lnTo>
                  <a:lnTo>
                    <a:pt x="1701" y="7884"/>
                  </a:lnTo>
                  <a:lnTo>
                    <a:pt x="1676" y="7872"/>
                  </a:lnTo>
                  <a:lnTo>
                    <a:pt x="1652" y="7859"/>
                  </a:lnTo>
                  <a:lnTo>
                    <a:pt x="1642" y="7852"/>
                  </a:lnTo>
                  <a:lnTo>
                    <a:pt x="1630" y="7844"/>
                  </a:lnTo>
                  <a:lnTo>
                    <a:pt x="1621" y="7836"/>
                  </a:lnTo>
                  <a:lnTo>
                    <a:pt x="1612" y="7828"/>
                  </a:lnTo>
                  <a:lnTo>
                    <a:pt x="1603" y="7819"/>
                  </a:lnTo>
                  <a:lnTo>
                    <a:pt x="1595" y="7808"/>
                  </a:lnTo>
                  <a:lnTo>
                    <a:pt x="1588" y="7799"/>
                  </a:lnTo>
                  <a:lnTo>
                    <a:pt x="1581" y="7789"/>
                  </a:lnTo>
                  <a:lnTo>
                    <a:pt x="1575" y="7779"/>
                  </a:lnTo>
                  <a:lnTo>
                    <a:pt x="1570" y="7767"/>
                  </a:lnTo>
                  <a:lnTo>
                    <a:pt x="1566" y="7756"/>
                  </a:lnTo>
                  <a:lnTo>
                    <a:pt x="1563" y="7743"/>
                  </a:lnTo>
                  <a:lnTo>
                    <a:pt x="1526" y="7743"/>
                  </a:lnTo>
                  <a:lnTo>
                    <a:pt x="1517" y="7743"/>
                  </a:lnTo>
                  <a:lnTo>
                    <a:pt x="1508" y="7741"/>
                  </a:lnTo>
                  <a:lnTo>
                    <a:pt x="1500" y="7740"/>
                  </a:lnTo>
                  <a:lnTo>
                    <a:pt x="1491" y="7736"/>
                  </a:lnTo>
                  <a:lnTo>
                    <a:pt x="1475" y="7729"/>
                  </a:lnTo>
                  <a:lnTo>
                    <a:pt x="1459" y="7720"/>
                  </a:lnTo>
                  <a:lnTo>
                    <a:pt x="1430" y="7701"/>
                  </a:lnTo>
                  <a:lnTo>
                    <a:pt x="1404" y="7683"/>
                  </a:lnTo>
                  <a:lnTo>
                    <a:pt x="1404" y="7624"/>
                  </a:lnTo>
                  <a:lnTo>
                    <a:pt x="1402" y="7569"/>
                  </a:lnTo>
                  <a:lnTo>
                    <a:pt x="1398" y="7518"/>
                  </a:lnTo>
                  <a:lnTo>
                    <a:pt x="1394" y="7468"/>
                  </a:lnTo>
                  <a:lnTo>
                    <a:pt x="1388" y="7419"/>
                  </a:lnTo>
                  <a:lnTo>
                    <a:pt x="1381" y="7371"/>
                  </a:lnTo>
                  <a:lnTo>
                    <a:pt x="1372" y="7321"/>
                  </a:lnTo>
                  <a:lnTo>
                    <a:pt x="1362" y="7272"/>
                  </a:lnTo>
                  <a:lnTo>
                    <a:pt x="1351" y="7219"/>
                  </a:lnTo>
                  <a:lnTo>
                    <a:pt x="1343" y="7168"/>
                  </a:lnTo>
                  <a:lnTo>
                    <a:pt x="1338" y="7120"/>
                  </a:lnTo>
                  <a:lnTo>
                    <a:pt x="1334" y="7075"/>
                  </a:lnTo>
                  <a:lnTo>
                    <a:pt x="1332" y="7025"/>
                  </a:lnTo>
                  <a:lnTo>
                    <a:pt x="1331" y="6974"/>
                  </a:lnTo>
                  <a:lnTo>
                    <a:pt x="1331" y="6917"/>
                  </a:lnTo>
                  <a:lnTo>
                    <a:pt x="1331" y="6853"/>
                  </a:lnTo>
                  <a:lnTo>
                    <a:pt x="1331" y="6801"/>
                  </a:lnTo>
                  <a:lnTo>
                    <a:pt x="1331" y="6750"/>
                  </a:lnTo>
                  <a:lnTo>
                    <a:pt x="1331" y="6696"/>
                  </a:lnTo>
                  <a:lnTo>
                    <a:pt x="1331" y="6641"/>
                  </a:lnTo>
                  <a:lnTo>
                    <a:pt x="1331" y="6586"/>
                  </a:lnTo>
                  <a:lnTo>
                    <a:pt x="1330" y="6530"/>
                  </a:lnTo>
                  <a:lnTo>
                    <a:pt x="1330" y="6474"/>
                  </a:lnTo>
                  <a:lnTo>
                    <a:pt x="1330" y="6418"/>
                  </a:lnTo>
                  <a:lnTo>
                    <a:pt x="1328" y="6361"/>
                  </a:lnTo>
                  <a:lnTo>
                    <a:pt x="1327" y="6305"/>
                  </a:lnTo>
                  <a:lnTo>
                    <a:pt x="1326" y="6248"/>
                  </a:lnTo>
                  <a:lnTo>
                    <a:pt x="1325" y="6192"/>
                  </a:lnTo>
                  <a:lnTo>
                    <a:pt x="1324" y="6137"/>
                  </a:lnTo>
                  <a:lnTo>
                    <a:pt x="1323" y="6082"/>
                  </a:lnTo>
                  <a:lnTo>
                    <a:pt x="1322" y="6028"/>
                  </a:lnTo>
                  <a:lnTo>
                    <a:pt x="1319" y="5975"/>
                  </a:lnTo>
                  <a:lnTo>
                    <a:pt x="1317" y="5924"/>
                  </a:lnTo>
                  <a:lnTo>
                    <a:pt x="1314" y="5872"/>
                  </a:lnTo>
                  <a:lnTo>
                    <a:pt x="1311" y="5820"/>
                  </a:lnTo>
                  <a:lnTo>
                    <a:pt x="1310" y="5767"/>
                  </a:lnTo>
                  <a:lnTo>
                    <a:pt x="1309" y="5714"/>
                  </a:lnTo>
                  <a:lnTo>
                    <a:pt x="1311" y="5660"/>
                  </a:lnTo>
                  <a:lnTo>
                    <a:pt x="1312" y="5633"/>
                  </a:lnTo>
                  <a:lnTo>
                    <a:pt x="1315" y="5606"/>
                  </a:lnTo>
                  <a:lnTo>
                    <a:pt x="1317" y="5578"/>
                  </a:lnTo>
                  <a:lnTo>
                    <a:pt x="1322" y="5551"/>
                  </a:lnTo>
                  <a:lnTo>
                    <a:pt x="1327" y="5517"/>
                  </a:lnTo>
                  <a:lnTo>
                    <a:pt x="1335" y="5471"/>
                  </a:lnTo>
                  <a:lnTo>
                    <a:pt x="1344" y="5416"/>
                  </a:lnTo>
                  <a:lnTo>
                    <a:pt x="1355" y="5359"/>
                  </a:lnTo>
                  <a:lnTo>
                    <a:pt x="1363" y="5302"/>
                  </a:lnTo>
                  <a:lnTo>
                    <a:pt x="1370" y="5249"/>
                  </a:lnTo>
                  <a:lnTo>
                    <a:pt x="1372" y="5226"/>
                  </a:lnTo>
                  <a:lnTo>
                    <a:pt x="1373" y="5207"/>
                  </a:lnTo>
                  <a:lnTo>
                    <a:pt x="1374" y="5190"/>
                  </a:lnTo>
                  <a:lnTo>
                    <a:pt x="1373" y="5178"/>
                  </a:lnTo>
                  <a:lnTo>
                    <a:pt x="1365" y="5132"/>
                  </a:lnTo>
                  <a:lnTo>
                    <a:pt x="1358" y="5085"/>
                  </a:lnTo>
                  <a:lnTo>
                    <a:pt x="1351" y="5036"/>
                  </a:lnTo>
                  <a:lnTo>
                    <a:pt x="1346" y="4985"/>
                  </a:lnTo>
                  <a:lnTo>
                    <a:pt x="1340" y="4934"/>
                  </a:lnTo>
                  <a:lnTo>
                    <a:pt x="1334" y="4881"/>
                  </a:lnTo>
                  <a:lnTo>
                    <a:pt x="1330" y="4829"/>
                  </a:lnTo>
                  <a:lnTo>
                    <a:pt x="1325" y="4775"/>
                  </a:lnTo>
                  <a:lnTo>
                    <a:pt x="1320" y="4721"/>
                  </a:lnTo>
                  <a:lnTo>
                    <a:pt x="1317" y="4667"/>
                  </a:lnTo>
                  <a:lnTo>
                    <a:pt x="1314" y="4614"/>
                  </a:lnTo>
                  <a:lnTo>
                    <a:pt x="1311" y="4560"/>
                  </a:lnTo>
                  <a:lnTo>
                    <a:pt x="1309" y="4507"/>
                  </a:lnTo>
                  <a:lnTo>
                    <a:pt x="1308" y="4455"/>
                  </a:lnTo>
                  <a:lnTo>
                    <a:pt x="1307" y="4403"/>
                  </a:lnTo>
                  <a:lnTo>
                    <a:pt x="1307" y="4353"/>
                  </a:lnTo>
                  <a:lnTo>
                    <a:pt x="1280" y="4318"/>
                  </a:lnTo>
                  <a:lnTo>
                    <a:pt x="1258" y="3523"/>
                  </a:lnTo>
                  <a:lnTo>
                    <a:pt x="1245" y="3414"/>
                  </a:lnTo>
                  <a:lnTo>
                    <a:pt x="1244" y="3361"/>
                  </a:lnTo>
                  <a:lnTo>
                    <a:pt x="1239" y="3314"/>
                  </a:lnTo>
                  <a:lnTo>
                    <a:pt x="1232" y="3274"/>
                  </a:lnTo>
                  <a:lnTo>
                    <a:pt x="1223" y="3239"/>
                  </a:lnTo>
                  <a:lnTo>
                    <a:pt x="1211" y="3209"/>
                  </a:lnTo>
                  <a:lnTo>
                    <a:pt x="1197" y="3184"/>
                  </a:lnTo>
                  <a:lnTo>
                    <a:pt x="1181" y="3163"/>
                  </a:lnTo>
                  <a:lnTo>
                    <a:pt x="1164" y="3146"/>
                  </a:lnTo>
                  <a:lnTo>
                    <a:pt x="1144" y="3134"/>
                  </a:lnTo>
                  <a:lnTo>
                    <a:pt x="1124" y="3123"/>
                  </a:lnTo>
                  <a:lnTo>
                    <a:pt x="1102" y="3117"/>
                  </a:lnTo>
                  <a:lnTo>
                    <a:pt x="1079" y="3113"/>
                  </a:lnTo>
                  <a:lnTo>
                    <a:pt x="1056" y="3111"/>
                  </a:lnTo>
                  <a:lnTo>
                    <a:pt x="1032" y="3111"/>
                  </a:lnTo>
                  <a:lnTo>
                    <a:pt x="1007" y="3112"/>
                  </a:lnTo>
                  <a:lnTo>
                    <a:pt x="983" y="3115"/>
                  </a:lnTo>
                  <a:lnTo>
                    <a:pt x="934" y="3122"/>
                  </a:lnTo>
                  <a:lnTo>
                    <a:pt x="885" y="3129"/>
                  </a:lnTo>
                  <a:lnTo>
                    <a:pt x="862" y="3131"/>
                  </a:lnTo>
                  <a:lnTo>
                    <a:pt x="840" y="3133"/>
                  </a:lnTo>
                  <a:lnTo>
                    <a:pt x="818" y="3133"/>
                  </a:lnTo>
                  <a:lnTo>
                    <a:pt x="799" y="3130"/>
                  </a:lnTo>
                  <a:lnTo>
                    <a:pt x="781" y="3127"/>
                  </a:lnTo>
                  <a:lnTo>
                    <a:pt x="765" y="3120"/>
                  </a:lnTo>
                  <a:lnTo>
                    <a:pt x="750" y="3110"/>
                  </a:lnTo>
                  <a:lnTo>
                    <a:pt x="736" y="3096"/>
                  </a:lnTo>
                  <a:lnTo>
                    <a:pt x="726" y="3080"/>
                  </a:lnTo>
                  <a:lnTo>
                    <a:pt x="718" y="3058"/>
                  </a:lnTo>
                  <a:lnTo>
                    <a:pt x="712" y="3033"/>
                  </a:lnTo>
                  <a:lnTo>
                    <a:pt x="710" y="3003"/>
                  </a:lnTo>
                  <a:lnTo>
                    <a:pt x="696" y="2981"/>
                  </a:lnTo>
                  <a:lnTo>
                    <a:pt x="679" y="2949"/>
                  </a:lnTo>
                  <a:lnTo>
                    <a:pt x="660" y="2911"/>
                  </a:lnTo>
                  <a:lnTo>
                    <a:pt x="638" y="2869"/>
                  </a:lnTo>
                  <a:lnTo>
                    <a:pt x="616" y="2826"/>
                  </a:lnTo>
                  <a:lnTo>
                    <a:pt x="596" y="2786"/>
                  </a:lnTo>
                  <a:lnTo>
                    <a:pt x="578" y="2751"/>
                  </a:lnTo>
                  <a:lnTo>
                    <a:pt x="566" y="2724"/>
                  </a:lnTo>
                  <a:lnTo>
                    <a:pt x="562" y="2716"/>
                  </a:lnTo>
                  <a:lnTo>
                    <a:pt x="560" y="2707"/>
                  </a:lnTo>
                  <a:lnTo>
                    <a:pt x="558" y="2698"/>
                  </a:lnTo>
                  <a:lnTo>
                    <a:pt x="556" y="2687"/>
                  </a:lnTo>
                  <a:lnTo>
                    <a:pt x="552" y="2663"/>
                  </a:lnTo>
                  <a:lnTo>
                    <a:pt x="551" y="2635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vert="horz" wrap="square" lIns="75011" tIns="37505" rIns="75011" bIns="3750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4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4" name="Freeform 63"/>
            <p:cNvSpPr/>
            <p:nvPr/>
          </p:nvSpPr>
          <p:spPr bwMode="auto">
            <a:xfrm>
              <a:off x="1942288" y="4267203"/>
              <a:ext cx="174625" cy="617538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314" y="1985"/>
                </a:cxn>
                <a:cxn ang="0">
                  <a:pos x="578" y="2338"/>
                </a:cxn>
                <a:cxn ang="0">
                  <a:pos x="664" y="2029"/>
                </a:cxn>
                <a:cxn ang="0">
                  <a:pos x="100" y="0"/>
                </a:cxn>
                <a:cxn ang="0">
                  <a:pos x="0" y="13"/>
                </a:cxn>
              </a:cxnLst>
              <a:rect l="0" t="0" r="r" b="b"/>
              <a:pathLst>
                <a:path w="664" h="2338">
                  <a:moveTo>
                    <a:pt x="0" y="13"/>
                  </a:moveTo>
                  <a:lnTo>
                    <a:pt x="314" y="1985"/>
                  </a:lnTo>
                  <a:lnTo>
                    <a:pt x="578" y="2338"/>
                  </a:lnTo>
                  <a:lnTo>
                    <a:pt x="664" y="2029"/>
                  </a:lnTo>
                  <a:lnTo>
                    <a:pt x="10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75011" tIns="37505" rIns="75011" bIns="3750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4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5" name="Freeform 16"/>
            <p:cNvSpPr>
              <a:spLocks noEditPoints="1"/>
            </p:cNvSpPr>
            <p:nvPr/>
          </p:nvSpPr>
          <p:spPr bwMode="auto">
            <a:xfrm>
              <a:off x="1826624" y="3644955"/>
              <a:ext cx="136128" cy="206645"/>
            </a:xfrm>
            <a:custGeom>
              <a:avLst/>
              <a:gdLst>
                <a:gd name="T0" fmla="*/ 1601 w 2272"/>
                <a:gd name="T1" fmla="*/ 3242 h 3448"/>
                <a:gd name="T2" fmla="*/ 1621 w 2272"/>
                <a:gd name="T3" fmla="*/ 3304 h 3448"/>
                <a:gd name="T4" fmla="*/ 1567 w 2272"/>
                <a:gd name="T5" fmla="*/ 3343 h 3448"/>
                <a:gd name="T6" fmla="*/ 1376 w 2272"/>
                <a:gd name="T7" fmla="*/ 3409 h 3448"/>
                <a:gd name="T8" fmla="*/ 1294 w 2272"/>
                <a:gd name="T9" fmla="*/ 3448 h 3448"/>
                <a:gd name="T10" fmla="*/ 912 w 2272"/>
                <a:gd name="T11" fmla="*/ 3425 h 3448"/>
                <a:gd name="T12" fmla="*/ 872 w 2272"/>
                <a:gd name="T13" fmla="*/ 3343 h 3448"/>
                <a:gd name="T14" fmla="*/ 658 w 2272"/>
                <a:gd name="T15" fmla="*/ 3320 h 3448"/>
                <a:gd name="T16" fmla="*/ 658 w 2272"/>
                <a:gd name="T17" fmla="*/ 3253 h 3448"/>
                <a:gd name="T18" fmla="*/ 704 w 2272"/>
                <a:gd name="T19" fmla="*/ 3027 h 3448"/>
                <a:gd name="T20" fmla="*/ 1614 w 2272"/>
                <a:gd name="T21" fmla="*/ 3050 h 3448"/>
                <a:gd name="T22" fmla="*/ 1614 w 2272"/>
                <a:gd name="T23" fmla="*/ 3117 h 3448"/>
                <a:gd name="T24" fmla="*/ 704 w 2272"/>
                <a:gd name="T25" fmla="*/ 3140 h 3448"/>
                <a:gd name="T26" fmla="*/ 651 w 2272"/>
                <a:gd name="T27" fmla="*/ 3101 h 3448"/>
                <a:gd name="T28" fmla="*/ 671 w 2272"/>
                <a:gd name="T29" fmla="*/ 3037 h 3448"/>
                <a:gd name="T30" fmla="*/ 1567 w 2272"/>
                <a:gd name="T31" fmla="*/ 2823 h 3448"/>
                <a:gd name="T32" fmla="*/ 1621 w 2272"/>
                <a:gd name="T33" fmla="*/ 2861 h 3448"/>
                <a:gd name="T34" fmla="*/ 1601 w 2272"/>
                <a:gd name="T35" fmla="*/ 2925 h 3448"/>
                <a:gd name="T36" fmla="*/ 686 w 2272"/>
                <a:gd name="T37" fmla="*/ 2933 h 3448"/>
                <a:gd name="T38" fmla="*/ 648 w 2272"/>
                <a:gd name="T39" fmla="*/ 2879 h 3448"/>
                <a:gd name="T40" fmla="*/ 686 w 2272"/>
                <a:gd name="T41" fmla="*/ 2826 h 3448"/>
                <a:gd name="T42" fmla="*/ 1303 w 2272"/>
                <a:gd name="T43" fmla="*/ 13 h 3448"/>
                <a:gd name="T44" fmla="*/ 1614 w 2272"/>
                <a:gd name="T45" fmla="*/ 106 h 3448"/>
                <a:gd name="T46" fmla="*/ 1881 w 2272"/>
                <a:gd name="T47" fmla="*/ 279 h 3448"/>
                <a:gd name="T48" fmla="*/ 2088 w 2272"/>
                <a:gd name="T49" fmla="*/ 518 h 3448"/>
                <a:gd name="T50" fmla="*/ 2223 w 2272"/>
                <a:gd name="T51" fmla="*/ 808 h 3448"/>
                <a:gd name="T52" fmla="*/ 2272 w 2272"/>
                <a:gd name="T53" fmla="*/ 1135 h 3448"/>
                <a:gd name="T54" fmla="*/ 2243 w 2272"/>
                <a:gd name="T55" fmla="*/ 1348 h 3448"/>
                <a:gd name="T56" fmla="*/ 2176 w 2272"/>
                <a:gd name="T57" fmla="*/ 1543 h 3448"/>
                <a:gd name="T58" fmla="*/ 2099 w 2272"/>
                <a:gd name="T59" fmla="*/ 1702 h 3448"/>
                <a:gd name="T60" fmla="*/ 2040 w 2272"/>
                <a:gd name="T61" fmla="*/ 1800 h 3448"/>
                <a:gd name="T62" fmla="*/ 1836 w 2272"/>
                <a:gd name="T63" fmla="*/ 2140 h 3448"/>
                <a:gd name="T64" fmla="*/ 1716 w 2272"/>
                <a:gd name="T65" fmla="*/ 2407 h 3448"/>
                <a:gd name="T66" fmla="*/ 1661 w 2272"/>
                <a:gd name="T67" fmla="*/ 2647 h 3448"/>
                <a:gd name="T68" fmla="*/ 1602 w 2272"/>
                <a:gd name="T69" fmla="*/ 2712 h 3448"/>
                <a:gd name="T70" fmla="*/ 708 w 2272"/>
                <a:gd name="T71" fmla="*/ 2719 h 3448"/>
                <a:gd name="T72" fmla="*/ 637 w 2272"/>
                <a:gd name="T73" fmla="*/ 2668 h 3448"/>
                <a:gd name="T74" fmla="*/ 595 w 2272"/>
                <a:gd name="T75" fmla="*/ 2487 h 3448"/>
                <a:gd name="T76" fmla="*/ 493 w 2272"/>
                <a:gd name="T77" fmla="*/ 2234 h 3448"/>
                <a:gd name="T78" fmla="*/ 351 w 2272"/>
                <a:gd name="T79" fmla="*/ 1991 h 3448"/>
                <a:gd name="T80" fmla="*/ 293 w 2272"/>
                <a:gd name="T81" fmla="*/ 1901 h 3448"/>
                <a:gd name="T82" fmla="*/ 249 w 2272"/>
                <a:gd name="T83" fmla="*/ 1831 h 3448"/>
                <a:gd name="T84" fmla="*/ 233 w 2272"/>
                <a:gd name="T85" fmla="*/ 1802 h 3448"/>
                <a:gd name="T86" fmla="*/ 173 w 2272"/>
                <a:gd name="T87" fmla="*/ 1703 h 3448"/>
                <a:gd name="T88" fmla="*/ 95 w 2272"/>
                <a:gd name="T89" fmla="*/ 1543 h 3448"/>
                <a:gd name="T90" fmla="*/ 28 w 2272"/>
                <a:gd name="T91" fmla="*/ 1348 h 3448"/>
                <a:gd name="T92" fmla="*/ 0 w 2272"/>
                <a:gd name="T93" fmla="*/ 1135 h 3448"/>
                <a:gd name="T94" fmla="*/ 48 w 2272"/>
                <a:gd name="T95" fmla="*/ 808 h 3448"/>
                <a:gd name="T96" fmla="*/ 183 w 2272"/>
                <a:gd name="T97" fmla="*/ 518 h 3448"/>
                <a:gd name="T98" fmla="*/ 391 w 2272"/>
                <a:gd name="T99" fmla="*/ 279 h 3448"/>
                <a:gd name="T100" fmla="*/ 657 w 2272"/>
                <a:gd name="T101" fmla="*/ 106 h 3448"/>
                <a:gd name="T102" fmla="*/ 968 w 2272"/>
                <a:gd name="T103" fmla="*/ 13 h 344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272"/>
                <a:gd name="T157" fmla="*/ 0 h 3448"/>
                <a:gd name="T158" fmla="*/ 2272 w 2272"/>
                <a:gd name="T159" fmla="*/ 3448 h 344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272" h="3448">
                  <a:moveTo>
                    <a:pt x="704" y="3230"/>
                  </a:moveTo>
                  <a:lnTo>
                    <a:pt x="1567" y="3230"/>
                  </a:lnTo>
                  <a:lnTo>
                    <a:pt x="1585" y="3233"/>
                  </a:lnTo>
                  <a:lnTo>
                    <a:pt x="1601" y="3242"/>
                  </a:lnTo>
                  <a:lnTo>
                    <a:pt x="1614" y="3253"/>
                  </a:lnTo>
                  <a:lnTo>
                    <a:pt x="1621" y="3269"/>
                  </a:lnTo>
                  <a:lnTo>
                    <a:pt x="1624" y="3287"/>
                  </a:lnTo>
                  <a:lnTo>
                    <a:pt x="1621" y="3304"/>
                  </a:lnTo>
                  <a:lnTo>
                    <a:pt x="1614" y="3320"/>
                  </a:lnTo>
                  <a:lnTo>
                    <a:pt x="1601" y="3333"/>
                  </a:lnTo>
                  <a:lnTo>
                    <a:pt x="1585" y="3340"/>
                  </a:lnTo>
                  <a:lnTo>
                    <a:pt x="1567" y="3343"/>
                  </a:lnTo>
                  <a:lnTo>
                    <a:pt x="1400" y="3343"/>
                  </a:lnTo>
                  <a:lnTo>
                    <a:pt x="1397" y="3367"/>
                  </a:lnTo>
                  <a:lnTo>
                    <a:pt x="1388" y="3389"/>
                  </a:lnTo>
                  <a:lnTo>
                    <a:pt x="1376" y="3409"/>
                  </a:lnTo>
                  <a:lnTo>
                    <a:pt x="1360" y="3425"/>
                  </a:lnTo>
                  <a:lnTo>
                    <a:pt x="1340" y="3438"/>
                  </a:lnTo>
                  <a:lnTo>
                    <a:pt x="1318" y="3445"/>
                  </a:lnTo>
                  <a:lnTo>
                    <a:pt x="1294" y="3448"/>
                  </a:lnTo>
                  <a:lnTo>
                    <a:pt x="978" y="3448"/>
                  </a:lnTo>
                  <a:lnTo>
                    <a:pt x="953" y="3445"/>
                  </a:lnTo>
                  <a:lnTo>
                    <a:pt x="931" y="3438"/>
                  </a:lnTo>
                  <a:lnTo>
                    <a:pt x="912" y="3425"/>
                  </a:lnTo>
                  <a:lnTo>
                    <a:pt x="896" y="3409"/>
                  </a:lnTo>
                  <a:lnTo>
                    <a:pt x="883" y="3389"/>
                  </a:lnTo>
                  <a:lnTo>
                    <a:pt x="875" y="3367"/>
                  </a:lnTo>
                  <a:lnTo>
                    <a:pt x="872" y="3343"/>
                  </a:lnTo>
                  <a:lnTo>
                    <a:pt x="704" y="3343"/>
                  </a:lnTo>
                  <a:lnTo>
                    <a:pt x="686" y="3340"/>
                  </a:lnTo>
                  <a:lnTo>
                    <a:pt x="671" y="3333"/>
                  </a:lnTo>
                  <a:lnTo>
                    <a:pt x="658" y="3320"/>
                  </a:lnTo>
                  <a:lnTo>
                    <a:pt x="651" y="3304"/>
                  </a:lnTo>
                  <a:lnTo>
                    <a:pt x="648" y="3287"/>
                  </a:lnTo>
                  <a:lnTo>
                    <a:pt x="651" y="3269"/>
                  </a:lnTo>
                  <a:lnTo>
                    <a:pt x="658" y="3253"/>
                  </a:lnTo>
                  <a:lnTo>
                    <a:pt x="671" y="3242"/>
                  </a:lnTo>
                  <a:lnTo>
                    <a:pt x="686" y="3233"/>
                  </a:lnTo>
                  <a:lnTo>
                    <a:pt x="704" y="3230"/>
                  </a:lnTo>
                  <a:close/>
                  <a:moveTo>
                    <a:pt x="704" y="3027"/>
                  </a:moveTo>
                  <a:lnTo>
                    <a:pt x="1567" y="3027"/>
                  </a:lnTo>
                  <a:lnTo>
                    <a:pt x="1585" y="3030"/>
                  </a:lnTo>
                  <a:lnTo>
                    <a:pt x="1601" y="3037"/>
                  </a:lnTo>
                  <a:lnTo>
                    <a:pt x="1614" y="3050"/>
                  </a:lnTo>
                  <a:lnTo>
                    <a:pt x="1621" y="3066"/>
                  </a:lnTo>
                  <a:lnTo>
                    <a:pt x="1624" y="3083"/>
                  </a:lnTo>
                  <a:lnTo>
                    <a:pt x="1621" y="3101"/>
                  </a:lnTo>
                  <a:lnTo>
                    <a:pt x="1614" y="3117"/>
                  </a:lnTo>
                  <a:lnTo>
                    <a:pt x="1601" y="3130"/>
                  </a:lnTo>
                  <a:lnTo>
                    <a:pt x="1585" y="3137"/>
                  </a:lnTo>
                  <a:lnTo>
                    <a:pt x="1567" y="3140"/>
                  </a:lnTo>
                  <a:lnTo>
                    <a:pt x="704" y="3140"/>
                  </a:lnTo>
                  <a:lnTo>
                    <a:pt x="686" y="3137"/>
                  </a:lnTo>
                  <a:lnTo>
                    <a:pt x="671" y="3130"/>
                  </a:lnTo>
                  <a:lnTo>
                    <a:pt x="658" y="3117"/>
                  </a:lnTo>
                  <a:lnTo>
                    <a:pt x="651" y="3101"/>
                  </a:lnTo>
                  <a:lnTo>
                    <a:pt x="648" y="3083"/>
                  </a:lnTo>
                  <a:lnTo>
                    <a:pt x="651" y="3066"/>
                  </a:lnTo>
                  <a:lnTo>
                    <a:pt x="658" y="3050"/>
                  </a:lnTo>
                  <a:lnTo>
                    <a:pt x="671" y="3037"/>
                  </a:lnTo>
                  <a:lnTo>
                    <a:pt x="686" y="3030"/>
                  </a:lnTo>
                  <a:lnTo>
                    <a:pt x="704" y="3027"/>
                  </a:lnTo>
                  <a:close/>
                  <a:moveTo>
                    <a:pt x="704" y="2823"/>
                  </a:moveTo>
                  <a:lnTo>
                    <a:pt x="1567" y="2823"/>
                  </a:lnTo>
                  <a:lnTo>
                    <a:pt x="1585" y="2826"/>
                  </a:lnTo>
                  <a:lnTo>
                    <a:pt x="1601" y="2833"/>
                  </a:lnTo>
                  <a:lnTo>
                    <a:pt x="1614" y="2846"/>
                  </a:lnTo>
                  <a:lnTo>
                    <a:pt x="1621" y="2861"/>
                  </a:lnTo>
                  <a:lnTo>
                    <a:pt x="1624" y="2879"/>
                  </a:lnTo>
                  <a:lnTo>
                    <a:pt x="1621" y="2897"/>
                  </a:lnTo>
                  <a:lnTo>
                    <a:pt x="1614" y="2913"/>
                  </a:lnTo>
                  <a:lnTo>
                    <a:pt x="1601" y="2925"/>
                  </a:lnTo>
                  <a:lnTo>
                    <a:pt x="1585" y="2933"/>
                  </a:lnTo>
                  <a:lnTo>
                    <a:pt x="1567" y="2936"/>
                  </a:lnTo>
                  <a:lnTo>
                    <a:pt x="704" y="2936"/>
                  </a:lnTo>
                  <a:lnTo>
                    <a:pt x="686" y="2933"/>
                  </a:lnTo>
                  <a:lnTo>
                    <a:pt x="671" y="2925"/>
                  </a:lnTo>
                  <a:lnTo>
                    <a:pt x="658" y="2913"/>
                  </a:lnTo>
                  <a:lnTo>
                    <a:pt x="651" y="2897"/>
                  </a:lnTo>
                  <a:lnTo>
                    <a:pt x="648" y="2879"/>
                  </a:lnTo>
                  <a:lnTo>
                    <a:pt x="651" y="2861"/>
                  </a:lnTo>
                  <a:lnTo>
                    <a:pt x="658" y="2846"/>
                  </a:lnTo>
                  <a:lnTo>
                    <a:pt x="671" y="2833"/>
                  </a:lnTo>
                  <a:lnTo>
                    <a:pt x="686" y="2826"/>
                  </a:lnTo>
                  <a:lnTo>
                    <a:pt x="704" y="2823"/>
                  </a:lnTo>
                  <a:close/>
                  <a:moveTo>
                    <a:pt x="1136" y="0"/>
                  </a:moveTo>
                  <a:lnTo>
                    <a:pt x="1221" y="4"/>
                  </a:lnTo>
                  <a:lnTo>
                    <a:pt x="1303" y="13"/>
                  </a:lnTo>
                  <a:lnTo>
                    <a:pt x="1384" y="28"/>
                  </a:lnTo>
                  <a:lnTo>
                    <a:pt x="1463" y="49"/>
                  </a:lnTo>
                  <a:lnTo>
                    <a:pt x="1540" y="75"/>
                  </a:lnTo>
                  <a:lnTo>
                    <a:pt x="1614" y="106"/>
                  </a:lnTo>
                  <a:lnTo>
                    <a:pt x="1685" y="143"/>
                  </a:lnTo>
                  <a:lnTo>
                    <a:pt x="1754" y="184"/>
                  </a:lnTo>
                  <a:lnTo>
                    <a:pt x="1819" y="229"/>
                  </a:lnTo>
                  <a:lnTo>
                    <a:pt x="1881" y="279"/>
                  </a:lnTo>
                  <a:lnTo>
                    <a:pt x="1938" y="334"/>
                  </a:lnTo>
                  <a:lnTo>
                    <a:pt x="1993" y="391"/>
                  </a:lnTo>
                  <a:lnTo>
                    <a:pt x="2042" y="453"/>
                  </a:lnTo>
                  <a:lnTo>
                    <a:pt x="2088" y="518"/>
                  </a:lnTo>
                  <a:lnTo>
                    <a:pt x="2129" y="586"/>
                  </a:lnTo>
                  <a:lnTo>
                    <a:pt x="2166" y="657"/>
                  </a:lnTo>
                  <a:lnTo>
                    <a:pt x="2197" y="732"/>
                  </a:lnTo>
                  <a:lnTo>
                    <a:pt x="2223" y="808"/>
                  </a:lnTo>
                  <a:lnTo>
                    <a:pt x="2244" y="887"/>
                  </a:lnTo>
                  <a:lnTo>
                    <a:pt x="2259" y="967"/>
                  </a:lnTo>
                  <a:lnTo>
                    <a:pt x="2268" y="1050"/>
                  </a:lnTo>
                  <a:lnTo>
                    <a:pt x="2272" y="1135"/>
                  </a:lnTo>
                  <a:lnTo>
                    <a:pt x="2269" y="1188"/>
                  </a:lnTo>
                  <a:lnTo>
                    <a:pt x="2264" y="1242"/>
                  </a:lnTo>
                  <a:lnTo>
                    <a:pt x="2255" y="1295"/>
                  </a:lnTo>
                  <a:lnTo>
                    <a:pt x="2243" y="1348"/>
                  </a:lnTo>
                  <a:lnTo>
                    <a:pt x="2229" y="1399"/>
                  </a:lnTo>
                  <a:lnTo>
                    <a:pt x="2213" y="1449"/>
                  </a:lnTo>
                  <a:lnTo>
                    <a:pt x="2195" y="1497"/>
                  </a:lnTo>
                  <a:lnTo>
                    <a:pt x="2176" y="1543"/>
                  </a:lnTo>
                  <a:lnTo>
                    <a:pt x="2156" y="1587"/>
                  </a:lnTo>
                  <a:lnTo>
                    <a:pt x="2136" y="1628"/>
                  </a:lnTo>
                  <a:lnTo>
                    <a:pt x="2118" y="1667"/>
                  </a:lnTo>
                  <a:lnTo>
                    <a:pt x="2099" y="1702"/>
                  </a:lnTo>
                  <a:lnTo>
                    <a:pt x="2081" y="1732"/>
                  </a:lnTo>
                  <a:lnTo>
                    <a:pt x="2065" y="1759"/>
                  </a:lnTo>
                  <a:lnTo>
                    <a:pt x="2051" y="1782"/>
                  </a:lnTo>
                  <a:lnTo>
                    <a:pt x="2040" y="1800"/>
                  </a:lnTo>
                  <a:lnTo>
                    <a:pt x="1990" y="1881"/>
                  </a:lnTo>
                  <a:lnTo>
                    <a:pt x="1910" y="2011"/>
                  </a:lnTo>
                  <a:lnTo>
                    <a:pt x="1871" y="2075"/>
                  </a:lnTo>
                  <a:lnTo>
                    <a:pt x="1836" y="2140"/>
                  </a:lnTo>
                  <a:lnTo>
                    <a:pt x="1801" y="2205"/>
                  </a:lnTo>
                  <a:lnTo>
                    <a:pt x="1770" y="2271"/>
                  </a:lnTo>
                  <a:lnTo>
                    <a:pt x="1741" y="2339"/>
                  </a:lnTo>
                  <a:lnTo>
                    <a:pt x="1716" y="2407"/>
                  </a:lnTo>
                  <a:lnTo>
                    <a:pt x="1694" y="2477"/>
                  </a:lnTo>
                  <a:lnTo>
                    <a:pt x="1677" y="2550"/>
                  </a:lnTo>
                  <a:lnTo>
                    <a:pt x="1666" y="2625"/>
                  </a:lnTo>
                  <a:lnTo>
                    <a:pt x="1661" y="2647"/>
                  </a:lnTo>
                  <a:lnTo>
                    <a:pt x="1651" y="2668"/>
                  </a:lnTo>
                  <a:lnTo>
                    <a:pt x="1638" y="2685"/>
                  </a:lnTo>
                  <a:lnTo>
                    <a:pt x="1621" y="2700"/>
                  </a:lnTo>
                  <a:lnTo>
                    <a:pt x="1602" y="2712"/>
                  </a:lnTo>
                  <a:lnTo>
                    <a:pt x="1580" y="2719"/>
                  </a:lnTo>
                  <a:lnTo>
                    <a:pt x="1557" y="2721"/>
                  </a:lnTo>
                  <a:lnTo>
                    <a:pt x="731" y="2721"/>
                  </a:lnTo>
                  <a:lnTo>
                    <a:pt x="708" y="2719"/>
                  </a:lnTo>
                  <a:lnTo>
                    <a:pt x="686" y="2712"/>
                  </a:lnTo>
                  <a:lnTo>
                    <a:pt x="667" y="2700"/>
                  </a:lnTo>
                  <a:lnTo>
                    <a:pt x="651" y="2685"/>
                  </a:lnTo>
                  <a:lnTo>
                    <a:pt x="637" y="2668"/>
                  </a:lnTo>
                  <a:lnTo>
                    <a:pt x="628" y="2647"/>
                  </a:lnTo>
                  <a:lnTo>
                    <a:pt x="622" y="2624"/>
                  </a:lnTo>
                  <a:lnTo>
                    <a:pt x="611" y="2554"/>
                  </a:lnTo>
                  <a:lnTo>
                    <a:pt x="595" y="2487"/>
                  </a:lnTo>
                  <a:lnTo>
                    <a:pt x="575" y="2421"/>
                  </a:lnTo>
                  <a:lnTo>
                    <a:pt x="551" y="2357"/>
                  </a:lnTo>
                  <a:lnTo>
                    <a:pt x="524" y="2296"/>
                  </a:lnTo>
                  <a:lnTo>
                    <a:pt x="493" y="2234"/>
                  </a:lnTo>
                  <a:lnTo>
                    <a:pt x="461" y="2172"/>
                  </a:lnTo>
                  <a:lnTo>
                    <a:pt x="425" y="2112"/>
                  </a:lnTo>
                  <a:lnTo>
                    <a:pt x="389" y="2052"/>
                  </a:lnTo>
                  <a:lnTo>
                    <a:pt x="351" y="1991"/>
                  </a:lnTo>
                  <a:lnTo>
                    <a:pt x="312" y="1930"/>
                  </a:lnTo>
                  <a:lnTo>
                    <a:pt x="311" y="1928"/>
                  </a:lnTo>
                  <a:lnTo>
                    <a:pt x="301" y="1912"/>
                  </a:lnTo>
                  <a:lnTo>
                    <a:pt x="293" y="1901"/>
                  </a:lnTo>
                  <a:lnTo>
                    <a:pt x="285" y="1887"/>
                  </a:lnTo>
                  <a:lnTo>
                    <a:pt x="277" y="1872"/>
                  </a:lnTo>
                  <a:lnTo>
                    <a:pt x="258" y="1843"/>
                  </a:lnTo>
                  <a:lnTo>
                    <a:pt x="249" y="1831"/>
                  </a:lnTo>
                  <a:lnTo>
                    <a:pt x="242" y="1819"/>
                  </a:lnTo>
                  <a:lnTo>
                    <a:pt x="237" y="1810"/>
                  </a:lnTo>
                  <a:lnTo>
                    <a:pt x="234" y="1804"/>
                  </a:lnTo>
                  <a:lnTo>
                    <a:pt x="233" y="1802"/>
                  </a:lnTo>
                  <a:lnTo>
                    <a:pt x="221" y="1783"/>
                  </a:lnTo>
                  <a:lnTo>
                    <a:pt x="207" y="1761"/>
                  </a:lnTo>
                  <a:lnTo>
                    <a:pt x="191" y="1733"/>
                  </a:lnTo>
                  <a:lnTo>
                    <a:pt x="173" y="1703"/>
                  </a:lnTo>
                  <a:lnTo>
                    <a:pt x="154" y="1667"/>
                  </a:lnTo>
                  <a:lnTo>
                    <a:pt x="135" y="1629"/>
                  </a:lnTo>
                  <a:lnTo>
                    <a:pt x="115" y="1587"/>
                  </a:lnTo>
                  <a:lnTo>
                    <a:pt x="95" y="1543"/>
                  </a:lnTo>
                  <a:lnTo>
                    <a:pt x="76" y="1497"/>
                  </a:lnTo>
                  <a:lnTo>
                    <a:pt x="60" y="1449"/>
                  </a:lnTo>
                  <a:lnTo>
                    <a:pt x="43" y="1399"/>
                  </a:lnTo>
                  <a:lnTo>
                    <a:pt x="28" y="1348"/>
                  </a:lnTo>
                  <a:lnTo>
                    <a:pt x="17" y="1295"/>
                  </a:lnTo>
                  <a:lnTo>
                    <a:pt x="7" y="1242"/>
                  </a:lnTo>
                  <a:lnTo>
                    <a:pt x="2" y="1188"/>
                  </a:lnTo>
                  <a:lnTo>
                    <a:pt x="0" y="1135"/>
                  </a:lnTo>
                  <a:lnTo>
                    <a:pt x="3" y="1050"/>
                  </a:lnTo>
                  <a:lnTo>
                    <a:pt x="13" y="967"/>
                  </a:lnTo>
                  <a:lnTo>
                    <a:pt x="27" y="887"/>
                  </a:lnTo>
                  <a:lnTo>
                    <a:pt x="48" y="808"/>
                  </a:lnTo>
                  <a:lnTo>
                    <a:pt x="74" y="732"/>
                  </a:lnTo>
                  <a:lnTo>
                    <a:pt x="106" y="657"/>
                  </a:lnTo>
                  <a:lnTo>
                    <a:pt x="142" y="586"/>
                  </a:lnTo>
                  <a:lnTo>
                    <a:pt x="183" y="518"/>
                  </a:lnTo>
                  <a:lnTo>
                    <a:pt x="228" y="453"/>
                  </a:lnTo>
                  <a:lnTo>
                    <a:pt x="279" y="391"/>
                  </a:lnTo>
                  <a:lnTo>
                    <a:pt x="333" y="334"/>
                  </a:lnTo>
                  <a:lnTo>
                    <a:pt x="391" y="279"/>
                  </a:lnTo>
                  <a:lnTo>
                    <a:pt x="453" y="229"/>
                  </a:lnTo>
                  <a:lnTo>
                    <a:pt x="518" y="184"/>
                  </a:lnTo>
                  <a:lnTo>
                    <a:pt x="586" y="143"/>
                  </a:lnTo>
                  <a:lnTo>
                    <a:pt x="657" y="106"/>
                  </a:lnTo>
                  <a:lnTo>
                    <a:pt x="731" y="75"/>
                  </a:lnTo>
                  <a:lnTo>
                    <a:pt x="808" y="49"/>
                  </a:lnTo>
                  <a:lnTo>
                    <a:pt x="887" y="28"/>
                  </a:lnTo>
                  <a:lnTo>
                    <a:pt x="968" y="13"/>
                  </a:lnTo>
                  <a:lnTo>
                    <a:pt x="1051" y="4"/>
                  </a:lnTo>
                  <a:lnTo>
                    <a:pt x="1136" y="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  <a:scene3d>
              <a:camera prst="orthographicFront"/>
              <a:lightRig rig="threePt" dir="t"/>
            </a:scene3d>
            <a:sp3d prstMaterial="matte">
              <a:extrusionClr>
                <a:srgbClr val="FF9966"/>
              </a:extrusionClr>
            </a:sp3d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just" eaLnBrk="1" hangingPunct="1">
                <a:lnSpc>
                  <a:spcPct val="120000"/>
                </a:lnSpc>
              </a:pPr>
              <a:endParaRPr lang="en-US" sz="640">
                <a:solidFill>
                  <a:schemeClr val="bg2">
                    <a:lumMod val="75000"/>
                  </a:schemeClr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3922124" y="3014673"/>
            <a:ext cx="1348662" cy="276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9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025721" y="3411502"/>
            <a:ext cx="1141468" cy="276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9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94131" y="3891244"/>
            <a:ext cx="1404649" cy="276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9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10456" y="4329530"/>
            <a:ext cx="1171998" cy="276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9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99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240652" y="1536328"/>
            <a:ext cx="2540481" cy="2539290"/>
            <a:chOff x="4642306" y="2163198"/>
            <a:chExt cx="3572551" cy="3570877"/>
          </a:xfrm>
        </p:grpSpPr>
        <p:sp>
          <p:nvSpPr>
            <p:cNvPr id="30722" name="Freeform 5"/>
            <p:cNvSpPr/>
            <p:nvPr/>
          </p:nvSpPr>
          <p:spPr bwMode="auto">
            <a:xfrm>
              <a:off x="6467086" y="3258066"/>
              <a:ext cx="1747771" cy="2460941"/>
            </a:xfrm>
            <a:custGeom>
              <a:avLst/>
              <a:gdLst>
                <a:gd name="T0" fmla="*/ 2147483647 w 1467"/>
                <a:gd name="T1" fmla="*/ 2147483647 h 2068"/>
                <a:gd name="T2" fmla="*/ 2147483647 w 1467"/>
                <a:gd name="T3" fmla="*/ 2147483647 h 2068"/>
                <a:gd name="T4" fmla="*/ 2147483647 w 1467"/>
                <a:gd name="T5" fmla="*/ 2147483647 h 2068"/>
                <a:gd name="T6" fmla="*/ 2147483647 w 1467"/>
                <a:gd name="T7" fmla="*/ 2147483647 h 2068"/>
                <a:gd name="T8" fmla="*/ 2147483647 w 1467"/>
                <a:gd name="T9" fmla="*/ 2147483647 h 2068"/>
                <a:gd name="T10" fmla="*/ 2147483647 w 1467"/>
                <a:gd name="T11" fmla="*/ 2147483647 h 2068"/>
                <a:gd name="T12" fmla="*/ 2147483647 w 1467"/>
                <a:gd name="T13" fmla="*/ 2147483647 h 2068"/>
                <a:gd name="T14" fmla="*/ 2147483647 w 1467"/>
                <a:gd name="T15" fmla="*/ 1436382298 h 2068"/>
                <a:gd name="T16" fmla="*/ 0 w 1467"/>
                <a:gd name="T17" fmla="*/ 0 h 2068"/>
                <a:gd name="T18" fmla="*/ 2147483647 w 1467"/>
                <a:gd name="T19" fmla="*/ 0 h 2068"/>
                <a:gd name="T20" fmla="*/ 2147483647 w 1467"/>
                <a:gd name="T21" fmla="*/ 2147483647 h 20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67" h="2068">
                  <a:moveTo>
                    <a:pt x="1467" y="571"/>
                  </a:moveTo>
                  <a:cubicBezTo>
                    <a:pt x="1467" y="1909"/>
                    <a:pt x="1467" y="1909"/>
                    <a:pt x="1467" y="1909"/>
                  </a:cubicBezTo>
                  <a:cubicBezTo>
                    <a:pt x="1467" y="1996"/>
                    <a:pt x="1396" y="2068"/>
                    <a:pt x="1309" y="2068"/>
                  </a:cubicBezTo>
                  <a:cubicBezTo>
                    <a:pt x="724" y="2068"/>
                    <a:pt x="724" y="2068"/>
                    <a:pt x="724" y="2068"/>
                  </a:cubicBezTo>
                  <a:cubicBezTo>
                    <a:pt x="637" y="2068"/>
                    <a:pt x="566" y="1996"/>
                    <a:pt x="566" y="1909"/>
                  </a:cubicBezTo>
                  <a:cubicBezTo>
                    <a:pt x="566" y="571"/>
                    <a:pt x="566" y="571"/>
                    <a:pt x="566" y="571"/>
                  </a:cubicBezTo>
                  <a:cubicBezTo>
                    <a:pt x="566" y="568"/>
                    <a:pt x="566" y="565"/>
                    <a:pt x="566" y="562"/>
                  </a:cubicBezTo>
                  <a:cubicBezTo>
                    <a:pt x="556" y="262"/>
                    <a:pt x="311" y="19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896" y="0"/>
                    <a:pt x="896" y="0"/>
                    <a:pt x="896" y="0"/>
                  </a:cubicBezTo>
                  <a:cubicBezTo>
                    <a:pt x="1211" y="0"/>
                    <a:pt x="1467" y="256"/>
                    <a:pt x="1467" y="57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995"/>
            </a:p>
          </p:txBody>
        </p:sp>
        <p:sp>
          <p:nvSpPr>
            <p:cNvPr id="30723" name="Freeform 6"/>
            <p:cNvSpPr/>
            <p:nvPr/>
          </p:nvSpPr>
          <p:spPr bwMode="auto">
            <a:xfrm>
              <a:off x="5740523" y="2163198"/>
              <a:ext cx="2459267" cy="1746097"/>
            </a:xfrm>
            <a:custGeom>
              <a:avLst/>
              <a:gdLst>
                <a:gd name="T0" fmla="*/ 2147483647 w 2067"/>
                <a:gd name="T1" fmla="*/ 0 h 1468"/>
                <a:gd name="T2" fmla="*/ 2147483647 w 2067"/>
                <a:gd name="T3" fmla="*/ 0 h 1468"/>
                <a:gd name="T4" fmla="*/ 2147483647 w 2067"/>
                <a:gd name="T5" fmla="*/ 2147483647 h 1468"/>
                <a:gd name="T6" fmla="*/ 2147483647 w 2067"/>
                <a:gd name="T7" fmla="*/ 2147483647 h 1468"/>
                <a:gd name="T8" fmla="*/ 2147483647 w 2067"/>
                <a:gd name="T9" fmla="*/ 2147483647 h 1468"/>
                <a:gd name="T10" fmla="*/ 2147483647 w 2067"/>
                <a:gd name="T11" fmla="*/ 2147483647 h 1468"/>
                <a:gd name="T12" fmla="*/ 2147483647 w 2067"/>
                <a:gd name="T13" fmla="*/ 2147483647 h 1468"/>
                <a:gd name="T14" fmla="*/ 1435817242 w 2067"/>
                <a:gd name="T15" fmla="*/ 2147483647 h 1468"/>
                <a:gd name="T16" fmla="*/ 0 w 2067"/>
                <a:gd name="T17" fmla="*/ 2147483647 h 1468"/>
                <a:gd name="T18" fmla="*/ 0 w 2067"/>
                <a:gd name="T19" fmla="*/ 2147483647 h 1468"/>
                <a:gd name="T20" fmla="*/ 2147483647 w 2067"/>
                <a:gd name="T21" fmla="*/ 0 h 14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67" h="1468">
                  <a:moveTo>
                    <a:pt x="571" y="0"/>
                  </a:moveTo>
                  <a:cubicBezTo>
                    <a:pt x="1909" y="0"/>
                    <a:pt x="1909" y="0"/>
                    <a:pt x="1909" y="0"/>
                  </a:cubicBezTo>
                  <a:cubicBezTo>
                    <a:pt x="1996" y="0"/>
                    <a:pt x="2067" y="71"/>
                    <a:pt x="2067" y="159"/>
                  </a:cubicBezTo>
                  <a:cubicBezTo>
                    <a:pt x="2067" y="743"/>
                    <a:pt x="2067" y="743"/>
                    <a:pt x="2067" y="743"/>
                  </a:cubicBezTo>
                  <a:cubicBezTo>
                    <a:pt x="2067" y="831"/>
                    <a:pt x="1996" y="902"/>
                    <a:pt x="1909" y="902"/>
                  </a:cubicBezTo>
                  <a:cubicBezTo>
                    <a:pt x="571" y="902"/>
                    <a:pt x="571" y="902"/>
                    <a:pt x="571" y="902"/>
                  </a:cubicBezTo>
                  <a:cubicBezTo>
                    <a:pt x="568" y="902"/>
                    <a:pt x="565" y="902"/>
                    <a:pt x="562" y="902"/>
                  </a:cubicBezTo>
                  <a:cubicBezTo>
                    <a:pt x="261" y="911"/>
                    <a:pt x="19" y="1156"/>
                    <a:pt x="1" y="1464"/>
                  </a:cubicBezTo>
                  <a:cubicBezTo>
                    <a:pt x="0" y="1465"/>
                    <a:pt x="0" y="1467"/>
                    <a:pt x="0" y="1468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256"/>
                    <a:pt x="256" y="0"/>
                    <a:pt x="5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endParaRPr lang="zh-CN" altLang="en-US" sz="995"/>
            </a:p>
          </p:txBody>
        </p:sp>
        <p:sp>
          <p:nvSpPr>
            <p:cNvPr id="30724" name="Freeform 7"/>
            <p:cNvSpPr/>
            <p:nvPr/>
          </p:nvSpPr>
          <p:spPr bwMode="auto">
            <a:xfrm>
              <a:off x="4642306" y="2178266"/>
              <a:ext cx="1747771" cy="2459267"/>
            </a:xfrm>
            <a:custGeom>
              <a:avLst/>
              <a:gdLst>
                <a:gd name="T0" fmla="*/ 0 w 1467"/>
                <a:gd name="T1" fmla="*/ 2147483647 h 2068"/>
                <a:gd name="T2" fmla="*/ 0 w 1467"/>
                <a:gd name="T3" fmla="*/ 2147483647 h 2068"/>
                <a:gd name="T4" fmla="*/ 2147483647 w 1467"/>
                <a:gd name="T5" fmla="*/ 0 h 2068"/>
                <a:gd name="T6" fmla="*/ 2147483647 w 1467"/>
                <a:gd name="T7" fmla="*/ 0 h 2068"/>
                <a:gd name="T8" fmla="*/ 2147483647 w 1467"/>
                <a:gd name="T9" fmla="*/ 2147483647 h 2068"/>
                <a:gd name="T10" fmla="*/ 2147483647 w 1467"/>
                <a:gd name="T11" fmla="*/ 2147483647 h 2068"/>
                <a:gd name="T12" fmla="*/ 2147483647 w 1467"/>
                <a:gd name="T13" fmla="*/ 2147483647 h 2068"/>
                <a:gd name="T14" fmla="*/ 2147483647 w 1467"/>
                <a:gd name="T15" fmla="*/ 2147483647 h 2068"/>
                <a:gd name="T16" fmla="*/ 2147483647 w 1467"/>
                <a:gd name="T17" fmla="*/ 2147483647 h 2068"/>
                <a:gd name="T18" fmla="*/ 2147483647 w 1467"/>
                <a:gd name="T19" fmla="*/ 2147483647 h 2068"/>
                <a:gd name="T20" fmla="*/ 0 w 1467"/>
                <a:gd name="T21" fmla="*/ 2147483647 h 20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67" h="2068">
                  <a:moveTo>
                    <a:pt x="0" y="1497"/>
                  </a:moveTo>
                  <a:cubicBezTo>
                    <a:pt x="0" y="159"/>
                    <a:pt x="0" y="159"/>
                    <a:pt x="0" y="159"/>
                  </a:cubicBezTo>
                  <a:cubicBezTo>
                    <a:pt x="0" y="72"/>
                    <a:pt x="71" y="0"/>
                    <a:pt x="158" y="0"/>
                  </a:cubicBezTo>
                  <a:cubicBezTo>
                    <a:pt x="743" y="0"/>
                    <a:pt x="743" y="0"/>
                    <a:pt x="743" y="0"/>
                  </a:cubicBezTo>
                  <a:cubicBezTo>
                    <a:pt x="830" y="0"/>
                    <a:pt x="901" y="72"/>
                    <a:pt x="901" y="159"/>
                  </a:cubicBezTo>
                  <a:cubicBezTo>
                    <a:pt x="901" y="1497"/>
                    <a:pt x="901" y="1497"/>
                    <a:pt x="901" y="1497"/>
                  </a:cubicBezTo>
                  <a:cubicBezTo>
                    <a:pt x="901" y="1500"/>
                    <a:pt x="901" y="1503"/>
                    <a:pt x="902" y="1506"/>
                  </a:cubicBezTo>
                  <a:cubicBezTo>
                    <a:pt x="911" y="1806"/>
                    <a:pt x="1156" y="2049"/>
                    <a:pt x="1464" y="2067"/>
                  </a:cubicBezTo>
                  <a:cubicBezTo>
                    <a:pt x="1465" y="2067"/>
                    <a:pt x="1466" y="2068"/>
                    <a:pt x="1467" y="2068"/>
                  </a:cubicBezTo>
                  <a:cubicBezTo>
                    <a:pt x="571" y="2068"/>
                    <a:pt x="571" y="2068"/>
                    <a:pt x="571" y="2068"/>
                  </a:cubicBezTo>
                  <a:cubicBezTo>
                    <a:pt x="256" y="2068"/>
                    <a:pt x="0" y="1812"/>
                    <a:pt x="0" y="149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endParaRPr lang="zh-CN" altLang="en-US" sz="995"/>
            </a:p>
          </p:txBody>
        </p:sp>
        <p:sp>
          <p:nvSpPr>
            <p:cNvPr id="30725" name="Freeform 8"/>
            <p:cNvSpPr/>
            <p:nvPr/>
          </p:nvSpPr>
          <p:spPr bwMode="auto">
            <a:xfrm>
              <a:off x="4659048" y="3987978"/>
              <a:ext cx="2460941" cy="1746097"/>
            </a:xfrm>
            <a:custGeom>
              <a:avLst/>
              <a:gdLst>
                <a:gd name="T0" fmla="*/ 2147483647 w 2068"/>
                <a:gd name="T1" fmla="*/ 2147483647 h 1468"/>
                <a:gd name="T2" fmla="*/ 2147483647 w 2068"/>
                <a:gd name="T3" fmla="*/ 2147483647 h 1468"/>
                <a:gd name="T4" fmla="*/ 0 w 2068"/>
                <a:gd name="T5" fmla="*/ 2147483647 h 1468"/>
                <a:gd name="T6" fmla="*/ 0 w 2068"/>
                <a:gd name="T7" fmla="*/ 2147483647 h 1468"/>
                <a:gd name="T8" fmla="*/ 2147483647 w 2068"/>
                <a:gd name="T9" fmla="*/ 2147483647 h 1468"/>
                <a:gd name="T10" fmla="*/ 2147483647 w 2068"/>
                <a:gd name="T11" fmla="*/ 2147483647 h 1468"/>
                <a:gd name="T12" fmla="*/ 2147483647 w 2068"/>
                <a:gd name="T13" fmla="*/ 2147483647 h 1468"/>
                <a:gd name="T14" fmla="*/ 2147483647 w 2068"/>
                <a:gd name="T15" fmla="*/ 2147483647 h 1468"/>
                <a:gd name="T16" fmla="*/ 2147483647 w 2068"/>
                <a:gd name="T17" fmla="*/ 0 h 1468"/>
                <a:gd name="T18" fmla="*/ 2147483647 w 2068"/>
                <a:gd name="T19" fmla="*/ 2147483647 h 1468"/>
                <a:gd name="T20" fmla="*/ 2147483647 w 2068"/>
                <a:gd name="T21" fmla="*/ 2147483647 h 14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68" h="1468">
                  <a:moveTo>
                    <a:pt x="1497" y="1468"/>
                  </a:moveTo>
                  <a:cubicBezTo>
                    <a:pt x="158" y="1468"/>
                    <a:pt x="158" y="1468"/>
                    <a:pt x="158" y="1468"/>
                  </a:cubicBezTo>
                  <a:cubicBezTo>
                    <a:pt x="71" y="1468"/>
                    <a:pt x="0" y="1397"/>
                    <a:pt x="0" y="1309"/>
                  </a:cubicBezTo>
                  <a:cubicBezTo>
                    <a:pt x="0" y="725"/>
                    <a:pt x="0" y="725"/>
                    <a:pt x="0" y="725"/>
                  </a:cubicBezTo>
                  <a:cubicBezTo>
                    <a:pt x="0" y="637"/>
                    <a:pt x="71" y="566"/>
                    <a:pt x="158" y="566"/>
                  </a:cubicBezTo>
                  <a:cubicBezTo>
                    <a:pt x="1497" y="566"/>
                    <a:pt x="1497" y="566"/>
                    <a:pt x="1497" y="566"/>
                  </a:cubicBezTo>
                  <a:cubicBezTo>
                    <a:pt x="1500" y="566"/>
                    <a:pt x="1503" y="566"/>
                    <a:pt x="1506" y="566"/>
                  </a:cubicBezTo>
                  <a:cubicBezTo>
                    <a:pt x="1806" y="557"/>
                    <a:pt x="2049" y="312"/>
                    <a:pt x="2067" y="4"/>
                  </a:cubicBezTo>
                  <a:cubicBezTo>
                    <a:pt x="2067" y="3"/>
                    <a:pt x="2067" y="1"/>
                    <a:pt x="2068" y="0"/>
                  </a:cubicBezTo>
                  <a:cubicBezTo>
                    <a:pt x="2068" y="897"/>
                    <a:pt x="2068" y="897"/>
                    <a:pt x="2068" y="897"/>
                  </a:cubicBezTo>
                  <a:cubicBezTo>
                    <a:pt x="2068" y="1212"/>
                    <a:pt x="1811" y="1468"/>
                    <a:pt x="1497" y="14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endParaRPr lang="zh-CN" altLang="en-US" sz="995"/>
            </a:p>
          </p:txBody>
        </p:sp>
      </p:grpSp>
      <p:sp>
        <p:nvSpPr>
          <p:cNvPr id="30726" name="矩形 24"/>
          <p:cNvSpPr>
            <a:spLocks noChangeArrowheads="1"/>
          </p:cNvSpPr>
          <p:nvPr/>
        </p:nvSpPr>
        <p:spPr bwMode="auto">
          <a:xfrm>
            <a:off x="3438271" y="1788709"/>
            <a:ext cx="43152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100" dirty="0">
                <a:solidFill>
                  <a:schemeClr val="bg1"/>
                </a:solidFill>
                <a:latin typeface="Impact" panose="020B0806030902050204" pitchFamily="34" charset="0"/>
                <a:ea typeface="Malgun Gothic" panose="020B0503020000020004" pitchFamily="34" charset="-127"/>
                <a:cs typeface="Adobe Naskh Medium" panose="01010101010101010101" pitchFamily="50" charset="-78"/>
              </a:rPr>
              <a:t>01</a:t>
            </a:r>
            <a:endParaRPr lang="zh-CN" altLang="en-US" sz="2100" dirty="0">
              <a:solidFill>
                <a:schemeClr val="bg1"/>
              </a:solidFill>
              <a:latin typeface="Impact" panose="020B0806030902050204" pitchFamily="34" charset="0"/>
              <a:ea typeface="Malgun Gothic" panose="020B0503020000020004" pitchFamily="34" charset="-127"/>
              <a:cs typeface="Adobe Naskh Medium" panose="01010101010101010101" pitchFamily="50" charset="-78"/>
            </a:endParaRPr>
          </a:p>
        </p:txBody>
      </p:sp>
      <p:sp>
        <p:nvSpPr>
          <p:cNvPr id="30727" name="矩形 25"/>
          <p:cNvSpPr>
            <a:spLocks noChangeArrowheads="1"/>
          </p:cNvSpPr>
          <p:nvPr/>
        </p:nvSpPr>
        <p:spPr bwMode="auto">
          <a:xfrm>
            <a:off x="5263274" y="1726804"/>
            <a:ext cx="46358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100">
                <a:solidFill>
                  <a:schemeClr val="bg1"/>
                </a:solidFill>
                <a:latin typeface="Impact" panose="020B0806030902050204" pitchFamily="34" charset="0"/>
                <a:ea typeface="Malgun Gothic" panose="020B0503020000020004" pitchFamily="34" charset="-127"/>
                <a:cs typeface="Adobe Naskh Medium" panose="01010101010101010101" pitchFamily="50" charset="-78"/>
              </a:rPr>
              <a:t>02</a:t>
            </a:r>
            <a:endParaRPr lang="zh-CN" altLang="en-US" sz="2100">
              <a:solidFill>
                <a:schemeClr val="bg1"/>
              </a:solidFill>
              <a:latin typeface="Impact" panose="020B0806030902050204" pitchFamily="34" charset="0"/>
              <a:ea typeface="Malgun Gothic" panose="020B0503020000020004" pitchFamily="34" charset="-127"/>
              <a:cs typeface="Adobe Naskh Medium" panose="01010101010101010101" pitchFamily="50" charset="-78"/>
            </a:endParaRPr>
          </a:p>
        </p:txBody>
      </p:sp>
      <p:sp>
        <p:nvSpPr>
          <p:cNvPr id="30728" name="矩形 26"/>
          <p:cNvSpPr>
            <a:spLocks noChangeArrowheads="1"/>
          </p:cNvSpPr>
          <p:nvPr/>
        </p:nvSpPr>
        <p:spPr bwMode="auto">
          <a:xfrm>
            <a:off x="5210893" y="3556569"/>
            <a:ext cx="47160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100">
                <a:solidFill>
                  <a:schemeClr val="bg1"/>
                </a:solidFill>
                <a:latin typeface="Impact" panose="020B0806030902050204" pitchFamily="34" charset="0"/>
                <a:ea typeface="Malgun Gothic" panose="020B0503020000020004" pitchFamily="34" charset="-127"/>
                <a:cs typeface="Adobe Naskh Medium" panose="01010101010101010101" pitchFamily="50" charset="-78"/>
              </a:rPr>
              <a:t>03</a:t>
            </a:r>
            <a:endParaRPr lang="zh-CN" altLang="en-US" sz="2100">
              <a:solidFill>
                <a:schemeClr val="bg1"/>
              </a:solidFill>
              <a:latin typeface="Impact" panose="020B0806030902050204" pitchFamily="34" charset="0"/>
              <a:ea typeface="Malgun Gothic" panose="020B0503020000020004" pitchFamily="34" charset="-127"/>
              <a:cs typeface="Adobe Naskh Medium" panose="01010101010101010101" pitchFamily="50" charset="-78"/>
            </a:endParaRPr>
          </a:p>
        </p:txBody>
      </p:sp>
      <p:sp>
        <p:nvSpPr>
          <p:cNvPr id="30729" name="矩形 27"/>
          <p:cNvSpPr>
            <a:spLocks noChangeArrowheads="1"/>
          </p:cNvSpPr>
          <p:nvPr/>
        </p:nvSpPr>
        <p:spPr bwMode="auto">
          <a:xfrm>
            <a:off x="3406127" y="3497046"/>
            <a:ext cx="46358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100">
                <a:solidFill>
                  <a:schemeClr val="bg1"/>
                </a:solidFill>
                <a:latin typeface="Impact" panose="020B0806030902050204" pitchFamily="34" charset="0"/>
                <a:ea typeface="Malgun Gothic" panose="020B0503020000020004" pitchFamily="34" charset="-127"/>
                <a:cs typeface="Adobe Naskh Medium" panose="01010101010101010101" pitchFamily="50" charset="-78"/>
              </a:rPr>
              <a:t>04</a:t>
            </a:r>
            <a:endParaRPr lang="zh-CN" altLang="en-US" sz="2100">
              <a:solidFill>
                <a:schemeClr val="bg1"/>
              </a:solidFill>
              <a:latin typeface="Impact" panose="020B0806030902050204" pitchFamily="34" charset="0"/>
              <a:ea typeface="Malgun Gothic" panose="020B0503020000020004" pitchFamily="34" charset="-127"/>
              <a:cs typeface="Adobe Naskh Medium" panose="01010101010101010101" pitchFamily="50" charset="-78"/>
            </a:endParaRP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532680" y="1763275"/>
            <a:ext cx="2443029" cy="69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00535" y="1398509"/>
            <a:ext cx="2157294" cy="3550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85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en-US" altLang="zh-CN" sz="1705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1" name="文本框 20"/>
          <p:cNvSpPr txBox="1">
            <a:spLocks noChangeArrowheads="1"/>
          </p:cNvSpPr>
          <p:nvPr/>
        </p:nvSpPr>
        <p:spPr bwMode="auto">
          <a:xfrm>
            <a:off x="6092232" y="1763275"/>
            <a:ext cx="2443029" cy="69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060087" y="1398509"/>
            <a:ext cx="2157294" cy="3550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85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en-US" altLang="zh-CN" sz="1705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532680" y="3648971"/>
            <a:ext cx="2443029" cy="69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00535" y="3284205"/>
            <a:ext cx="2157294" cy="3550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85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en-US" altLang="zh-CN" sz="1705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5" name="文本框 24"/>
          <p:cNvSpPr txBox="1">
            <a:spLocks noChangeArrowheads="1"/>
          </p:cNvSpPr>
          <p:nvPr/>
        </p:nvSpPr>
        <p:spPr bwMode="auto">
          <a:xfrm>
            <a:off x="6092232" y="3648971"/>
            <a:ext cx="2443029" cy="69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060087" y="3284205"/>
            <a:ext cx="2157294" cy="3550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855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en-US" altLang="zh-CN" sz="1705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Segoe UI Emoji" panose="020B0502040204020203" pitchFamily="34" charset="0"/>
              </a:rPr>
              <a:t>YOUR TITLE</a:t>
            </a:r>
            <a:endParaRPr lang="zh-CN" altLang="en-US" sz="1705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  <p:bldP spid="30727" grpId="0"/>
      <p:bldP spid="30728" grpId="0"/>
      <p:bldP spid="30729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2469362" y="1309005"/>
            <a:ext cx="2642423" cy="1477398"/>
          </a:xfrm>
          <a:prstGeom prst="parallelogram">
            <a:avLst>
              <a:gd name="adj" fmla="val 35443"/>
            </a:avLst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25" tIns="16113" rIns="32225" bIns="16113" rtlCol="0" anchor="ctr"/>
          <a:lstStyle/>
          <a:p>
            <a:pPr algn="ctr"/>
            <a:endParaRPr lang="zh-CN" altLang="en-US" sz="58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平行四边形 4"/>
          <p:cNvSpPr/>
          <p:nvPr/>
        </p:nvSpPr>
        <p:spPr>
          <a:xfrm>
            <a:off x="4444232" y="889376"/>
            <a:ext cx="2816781" cy="1574882"/>
          </a:xfrm>
          <a:prstGeom prst="parallelogram">
            <a:avLst>
              <a:gd name="adj" fmla="val 3544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25" tIns="16113" rIns="32225" bIns="16113" rtlCol="0" anchor="ctr"/>
          <a:lstStyle/>
          <a:p>
            <a:pPr algn="ctr"/>
            <a:endParaRPr lang="zh-CN" altLang="en-US" sz="58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2158394" y="3249918"/>
            <a:ext cx="2816781" cy="1574882"/>
          </a:xfrm>
          <a:prstGeom prst="parallelogram">
            <a:avLst>
              <a:gd name="adj" fmla="val 3544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25" tIns="16113" rIns="32225" bIns="16113" rtlCol="0" anchor="ctr"/>
          <a:lstStyle/>
          <a:p>
            <a:pPr algn="ctr"/>
            <a:endParaRPr lang="zh-CN" altLang="en-US" sz="58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平行四边形 6"/>
          <p:cNvSpPr/>
          <p:nvPr/>
        </p:nvSpPr>
        <p:spPr>
          <a:xfrm>
            <a:off x="4391471" y="2690698"/>
            <a:ext cx="2642423" cy="1477398"/>
          </a:xfrm>
          <a:prstGeom prst="parallelogram">
            <a:avLst>
              <a:gd name="adj" fmla="val 35443"/>
            </a:avLst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25" tIns="16113" rIns="32225" bIns="16113" rtlCol="0" anchor="ctr"/>
          <a:lstStyle/>
          <a:p>
            <a:pPr algn="ctr"/>
            <a:endParaRPr lang="zh-CN" altLang="en-US" sz="58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燕尾形 15"/>
          <p:cNvSpPr/>
          <p:nvPr/>
        </p:nvSpPr>
        <p:spPr>
          <a:xfrm>
            <a:off x="6955639" y="2152436"/>
            <a:ext cx="262034" cy="357107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25" tIns="16113" rIns="32225" bIns="16113" rtlCol="0" anchor="ctr"/>
          <a:lstStyle/>
          <a:p>
            <a:pPr algn="ctr"/>
            <a:endParaRPr lang="zh-CN" altLang="en-US" sz="995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 flipH="1">
            <a:off x="2066387" y="2429295"/>
            <a:ext cx="262034" cy="357107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25" tIns="16113" rIns="32225" bIns="16113" rtlCol="0" anchor="ctr"/>
          <a:lstStyle/>
          <a:p>
            <a:pPr algn="ctr"/>
            <a:endParaRPr lang="zh-CN" altLang="en-US" sz="995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>
            <a:spLocks noChangeArrowheads="1"/>
          </p:cNvSpPr>
          <p:nvPr/>
        </p:nvSpPr>
        <p:spPr bwMode="auto">
          <a:xfrm>
            <a:off x="350979" y="3384479"/>
            <a:ext cx="1993976" cy="54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86170" y="3019713"/>
            <a:ext cx="1470787" cy="617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855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705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微软雅黑" panose="020B0503020204020204" pitchFamily="34" charset="-122"/>
              </a:rPr>
              <a:t>YOUR TITLE</a:t>
            </a:r>
            <a:endParaRPr lang="zh-CN" altLang="en-US" sz="1705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>
            <a:spLocks noChangeArrowheads="1"/>
          </p:cNvSpPr>
          <p:nvPr/>
        </p:nvSpPr>
        <p:spPr bwMode="auto">
          <a:xfrm>
            <a:off x="6966049" y="2834227"/>
            <a:ext cx="1993976" cy="54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4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点击添加相关标题文字，点击添加相关标题文字，点击添加相关标题文字，点击添加相关标题文字，点击添加相关标题文字。</a:t>
            </a:r>
            <a:endParaRPr lang="en-GB" altLang="zh-CN" sz="74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966048" y="2469461"/>
            <a:ext cx="1547364" cy="617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855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705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微软雅黑" panose="020B0503020204020204" pitchFamily="34" charset="-122"/>
              </a:rPr>
              <a:t>YOUR TITLE</a:t>
            </a:r>
            <a:endParaRPr lang="zh-CN" altLang="en-US" sz="1705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14:prism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6" grpId="0" animBg="1"/>
      <p:bldP spid="17" grpId="0" animBg="1"/>
      <p:bldP spid="28" grpId="0"/>
      <p:bldP spid="29" grpId="0"/>
      <p:bldP spid="30" grpId="0"/>
      <p:bldP spid="31" grpId="0"/>
    </p:bldLst>
  </p:timing>
</p:sld>
</file>

<file path=ppt/tags/tag1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10.xml><?xml version="1.0" encoding="utf-8"?>
<p:tagLst xmlns:p="http://schemas.openxmlformats.org/presentationml/2006/main">
  <p:tag name="MH" val="20151223201907"/>
  <p:tag name="MH_LIBRARY" val="GRAPHIC"/>
  <p:tag name="MH_ORDER" val="Diamond 3"/>
</p:tagLst>
</file>

<file path=ppt/tags/tag11.xml><?xml version="1.0" encoding="utf-8"?>
<p:tagLst xmlns:p="http://schemas.openxmlformats.org/presentationml/2006/main">
  <p:tag name="MH" val="20151223201907"/>
  <p:tag name="MH_LIBRARY" val="GRAPHIC"/>
  <p:tag name="MH_ORDER" val="Diamond 7"/>
</p:tagLst>
</file>

<file path=ppt/tags/tag12.xml><?xml version="1.0" encoding="utf-8"?>
<p:tagLst xmlns:p="http://schemas.openxmlformats.org/presentationml/2006/main">
  <p:tag name="MH" val="20151223201907"/>
  <p:tag name="MH_LIBRARY" val="GRAPHIC"/>
  <p:tag name="MH_ORDER" val="Diamond 8"/>
</p:tagLst>
</file>

<file path=ppt/tags/tag13.xml><?xml version="1.0" encoding="utf-8"?>
<p:tagLst xmlns:p="http://schemas.openxmlformats.org/presentationml/2006/main">
  <p:tag name="MH" val="20151223201907"/>
  <p:tag name="MH_LIBRARY" val="GRAPHIC"/>
  <p:tag name="MH_ORDER" val="Diamond 11"/>
</p:tagLst>
</file>

<file path=ppt/tags/tag14.xml><?xml version="1.0" encoding="utf-8"?>
<p:tagLst xmlns:p="http://schemas.openxmlformats.org/presentationml/2006/main">
  <p:tag name="MH" val="20151223201907"/>
  <p:tag name="MH_LIBRARY" val="GRAPHIC"/>
  <p:tag name="MH_ORDER" val="Diamond 12"/>
</p:tagLst>
</file>

<file path=ppt/tags/tag15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16.xml><?xml version="1.0" encoding="utf-8"?>
<p:tagLst xmlns:p="http://schemas.openxmlformats.org/presentationml/2006/main">
  <p:tag name="MH" val="20151223201907"/>
  <p:tag name="MH_LIBRARY" val="GRAPHIC"/>
  <p:tag name="MH_ORDER" val="Diamond 16"/>
</p:tagLst>
</file>

<file path=ppt/tags/tag17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18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19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1"/>
</p:tagLst>
</file>

<file path=ppt/tags/tag2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20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1"/>
</p:tagLst>
</file>

<file path=ppt/tags/tag21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2"/>
</p:tagLst>
</file>

<file path=ppt/tags/tag22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2"/>
</p:tagLst>
</file>

<file path=ppt/tags/tag23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3"/>
</p:tagLst>
</file>

<file path=ppt/tags/tag24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3"/>
</p:tagLst>
</file>

<file path=ppt/tags/tag25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4"/>
</p:tagLst>
</file>

<file path=ppt/tags/tag26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4"/>
</p:tagLst>
</file>

<file path=ppt/tags/tag27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28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29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3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30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31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32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33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34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35.xml><?xml version="1.0" encoding="utf-8"?>
<p:tagLst xmlns:p="http://schemas.openxmlformats.org/presentationml/2006/main">
  <p:tag name="MH" val="20151223201907"/>
  <p:tag name="MH_LIBRARY" val="GRAPHIC"/>
  <p:tag name="MH_ORDER" val="Diamond 2"/>
</p:tagLst>
</file>

<file path=ppt/tags/tag36.xml><?xml version="1.0" encoding="utf-8"?>
<p:tagLst xmlns:p="http://schemas.openxmlformats.org/presentationml/2006/main">
  <p:tag name="MH" val="20151223201907"/>
  <p:tag name="MH_LIBRARY" val="GRAPHIC"/>
  <p:tag name="MH_ORDER" val="Diamond 3"/>
</p:tagLst>
</file>

<file path=ppt/tags/tag37.xml><?xml version="1.0" encoding="utf-8"?>
<p:tagLst xmlns:p="http://schemas.openxmlformats.org/presentationml/2006/main">
  <p:tag name="MH" val="20151223201907"/>
  <p:tag name="MH_LIBRARY" val="GRAPHIC"/>
  <p:tag name="MH_ORDER" val="Diamond 7"/>
</p:tagLst>
</file>

<file path=ppt/tags/tag38.xml><?xml version="1.0" encoding="utf-8"?>
<p:tagLst xmlns:p="http://schemas.openxmlformats.org/presentationml/2006/main">
  <p:tag name="MH" val="20151223201907"/>
  <p:tag name="MH_LIBRARY" val="GRAPHIC"/>
  <p:tag name="MH_ORDER" val="Diamond 8"/>
</p:tagLst>
</file>

<file path=ppt/tags/tag39.xml><?xml version="1.0" encoding="utf-8"?>
<p:tagLst xmlns:p="http://schemas.openxmlformats.org/presentationml/2006/main">
  <p:tag name="MH" val="20151223201907"/>
  <p:tag name="MH_LIBRARY" val="GRAPHIC"/>
  <p:tag name="MH_ORDER" val="Diamond 11"/>
</p:tagLst>
</file>

<file path=ppt/tags/tag4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40.xml><?xml version="1.0" encoding="utf-8"?>
<p:tagLst xmlns:p="http://schemas.openxmlformats.org/presentationml/2006/main">
  <p:tag name="MH" val="20151223201907"/>
  <p:tag name="MH_LIBRARY" val="GRAPHIC"/>
  <p:tag name="MH_ORDER" val="Diamond 12"/>
</p:tagLst>
</file>

<file path=ppt/tags/tag41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42.xml><?xml version="1.0" encoding="utf-8"?>
<p:tagLst xmlns:p="http://schemas.openxmlformats.org/presentationml/2006/main">
  <p:tag name="MH" val="20151223201907"/>
  <p:tag name="MH_LIBRARY" val="GRAPHIC"/>
  <p:tag name="MH_ORDER" val="Diamond 16"/>
</p:tagLst>
</file>

<file path=ppt/tags/tag43.xml><?xml version="1.0" encoding="utf-8"?>
<p:tagLst xmlns:p="http://schemas.openxmlformats.org/presentationml/2006/main">
  <p:tag name="ISPRING_ULTRA_SCORM_COURSE_ID" val="702340C2-10EE-4F09-AB17-C16ACF6052E8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GdQ+E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Z1D4SLORUx7mAwAA3BAAACcAAAB1bml2ZXJzYWwvZmxhc2hfcHVibGlzaGluZ19zZXR0aW5ncy54bWzVWO9u2kgQ/85TrHzqx2LSJpcUGaIoAQWVQAqOrtXpFC3eAe9lvet611D66Z7mHqxPcrNeIFBIa9rjlBOKwLMzv/k/401w/ikRZAqZ5ko2vKNqzSMgI8W4nDS8u7D98swj2lDJqFASGp5UHjlvVoI0Hwmu4yEYg6yaIIzU9dQ0vNiYtO77s9msynWa2VMlcoP4uhqpxE8z0CANZH4q6By/zDwF7S0QSgDgX6LkQqxZqRASOKQbxXIBhDO0XHLrFBVtQXXs+Y5tRKOHSaZyyS6VUBnJJqOG98vZhf0seRzUFU9A2pjoJhIt2dQpY9xaQcWQfwYSA5/EaO7psUdmnJm44b2uvbIwyO5vwxTgzndqYS4VBkGaBX4ChjJqqHt0Cg18MnpJcCQ2lzThUYgnxAag4V2F98Nu56p13+uHreH9dXjTdTbsIRS23od7CIWdsNvah78s/PWH29ag2+m9vQ/7/W7YuX2UwohuBCTwNyMWYGRVnkWwClhg4jwZScoFFulXYdRgsMwFzSYQqjbHLI6p0OCRP1OYvMup4GaO3VDDbngASC90CpEZ2LQ1PJPl4D3COUA0DHO5qomTN6uaOD3bcN132h/d2mllQI2hUYzFg7TCtMBfJy3ZxkpuuGafyUgJtnIIkhGwHk1grSeGD1y2kfPII2NMgkBXLzJOhUe4QdejlbDOR9pwU/Ree52TIBYOCSA3w61QRDHN9EbEV1G3hR81f+8pA/oPFwpHeor1N5ULRuYqJ4I/ADGKYJrzBH/FQNabiYwzlRRU7HdDtOBo3JTDDNh5GUUfUEWSoyQOl1SAcRo+5vwzGcFYZYgLdIqjCOlcO/zqXsAp1foRlC5tfOFapNO7ar1/YR2kbEpltCc41gYkqTkIPp0TqcxSDsMR0VxDkRTGWXFWxrfqj6dB8yQXLs3/djLWoA+YksNo2Scx37WgtNqYTotGtM1VQGMLckyJw8SDCCcLlzmUBYyoJEqKOaERTm9t23rKVa6R4hrYQesft9DJEy6LpwlOQdSYMchKQdaOXr0+Pvn19OxNvep/+evvl98UWuy1W0GtOrfYLp9cnOWkvlqf3xH6xhLdkm2rLLGFyraU7n4xWCyw7REf+Hb17N5ExcJ8joto2LoYXF6TQWt41w2H9TLF0FPYdyaKsZzG9j2yjEz/LsR0tErB26iXqvNybL1+KQPfluEauM17u7Z1S5mAk3riJg/OasETjuX2v+i7p1rg51v2P2m7n3oBdD17oLYDmkUxZvRgVfDsx9ohw/ucIuaeVle2jTta4O+8DduThEueYBzt3l5doZsnxzW89e08qlQQbfM/Es3KP1BLAwQUAAIACABnUPhIFvREU74CAABVCgAAIQAAAHVuaXZlcnNhbC9mbGFzaF9za2luX3NldHRpbmdzLnhtbJVWbW/aMBD+vl+B2HfSvdJJKVJLmVSJrdVa9buTHImFY0f2hY5/P1/iNDYkwDhVwnfP4zvfG43NlsvFh8kkTpVQ+hkQucwNaTrdhGc306RGVHKWKokgcSaVLpmYLj7+bD5x1CDPsdQO9KWcDUuhdzNvPpdQnI9vc5IxQqrKisn9WuVqlrB0m2tVy+xsaMW+Ai243Frk1Y/5cjXqQHCDDwhlENPqmuQySqXBGKCQvq9IzrIES0B0nq6az4Wc3tXp1x/QdtxwbGi3n0jGaBXLIUzy9S3JOF7a28OqzElOExD+ooV++UwyChVsDzq8/P4ryShDVXX1Pz1SaZVTQkPO6SK+c4RimR0/iuqK5CyBHkSOzlbBpad5670Hcl/9uY9pXLUST5TXg4VARU8ELFDXEEfdqbWZQr091mjnAxYbJowF+Koe9GSDfmK16a4JdT3uD7xxmfl3OU0PeVWiLmHZBuwjQ0NPWC7vmmXhuX5XeRFq2Dmld6en7aG/bWKPoZ62hz4LnsGjFPtj/KGpJXVlvmOuoKcrYK0gmT1mztqdOit5WtPwGu/5TtFhSpXBwlA4L7wEqlwcNbo2pOgopliyHc8ZciV/ES7ZPyNUJo4O9K7ZhlsrRo4ChjquCdHuaT9iOob96FIZNmT7s9A/rT1P0G7xmylDZGlR2p8lM504nh0T62QaDTNoT1o46Ae5URdySqa3oF+UEr6XJtoxilQIF4NVO1xj8DjychBHw0mO3SVD2Zd1mYBe2aJx6Jom1LW4gueFsH/4yuENss7oyjJibalY2Psk4+9N6SlcCwDTadE1QHtoLWUtkAvYgXBWT9G8eOxpsbENPtZut7iGDfrj6TQHHekBvJZ0m6JvlYMV4hkGCK82rmFGazm/hpElpnlZMPbdFu6nKNjL3TKj3gv2WKNwvRTcbO3HKbRK+nfyH1BLAwQUAAIACABnUPhIhFv6tL0DAADtDwAAJgAAAHVuaXZlcnNhbC9odG1sX3B1Ymxpc2hpbmdfc2V0dGluZ3MueG1s1Vfvbts2EP/upyA09GOtpH+W1JAdBImCGHXtzFawFsMQ0OLZ4kKRGknZdT/tafZgfZIeRduJ6ySVu6TbYASOjne/u/vdHc+Kjj7mgsxAG65kO9hv7gUEZKoYl9N2cJmcPT8MiLFUMiqUhHYgVUCOOo2oKMeCm2wE1qKqIQgjTauw7SCztmiF4Xw+b3JTaHeqRGkR3zRTlYeFBgPSgg4LQRf4ZRcFmGCJUAMA/3Ill2adRoOQyCO9U6wUQDjDyCV3SVFxbnMRhF5rTNPrqValZCdKKE30dNwOfjo8dp+Vjkc65TlIR4npoNCJbYsyxl0QVIz4JyAZ8GmG0R68CsicM5u1g5d7LxwMqofbMBW4T506mBOFHEi7xM/BUkYt9Y/eoYWP1qwEXsQWkuY8TfCEuPzbwWlyNep1T+Or/iCJR1fnybuej2EHoyR+n+xglHSTXryLfl348w8X8bDX7b+9SgaDXtK9uLFCRjcIicJNxiJkVpU6hTVhkc3KfCwpF9ijX9FowGKXC6qnkKgzjlWcUGEgIH8UMP2lpILbBQ7DHg7DNUBxbApI7dCVrR1YXUJwA+cBMTCs5bonXr9Z98TB4Ubqofd+k9adUUbUWppm2Dwoq0KLwtuildpEyY3U3DMZK8HWCU2QZYG5HGtORUC4xdzS9al1DNgzLpB/Z7vfnEi7lVyaUW02OFzz6Fo57fzWVxbM7z45L7pP9VdVCkYWqiSCXwOximDhyhz/y4DcHg8y0SqvpIIaS4zgDMiMwxzYUR1HH9BFXqIl3haFAOs9/FnyT2QME6URF+gM7xaUc+PxmzsBF9SYG1C6ivGZb/pu/zR+/8wlSNmMynRHcKw25IV9Eny6IFLZlR3SkdLSQFUUxll1Vie35veXwfC8FL7Mj12MW9BPWJKn8bJLYb4ZQW23GZ1Vg+iGq4LGEeRYEo+JByneDFyWUBcwpZIoKRaEpngfGzfWM65KgxI/wB7afH+E3p5wWT1NcdWjR81A14Lc23/x8tXrnw8O37Sa4ee//n7+oNFyU10I6tz5VXVy7yqsZ/XVQvyG0QNrccv2TOncNSrbcnr3ql+upO0rPgrdQrh7t1Qr8MesllF8PDw5J8N4dNlLRq065e0rnCSbZtggE/dbr47N4DJBguNa8I7HWp1bT60/qBXg2zpaQ79LL27t0Voh4N079XcJ3r6C5xwb6H8xSfc19T8fwh8ySA//SPNj9liDBFSnGdboyer67189j0rYf4kD/7R+9dl414nCO98qGyjffEXvNL4AUEsDBBQAAgAIAGdQ+EjjgzzrngEAACEGAAAfAAAAdW5pdmVyc2FsL2h0bWxfc2tpbl9zZXR0aW5ncy5qc42Uy27CMBBF93xF5G4rRJ+h3aFCJSQWldpd1YUThhDh2JbtpKSIf2/s8IgfofVs4quTO+OxPLtB1CyUoug52plvs3+z90YDrSlRwrWtkx690DqSJF/CR14AySkgB6mOv57k/ZlojVeYyI4zosY1qd8VcNnxQyxEc782JEKgDIlV4O/vELgNgD8ncNA5WHuoTqeTUilGhymjCqgaUiYKbBh09WpW94wOzCoQf6ArnIJlGpvVR54dH2IdXS5lBce0XrCMDROcbjLBSrrsy7+uOYjmzjctMHqKX2aWHcmlmiso3MSzsY5+kguQEg55H2c6gjDBCZCO78isC6hl7B/Ioatc5upIT250dGmOM/C6NJ7osDHaeHndjHX4nIKtaom7Wx0WQXANwrOa3uuwQMZL/o8L5IJluiMe6vf8hBKGlznNDqlHOoKcLlbb9nXvfFBT/hRZT4g5T2gdepJF4EnSgCYDmrLG0jGtdNIuQmn7Z5YrskBifnEKWdUod47o/WeEsFI4XRfNeGimo245yOYbxJyumoxfbqlOAZUztAb7X1BLAwQUAAIACABnUPhIPTwv0cEAAADlAQAAGgAAAHVuaXZlcnNhbC9pMThuX3ByZXNldHMueG1snZGxCsIwEIb3PkW43cRupSR1E9wcdJaaphppLyWXWh/flIp0kYBDIP/xfT8kJ3evvmNP48k6VJDzLTCD2jUWbwrOp/2mAEahxqbuHBoF6IDtqkzavMCjN2QCsViBpOAewlAKMU0TtzT42ECuG0MsJq5dL+LpHYrZFMOiwuKW9i/7M4MqyxiT19F24YBVvMe0IIy8VjA7F43cYutA/AIakwBMqsFQAmh9AngMCcCPK0CK75vnpEcK8aNikGK1nip7A1BLAwQUAAIACABnUPhIsuC9bWQAAABlAAAAHAAAAHVuaXZlcnNhbC9sb2NhbF9zZXR0aW5ncy54bWyzsa/IzVEoSy0qzszPs1Uy1DNQUkjNS85PycxLt1UKDXHTtVBSKC5JzEtJzMnPS7VVystXUrC347LJyU9OzAlOLSkBKixWKMhJrEwtCknNBTJKUv0Sc4Eqn61Y+GzufiV9Oy4AUEsDBBQAAgAIAPeSU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GdQ+EiIplZk2QgAAOk9AAApAAAAdW5pdmVyc2FsL3NraW5fY3VzdG9taXphdGlvbl9zZXR0aW5ncy54bWztW81u48gRvucpGgoW2AUC64f6c6BRQJEtmxiZ0oq0PZMgECixbREm2QrZ0owWOuRFcsglyFvkXXLY50h1k7RIWZJJexaLYGmOB8Pq+qqqu366m4XphU+Or6xDRj3nJ4s51DcIY47/GPZ/h1BvQV0aTAISEhZW95R7x7fpF81/oJwG1JBZvm0FtsJHw34NDcUP6nbkrtqFt+ag2UCdJm7gLlJxS4GxS0m9lBQYUxt1pVc9EBHJDciC+Oy41F41M/oSoPkhCZjm2+RrX8pyp4eyM7gKLNsBvrDfbvJnl2jdqU3+oGa91WnhXUOWJKmNlJZaV2u7TueyI9cRrjVbNWk36DakhoTqrVb9sr2rdxotCd6Gl22Q0sSXbdTsNJsNddfADUAjWR6oDWXXkS7rdRm04e6lshsOB51aDdXrdamp7lptaTioIeCWQIYsdfkCSqo0kNo7eSDXuxIaKsPBsLnDKm4rLdRt4HattmsOBlKttl/c/ezSy7Wn5p5OspyvCDzqgqOjPLaqR4Krt1gHATCbxFu5FiPItzzyofLzv//58z/+U4ljUsRvwpGYkqVGRCBzfD+C96riJRkR2tPhn6Yjx/5Qma8Zo/7FgvoMTLrwaeBZbqX/+yhCYvvzIOmGBEVwD9aC7NV1xE9eWKwLohaec6AF9VaWvx3RR3oxtxZPjwFd+3YuM5fbFQlcx38C7tplR8FnFblOyDRGvIx9uMuf/LAVVKWQcPPamD+5kK41J26isSZ+CuD2Kl9fkQPoxgkdJqBynT/noCvrkWQd0JX5cx7jg5as1zr8eR3EyFcG7BJP8sZZdtfakiCrJCqKZ1F0tV4VjadVQB/5Ymdxrzv6GedSqDH+I7ewxp9cID5BrjCXl+JlE/NXDxjj18Na0vNACzg3XVxikhA5GcyU8c1E1j/PRuOr8WygXVX6SpSViKfl941292u91f6hV41xOSUZN/JolJWFhLBWLZ8s3ZyORzMQiEczHX8yK33+d2Ho+NYcaTqu9ON/FBYwmeK7Sp//nQd6O51i3ZwZI03FM82Y6WNTrMsIm1it9D/TNVpaG4IYRRuHfEFsSRCUZycgKHQdWwzwku34a5JDnzq+kTV9NsWGOdUUUxvrlb5Bg2D7ByHZWrMlBM/SCpHthNbcJbZQCyEixnl5Ae3iFIbgD1s6wEk9y/Ev8mifyveafjUzx+ORMcO6mlAqfezbSA0srqm4oKls4CnICCzYrd8Gn4noExKQ7LqFhVxrV9cj+DW5IdfO49KFX/YGayYYXDIhfg4gBA6eQtQZxv14qvI1BIXIQisrDL/QwM4ETdp1OWRrujKG0FTMlHyTi0lkg+MdfwGhQxYsh7wbbBjyFZ4Nxp8gxiE3xwVB44+Qkh8Lgj5jA3IIGzlgunynXck8I3gaJgmS5ODC4vHubpG1WACOr+bGoesQKHyFIU1ENoYXhTUZ+MdbcKQmj05keyQYFlu8PTobAqYENmxzOXRBGVKwyqPrx1vtz7OhrI2wOoNwU8f3M1NUSa7Us7bIpwxZ9sbyFwTNycJaQyZsYcx2bDHGPS9M+Nva+QlZLK4/38WlS1fxp+/eYFKm4B2xDI7IoAyOKSv2mna+bPEM3mgIj/WTVuRZgDebYChYl6fa+Nu4KHS8tRtV6W/hqGfjijrrVTvev1753fYLGGNEJXigQUUbOLQQCMNOzLcc2DzdQkBNH4K6SVTPoeDze2ghAfo4lqFT9A4xd7ByGUPuYEWLibjHA0Mz4bB1T+b89pEDLHI18tpxf/M7okvgGv6cqnPyQOG85BJrEx1kYO8S7s/j5dRRKbO1mJo5AsN1kPkYBRVIdR2P36Hyib29wclSRLtBZj73dO3aIrtd50nsCLDOa4+8PIc9BNQTVNcKk7iONqU/vdOQaIrTSO+k2AHiOUFz+yqVn+/ymIHlqXI9U2RdwfxGwfPZzY+D7OBrMjKN2UgecAmQJp7FFkvYhR/4PS+/rOhGoOKhDPLiyRvEChbL//79X/nFHNgTUVFM/WNROZD8vGriZ3l/0Skj4V9zyDHlQRYqXnIC4wtVAs1/vzI1CNBvcmWxom3Jox7/xJVLNaRA7EbZNGXl+gayxBBJQdcBnAULCrmRpx+h8ImzfqV/YwVPUDhNSt2igsTK89hkhW3YX3HXzHV8UhD+7p2IT97UJjNZVcXdH3LUdRZP0fZrwwUm/syHXPpYRJ5yLetQnQ9EEtthxWWKzS2pWlASovd9Qdgc3eueCfsPKq4FNZxlvs/4LKDuhH/ZevkpFxj4hzgI4z4L+JU+eUtzhEv6JfZd/8FyQ2BLkw5ZJ2DDhB8WY5FZ2iH3lOeOnZYbUw4Z76gL+4ISTSfNnx04hCnKQHz6TRnzTHphOVyz4qGU/BT1EKCTr+wlIEU9BBh8VxnDze4l6nAoDU0+yA2sIE3P4z3gIb6oUzFP8pbl4RaM+IfZMLVQMSHL6VGb9MXuaDoeiROa09IGV09Y3POfDzA3HDPfGoysQt53yND38Vs9H8A95jCXnI5uMQ3IwfSs+OuxDIidcSwFovbB4VJEVMS2K/KhAhcRa7HklT6soFjGhwpXGzVlTuFWST3j5awQ0hPlXFTzFE7M4jzQ51W8GIRGyX4e1Ku+WKde9ZyDerHY0/7z196cBBhCwCFJaGZpae5l8iXsThxIE5bYsSdG0wLYEmT7cEVKdKUImbASp6okqKKX9DgcLZnjkg1xY54UIbU256ffCyHJzoe2zEbkgaXLSEw5mgMpthdJEFe6fSgelMDUwEmYuJEdxUUjxbYdZs1DMfsjpSrZe/ZZfWQ3Soo0j/ZMfabswO3VI7qA99Ty96rpbRZK1JHGao5uK/p+QVfbH8qma9l0LZuuZdO1bLqWTdey6Vo2Xcuma9l0LZuuZdO1bLqWTdey6Vo2Xcuma9l0LZuuZdO1bLqWTddft+m6F52z55pSkKfpmjI9V891z1+g5boH/VY7ruKyWbZcf9WW6+uqfnsd1xhUtlx/4ZbrmaT7f+65HtIACvJO/m/u/wFQSwMEFAACAAgAaFD4SO+PBMGnGAAAi0MAABcAAAB1bml2ZXJzYWwvdW5pdmVyc2FsLnBuZ+18C1RT19YuHnvE66lwentaqwbSXttaHy0ipohAose2VKtSq5Aihl0P1agIUcIz5EFrb+0DiFURBSX1WqQlkC1FEnkk0VKJEGJUDBsIEG1IImxCTEIeOzvJ/hM89XnOuOfef/xj/P+9MAYjydrrm48155pz7qzM/fWHm+Jmz5o3KyAgYPa699/5KCDgj0BAwHTazBm+kc6vaw75XqbRP4r7a4DgGm7E9+EZ6pqNawIC6rl/cu/4o+/zf9v/fhI9ICCozf8/TUb78dOAgLUvr3tnzda8FOMghX/OkSAzS14HCsNW3/368xfN7+g3vBq6Z/cL8Npv3nyj/t03Sl5cfGzrrc9/+v4vZ19g7r4SuvuNvzbuCe7v39b9l43PV2zrEzRGYHmK0kaovGlh7i59MwlwLiuwSxxtKxqgy2BuztCBxhEVGRC7RslShq0qjDXSbyBh+QH+v4zzwlsDCXRg0N7udNEwO00XPd0/vp+WSaVQuGCYeOIjZPXk1PH48TpIC6eB4kTi5EBh9/C4q8Sd9Ixq/jT/55UbxwUm5y9zJB9Knnt4fXT25OSYl7RL/K+X5r4ETM6+dsk5a5LTjHby5OyIZZI/+N+c+sz8gu/ldkkY2/wt2SfATVWuxHp6ybrO5MORr9DWZke8PokovKfE3EoyKLb3n+5494hX2jo7f0GN+kb4JJkvfNew1oiG929WyOdvHiwpmST68vs3t2ZHr7qPf3ndFpXx7n1xPn91Y4LobCrTb6+ZR1Yk/G8Bvxy0F9OY2lHEwJMeD6MVILoyEMB++VPYQL4CNgI8qYC7uUMGKhswnLpHS0Y1YAZjexXKvFm19QHtU/0NSmKBTZArhkdPm5gGSoZGwjI8B3LLkeZcKTqYm2JloJABVHPry7gc/UmqALgG0PbGshvZ2ABdOejjNDhxcb0D+eGDn5pDQiYXePXKKlwK/USXmSDr2FlcnzbWCpkJeCmxvS5ZJNDYJ7rjpeZmpn2PtxxUArTFmspE2IFk6xqo5MjYDJakzr2t6gPwAbGLmsyZlAUwlWg9GQ2yxG6WhBh4ayxFBqXDSefRGxGHrjNZXsYWxH5hmzReTR0emli5LvvhGnmElbbmGT0s+CQfNlzUy4MLmBSg24XURca+RTJUvjrJ5NK6cRHh88S2PcKQ+C223ooU3ulUJkV5lcIznZMlvDp3ktSmTGlsiTbNfmtLPEXa+mXv6AE4bejIp5P2WtnhEbbLPZxfF8s1IC+wIsyQdzKMNEsLu5Ia4bg/D/hkogkeWR/CJ0TPRLd/cRGU6cnZSmnb5X22V8XYTvihMo2p6JGdCF04Mv7Qk7Z0vpId22b7emHlxdANVsi3COzoC4Jwgk6u1pCxbdgKSaKF9bMNVXkdfa5VfFlCj+z4W02jOVlFoN+f79yyyGbtO3SLsHWc85c1QvwmekDdl9CY3aiG8NTo27uUsY4BG7wEIfa5PHsxdCnJtJHLr+W+Scn8v/fO/6qA6zaxiWUaVWu8dtUHYeIsmwnzmi5dHnbksLkGB4P8yEQ8ZsaTwVZLp8oXkXIMhCMlW9k0gyOPDeY+5ENBulauk9FcKWBGnGwy3vy5uQi8ufPvjnPwLS0/a+59D7v2vdy5mPLeffIRd5dL1pd9dz8QPfskZOKuY9DEdkzufddREnI0kjm6hdfs8oW+/Ybn6L+TYPDbIZBlTKPlndAZlGfWr1qP2QAs23aDy54Y9Zm/iuQ6S2q2XiXe3wZzs2KvOssXGDSeQQ0leHVUkG7mMak+YiL0vaiPdNAR6fq4N6QyC7oYS+GM03ktMPbxVakBGYOY6mqSZyQaFEc9RiethKTOfLkz/O6OmOl2OeC12JxLQqpsnqzui80h1GrTY7NJuct5SHMYIPUkHYuapfvqmJ10djlPLBo6Lpz+keRNvHSII34zsBrHduDDODweemUOsJRUOXHR1hWh3I7hZ6mpreNyqdZhGSM/IHs3AqBPdAC0eYcyTymm7Sk+gzhxcWSkVnyMlsyl6GSKNYtk1bgEepHizCIODwTwYTxzuS7VklqnLJPG39Ru83okZdI2h2Xlo5Kmc/Qw+wvF5hUaoWduLeK0nZ1lSeKj+OTDbSMM4d6gWgS1eZF6q7W2niDn1leyKmjJYVR47mc3teX3zfkcZPtemyZkP7s6qArp6rZ19RgbPizDfSVcsDnoB7XI8NWFdoiJGbkvXC2zZidEXdejGbyECrwvGH3AXYs4IrGUXFLOJx4eTo1pz3ROOtX+GZTqEjBqXwbvRvM20n9/Wb5mtyevsM4YkUzf3gnpCi+wi9YcT+1mZ3XKNCuW6VDD9ZY344b2HD4SqrMUpLLwCTqHbN5uESZbW/q7y20KAehjHfVZQNCatDf6sa8Kcd9kbui8IZz3gdUXe+v9YtHkIl1qInLAkg1rxwNr3PNEPICBS9aOuloknfUE6SFL+iK8iIU+8K/TqyT66ye1u71vFOLWdzP0o4xdad4YiDCzyrisgqtwAMoeOWBlQT4H+RsZWdpD6BXcyWa1epa1EIdyijrBRtcJtUMuM6Seoz63nkZGcpdLy3qu9o/M+PhRDpcaZvQa7zVwzsE5K/pLTiVJMEZyyfdRVwXUbn2qiGQiJLfdZfDcvWm7O8uguxU6qP7LvgR2lwe2aNOlevdL6GeJjL90SquRXHqHVI7E/uwJ3RA5+/zvu2pVNrN0Yvcx5c2hoPNq6jFaxGSQPrWmzJzAcCdPH9vYlrbr37W7/wmEMVJVJkjJ15VGS49m/WopiJFCLQ9zhMAXtgrIGrc+EuS9EIjb8kS4+k8em3+5xQclDNscjnkOWYq2SAtssNQLk6X3/iQNiNFbCqKk1daCaKms+hGF5wBM82jHQl4r47evFxYe7DSZ3Smmmodhlmiv55amzt6/FBEPPZQgK79nyfYvH59Z892MlecED/LlGf683YWpo49O+Ox1z71gbFkg2UM39DY/IsTe79dFXWPByZrfviciHfHHsYEo4eOUjphtvUVg2U/8BwXA3ZoZ5Z8yY9/WwjufYDIX4CqcjJNPMGiHUiMkKeemyE6RnSI7SbbgsNmWikd7G0fTCzBLGGZ5needqNbkqb3mo8Gsu2t1MO0ID56Od16yySNZEhSxLo0nIsPz8bmoVzrxgTQrHXPFvftIMZcwe0WHk7HPl0N5zl8XCrAh9wjPuwexi5cGdtcRtg2ZDpf/PGqL7LiczaqsIALepHGbsmGfhhp9MYOkWYR3DDwtY/ROpqea46rmg0zdEkg6BP/Y6wlRl5Qhz97QIKc1TaFvQQ3robyTUqVMl/rzKN2QajEiQvdK2IaGZ4mJJKqEjeb3qC3ZiNDWWAuFIRLkACQbYpivzAGJaJ8yhbQLOyDiqtmtoi3/QJMiEJ7LRzfXH02Pk12YoVjKUUC63Sczr3fdsZSSU5q8OCR1ukXHpLC9S/FSD25RoJIwy7C61XNjBmxO8pbzOMU/LErmVDJ30dgSJmar7+EVdDgAU0tIklXHZLKLmF0MliSenY5EQbBFt7c3VvS0nUOHqZKMuCvrhJWvNdeGR8gBOk7R89JJ7c6SUjh160FjStA5WCs48zYgaIfc/SLSt4S4WzZDx+YsTHiBLd2HRfZKWj1M2IbYPkVgBuYx5LdkPVJaq1YfLQJl9pwSUAV3+1J8adQ2AQRSj+u/Lwc1Jcdglt0SN3u4YRMUsQ26nlQMqqEqI696L9qYYGpg5aP1EGx1JMCsoU2UB3nor2TC9Ve1cH1spxZOlLwZpyJcEjia1pUIkK4+3A6rQ+Us147ZDb9kYDFw+FEjug+Q7GGKR5SOHPgp1zXW4QD6vQEvm49GC4eE+IU+7S9ne4icZ9YE1SCZwnbFTk+aJ+1DBT7qsLJcUcY3Z3s+Pmgb68XthSApO2PMFR6IZNfy8C2l3CTleUUZhBoMfLY+jR0Lw3LRTvU0p/HmI4ktYfrG5ZJQ9cEiEFl6y8j9w9V66zlqTo7SuZ0md2iCTkVt0t9t6pTVha+Q3TCaytyMxKgsARhGGrcbpAKZAYZS6e9QuEpuBS81YTa46FC3Oy/qQgbmuFpPAHg0jYQo/dJG7WezaP/I0p8ydWbVU8JUmG3Ls5+y2C6meMPTSz4XCPsHftwOyW9NkZ0iO0X2n5DtNJdqXfV4tN7Ci5b1PHItFhk+qnt/Ou6Dx7+P8GVNWeeZGSuPP14CpzDN7yrZ//Og/Ikq+pzEUgpu96VU/OK4+bfNxzVqJJb4H3EDsMijAjwvBC5M5z/gvWmRrInmq61xtxaSkI5o7Icq6JGLk8tBNk6NTI38iyO+mkjjbI8UVBaMN/Gplfn6/j+Fte43vBnpOKlk6kd/qq5sZjhaNCyj3ajOHbLc6wRRtqTEqLVCFd4BxFBw6ml6oozB5lCAx/EisNmW0t6+sDLvN8b5Lsc6JLOkPrjBvWqc+sYgkXgIKgPYiEvHMjEN0abWibzEh1/B+9PneC5TMc0yUs2TWFugivZ25rl9xNc5g8IQIv3q9rYx79wqhB0pThez0Xr6n1NMDSkp6aT45j1MhbKhsq/lvR6jls4cYg/YzJZ6NRYrBFC7mZv5yN7yVyNrOPq0ksMOy9gNpj6N+BbHfUmCW2rtu4DYcdEi5TcUmvxypMbuPwoonkYAUkClLAYda4BMR7VUXwXIYp9iqheT4nwlXwkTG01TfrdCI5QcZ+YX/wibkTQvUS6rU5bx0orBqNt6OZzW5UgCtGe3P9jr+9ffL9sJsiu4+Q7le3Wdl7OKj0W9r0frzMsDB4yry9dSfSorHB0iMLNVoSw7qLfb0ooUFpbVWtfzUjm3w5E8uAJnWN3s+W4mwk67V9cO+aSw0I0kje8+f+8Tyt4yZ8/+2rG8NVEXsZ7+Q9e0iMAeZj6t+HTa8ECimKihovBeD5EUv62OKw071IPbCEWkQldbWG6XWyX7mBcG8MJMsaMPI1i17/5EuKUdwi2ApN9wwnRaPnaxx0W2Oc7eFRIyBRadOw9xGbnLrl7OQrugdNiBFPXgWGTV/uYw/FGAyr5m1EJQKTZ/WC2qU4qwfnzZI1/u+4s2TwkIA3zlKxGHruwU183bDC1rrlxTrtvfPGPAww3rlaR7ZhYyo+RrIkgyrw3ZoCLUDq2QCJQNQws10nmANTU9UMUccFnHZdBSaQ/hGQPvQLQ9Q9rudtnXGs9+/LgVWjRmQuAVXKjjZ1wkJEczC7vuhB/qOHZ22B73Yu1lgkaIHZgR9aXAoSbSs1GXOw82tI5LvzSafOUrV0rssWvrLNp90h4m5rt52OgzPuyaZ4Vs4Y6DGUFXUK71R/Ljvh06TLpYlfqEwxeB/eT/85HQLCYFu4KxIsUpXPYTFj9mzkYBq3RE5wZR2Fz78LTlNV8yPb1cMrSiNgOgMVnMJzaxI1oyJGGhjI8pykzKAngjqKxk2ftgqLq6ktHJfTXv1yfmB7u6oBHdnJS8Oy4d4aLepLEJcinS2riGh8ctx3xJPWfcbDtJrWxqzoZ7bKA8p0h1lvzEZoj23fQcmK42E1ja+ZqL7JZQ8RNO0SSDDL5YNeqPC+wo/wFfMcjNe8rTG13BaQmgsn7yfMgbnK67W07TlNQzJmqeClcIXtHJ6ytvG7VTRUMTrrE+Kk8cClhPnmdceDq2rcp5nJXCWcOaGpka+Q8b0Tk7D3jaSO6205ybN+H/P84bpwBTgCnAFGAKMAWYAkwBpgBTgCnAFGAKMAWYAkwBpgBTgCnAFGAKMAWYAvy/CtAg13LHu5YcmdBb3tv6YBRw/zYHlGAek+Zk0qsjmFx9OPJ//X6ueSkEcP4yR5DCsqmi6d++SqFovmidrVKc+Bd7GwNuP3v/sDKA+skks4CV0//l9sjL0V5UiqGTVwtFx//9BB/ItGkeIPUYaYCnj+fpUx0iue/wAbQRaGFYOhbio5BsHVQGUNliFW+yRfT29vECpscFSdm2IYdEhIvBJyA2PUTx3O8svXZHIoO4HLdWdwn5UQ62uKwxP8Yzf3seqhEZPW4l5laVSSaqIsVef9cpyIZFbLg/juS6ESk+bc33IgaNU+PdwnPdotDUXnqHLF0jLMW6erQSREEbsgltrgKPgdGt+U70G30DtwBDNRpvFP5WsqcoX5kR6GMfmu2IlRAzlAyKBRZ4Y4L/R1wt3vkZ/mLohRqRabA5G94Iyu+8DfDWAq4zeNcZGHBwtTEWDoqjWDlWHnKSl59aqPiM7ml439+lxdDurzSVSfWoXtujtpjeDSpHhDaLnbVENSlBFldOSmO73S2naBqJJlk3oDzhGMvxr9HmLI02jcCMeauGpPwps7bzuaUcRTif0ZUYlKtadlyZNRCUgtSP67Tm2xaOw3j4pNLVdZkADAUfi7pgIPGZUYFWm3JfsQg+gDh2xD6/StZlbNjKuRfIOY/bX1bhLTnlirIoz6eMh5Zx9DYHsl0Lq81FCD22JcTPfGs79HwdJxZNkd3EmYTT+zfGWG3Go9gGOzaW+UMX4DibJ2mtLC2fPjKPRP91O3cdbFobVIFS6/WmFo4w0hMSZaMPyxFHFmNg3g4RWMAXhyhPkGQNar8/hX5htk2re6WWoU4kNuxHu9rWB7HhvtJTgE2ZUQyiryz3KXFiTyw7Cd/AcK/IGJrIHV5DkomJGS5X6Ds2T16QyuDvn877uAgM3j17h0ottGuhxKAMJKcNVvNdVMcyGTSqXaiFxXxipN+P2/7GZK1Om8kfEg5L17O7UzPzFLzGJE9t/LUlnKxLOfeGvF2Qzx1v/GEPGgGILGYYUMfDhno93CPb1sxD+j0h+deVB0Du/X6h1sbQfmezKUVjf9lnmYPNZWbCIZUt4m+OzOvJ2JmzO0nfHAhFpPSSwzBvo7fh4+lpJRWI8jWZmXAYDH+bQ1mgs7Ms2n1xClyMyNSAXy06J11QzSxxF+STgG/v9xXV7fTJG/Vp3Wb4dZSjK0giZXxCc+W1Zls4sBtydc9LhtSZ97bT5NQKAUTDDiannaBw1d6G5LV7JESO8UuF25AiJp722TdVsMaRIjmeEcD+UOXQWiCOByKHtd77ZT7R0aSkeOy+/TOfpgSXACLWBkm8hI0e+MjWNGmiF7VL9ueoHKmdr9jODaFDjpQCm4psatWPpzBGqiJZraN0/0aOWdpOvj1WY5KRnAdJF60hXtfh5kpVOcuYBrSwNxC12aWgXGQAk4hoNhbOV/rbue+dfwn4rIEvwUNflXv0NK9+PoiJNagYxkcf9u04XQMgMlW0pUtYaPNWVoY/2By64px1imLzXOwP5n8QdJ5PwqykMHwD+cHVfqdfMb5aRAOwQyyh/3f3o6zCSB8PMnL2mRoRTQYZOYX8LQ8A267uIMT1+H/xNervNFAFkpyXW1pNLFOL6yee6ydY9tKOHYkskl6ZT0nnfLGaDehMVkhlIGFIy1CkRujxfPSAVLO1jsaCR6kcOxUM7HH3HY1ErsYRMz0nmPsk8bb6QihBw/UJkYhYAatjUVyfOzhdl9rDKVwin/a2phI7U7eUMw57UxN58/2G3xEuGR+OSNZYKx3HDqa9hq8wbWEtvZ3tswOxJRvFD/YfJwX6Ya8ImE01rgN/fLgR5itJmNvGff7H93quxbt/jd/uMeMxs4rk1ZIsJxD/0TyMD7usyAyokwDjcb7FrKX+LMjcOuh96XNmPvps71INFQ0//sCqULE7eI9OmTfI5SPgKkyhcSsamfmYHfCoALFLB3h1mQPaG+TZJQN1LnYT3udcUVv/rkL+bi3c9qEnX8h2VXNcLmmNJCSRhHTES/bUyqF0vPVOMMc5KuO4ZZqJlaHBqt6rgzWmMnQzi1S59oHvwf6W8/F5CVsIPVUeLXs4jv0DE8eV7N03nKFyyD0/SvDKM64Bf6oI/tac3eZknKyp/64lQRPmOOtixxx6RI1RWdCwX41slIf63scM/T4xFcVfX1Xmxj2yhHj37UA5drvHpx0gCb+lk6MiA2c/HGvKV1IOhnK5v7N3OmWkFHa8pNRC/13pJpPZZsyboY4akDf8NtnjEbwRPZBt8Xf4kn0ZVwoEFcT0e70mzLtx7YJctImHNllQHZvpgQESbLzKPc07+3eF5CwuSJNF9F67k8J7wfGt1Pkt2VSgQTu/azzCVTh+Ir54D5O4dWEA9lXJKGpdMyzr4lJYmybdccSXNumkg0bcuCHpAOAZJYMcOwy6O8FjqbDlOy5z2BWO9DJ5o6mTWb0M9k3PElDPn25bpPxGHk7geNO8cA8Cs/M8xRpnMcwJidbsypssCRYvLAbLfuvmeSdUqAbz8pNFGYOvAWU0/pA/YQa8PPefFQp5Mv/TCCz3H+Rw6vVcKJfp02aJZuZkgbEnM5clw3yrcpz2zGRdsKKpRaJdbBm7jxa9N17XZ3OWe3wpP/73R0lsHK/lR7ZDY345/P3biZLnJy80+p9F4cEEAm/w63hZSFLAOM0/vO7dTe8I/vrJ5/8GUEsDBBQAAgAIAGhQ+EgrC8BtSgAAAGsAAAAbAAAAdW5pdmVyc2FsL3VuaXZlcnNhbC5wbmcueG1ss7GvyM1RKEstKs7Mz7NVMtQzULK34+WyKShKLctMLVeoAIoZ6RlAgJJCJSq3PDOlJAMoZGBujBDMSM1MzyixVbIwMIUL6gPNBABQSwECAAAUAAIACABnUPhIDmokTmIEAAAFEQAAHQAAAAAAAAABAAAAAAAAAAAAdW5pdmVyc2FsL2NvbW1vbl9tZXNzYWdlcy5sbmdQSwECAAAUAAIACABnUPhIs5FTHuYDAADcEAAAJwAAAAAAAAABAAAAAACdBAAAdW5pdmVyc2FsL2ZsYXNoX3B1Ymxpc2hpbmdfc2V0dGluZ3MueG1sUEsBAgAAFAACAAgAZ1D4SBb0RFO+AgAAVQoAACEAAAAAAAAAAQAAAAAAyAgAAHVuaXZlcnNhbC9mbGFzaF9za2luX3NldHRpbmdzLnhtbFBLAQIAABQAAgAIAGdQ+EiEW/q0vQMAAO0PAAAmAAAAAAAAAAEAAAAAAMULAAB1bml2ZXJzYWwvaHRtbF9wdWJsaXNoaW5nX3NldHRpbmdzLnhtbFBLAQIAABQAAgAIAGdQ+EjjgzzrngEAACEGAAAfAAAAAAAAAAEAAAAAAMYPAAB1bml2ZXJzYWwvaHRtbF9za2luX3NldHRpbmdzLmpzUEsBAgAAFAACAAgAZ1D4SD08L9HBAAAA5QEAABoAAAAAAAAAAQAAAAAAoREAAHVuaXZlcnNhbC9pMThuX3ByZXNldHMueG1sUEsBAgAAFAACAAgAZ1D4SLLgvW1kAAAAZQAAABwAAAAAAAAAAQAAAAAAmhIAAHVuaXZlcnNhbC9sb2NhbF9zZXR0aW5ncy54bWxQSwECAAAUAAIACAD3klNHI7RO+/sCAACwCAAAFAAAAAAAAAABAAAAAAA4EwAAdW5pdmVyc2FsL3BsYXllci54bWxQSwECAAAUAAIACABnUPhIiKZWZNkIAADpPQAAKQAAAAAAAAABAAAAAABlFgAAdW5pdmVyc2FsL3NraW5fY3VzdG9taXphdGlvbl9zZXR0aW5ncy54bWxQSwECAAAUAAIACABoUPhI748EwacYAACLQwAAFwAAAAAAAAAAAAAAAACFHwAAdW5pdmVyc2FsL3VuaXZlcnNhbC5wbmdQSwECAAAUAAIACABoUPhIKwvAbUoAAABrAAAAGwAAAAAAAAABAAAAAABhOAAAdW5pdmVyc2FsL3VuaXZlcnNhbC5wbmcueG1sUEsFBgAAAAALAAsASQMAAOQ4AAAAAA=="/>
  <p:tag name="ISPRING_PRESENTATION_TITLE" val="PPT-2016011"/>
  <p:tag name="commondata" val="eyJoZGlkIjoiZGNhZmE2NDBkNDJkMTExZWJjNGYzYzk5NTUzODY3ZTQifQ=="/>
</p:tagLst>
</file>

<file path=ppt/tags/tag5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6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7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8.xml><?xml version="1.0" encoding="utf-8"?>
<p:tagLst xmlns:p="http://schemas.openxmlformats.org/presentationml/2006/main">
  <p:tag name="MH" val="20151223201907"/>
  <p:tag name="MH_LIBRARY" val="GRAPHIC"/>
  <p:tag name="MH_ORDER" val="Diamond 15"/>
</p:tagLst>
</file>

<file path=ppt/tags/tag9.xml><?xml version="1.0" encoding="utf-8"?>
<p:tagLst xmlns:p="http://schemas.openxmlformats.org/presentationml/2006/main">
  <p:tag name="MH" val="20151223201907"/>
  <p:tag name="MH_LIBRARY" val="GRAPHIC"/>
  <p:tag name="MH_ORDER" val="Diamond 2"/>
</p:tagLst>
</file>

<file path=ppt/theme/theme1.xml><?xml version="1.0" encoding="utf-8"?>
<a:theme xmlns:a="http://schemas.openxmlformats.org/drawingml/2006/main" name="www.pptying.com">
  <a:themeElements>
    <a:clrScheme name="中国国电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8B7"/>
      </a:accent1>
      <a:accent2>
        <a:srgbClr val="2AA738"/>
      </a:accent2>
      <a:accent3>
        <a:srgbClr val="0068B7"/>
      </a:accent3>
      <a:accent4>
        <a:srgbClr val="2AA738"/>
      </a:accent4>
      <a:accent5>
        <a:srgbClr val="0068B7"/>
      </a:accent5>
      <a:accent6>
        <a:srgbClr val="2AA738"/>
      </a:accent6>
      <a:hlink>
        <a:srgbClr val="0563C1"/>
      </a:hlink>
      <a:folHlink>
        <a:srgbClr val="954F72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8100</Words>
  <Application>WPS 演示</Application>
  <PresentationFormat>全屏显示(16:9)</PresentationFormat>
  <Paragraphs>568</Paragraphs>
  <Slides>31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34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66" baseType="lpstr">
      <vt:lpstr>Arial</vt:lpstr>
      <vt:lpstr>宋体</vt:lpstr>
      <vt:lpstr>Wingdings</vt:lpstr>
      <vt:lpstr>Calibri</vt:lpstr>
      <vt:lpstr>ITC Avant Garde Std Bk</vt:lpstr>
      <vt:lpstr>NumberOnly</vt:lpstr>
      <vt:lpstr>Agency FB Bold</vt:lpstr>
      <vt:lpstr>微软雅黑</vt:lpstr>
      <vt:lpstr>Yu Gothic UI Semibold</vt:lpstr>
      <vt:lpstr>仿宋_GB2312</vt:lpstr>
      <vt:lpstr>Times New Roman</vt:lpstr>
      <vt:lpstr>Lato Regular</vt:lpstr>
      <vt:lpstr>Segoe Print</vt:lpstr>
      <vt:lpstr>FontAwesome</vt:lpstr>
      <vt:lpstr>Neris Thin</vt:lpstr>
      <vt:lpstr>Helvetica-Compressed</vt:lpstr>
      <vt:lpstr>MS PGothic</vt:lpstr>
      <vt:lpstr>Calibri</vt:lpstr>
      <vt:lpstr>Impact</vt:lpstr>
      <vt:lpstr>Malgun Gothic</vt:lpstr>
      <vt:lpstr>Adobe Naskh Medium</vt:lpstr>
      <vt:lpstr>Microsoft Himalaya</vt:lpstr>
      <vt:lpstr>Franklin Gothic Book</vt:lpstr>
      <vt:lpstr>Segoe UI Emoji</vt:lpstr>
      <vt:lpstr>Arial Unicode MS</vt:lpstr>
      <vt:lpstr>Verdana</vt:lpstr>
      <vt:lpstr>等线</vt:lpstr>
      <vt:lpstr>Roboto Light</vt:lpstr>
      <vt:lpstr>Impact MT Std</vt:lpstr>
      <vt:lpstr>时尚中黑简体</vt:lpstr>
      <vt:lpstr>黑体</vt:lpstr>
      <vt:lpstr>华文细黑</vt:lpstr>
      <vt:lpstr>Arial</vt:lpstr>
      <vt:lpstr>仿宋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微立体</dc:title>
  <dc:creator>第一PPT模板网-WWW.1PPT.COM</dc:creator>
  <cp:keywords>第一PPT模板网-WWW.1PPT.COM</cp:keywords>
  <cp:lastModifiedBy>Years later</cp:lastModifiedBy>
  <cp:revision>243</cp:revision>
  <dcterms:created xsi:type="dcterms:W3CDTF">2015-10-30T14:26:00Z</dcterms:created>
  <dcterms:modified xsi:type="dcterms:W3CDTF">2024-03-22T10:18:22Z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018DDB6B251841E08E268B6FECBD92DF_13</vt:lpwstr>
  </property>
  <property fmtid="{D5CDD505-2E9C-101B-9397-08002B2CF9AE}" pid="3" name="KSOProductBuildVer">
    <vt:lpwstr>2052-12.1.0.16412</vt:lpwstr>
  </property>
</Properties>
</file>