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3"/>
    <p:sldId id="260" r:id="rId4"/>
    <p:sldId id="259" r:id="rId5"/>
    <p:sldId id="270" r:id="rId6"/>
    <p:sldId id="265" r:id="rId7"/>
    <p:sldId id="266" r:id="rId8"/>
    <p:sldId id="267" r:id="rId9"/>
    <p:sldId id="268" r:id="rId10"/>
    <p:sldId id="261" r:id="rId11"/>
    <p:sldId id="271" r:id="rId12"/>
    <p:sldId id="273" r:id="rId13"/>
    <p:sldId id="272" r:id="rId14"/>
    <p:sldId id="274" r:id="rId15"/>
    <p:sldId id="275" r:id="rId16"/>
    <p:sldId id="262" r:id="rId17"/>
    <p:sldId id="276" r:id="rId18"/>
    <p:sldId id="277" r:id="rId19"/>
    <p:sldId id="278" r:id="rId20"/>
    <p:sldId id="279" r:id="rId21"/>
    <p:sldId id="280" r:id="rId22"/>
    <p:sldId id="263" r:id="rId23"/>
    <p:sldId id="281" r:id="rId24"/>
    <p:sldId id="282" r:id="rId25"/>
    <p:sldId id="285" r:id="rId26"/>
    <p:sldId id="283" r:id="rId27"/>
    <p:sldId id="284" r:id="rId28"/>
    <p:sldId id="264" r:id="rId29"/>
    <p:sldId id="295" r:id="rId30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魏吉鸿" initials="魏吉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7571"/>
    <a:srgbClr val="ABD7FC"/>
    <a:srgbClr val="5DB6C3"/>
    <a:srgbClr val="83CFD9"/>
    <a:srgbClr val="41719C"/>
    <a:srgbClr val="028CE0"/>
    <a:srgbClr val="E6E6E6"/>
    <a:srgbClr val="3B939F"/>
    <a:srgbClr val="D3DDE2"/>
    <a:srgbClr val="49B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4" autoAdjust="0"/>
    <p:restoredTop sz="96318" autoAdjust="0"/>
  </p:normalViewPr>
  <p:slideViewPr>
    <p:cSldViewPr snapToGrid="0" showGuides="1">
      <p:cViewPr varScale="1">
        <p:scale>
          <a:sx n="109" d="100"/>
          <a:sy n="109" d="100"/>
        </p:scale>
        <p:origin x="696" y="96"/>
      </p:cViewPr>
      <p:guideLst>
        <p:guide orient="horz" pos="2160"/>
        <p:guide pos="8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4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2-26T22:29:29.280" idx="1">
    <p:pos x="7872" y="-14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1EB2E-537E-4F8C-8735-8E2D56FB7F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ADB5-A979-408E-B0BA-447C6CFA56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2880" y="-150812"/>
            <a:ext cx="12550140" cy="72237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282" y="1177665"/>
            <a:ext cx="5041436" cy="3001725"/>
          </a:xfrm>
          <a:prstGeom prst="rect">
            <a:avLst/>
          </a:prstGeom>
          <a:noFill/>
        </p:spPr>
      </p:pic>
      <p:sp>
        <p:nvSpPr>
          <p:cNvPr id="5" name="文本框 4"/>
          <p:cNvSpPr txBox="1"/>
          <p:nvPr/>
        </p:nvSpPr>
        <p:spPr>
          <a:xfrm>
            <a:off x="2349489" y="4178395"/>
            <a:ext cx="74854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3AAFBF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</a:rPr>
              <a:t>课题开题报告题目</a:t>
            </a:r>
            <a:endParaRPr lang="zh-CN" altLang="en-US" sz="6000" b="1" dirty="0">
              <a:solidFill>
                <a:srgbClr val="3AAFBF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28123" y="5194058"/>
            <a:ext cx="4143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smtClean="0">
                <a:solidFill>
                  <a:srgbClr val="3BB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POWERPOINT TEMPLATE</a:t>
            </a:r>
            <a:endParaRPr lang="zh-CN" altLang="en-US" sz="1400" dirty="0">
              <a:solidFill>
                <a:srgbClr val="3BB0B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299471" y="5499354"/>
            <a:ext cx="360067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rgbClr val="40B1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 </a:t>
            </a:r>
            <a:r>
              <a:rPr lang="en-US" altLang="zh-CN" sz="1400" dirty="0" smtClean="0">
                <a:solidFill>
                  <a:srgbClr val="40B1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PPTying</a:t>
            </a:r>
            <a:r>
              <a:rPr lang="zh-CN" altLang="en-US" sz="1400" dirty="0" smtClean="0">
                <a:solidFill>
                  <a:srgbClr val="40B1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400" dirty="0" smtClean="0">
                <a:solidFill>
                  <a:srgbClr val="40B1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 </a:t>
            </a:r>
            <a:r>
              <a:rPr lang="zh-CN" altLang="en-US" sz="1400" dirty="0" smtClean="0">
                <a:solidFill>
                  <a:srgbClr val="40B1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 </a:t>
            </a:r>
            <a:r>
              <a:rPr lang="en-US" altLang="zh-CN" sz="1400" dirty="0" smtClean="0">
                <a:solidFill>
                  <a:srgbClr val="40B1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xxxxxxx</a:t>
            </a:r>
            <a:endParaRPr lang="en-US" altLang="zh-CN" sz="1400" dirty="0" smtClean="0">
              <a:solidFill>
                <a:srgbClr val="40B1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512873" y="2171081"/>
            <a:ext cx="1158634" cy="1158634"/>
            <a:chOff x="-3628390" y="3175"/>
            <a:chExt cx="2249488" cy="2249488"/>
          </a:xfrm>
        </p:grpSpPr>
        <p:sp>
          <p:nvSpPr>
            <p:cNvPr id="11" name="Freeform 5"/>
            <p:cNvSpPr/>
            <p:nvPr/>
          </p:nvSpPr>
          <p:spPr bwMode="auto">
            <a:xfrm>
              <a:off x="-3450590" y="180975"/>
              <a:ext cx="1928813" cy="1898650"/>
            </a:xfrm>
            <a:custGeom>
              <a:avLst/>
              <a:gdLst>
                <a:gd name="T0" fmla="*/ 252 w 512"/>
                <a:gd name="T1" fmla="*/ 0 h 504"/>
                <a:gd name="T2" fmla="*/ 74 w 512"/>
                <a:gd name="T3" fmla="*/ 74 h 504"/>
                <a:gd name="T4" fmla="*/ 0 w 512"/>
                <a:gd name="T5" fmla="*/ 252 h 504"/>
                <a:gd name="T6" fmla="*/ 74 w 512"/>
                <a:gd name="T7" fmla="*/ 430 h 504"/>
                <a:gd name="T8" fmla="*/ 252 w 512"/>
                <a:gd name="T9" fmla="*/ 504 h 504"/>
                <a:gd name="T10" fmla="*/ 430 w 512"/>
                <a:gd name="T11" fmla="*/ 430 h 504"/>
                <a:gd name="T12" fmla="*/ 504 w 512"/>
                <a:gd name="T13" fmla="*/ 252 h 504"/>
                <a:gd name="T14" fmla="*/ 512 w 512"/>
                <a:gd name="T15" fmla="*/ 252 h 504"/>
                <a:gd name="T16" fmla="*/ 512 w 512"/>
                <a:gd name="T17" fmla="*/ 252 h 504"/>
                <a:gd name="T18" fmla="*/ 504 w 512"/>
                <a:gd name="T19" fmla="*/ 252 h 504"/>
                <a:gd name="T20" fmla="*/ 430 w 512"/>
                <a:gd name="T21" fmla="*/ 74 h 504"/>
                <a:gd name="T22" fmla="*/ 252 w 512"/>
                <a:gd name="T23" fmla="*/ 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2" h="504">
                  <a:moveTo>
                    <a:pt x="252" y="0"/>
                  </a:moveTo>
                  <a:cubicBezTo>
                    <a:pt x="182" y="0"/>
                    <a:pt x="119" y="28"/>
                    <a:pt x="74" y="74"/>
                  </a:cubicBezTo>
                  <a:cubicBezTo>
                    <a:pt x="28" y="119"/>
                    <a:pt x="0" y="182"/>
                    <a:pt x="0" y="252"/>
                  </a:cubicBezTo>
                  <a:cubicBezTo>
                    <a:pt x="0" y="321"/>
                    <a:pt x="28" y="384"/>
                    <a:pt x="74" y="430"/>
                  </a:cubicBezTo>
                  <a:cubicBezTo>
                    <a:pt x="119" y="476"/>
                    <a:pt x="182" y="504"/>
                    <a:pt x="252" y="504"/>
                  </a:cubicBezTo>
                  <a:cubicBezTo>
                    <a:pt x="321" y="504"/>
                    <a:pt x="384" y="476"/>
                    <a:pt x="430" y="430"/>
                  </a:cubicBezTo>
                  <a:cubicBezTo>
                    <a:pt x="476" y="384"/>
                    <a:pt x="504" y="321"/>
                    <a:pt x="504" y="252"/>
                  </a:cubicBezTo>
                  <a:cubicBezTo>
                    <a:pt x="512" y="252"/>
                    <a:pt x="512" y="252"/>
                    <a:pt x="512" y="252"/>
                  </a:cubicBezTo>
                  <a:cubicBezTo>
                    <a:pt x="512" y="252"/>
                    <a:pt x="512" y="252"/>
                    <a:pt x="512" y="252"/>
                  </a:cubicBezTo>
                  <a:cubicBezTo>
                    <a:pt x="504" y="252"/>
                    <a:pt x="504" y="252"/>
                    <a:pt x="504" y="252"/>
                  </a:cubicBezTo>
                  <a:cubicBezTo>
                    <a:pt x="504" y="182"/>
                    <a:pt x="476" y="119"/>
                    <a:pt x="430" y="74"/>
                  </a:cubicBezTo>
                  <a:cubicBezTo>
                    <a:pt x="384" y="28"/>
                    <a:pt x="321" y="0"/>
                    <a:pt x="25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-3510915" y="120650"/>
              <a:ext cx="2019300" cy="2019300"/>
            </a:xfrm>
            <a:custGeom>
              <a:avLst/>
              <a:gdLst>
                <a:gd name="T0" fmla="*/ 536 w 536"/>
                <a:gd name="T1" fmla="*/ 268 h 536"/>
                <a:gd name="T2" fmla="*/ 536 w 536"/>
                <a:gd name="T3" fmla="*/ 268 h 536"/>
                <a:gd name="T4" fmla="*/ 536 w 536"/>
                <a:gd name="T5" fmla="*/ 268 h 536"/>
                <a:gd name="T6" fmla="*/ 268 w 536"/>
                <a:gd name="T7" fmla="*/ 0 h 536"/>
                <a:gd name="T8" fmla="*/ 0 w 536"/>
                <a:gd name="T9" fmla="*/ 268 h 536"/>
                <a:gd name="T10" fmla="*/ 268 w 536"/>
                <a:gd name="T11" fmla="*/ 536 h 536"/>
                <a:gd name="T12" fmla="*/ 536 w 536"/>
                <a:gd name="T13" fmla="*/ 268 h 536"/>
                <a:gd name="T14" fmla="*/ 528 w 536"/>
                <a:gd name="T15" fmla="*/ 268 h 536"/>
                <a:gd name="T16" fmla="*/ 520 w 536"/>
                <a:gd name="T17" fmla="*/ 268 h 536"/>
                <a:gd name="T18" fmla="*/ 446 w 536"/>
                <a:gd name="T19" fmla="*/ 446 h 536"/>
                <a:gd name="T20" fmla="*/ 268 w 536"/>
                <a:gd name="T21" fmla="*/ 520 h 536"/>
                <a:gd name="T22" fmla="*/ 90 w 536"/>
                <a:gd name="T23" fmla="*/ 446 h 536"/>
                <a:gd name="T24" fmla="*/ 16 w 536"/>
                <a:gd name="T25" fmla="*/ 268 h 536"/>
                <a:gd name="T26" fmla="*/ 90 w 536"/>
                <a:gd name="T27" fmla="*/ 90 h 536"/>
                <a:gd name="T28" fmla="*/ 268 w 536"/>
                <a:gd name="T29" fmla="*/ 16 h 536"/>
                <a:gd name="T30" fmla="*/ 446 w 536"/>
                <a:gd name="T31" fmla="*/ 90 h 536"/>
                <a:gd name="T32" fmla="*/ 520 w 536"/>
                <a:gd name="T33" fmla="*/ 268 h 536"/>
                <a:gd name="T34" fmla="*/ 528 w 536"/>
                <a:gd name="T35" fmla="*/ 268 h 536"/>
                <a:gd name="T36" fmla="*/ 536 w 536"/>
                <a:gd name="T37" fmla="*/ 268 h 536"/>
                <a:gd name="T38" fmla="*/ 536 w 536"/>
                <a:gd name="T39" fmla="*/ 268 h 536"/>
                <a:gd name="T40" fmla="*/ 268 w 536"/>
                <a:gd name="T41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36" h="536">
                  <a:moveTo>
                    <a:pt x="536" y="268"/>
                  </a:moveTo>
                  <a:cubicBezTo>
                    <a:pt x="536" y="268"/>
                    <a:pt x="536" y="268"/>
                    <a:pt x="536" y="268"/>
                  </a:cubicBezTo>
                  <a:cubicBezTo>
                    <a:pt x="536" y="268"/>
                    <a:pt x="536" y="268"/>
                    <a:pt x="536" y="268"/>
                  </a:cubicBezTo>
                  <a:moveTo>
                    <a:pt x="268" y="0"/>
                  </a:moveTo>
                  <a:cubicBezTo>
                    <a:pt x="120" y="0"/>
                    <a:pt x="0" y="120"/>
                    <a:pt x="0" y="268"/>
                  </a:cubicBezTo>
                  <a:cubicBezTo>
                    <a:pt x="0" y="416"/>
                    <a:pt x="120" y="536"/>
                    <a:pt x="268" y="536"/>
                  </a:cubicBezTo>
                  <a:cubicBezTo>
                    <a:pt x="416" y="536"/>
                    <a:pt x="536" y="416"/>
                    <a:pt x="536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20" y="268"/>
                    <a:pt x="520" y="268"/>
                    <a:pt x="520" y="268"/>
                  </a:cubicBezTo>
                  <a:cubicBezTo>
                    <a:pt x="520" y="337"/>
                    <a:pt x="492" y="400"/>
                    <a:pt x="446" y="446"/>
                  </a:cubicBezTo>
                  <a:cubicBezTo>
                    <a:pt x="400" y="492"/>
                    <a:pt x="337" y="520"/>
                    <a:pt x="268" y="520"/>
                  </a:cubicBezTo>
                  <a:cubicBezTo>
                    <a:pt x="198" y="520"/>
                    <a:pt x="135" y="492"/>
                    <a:pt x="90" y="446"/>
                  </a:cubicBezTo>
                  <a:cubicBezTo>
                    <a:pt x="44" y="400"/>
                    <a:pt x="16" y="337"/>
                    <a:pt x="16" y="268"/>
                  </a:cubicBezTo>
                  <a:cubicBezTo>
                    <a:pt x="16" y="198"/>
                    <a:pt x="44" y="135"/>
                    <a:pt x="90" y="90"/>
                  </a:cubicBezTo>
                  <a:cubicBezTo>
                    <a:pt x="135" y="44"/>
                    <a:pt x="198" y="16"/>
                    <a:pt x="268" y="16"/>
                  </a:cubicBezTo>
                  <a:cubicBezTo>
                    <a:pt x="337" y="16"/>
                    <a:pt x="400" y="44"/>
                    <a:pt x="446" y="90"/>
                  </a:cubicBezTo>
                  <a:cubicBezTo>
                    <a:pt x="492" y="135"/>
                    <a:pt x="520" y="198"/>
                    <a:pt x="520" y="268"/>
                  </a:cubicBezTo>
                  <a:cubicBezTo>
                    <a:pt x="528" y="268"/>
                    <a:pt x="528" y="268"/>
                    <a:pt x="528" y="268"/>
                  </a:cubicBezTo>
                  <a:cubicBezTo>
                    <a:pt x="536" y="268"/>
                    <a:pt x="536" y="268"/>
                    <a:pt x="536" y="268"/>
                  </a:cubicBezTo>
                  <a:cubicBezTo>
                    <a:pt x="536" y="268"/>
                    <a:pt x="536" y="268"/>
                    <a:pt x="536" y="268"/>
                  </a:cubicBezTo>
                  <a:cubicBezTo>
                    <a:pt x="536" y="120"/>
                    <a:pt x="416" y="0"/>
                    <a:pt x="268" y="0"/>
                  </a:cubicBezTo>
                </a:path>
              </a:pathLst>
            </a:custGeom>
            <a:solidFill>
              <a:srgbClr val="A3D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-3628390" y="3175"/>
              <a:ext cx="2249488" cy="2249488"/>
            </a:xfrm>
            <a:custGeom>
              <a:avLst/>
              <a:gdLst>
                <a:gd name="T0" fmla="*/ 597 w 597"/>
                <a:gd name="T1" fmla="*/ 299 h 597"/>
                <a:gd name="T2" fmla="*/ 597 w 597"/>
                <a:gd name="T3" fmla="*/ 299 h 597"/>
                <a:gd name="T4" fmla="*/ 597 w 597"/>
                <a:gd name="T5" fmla="*/ 299 h 597"/>
                <a:gd name="T6" fmla="*/ 299 w 597"/>
                <a:gd name="T7" fmla="*/ 0 h 597"/>
                <a:gd name="T8" fmla="*/ 0 w 597"/>
                <a:gd name="T9" fmla="*/ 299 h 597"/>
                <a:gd name="T10" fmla="*/ 299 w 597"/>
                <a:gd name="T11" fmla="*/ 597 h 597"/>
                <a:gd name="T12" fmla="*/ 597 w 597"/>
                <a:gd name="T13" fmla="*/ 299 h 597"/>
                <a:gd name="T14" fmla="*/ 593 w 597"/>
                <a:gd name="T15" fmla="*/ 299 h 597"/>
                <a:gd name="T16" fmla="*/ 589 w 597"/>
                <a:gd name="T17" fmla="*/ 299 h 597"/>
                <a:gd name="T18" fmla="*/ 504 w 597"/>
                <a:gd name="T19" fmla="*/ 504 h 597"/>
                <a:gd name="T20" fmla="*/ 299 w 597"/>
                <a:gd name="T21" fmla="*/ 589 h 597"/>
                <a:gd name="T22" fmla="*/ 93 w 597"/>
                <a:gd name="T23" fmla="*/ 504 h 597"/>
                <a:gd name="T24" fmla="*/ 8 w 597"/>
                <a:gd name="T25" fmla="*/ 299 h 597"/>
                <a:gd name="T26" fmla="*/ 93 w 597"/>
                <a:gd name="T27" fmla="*/ 93 h 597"/>
                <a:gd name="T28" fmla="*/ 299 w 597"/>
                <a:gd name="T29" fmla="*/ 8 h 597"/>
                <a:gd name="T30" fmla="*/ 504 w 597"/>
                <a:gd name="T31" fmla="*/ 93 h 597"/>
                <a:gd name="T32" fmla="*/ 589 w 597"/>
                <a:gd name="T33" fmla="*/ 299 h 597"/>
                <a:gd name="T34" fmla="*/ 593 w 597"/>
                <a:gd name="T35" fmla="*/ 299 h 597"/>
                <a:gd name="T36" fmla="*/ 597 w 597"/>
                <a:gd name="T37" fmla="*/ 299 h 597"/>
                <a:gd name="T38" fmla="*/ 597 w 597"/>
                <a:gd name="T39" fmla="*/ 299 h 597"/>
                <a:gd name="T40" fmla="*/ 299 w 597"/>
                <a:gd name="T41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7" h="597">
                  <a:moveTo>
                    <a:pt x="597" y="299"/>
                  </a:moveTo>
                  <a:cubicBezTo>
                    <a:pt x="597" y="299"/>
                    <a:pt x="597" y="299"/>
                    <a:pt x="597" y="299"/>
                  </a:cubicBezTo>
                  <a:cubicBezTo>
                    <a:pt x="597" y="299"/>
                    <a:pt x="597" y="299"/>
                    <a:pt x="597" y="299"/>
                  </a:cubicBezTo>
                  <a:moveTo>
                    <a:pt x="299" y="0"/>
                  </a:moveTo>
                  <a:cubicBezTo>
                    <a:pt x="134" y="0"/>
                    <a:pt x="0" y="134"/>
                    <a:pt x="0" y="299"/>
                  </a:cubicBezTo>
                  <a:cubicBezTo>
                    <a:pt x="0" y="464"/>
                    <a:pt x="134" y="597"/>
                    <a:pt x="299" y="597"/>
                  </a:cubicBezTo>
                  <a:cubicBezTo>
                    <a:pt x="464" y="597"/>
                    <a:pt x="597" y="464"/>
                    <a:pt x="597" y="299"/>
                  </a:cubicBezTo>
                  <a:cubicBezTo>
                    <a:pt x="593" y="299"/>
                    <a:pt x="593" y="299"/>
                    <a:pt x="593" y="299"/>
                  </a:cubicBezTo>
                  <a:cubicBezTo>
                    <a:pt x="589" y="299"/>
                    <a:pt x="589" y="299"/>
                    <a:pt x="589" y="299"/>
                  </a:cubicBezTo>
                  <a:cubicBezTo>
                    <a:pt x="589" y="379"/>
                    <a:pt x="557" y="452"/>
                    <a:pt x="504" y="504"/>
                  </a:cubicBezTo>
                  <a:cubicBezTo>
                    <a:pt x="452" y="557"/>
                    <a:pt x="379" y="589"/>
                    <a:pt x="299" y="589"/>
                  </a:cubicBezTo>
                  <a:cubicBezTo>
                    <a:pt x="219" y="589"/>
                    <a:pt x="146" y="557"/>
                    <a:pt x="93" y="504"/>
                  </a:cubicBezTo>
                  <a:cubicBezTo>
                    <a:pt x="41" y="452"/>
                    <a:pt x="8" y="379"/>
                    <a:pt x="8" y="299"/>
                  </a:cubicBezTo>
                  <a:cubicBezTo>
                    <a:pt x="8" y="219"/>
                    <a:pt x="41" y="146"/>
                    <a:pt x="93" y="93"/>
                  </a:cubicBezTo>
                  <a:cubicBezTo>
                    <a:pt x="146" y="41"/>
                    <a:pt x="219" y="8"/>
                    <a:pt x="299" y="8"/>
                  </a:cubicBezTo>
                  <a:cubicBezTo>
                    <a:pt x="379" y="8"/>
                    <a:pt x="452" y="41"/>
                    <a:pt x="504" y="93"/>
                  </a:cubicBezTo>
                  <a:cubicBezTo>
                    <a:pt x="557" y="146"/>
                    <a:pt x="589" y="219"/>
                    <a:pt x="589" y="299"/>
                  </a:cubicBezTo>
                  <a:cubicBezTo>
                    <a:pt x="593" y="299"/>
                    <a:pt x="593" y="299"/>
                    <a:pt x="593" y="299"/>
                  </a:cubicBezTo>
                  <a:cubicBezTo>
                    <a:pt x="597" y="299"/>
                    <a:pt x="597" y="299"/>
                    <a:pt x="597" y="299"/>
                  </a:cubicBezTo>
                  <a:cubicBezTo>
                    <a:pt x="597" y="299"/>
                    <a:pt x="597" y="299"/>
                    <a:pt x="597" y="299"/>
                  </a:cubicBezTo>
                  <a:cubicBezTo>
                    <a:pt x="597" y="134"/>
                    <a:pt x="464" y="0"/>
                    <a:pt x="29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01"/>
            <p:cNvSpPr>
              <a:spLocks noChangeArrowheads="1"/>
            </p:cNvSpPr>
            <p:nvPr/>
          </p:nvSpPr>
          <p:spPr bwMode="auto">
            <a:xfrm>
              <a:off x="-3138090" y="628391"/>
              <a:ext cx="1303812" cy="1003818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noFill/>
            <a:ln>
              <a:solidFill>
                <a:srgbClr val="48B0BD"/>
              </a:solidFill>
            </a:ln>
            <a:effectLst/>
          </p:spPr>
          <p:txBody>
            <a:bodyPr wrap="none" anchor="ctr"/>
            <a:lstStyle/>
            <a:p>
              <a:pPr defTabSz="5346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en-US" sz="2105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sp>
        <p:nvSpPr>
          <p:cNvPr id="204" name="Shape 6"/>
          <p:cNvSpPr/>
          <p:nvPr/>
        </p:nvSpPr>
        <p:spPr>
          <a:xfrm>
            <a:off x="2511583" y="2184268"/>
            <a:ext cx="9713119" cy="4780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527"/>
                </a:lnTo>
                <a:cubicBezTo>
                  <a:pt x="17455" y="721"/>
                  <a:pt x="14337" y="2052"/>
                  <a:pt x="14423" y="2967"/>
                </a:cubicBezTo>
                <a:cubicBezTo>
                  <a:pt x="14508" y="3882"/>
                  <a:pt x="16650" y="5157"/>
                  <a:pt x="16547" y="6932"/>
                </a:cubicBezTo>
                <a:cubicBezTo>
                  <a:pt x="16444" y="8707"/>
                  <a:pt x="14800" y="9002"/>
                  <a:pt x="13172" y="8868"/>
                </a:cubicBezTo>
                <a:cubicBezTo>
                  <a:pt x="11545" y="8734"/>
                  <a:pt x="10877" y="9039"/>
                  <a:pt x="10877" y="9511"/>
                </a:cubicBezTo>
                <a:cubicBezTo>
                  <a:pt x="10877" y="9982"/>
                  <a:pt x="13001" y="10620"/>
                  <a:pt x="15245" y="11008"/>
                </a:cubicBezTo>
                <a:cubicBezTo>
                  <a:pt x="17489" y="11396"/>
                  <a:pt x="17455" y="14280"/>
                  <a:pt x="15433" y="15444"/>
                </a:cubicBezTo>
                <a:cubicBezTo>
                  <a:pt x="13412" y="16609"/>
                  <a:pt x="6869" y="18318"/>
                  <a:pt x="4282" y="21600"/>
                </a:cubicBezTo>
                <a:lnTo>
                  <a:pt x="0" y="21600"/>
                </a:lnTo>
                <a:cubicBezTo>
                  <a:pt x="1867" y="17208"/>
                  <a:pt x="6184" y="15722"/>
                  <a:pt x="9644" y="15056"/>
                </a:cubicBezTo>
                <a:cubicBezTo>
                  <a:pt x="13104" y="14391"/>
                  <a:pt x="14971" y="13753"/>
                  <a:pt x="14680" y="13143"/>
                </a:cubicBezTo>
                <a:cubicBezTo>
                  <a:pt x="14389" y="12533"/>
                  <a:pt x="9457" y="12470"/>
                  <a:pt x="9115" y="10196"/>
                </a:cubicBezTo>
                <a:cubicBezTo>
                  <a:pt x="8752" y="7787"/>
                  <a:pt x="10861" y="6973"/>
                  <a:pt x="12659" y="7232"/>
                </a:cubicBezTo>
                <a:cubicBezTo>
                  <a:pt x="14356" y="7476"/>
                  <a:pt x="15742" y="7292"/>
                  <a:pt x="15314" y="6377"/>
                </a:cubicBezTo>
                <a:cubicBezTo>
                  <a:pt x="14885" y="5462"/>
                  <a:pt x="13118" y="3639"/>
                  <a:pt x="13668" y="2443"/>
                </a:cubicBezTo>
                <a:cubicBezTo>
                  <a:pt x="14217" y="1248"/>
                  <a:pt x="16633" y="0"/>
                  <a:pt x="21600" y="0"/>
                </a:cubicBezTo>
                <a:close/>
              </a:path>
            </a:pathLst>
          </a:custGeom>
          <a:solidFill>
            <a:srgbClr val="CBD8D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1170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1" name="组合 240"/>
          <p:cNvGrpSpPr/>
          <p:nvPr/>
        </p:nvGrpSpPr>
        <p:grpSpPr>
          <a:xfrm>
            <a:off x="1076788" y="2162111"/>
            <a:ext cx="2819786" cy="2965994"/>
            <a:chOff x="757480" y="2162111"/>
            <a:chExt cx="2819786" cy="2965994"/>
          </a:xfrm>
        </p:grpSpPr>
        <p:sp>
          <p:nvSpPr>
            <p:cNvPr id="221" name="Oval 46"/>
            <p:cNvSpPr/>
            <p:nvPr/>
          </p:nvSpPr>
          <p:spPr>
            <a:xfrm>
              <a:off x="762077" y="2202087"/>
              <a:ext cx="424654" cy="424654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2" name="Oval 47"/>
            <p:cNvSpPr/>
            <p:nvPr/>
          </p:nvSpPr>
          <p:spPr>
            <a:xfrm>
              <a:off x="762077" y="2794642"/>
              <a:ext cx="424654" cy="424654"/>
            </a:xfrm>
            <a:prstGeom prst="ellipse">
              <a:avLst/>
            </a:prstGeom>
            <a:solidFill>
              <a:srgbClr val="83CFD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3" name="Oval 48"/>
            <p:cNvSpPr/>
            <p:nvPr/>
          </p:nvSpPr>
          <p:spPr>
            <a:xfrm>
              <a:off x="762077" y="3390207"/>
              <a:ext cx="424654" cy="424654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4" name="Oval 49"/>
            <p:cNvSpPr/>
            <p:nvPr/>
          </p:nvSpPr>
          <p:spPr>
            <a:xfrm>
              <a:off x="762077" y="3987357"/>
              <a:ext cx="424654" cy="424654"/>
            </a:xfrm>
            <a:prstGeom prst="ellipse">
              <a:avLst/>
            </a:prstGeom>
            <a:solidFill>
              <a:srgbClr val="83CFD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5" name="Oval 50"/>
            <p:cNvSpPr/>
            <p:nvPr/>
          </p:nvSpPr>
          <p:spPr>
            <a:xfrm>
              <a:off x="762077" y="4594923"/>
              <a:ext cx="424654" cy="424654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>
                <a:cs typeface="+mn-ea"/>
                <a:sym typeface="+mn-lt"/>
              </a:endParaRPr>
            </a:p>
          </p:txBody>
        </p:sp>
        <p:sp>
          <p:nvSpPr>
            <p:cNvPr id="226" name="TextBox 51"/>
            <p:cNvSpPr txBox="1"/>
            <p:nvPr/>
          </p:nvSpPr>
          <p:spPr>
            <a:xfrm>
              <a:off x="1339999" y="2162111"/>
              <a:ext cx="2185469" cy="609398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点击输入文字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内容文字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内容需概括精炼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7" name="TextBox 52"/>
            <p:cNvSpPr txBox="1"/>
            <p:nvPr/>
          </p:nvSpPr>
          <p:spPr>
            <a:xfrm>
              <a:off x="1340000" y="2758540"/>
              <a:ext cx="2237266" cy="609398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点击输入文字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内容文字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内容需概括精炼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8" name="TextBox 53"/>
            <p:cNvSpPr txBox="1"/>
            <p:nvPr/>
          </p:nvSpPr>
          <p:spPr>
            <a:xfrm>
              <a:off x="1340000" y="3334522"/>
              <a:ext cx="2237266" cy="609398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点击输入文字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内容文字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内容需概括精炼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9" name="TextBox 54"/>
            <p:cNvSpPr txBox="1"/>
            <p:nvPr/>
          </p:nvSpPr>
          <p:spPr>
            <a:xfrm>
              <a:off x="1340000" y="3924914"/>
              <a:ext cx="2237266" cy="609398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点击输入文字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内容文字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内容需概括精炼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30" name="TextBox 55"/>
            <p:cNvSpPr txBox="1"/>
            <p:nvPr/>
          </p:nvSpPr>
          <p:spPr>
            <a:xfrm>
              <a:off x="1340000" y="4518707"/>
              <a:ext cx="2237266" cy="609398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点击输入文字</a:t>
              </a:r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内容文字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内容需概括精炼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31" name="TextBox 56"/>
            <p:cNvSpPr txBox="1"/>
            <p:nvPr/>
          </p:nvSpPr>
          <p:spPr>
            <a:xfrm flipH="1">
              <a:off x="757480" y="2246440"/>
              <a:ext cx="414104" cy="328680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300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sz="1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2" name="TextBox 57"/>
            <p:cNvSpPr txBox="1"/>
            <p:nvPr/>
          </p:nvSpPr>
          <p:spPr>
            <a:xfrm flipH="1">
              <a:off x="757480" y="2809967"/>
              <a:ext cx="414104" cy="328680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300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sz="1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3" name="TextBox 58"/>
            <p:cNvSpPr txBox="1"/>
            <p:nvPr/>
          </p:nvSpPr>
          <p:spPr>
            <a:xfrm flipH="1">
              <a:off x="757480" y="3416024"/>
              <a:ext cx="414104" cy="328680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3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sz="1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4" name="TextBox 59"/>
            <p:cNvSpPr txBox="1"/>
            <p:nvPr/>
          </p:nvSpPr>
          <p:spPr>
            <a:xfrm flipH="1">
              <a:off x="757480" y="4000817"/>
              <a:ext cx="414104" cy="328680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300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sz="1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5" name="TextBox 60"/>
            <p:cNvSpPr txBox="1"/>
            <p:nvPr/>
          </p:nvSpPr>
          <p:spPr>
            <a:xfrm flipH="1">
              <a:off x="757480" y="4628137"/>
              <a:ext cx="414104" cy="328680"/>
            </a:xfrm>
            <a:prstGeom prst="rect">
              <a:avLst/>
            </a:prstGeom>
            <a:noFill/>
          </p:spPr>
          <p:txBody>
            <a:bodyPr wrap="square" numCol="1" spcCol="457200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300" dirty="0" smtClean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en-US" sz="1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5" name="Shape 7"/>
          <p:cNvSpPr/>
          <p:nvPr/>
        </p:nvSpPr>
        <p:spPr>
          <a:xfrm>
            <a:off x="3418360" y="2223110"/>
            <a:ext cx="8809080" cy="4744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21101" y="1"/>
                </a:moveTo>
                <a:cubicBezTo>
                  <a:pt x="20976" y="-1"/>
                  <a:pt x="20843" y="0"/>
                  <a:pt x="20704" y="3"/>
                </a:cubicBezTo>
                <a:lnTo>
                  <a:pt x="20706" y="129"/>
                </a:lnTo>
                <a:cubicBezTo>
                  <a:pt x="20844" y="126"/>
                  <a:pt x="20976" y="125"/>
                  <a:pt x="21100" y="127"/>
                </a:cubicBezTo>
                <a:lnTo>
                  <a:pt x="21101" y="1"/>
                </a:lnTo>
                <a:close/>
                <a:moveTo>
                  <a:pt x="20431" y="35"/>
                </a:moveTo>
                <a:cubicBezTo>
                  <a:pt x="20303" y="41"/>
                  <a:pt x="20171" y="49"/>
                  <a:pt x="20035" y="59"/>
                </a:cubicBezTo>
                <a:lnTo>
                  <a:pt x="20039" y="184"/>
                </a:lnTo>
                <a:cubicBezTo>
                  <a:pt x="20175" y="175"/>
                  <a:pt x="20306" y="167"/>
                  <a:pt x="20434" y="161"/>
                </a:cubicBezTo>
                <a:lnTo>
                  <a:pt x="20431" y="35"/>
                </a:lnTo>
                <a:close/>
                <a:moveTo>
                  <a:pt x="21401" y="35"/>
                </a:moveTo>
                <a:lnTo>
                  <a:pt x="21398" y="161"/>
                </a:lnTo>
                <a:cubicBezTo>
                  <a:pt x="21466" y="165"/>
                  <a:pt x="21532" y="170"/>
                  <a:pt x="21594" y="176"/>
                </a:cubicBezTo>
                <a:lnTo>
                  <a:pt x="21600" y="50"/>
                </a:lnTo>
                <a:cubicBezTo>
                  <a:pt x="21537" y="44"/>
                  <a:pt x="21470" y="39"/>
                  <a:pt x="21401" y="35"/>
                </a:cubicBezTo>
                <a:close/>
                <a:moveTo>
                  <a:pt x="19761" y="71"/>
                </a:moveTo>
                <a:cubicBezTo>
                  <a:pt x="19631" y="82"/>
                  <a:pt x="19499" y="95"/>
                  <a:pt x="19365" y="109"/>
                </a:cubicBezTo>
                <a:lnTo>
                  <a:pt x="19371" y="235"/>
                </a:lnTo>
                <a:cubicBezTo>
                  <a:pt x="19505" y="221"/>
                  <a:pt x="19637" y="208"/>
                  <a:pt x="19766" y="197"/>
                </a:cubicBezTo>
                <a:lnTo>
                  <a:pt x="19761" y="71"/>
                </a:lnTo>
                <a:close/>
                <a:moveTo>
                  <a:pt x="19067" y="141"/>
                </a:moveTo>
                <a:cubicBezTo>
                  <a:pt x="18936" y="157"/>
                  <a:pt x="18805" y="174"/>
                  <a:pt x="18672" y="193"/>
                </a:cubicBezTo>
                <a:lnTo>
                  <a:pt x="18680" y="318"/>
                </a:lnTo>
                <a:cubicBezTo>
                  <a:pt x="18813" y="299"/>
                  <a:pt x="18943" y="282"/>
                  <a:pt x="19073" y="266"/>
                </a:cubicBezTo>
                <a:lnTo>
                  <a:pt x="19067" y="141"/>
                </a:lnTo>
                <a:close/>
                <a:moveTo>
                  <a:pt x="18396" y="247"/>
                </a:moveTo>
                <a:cubicBezTo>
                  <a:pt x="18266" y="268"/>
                  <a:pt x="18134" y="289"/>
                  <a:pt x="18003" y="312"/>
                </a:cubicBezTo>
                <a:lnTo>
                  <a:pt x="18012" y="436"/>
                </a:lnTo>
                <a:cubicBezTo>
                  <a:pt x="18144" y="414"/>
                  <a:pt x="18275" y="392"/>
                  <a:pt x="18405" y="372"/>
                </a:cubicBezTo>
                <a:lnTo>
                  <a:pt x="18396" y="247"/>
                </a:lnTo>
                <a:close/>
                <a:moveTo>
                  <a:pt x="17726" y="354"/>
                </a:moveTo>
                <a:cubicBezTo>
                  <a:pt x="17595" y="378"/>
                  <a:pt x="17464" y="404"/>
                  <a:pt x="17333" y="431"/>
                </a:cubicBezTo>
                <a:lnTo>
                  <a:pt x="17345" y="556"/>
                </a:lnTo>
                <a:cubicBezTo>
                  <a:pt x="17476" y="529"/>
                  <a:pt x="17607" y="503"/>
                  <a:pt x="17737" y="478"/>
                </a:cubicBezTo>
                <a:lnTo>
                  <a:pt x="17726" y="354"/>
                </a:lnTo>
                <a:close/>
                <a:moveTo>
                  <a:pt x="17055" y="495"/>
                </a:moveTo>
                <a:cubicBezTo>
                  <a:pt x="16924" y="524"/>
                  <a:pt x="16793" y="554"/>
                  <a:pt x="16664" y="586"/>
                </a:cubicBezTo>
                <a:lnTo>
                  <a:pt x="16678" y="710"/>
                </a:lnTo>
                <a:cubicBezTo>
                  <a:pt x="16807" y="679"/>
                  <a:pt x="16937" y="649"/>
                  <a:pt x="17068" y="620"/>
                </a:cubicBezTo>
                <a:lnTo>
                  <a:pt x="17055" y="495"/>
                </a:lnTo>
                <a:close/>
                <a:moveTo>
                  <a:pt x="16384" y="672"/>
                </a:moveTo>
                <a:cubicBezTo>
                  <a:pt x="16252" y="706"/>
                  <a:pt x="16122" y="742"/>
                  <a:pt x="15994" y="779"/>
                </a:cubicBezTo>
                <a:lnTo>
                  <a:pt x="16011" y="903"/>
                </a:lnTo>
                <a:cubicBezTo>
                  <a:pt x="16138" y="866"/>
                  <a:pt x="16267" y="830"/>
                  <a:pt x="16399" y="796"/>
                </a:cubicBezTo>
                <a:lnTo>
                  <a:pt x="16384" y="672"/>
                </a:lnTo>
                <a:close/>
                <a:moveTo>
                  <a:pt x="15712" y="849"/>
                </a:moveTo>
                <a:cubicBezTo>
                  <a:pt x="15580" y="890"/>
                  <a:pt x="15451" y="933"/>
                  <a:pt x="15325" y="977"/>
                </a:cubicBezTo>
                <a:lnTo>
                  <a:pt x="15344" y="1099"/>
                </a:lnTo>
                <a:cubicBezTo>
                  <a:pt x="15469" y="1056"/>
                  <a:pt x="15598" y="1012"/>
                  <a:pt x="15730" y="971"/>
                </a:cubicBezTo>
                <a:lnTo>
                  <a:pt x="15712" y="849"/>
                </a:lnTo>
                <a:close/>
                <a:moveTo>
                  <a:pt x="15062" y="1061"/>
                </a:moveTo>
                <a:cubicBezTo>
                  <a:pt x="14928" y="1112"/>
                  <a:pt x="14800" y="1165"/>
                  <a:pt x="14679" y="1219"/>
                </a:cubicBezTo>
                <a:lnTo>
                  <a:pt x="14704" y="1339"/>
                </a:lnTo>
                <a:cubicBezTo>
                  <a:pt x="14823" y="1286"/>
                  <a:pt x="14951" y="1233"/>
                  <a:pt x="15084" y="1182"/>
                </a:cubicBezTo>
                <a:lnTo>
                  <a:pt x="15062" y="1061"/>
                </a:lnTo>
                <a:close/>
                <a:moveTo>
                  <a:pt x="14407" y="1344"/>
                </a:moveTo>
                <a:cubicBezTo>
                  <a:pt x="14272" y="1411"/>
                  <a:pt x="14147" y="1480"/>
                  <a:pt x="14034" y="1550"/>
                </a:cubicBezTo>
                <a:lnTo>
                  <a:pt x="14067" y="1666"/>
                </a:lnTo>
                <a:cubicBezTo>
                  <a:pt x="14178" y="1598"/>
                  <a:pt x="14301" y="1530"/>
                  <a:pt x="14434" y="1463"/>
                </a:cubicBezTo>
                <a:lnTo>
                  <a:pt x="14407" y="1344"/>
                </a:lnTo>
                <a:close/>
                <a:moveTo>
                  <a:pt x="13775" y="1733"/>
                </a:moveTo>
                <a:cubicBezTo>
                  <a:pt x="13638" y="1838"/>
                  <a:pt x="13524" y="1947"/>
                  <a:pt x="13436" y="2056"/>
                </a:cubicBezTo>
                <a:lnTo>
                  <a:pt x="13491" y="2152"/>
                </a:lnTo>
                <a:cubicBezTo>
                  <a:pt x="13573" y="2049"/>
                  <a:pt x="13682" y="1945"/>
                  <a:pt x="13814" y="1844"/>
                </a:cubicBezTo>
                <a:lnTo>
                  <a:pt x="13775" y="1733"/>
                </a:lnTo>
                <a:close/>
                <a:moveTo>
                  <a:pt x="13240" y="2404"/>
                </a:moveTo>
                <a:cubicBezTo>
                  <a:pt x="13212" y="2490"/>
                  <a:pt x="13197" y="2577"/>
                  <a:pt x="13197" y="2664"/>
                </a:cubicBezTo>
                <a:cubicBezTo>
                  <a:pt x="13197" y="2694"/>
                  <a:pt x="13199" y="2723"/>
                  <a:pt x="13202" y="2754"/>
                </a:cubicBezTo>
                <a:cubicBezTo>
                  <a:pt x="13212" y="2842"/>
                  <a:pt x="13226" y="2930"/>
                  <a:pt x="13246" y="3014"/>
                </a:cubicBezTo>
                <a:lnTo>
                  <a:pt x="13326" y="2973"/>
                </a:lnTo>
                <a:cubicBezTo>
                  <a:pt x="13309" y="2895"/>
                  <a:pt x="13295" y="2815"/>
                  <a:pt x="13286" y="2734"/>
                </a:cubicBezTo>
                <a:cubicBezTo>
                  <a:pt x="13283" y="2710"/>
                  <a:pt x="13282" y="2687"/>
                  <a:pt x="13282" y="2664"/>
                </a:cubicBezTo>
                <a:cubicBezTo>
                  <a:pt x="13282" y="2596"/>
                  <a:pt x="13294" y="2528"/>
                  <a:pt x="13316" y="2460"/>
                </a:cubicBezTo>
                <a:lnTo>
                  <a:pt x="13240" y="2404"/>
                </a:lnTo>
                <a:close/>
                <a:moveTo>
                  <a:pt x="13436" y="3324"/>
                </a:moveTo>
                <a:lnTo>
                  <a:pt x="13364" y="3392"/>
                </a:lnTo>
                <a:cubicBezTo>
                  <a:pt x="13432" y="3547"/>
                  <a:pt x="13518" y="3696"/>
                  <a:pt x="13626" y="3847"/>
                </a:cubicBezTo>
                <a:lnTo>
                  <a:pt x="13684" y="3756"/>
                </a:lnTo>
                <a:cubicBezTo>
                  <a:pt x="13581" y="3611"/>
                  <a:pt x="13500" y="3470"/>
                  <a:pt x="13436" y="3324"/>
                </a:cubicBezTo>
                <a:close/>
                <a:moveTo>
                  <a:pt x="13895" y="4031"/>
                </a:moveTo>
                <a:lnTo>
                  <a:pt x="13843" y="4130"/>
                </a:lnTo>
                <a:cubicBezTo>
                  <a:pt x="13952" y="4255"/>
                  <a:pt x="14067" y="4374"/>
                  <a:pt x="14166" y="4473"/>
                </a:cubicBezTo>
                <a:cubicBezTo>
                  <a:pt x="14166" y="4473"/>
                  <a:pt x="14214" y="4369"/>
                  <a:pt x="14214" y="4369"/>
                </a:cubicBezTo>
                <a:cubicBezTo>
                  <a:pt x="14116" y="4271"/>
                  <a:pt x="14002" y="4154"/>
                  <a:pt x="13895" y="4031"/>
                </a:cubicBezTo>
                <a:close/>
                <a:moveTo>
                  <a:pt x="14464" y="4597"/>
                </a:moveTo>
                <a:lnTo>
                  <a:pt x="14416" y="4701"/>
                </a:lnTo>
                <a:cubicBezTo>
                  <a:pt x="14514" y="4799"/>
                  <a:pt x="14627" y="4917"/>
                  <a:pt x="14733" y="5042"/>
                </a:cubicBezTo>
                <a:lnTo>
                  <a:pt x="14786" y="4944"/>
                </a:lnTo>
                <a:cubicBezTo>
                  <a:pt x="14678" y="4816"/>
                  <a:pt x="14563" y="4696"/>
                  <a:pt x="14464" y="4597"/>
                </a:cubicBezTo>
                <a:close/>
                <a:moveTo>
                  <a:pt x="15004" y="5233"/>
                </a:moveTo>
                <a:cubicBezTo>
                  <a:pt x="15004" y="5233"/>
                  <a:pt x="14942" y="5320"/>
                  <a:pt x="14942" y="5320"/>
                </a:cubicBezTo>
                <a:cubicBezTo>
                  <a:pt x="15041" y="5473"/>
                  <a:pt x="15112" y="5622"/>
                  <a:pt x="15158" y="5778"/>
                </a:cubicBezTo>
                <a:lnTo>
                  <a:pt x="15236" y="5727"/>
                </a:lnTo>
                <a:cubicBezTo>
                  <a:pt x="15186" y="5557"/>
                  <a:pt x="15109" y="5396"/>
                  <a:pt x="15004" y="5233"/>
                </a:cubicBezTo>
                <a:close/>
                <a:moveTo>
                  <a:pt x="15294" y="6152"/>
                </a:moveTo>
                <a:lnTo>
                  <a:pt x="15210" y="6161"/>
                </a:lnTo>
                <a:cubicBezTo>
                  <a:pt x="15211" y="6190"/>
                  <a:pt x="15211" y="6219"/>
                  <a:pt x="15211" y="6249"/>
                </a:cubicBezTo>
                <a:cubicBezTo>
                  <a:pt x="15211" y="6356"/>
                  <a:pt x="15202" y="6470"/>
                  <a:pt x="15183" y="6586"/>
                </a:cubicBezTo>
                <a:cubicBezTo>
                  <a:pt x="15176" y="6628"/>
                  <a:pt x="15167" y="6669"/>
                  <a:pt x="15158" y="6709"/>
                </a:cubicBezTo>
                <a:lnTo>
                  <a:pt x="15238" y="6752"/>
                </a:lnTo>
                <a:cubicBezTo>
                  <a:pt x="15248" y="6708"/>
                  <a:pt x="15257" y="6663"/>
                  <a:pt x="15265" y="6615"/>
                </a:cubicBezTo>
                <a:cubicBezTo>
                  <a:pt x="15286" y="6490"/>
                  <a:pt x="15297" y="6366"/>
                  <a:pt x="15297" y="6249"/>
                </a:cubicBezTo>
                <a:cubicBezTo>
                  <a:pt x="15297" y="6216"/>
                  <a:pt x="15296" y="6184"/>
                  <a:pt x="15294" y="6152"/>
                </a:cubicBezTo>
                <a:close/>
                <a:moveTo>
                  <a:pt x="15037" y="7036"/>
                </a:moveTo>
                <a:cubicBezTo>
                  <a:pt x="14965" y="7172"/>
                  <a:pt x="14868" y="7295"/>
                  <a:pt x="14751" y="7400"/>
                </a:cubicBezTo>
                <a:lnTo>
                  <a:pt x="14795" y="7507"/>
                </a:lnTo>
                <a:cubicBezTo>
                  <a:pt x="14921" y="7394"/>
                  <a:pt x="15025" y="7262"/>
                  <a:pt x="15104" y="7115"/>
                </a:cubicBezTo>
                <a:lnTo>
                  <a:pt x="15037" y="7036"/>
                </a:lnTo>
                <a:close/>
                <a:moveTo>
                  <a:pt x="14500" y="7602"/>
                </a:moveTo>
                <a:cubicBezTo>
                  <a:pt x="14390" y="7668"/>
                  <a:pt x="14265" y="7726"/>
                  <a:pt x="14130" y="7775"/>
                </a:cubicBezTo>
                <a:lnTo>
                  <a:pt x="14150" y="7897"/>
                </a:lnTo>
                <a:cubicBezTo>
                  <a:pt x="14290" y="7847"/>
                  <a:pt x="14418" y="7786"/>
                  <a:pt x="14531" y="7718"/>
                </a:cubicBezTo>
                <a:cubicBezTo>
                  <a:pt x="14531" y="7718"/>
                  <a:pt x="14500" y="7602"/>
                  <a:pt x="14500" y="7602"/>
                </a:cubicBezTo>
                <a:close/>
                <a:moveTo>
                  <a:pt x="10089" y="7821"/>
                </a:moveTo>
                <a:lnTo>
                  <a:pt x="10094" y="7946"/>
                </a:lnTo>
                <a:cubicBezTo>
                  <a:pt x="10204" y="7937"/>
                  <a:pt x="10320" y="7938"/>
                  <a:pt x="10440" y="7949"/>
                </a:cubicBezTo>
                <a:lnTo>
                  <a:pt x="10484" y="7954"/>
                </a:lnTo>
                <a:lnTo>
                  <a:pt x="10489" y="7828"/>
                </a:lnTo>
                <a:lnTo>
                  <a:pt x="10445" y="7824"/>
                </a:lnTo>
                <a:cubicBezTo>
                  <a:pt x="10322" y="7813"/>
                  <a:pt x="10203" y="7812"/>
                  <a:pt x="10089" y="7821"/>
                </a:cubicBezTo>
                <a:close/>
                <a:moveTo>
                  <a:pt x="10765" y="7850"/>
                </a:moveTo>
                <a:lnTo>
                  <a:pt x="10759" y="7975"/>
                </a:lnTo>
                <a:lnTo>
                  <a:pt x="10784" y="7978"/>
                </a:lnTo>
                <a:cubicBezTo>
                  <a:pt x="10904" y="7990"/>
                  <a:pt x="11028" y="8002"/>
                  <a:pt x="11153" y="8013"/>
                </a:cubicBezTo>
                <a:lnTo>
                  <a:pt x="11158" y="7887"/>
                </a:lnTo>
                <a:cubicBezTo>
                  <a:pt x="11033" y="7876"/>
                  <a:pt x="10910" y="7864"/>
                  <a:pt x="10790" y="7852"/>
                </a:cubicBezTo>
                <a:lnTo>
                  <a:pt x="10765" y="7850"/>
                </a:lnTo>
                <a:close/>
                <a:moveTo>
                  <a:pt x="13849" y="7850"/>
                </a:moveTo>
                <a:cubicBezTo>
                  <a:pt x="13728" y="7880"/>
                  <a:pt x="13597" y="7905"/>
                  <a:pt x="13460" y="7925"/>
                </a:cubicBezTo>
                <a:cubicBezTo>
                  <a:pt x="13460" y="7925"/>
                  <a:pt x="13468" y="8050"/>
                  <a:pt x="13468" y="8050"/>
                </a:cubicBezTo>
                <a:cubicBezTo>
                  <a:pt x="13608" y="8030"/>
                  <a:pt x="13740" y="8004"/>
                  <a:pt x="13863" y="7973"/>
                </a:cubicBezTo>
                <a:lnTo>
                  <a:pt x="13849" y="7850"/>
                </a:lnTo>
                <a:close/>
                <a:moveTo>
                  <a:pt x="9810" y="7885"/>
                </a:moveTo>
                <a:cubicBezTo>
                  <a:pt x="9673" y="7918"/>
                  <a:pt x="9542" y="7967"/>
                  <a:pt x="9420" y="8030"/>
                </a:cubicBezTo>
                <a:lnTo>
                  <a:pt x="9448" y="8149"/>
                </a:lnTo>
                <a:cubicBezTo>
                  <a:pt x="9565" y="8088"/>
                  <a:pt x="9691" y="8041"/>
                  <a:pt x="9823" y="8009"/>
                </a:cubicBezTo>
                <a:lnTo>
                  <a:pt x="9810" y="7885"/>
                </a:lnTo>
                <a:close/>
                <a:moveTo>
                  <a:pt x="11432" y="7920"/>
                </a:moveTo>
                <a:lnTo>
                  <a:pt x="11428" y="8046"/>
                </a:lnTo>
                <a:cubicBezTo>
                  <a:pt x="11558" y="8057"/>
                  <a:pt x="11691" y="8067"/>
                  <a:pt x="11823" y="8075"/>
                </a:cubicBezTo>
                <a:cubicBezTo>
                  <a:pt x="11823" y="8075"/>
                  <a:pt x="11827" y="7949"/>
                  <a:pt x="11827" y="7949"/>
                </a:cubicBezTo>
                <a:cubicBezTo>
                  <a:pt x="11695" y="7941"/>
                  <a:pt x="11563" y="7931"/>
                  <a:pt x="11432" y="7920"/>
                </a:cubicBezTo>
                <a:close/>
                <a:moveTo>
                  <a:pt x="12124" y="7956"/>
                </a:moveTo>
                <a:lnTo>
                  <a:pt x="12121" y="8082"/>
                </a:lnTo>
                <a:cubicBezTo>
                  <a:pt x="12254" y="8087"/>
                  <a:pt x="12386" y="8091"/>
                  <a:pt x="12517" y="8092"/>
                </a:cubicBezTo>
                <a:cubicBezTo>
                  <a:pt x="12517" y="8092"/>
                  <a:pt x="12517" y="7966"/>
                  <a:pt x="12517" y="7966"/>
                </a:cubicBezTo>
                <a:cubicBezTo>
                  <a:pt x="12387" y="7965"/>
                  <a:pt x="12255" y="7961"/>
                  <a:pt x="12124" y="7956"/>
                </a:cubicBezTo>
                <a:close/>
                <a:moveTo>
                  <a:pt x="13184" y="7956"/>
                </a:moveTo>
                <a:cubicBezTo>
                  <a:pt x="13059" y="7967"/>
                  <a:pt x="12927" y="7974"/>
                  <a:pt x="12791" y="7978"/>
                </a:cubicBezTo>
                <a:lnTo>
                  <a:pt x="12792" y="8103"/>
                </a:lnTo>
                <a:cubicBezTo>
                  <a:pt x="12930" y="8099"/>
                  <a:pt x="13064" y="8093"/>
                  <a:pt x="13189" y="8082"/>
                </a:cubicBezTo>
                <a:lnTo>
                  <a:pt x="13184" y="7956"/>
                </a:lnTo>
                <a:close/>
                <a:moveTo>
                  <a:pt x="9148" y="8203"/>
                </a:moveTo>
                <a:cubicBezTo>
                  <a:pt x="9019" y="8306"/>
                  <a:pt x="8910" y="8427"/>
                  <a:pt x="8822" y="8562"/>
                </a:cubicBezTo>
                <a:lnTo>
                  <a:pt x="8883" y="8649"/>
                </a:lnTo>
                <a:cubicBezTo>
                  <a:pt x="8965" y="8523"/>
                  <a:pt x="9068" y="8411"/>
                  <a:pt x="9189" y="8314"/>
                </a:cubicBezTo>
                <a:lnTo>
                  <a:pt x="9148" y="8203"/>
                </a:lnTo>
                <a:close/>
                <a:moveTo>
                  <a:pt x="8643" y="8911"/>
                </a:moveTo>
                <a:cubicBezTo>
                  <a:pt x="8604" y="9040"/>
                  <a:pt x="8583" y="9173"/>
                  <a:pt x="8583" y="9306"/>
                </a:cubicBezTo>
                <a:cubicBezTo>
                  <a:pt x="8583" y="9378"/>
                  <a:pt x="8589" y="9451"/>
                  <a:pt x="8601" y="9522"/>
                </a:cubicBezTo>
                <a:cubicBezTo>
                  <a:pt x="8601" y="9522"/>
                  <a:pt x="8683" y="9491"/>
                  <a:pt x="8683" y="9491"/>
                </a:cubicBezTo>
                <a:cubicBezTo>
                  <a:pt x="8673" y="9430"/>
                  <a:pt x="8668" y="9368"/>
                  <a:pt x="8668" y="9306"/>
                </a:cubicBezTo>
                <a:cubicBezTo>
                  <a:pt x="8668" y="9191"/>
                  <a:pt x="8686" y="9075"/>
                  <a:pt x="8720" y="8962"/>
                </a:cubicBezTo>
                <a:lnTo>
                  <a:pt x="8643" y="8911"/>
                </a:lnTo>
                <a:close/>
                <a:moveTo>
                  <a:pt x="8818" y="9830"/>
                </a:moveTo>
                <a:lnTo>
                  <a:pt x="8750" y="9907"/>
                </a:lnTo>
                <a:cubicBezTo>
                  <a:pt x="8826" y="10051"/>
                  <a:pt x="8930" y="10183"/>
                  <a:pt x="9058" y="10302"/>
                </a:cubicBezTo>
                <a:lnTo>
                  <a:pt x="9103" y="10196"/>
                </a:lnTo>
                <a:cubicBezTo>
                  <a:pt x="8983" y="10085"/>
                  <a:pt x="8887" y="9962"/>
                  <a:pt x="8818" y="9830"/>
                </a:cubicBezTo>
                <a:close/>
                <a:moveTo>
                  <a:pt x="9334" y="10396"/>
                </a:moveTo>
                <a:lnTo>
                  <a:pt x="9300" y="10511"/>
                </a:lnTo>
                <a:cubicBezTo>
                  <a:pt x="9409" y="10581"/>
                  <a:pt x="9531" y="10644"/>
                  <a:pt x="9662" y="10699"/>
                </a:cubicBezTo>
                <a:lnTo>
                  <a:pt x="9678" y="10706"/>
                </a:lnTo>
                <a:lnTo>
                  <a:pt x="9701" y="10586"/>
                </a:lnTo>
                <a:lnTo>
                  <a:pt x="9686" y="10579"/>
                </a:lnTo>
                <a:cubicBezTo>
                  <a:pt x="9558" y="10525"/>
                  <a:pt x="9439" y="10463"/>
                  <a:pt x="9334" y="10396"/>
                </a:cubicBezTo>
                <a:close/>
                <a:moveTo>
                  <a:pt x="9989" y="10678"/>
                </a:moveTo>
                <a:cubicBezTo>
                  <a:pt x="9989" y="10678"/>
                  <a:pt x="9970" y="10801"/>
                  <a:pt x="9970" y="10801"/>
                </a:cubicBezTo>
                <a:cubicBezTo>
                  <a:pt x="10088" y="10842"/>
                  <a:pt x="10219" y="10882"/>
                  <a:pt x="10359" y="10922"/>
                </a:cubicBezTo>
                <a:lnTo>
                  <a:pt x="10375" y="10798"/>
                </a:lnTo>
                <a:cubicBezTo>
                  <a:pt x="10236" y="10759"/>
                  <a:pt x="10106" y="10719"/>
                  <a:pt x="9989" y="10678"/>
                </a:cubicBezTo>
                <a:close/>
                <a:moveTo>
                  <a:pt x="10653" y="10891"/>
                </a:moveTo>
                <a:cubicBezTo>
                  <a:pt x="10653" y="10891"/>
                  <a:pt x="10639" y="11014"/>
                  <a:pt x="10639" y="11014"/>
                </a:cubicBezTo>
                <a:cubicBezTo>
                  <a:pt x="10766" y="11046"/>
                  <a:pt x="10897" y="11076"/>
                  <a:pt x="11030" y="11106"/>
                </a:cubicBezTo>
                <a:lnTo>
                  <a:pt x="11043" y="10982"/>
                </a:lnTo>
                <a:cubicBezTo>
                  <a:pt x="10910" y="10953"/>
                  <a:pt x="10780" y="10922"/>
                  <a:pt x="10653" y="10891"/>
                </a:cubicBezTo>
                <a:close/>
                <a:moveTo>
                  <a:pt x="11320" y="11032"/>
                </a:moveTo>
                <a:cubicBezTo>
                  <a:pt x="11320" y="11032"/>
                  <a:pt x="11308" y="11157"/>
                  <a:pt x="11308" y="11157"/>
                </a:cubicBezTo>
                <a:cubicBezTo>
                  <a:pt x="11438" y="11184"/>
                  <a:pt x="11569" y="11209"/>
                  <a:pt x="11701" y="11235"/>
                </a:cubicBezTo>
                <a:lnTo>
                  <a:pt x="11712" y="11112"/>
                </a:lnTo>
                <a:cubicBezTo>
                  <a:pt x="11580" y="11086"/>
                  <a:pt x="11450" y="11059"/>
                  <a:pt x="11320" y="11032"/>
                </a:cubicBezTo>
                <a:close/>
                <a:moveTo>
                  <a:pt x="11989" y="11174"/>
                </a:moveTo>
                <a:cubicBezTo>
                  <a:pt x="11989" y="11174"/>
                  <a:pt x="11978" y="11298"/>
                  <a:pt x="11978" y="11298"/>
                </a:cubicBezTo>
                <a:lnTo>
                  <a:pt x="12370" y="11375"/>
                </a:lnTo>
                <a:lnTo>
                  <a:pt x="12381" y="11251"/>
                </a:lnTo>
                <a:lnTo>
                  <a:pt x="11989" y="11174"/>
                </a:lnTo>
                <a:close/>
                <a:moveTo>
                  <a:pt x="12659" y="11280"/>
                </a:moveTo>
                <a:lnTo>
                  <a:pt x="12647" y="11404"/>
                </a:lnTo>
                <a:cubicBezTo>
                  <a:pt x="12779" y="11431"/>
                  <a:pt x="12910" y="11459"/>
                  <a:pt x="13039" y="11487"/>
                </a:cubicBezTo>
                <a:lnTo>
                  <a:pt x="13051" y="11362"/>
                </a:lnTo>
                <a:cubicBezTo>
                  <a:pt x="12922" y="11334"/>
                  <a:pt x="12792" y="11307"/>
                  <a:pt x="12659" y="11280"/>
                </a:cubicBezTo>
                <a:close/>
                <a:moveTo>
                  <a:pt x="13330" y="11456"/>
                </a:moveTo>
                <a:lnTo>
                  <a:pt x="13317" y="11580"/>
                </a:lnTo>
                <a:cubicBezTo>
                  <a:pt x="13450" y="11612"/>
                  <a:pt x="13580" y="11645"/>
                  <a:pt x="13705" y="11680"/>
                </a:cubicBezTo>
                <a:lnTo>
                  <a:pt x="13721" y="11556"/>
                </a:lnTo>
                <a:cubicBezTo>
                  <a:pt x="13595" y="11521"/>
                  <a:pt x="13464" y="11488"/>
                  <a:pt x="13330" y="11456"/>
                </a:cubicBezTo>
                <a:close/>
                <a:moveTo>
                  <a:pt x="14004" y="11633"/>
                </a:moveTo>
                <a:cubicBezTo>
                  <a:pt x="14004" y="11633"/>
                  <a:pt x="13986" y="11756"/>
                  <a:pt x="13986" y="11756"/>
                </a:cubicBezTo>
                <a:cubicBezTo>
                  <a:pt x="14125" y="11800"/>
                  <a:pt x="14253" y="11846"/>
                  <a:pt x="14368" y="11893"/>
                </a:cubicBezTo>
                <a:lnTo>
                  <a:pt x="14391" y="11771"/>
                </a:lnTo>
                <a:cubicBezTo>
                  <a:pt x="14275" y="11724"/>
                  <a:pt x="14145" y="11678"/>
                  <a:pt x="14004" y="11633"/>
                </a:cubicBezTo>
                <a:close/>
                <a:moveTo>
                  <a:pt x="14659" y="11881"/>
                </a:moveTo>
                <a:cubicBezTo>
                  <a:pt x="14659" y="11881"/>
                  <a:pt x="14632" y="11999"/>
                  <a:pt x="14632" y="11999"/>
                </a:cubicBezTo>
                <a:cubicBezTo>
                  <a:pt x="14772" y="12071"/>
                  <a:pt x="14890" y="12149"/>
                  <a:pt x="14985" y="12230"/>
                </a:cubicBezTo>
                <a:lnTo>
                  <a:pt x="15028" y="12122"/>
                </a:lnTo>
                <a:cubicBezTo>
                  <a:pt x="14928" y="12037"/>
                  <a:pt x="14804" y="11956"/>
                  <a:pt x="14659" y="11881"/>
                </a:cubicBezTo>
                <a:close/>
                <a:moveTo>
                  <a:pt x="15246" y="12411"/>
                </a:moveTo>
                <a:cubicBezTo>
                  <a:pt x="15246" y="12411"/>
                  <a:pt x="15181" y="12494"/>
                  <a:pt x="15181" y="12494"/>
                </a:cubicBezTo>
                <a:cubicBezTo>
                  <a:pt x="15243" y="12600"/>
                  <a:pt x="15273" y="12709"/>
                  <a:pt x="15273" y="12830"/>
                </a:cubicBezTo>
                <a:cubicBezTo>
                  <a:pt x="15273" y="12874"/>
                  <a:pt x="15270" y="12921"/>
                  <a:pt x="15260" y="12976"/>
                </a:cubicBezTo>
                <a:lnTo>
                  <a:pt x="15343" y="13001"/>
                </a:lnTo>
                <a:cubicBezTo>
                  <a:pt x="15353" y="12943"/>
                  <a:pt x="15359" y="12885"/>
                  <a:pt x="15359" y="12830"/>
                </a:cubicBezTo>
                <a:cubicBezTo>
                  <a:pt x="15359" y="12680"/>
                  <a:pt x="15321" y="12539"/>
                  <a:pt x="15246" y="12411"/>
                </a:cubicBezTo>
                <a:close/>
                <a:moveTo>
                  <a:pt x="15159" y="13295"/>
                </a:moveTo>
                <a:cubicBezTo>
                  <a:pt x="15095" y="13434"/>
                  <a:pt x="15006" y="13569"/>
                  <a:pt x="14895" y="13696"/>
                </a:cubicBezTo>
                <a:lnTo>
                  <a:pt x="14947" y="13796"/>
                </a:lnTo>
                <a:cubicBezTo>
                  <a:pt x="15065" y="13660"/>
                  <a:pt x="15160" y="13515"/>
                  <a:pt x="15229" y="13366"/>
                </a:cubicBezTo>
                <a:lnTo>
                  <a:pt x="15159" y="13295"/>
                </a:lnTo>
                <a:close/>
                <a:moveTo>
                  <a:pt x="14668" y="13932"/>
                </a:moveTo>
                <a:cubicBezTo>
                  <a:pt x="14566" y="14020"/>
                  <a:pt x="14449" y="14109"/>
                  <a:pt x="14321" y="14193"/>
                </a:cubicBezTo>
                <a:lnTo>
                  <a:pt x="14355" y="14308"/>
                </a:lnTo>
                <a:cubicBezTo>
                  <a:pt x="14486" y="14222"/>
                  <a:pt x="14607" y="14131"/>
                  <a:pt x="14712" y="14040"/>
                </a:cubicBezTo>
                <a:lnTo>
                  <a:pt x="14668" y="13932"/>
                </a:lnTo>
                <a:close/>
                <a:moveTo>
                  <a:pt x="14070" y="14356"/>
                </a:moveTo>
                <a:cubicBezTo>
                  <a:pt x="13956" y="14420"/>
                  <a:pt x="13831" y="14485"/>
                  <a:pt x="13699" y="14548"/>
                </a:cubicBezTo>
                <a:lnTo>
                  <a:pt x="13725" y="14669"/>
                </a:lnTo>
                <a:cubicBezTo>
                  <a:pt x="13859" y="14605"/>
                  <a:pt x="13985" y="14538"/>
                  <a:pt x="14100" y="14473"/>
                </a:cubicBezTo>
                <a:lnTo>
                  <a:pt x="14070" y="14356"/>
                </a:lnTo>
                <a:close/>
                <a:moveTo>
                  <a:pt x="13409" y="14674"/>
                </a:moveTo>
                <a:cubicBezTo>
                  <a:pt x="13288" y="14727"/>
                  <a:pt x="13161" y="14779"/>
                  <a:pt x="13030" y="14830"/>
                </a:cubicBezTo>
                <a:lnTo>
                  <a:pt x="13051" y="14951"/>
                </a:lnTo>
                <a:cubicBezTo>
                  <a:pt x="13184" y="14900"/>
                  <a:pt x="13311" y="14848"/>
                  <a:pt x="13433" y="14795"/>
                </a:cubicBezTo>
                <a:lnTo>
                  <a:pt x="13409" y="14674"/>
                </a:lnTo>
                <a:close/>
                <a:moveTo>
                  <a:pt x="12768" y="14922"/>
                </a:moveTo>
                <a:cubicBezTo>
                  <a:pt x="12644" y="14967"/>
                  <a:pt x="12516" y="15011"/>
                  <a:pt x="12384" y="15055"/>
                </a:cubicBezTo>
                <a:lnTo>
                  <a:pt x="12403" y="15178"/>
                </a:lnTo>
                <a:cubicBezTo>
                  <a:pt x="12535" y="15133"/>
                  <a:pt x="12664" y="15090"/>
                  <a:pt x="12788" y="15044"/>
                </a:cubicBezTo>
                <a:lnTo>
                  <a:pt x="12768" y="14922"/>
                </a:lnTo>
                <a:close/>
                <a:moveTo>
                  <a:pt x="12101" y="15169"/>
                </a:moveTo>
                <a:cubicBezTo>
                  <a:pt x="11976" y="15209"/>
                  <a:pt x="11846" y="15249"/>
                  <a:pt x="11715" y="15290"/>
                </a:cubicBezTo>
                <a:lnTo>
                  <a:pt x="11732" y="15413"/>
                </a:lnTo>
                <a:cubicBezTo>
                  <a:pt x="11864" y="15373"/>
                  <a:pt x="11993" y="15332"/>
                  <a:pt x="12119" y="15292"/>
                </a:cubicBezTo>
                <a:lnTo>
                  <a:pt x="12101" y="15169"/>
                </a:lnTo>
                <a:close/>
                <a:moveTo>
                  <a:pt x="11456" y="15346"/>
                </a:moveTo>
                <a:cubicBezTo>
                  <a:pt x="11330" y="15383"/>
                  <a:pt x="11201" y="15421"/>
                  <a:pt x="11069" y="15459"/>
                </a:cubicBezTo>
                <a:lnTo>
                  <a:pt x="11085" y="15581"/>
                </a:lnTo>
                <a:cubicBezTo>
                  <a:pt x="11217" y="15544"/>
                  <a:pt x="11347" y="15507"/>
                  <a:pt x="11474" y="15470"/>
                </a:cubicBezTo>
                <a:lnTo>
                  <a:pt x="11456" y="15346"/>
                </a:lnTo>
                <a:close/>
                <a:moveTo>
                  <a:pt x="10788" y="15558"/>
                </a:moveTo>
                <a:cubicBezTo>
                  <a:pt x="10661" y="15594"/>
                  <a:pt x="10531" y="15629"/>
                  <a:pt x="10400" y="15665"/>
                </a:cubicBezTo>
                <a:lnTo>
                  <a:pt x="10416" y="15789"/>
                </a:lnTo>
                <a:cubicBezTo>
                  <a:pt x="10547" y="15753"/>
                  <a:pt x="10677" y="15717"/>
                  <a:pt x="10804" y="15682"/>
                </a:cubicBezTo>
                <a:lnTo>
                  <a:pt x="10788" y="15558"/>
                </a:lnTo>
                <a:close/>
                <a:moveTo>
                  <a:pt x="10119" y="15735"/>
                </a:moveTo>
                <a:cubicBezTo>
                  <a:pt x="10119" y="15735"/>
                  <a:pt x="9730" y="15840"/>
                  <a:pt x="9730" y="15840"/>
                </a:cubicBezTo>
                <a:lnTo>
                  <a:pt x="9745" y="15964"/>
                </a:lnTo>
                <a:lnTo>
                  <a:pt x="10135" y="15859"/>
                </a:lnTo>
                <a:lnTo>
                  <a:pt x="10119" y="15735"/>
                </a:lnTo>
                <a:close/>
                <a:moveTo>
                  <a:pt x="9450" y="15912"/>
                </a:moveTo>
                <a:cubicBezTo>
                  <a:pt x="9450" y="15912"/>
                  <a:pt x="9061" y="16016"/>
                  <a:pt x="9061" y="16016"/>
                </a:cubicBezTo>
                <a:lnTo>
                  <a:pt x="9076" y="16139"/>
                </a:lnTo>
                <a:lnTo>
                  <a:pt x="9465" y="16035"/>
                </a:lnTo>
                <a:lnTo>
                  <a:pt x="9450" y="15912"/>
                </a:lnTo>
                <a:close/>
                <a:moveTo>
                  <a:pt x="8780" y="16088"/>
                </a:moveTo>
                <a:cubicBezTo>
                  <a:pt x="8780" y="16088"/>
                  <a:pt x="8626" y="16130"/>
                  <a:pt x="8626" y="16130"/>
                </a:cubicBezTo>
                <a:cubicBezTo>
                  <a:pt x="8548" y="16151"/>
                  <a:pt x="8470" y="16172"/>
                  <a:pt x="8392" y="16193"/>
                </a:cubicBezTo>
                <a:lnTo>
                  <a:pt x="8407" y="16317"/>
                </a:lnTo>
                <a:cubicBezTo>
                  <a:pt x="8485" y="16296"/>
                  <a:pt x="8563" y="16275"/>
                  <a:pt x="8640" y="16254"/>
                </a:cubicBezTo>
                <a:lnTo>
                  <a:pt x="8795" y="16212"/>
                </a:lnTo>
                <a:lnTo>
                  <a:pt x="8780" y="16088"/>
                </a:lnTo>
                <a:close/>
                <a:moveTo>
                  <a:pt x="8110" y="16265"/>
                </a:moveTo>
                <a:cubicBezTo>
                  <a:pt x="7981" y="16303"/>
                  <a:pt x="7851" y="16341"/>
                  <a:pt x="7722" y="16380"/>
                </a:cubicBezTo>
                <a:lnTo>
                  <a:pt x="7739" y="16503"/>
                </a:lnTo>
                <a:cubicBezTo>
                  <a:pt x="7868" y="16464"/>
                  <a:pt x="7997" y="16426"/>
                  <a:pt x="8126" y="16389"/>
                </a:cubicBezTo>
                <a:lnTo>
                  <a:pt x="8110" y="16265"/>
                </a:lnTo>
                <a:close/>
                <a:moveTo>
                  <a:pt x="7464" y="16477"/>
                </a:moveTo>
                <a:cubicBezTo>
                  <a:pt x="7334" y="16518"/>
                  <a:pt x="7205" y="16561"/>
                  <a:pt x="7077" y="16603"/>
                </a:cubicBezTo>
                <a:lnTo>
                  <a:pt x="7095" y="16725"/>
                </a:lnTo>
                <a:cubicBezTo>
                  <a:pt x="7224" y="16682"/>
                  <a:pt x="7353" y="16641"/>
                  <a:pt x="7482" y="16600"/>
                </a:cubicBezTo>
                <a:lnTo>
                  <a:pt x="7464" y="16477"/>
                </a:lnTo>
                <a:close/>
                <a:moveTo>
                  <a:pt x="6792" y="16690"/>
                </a:moveTo>
                <a:cubicBezTo>
                  <a:pt x="6663" y="16734"/>
                  <a:pt x="6535" y="16780"/>
                  <a:pt x="6407" y="16827"/>
                </a:cubicBezTo>
                <a:lnTo>
                  <a:pt x="6427" y="16948"/>
                </a:lnTo>
                <a:cubicBezTo>
                  <a:pt x="6555" y="16902"/>
                  <a:pt x="6683" y="16857"/>
                  <a:pt x="6811" y="16812"/>
                </a:cubicBezTo>
                <a:lnTo>
                  <a:pt x="6792" y="16690"/>
                </a:lnTo>
                <a:close/>
                <a:moveTo>
                  <a:pt x="6120" y="16937"/>
                </a:moveTo>
                <a:cubicBezTo>
                  <a:pt x="5992" y="16986"/>
                  <a:pt x="5865" y="17035"/>
                  <a:pt x="5738" y="17085"/>
                </a:cubicBezTo>
                <a:lnTo>
                  <a:pt x="5760" y="17207"/>
                </a:lnTo>
                <a:cubicBezTo>
                  <a:pt x="5887" y="17156"/>
                  <a:pt x="6013" y="17107"/>
                  <a:pt x="6141" y="17059"/>
                </a:cubicBezTo>
                <a:lnTo>
                  <a:pt x="6120" y="16937"/>
                </a:lnTo>
                <a:close/>
                <a:moveTo>
                  <a:pt x="5473" y="17185"/>
                </a:moveTo>
                <a:cubicBezTo>
                  <a:pt x="5345" y="17237"/>
                  <a:pt x="5218" y="17291"/>
                  <a:pt x="5092" y="17346"/>
                </a:cubicBezTo>
                <a:lnTo>
                  <a:pt x="5116" y="17467"/>
                </a:lnTo>
                <a:cubicBezTo>
                  <a:pt x="5242" y="17413"/>
                  <a:pt x="5368" y="17359"/>
                  <a:pt x="5496" y="17306"/>
                </a:cubicBezTo>
                <a:lnTo>
                  <a:pt x="5473" y="17185"/>
                </a:lnTo>
                <a:close/>
                <a:moveTo>
                  <a:pt x="4824" y="17467"/>
                </a:moveTo>
                <a:cubicBezTo>
                  <a:pt x="4697" y="17525"/>
                  <a:pt x="4571" y="17584"/>
                  <a:pt x="4447" y="17644"/>
                </a:cubicBezTo>
                <a:lnTo>
                  <a:pt x="4473" y="17764"/>
                </a:lnTo>
                <a:cubicBezTo>
                  <a:pt x="4597" y="17704"/>
                  <a:pt x="4722" y="17646"/>
                  <a:pt x="4849" y="17588"/>
                </a:cubicBezTo>
                <a:lnTo>
                  <a:pt x="4824" y="17467"/>
                </a:lnTo>
                <a:close/>
                <a:moveTo>
                  <a:pt x="4175" y="17786"/>
                </a:moveTo>
                <a:cubicBezTo>
                  <a:pt x="4049" y="17849"/>
                  <a:pt x="3924" y="17913"/>
                  <a:pt x="3801" y="17979"/>
                </a:cubicBezTo>
                <a:lnTo>
                  <a:pt x="3830" y="18097"/>
                </a:lnTo>
                <a:cubicBezTo>
                  <a:pt x="3953" y="18032"/>
                  <a:pt x="4077" y="17968"/>
                  <a:pt x="4203" y="17905"/>
                </a:cubicBezTo>
                <a:lnTo>
                  <a:pt x="4175" y="17786"/>
                </a:lnTo>
                <a:close/>
                <a:moveTo>
                  <a:pt x="3549" y="18139"/>
                </a:moveTo>
                <a:cubicBezTo>
                  <a:pt x="3424" y="18209"/>
                  <a:pt x="3301" y="18280"/>
                  <a:pt x="3180" y="18353"/>
                </a:cubicBezTo>
                <a:lnTo>
                  <a:pt x="3212" y="18470"/>
                </a:lnTo>
                <a:cubicBezTo>
                  <a:pt x="3332" y="18398"/>
                  <a:pt x="3454" y="18326"/>
                  <a:pt x="3579" y="18256"/>
                </a:cubicBezTo>
                <a:lnTo>
                  <a:pt x="3549" y="18139"/>
                </a:lnTo>
                <a:close/>
                <a:moveTo>
                  <a:pt x="2920" y="18493"/>
                </a:moveTo>
                <a:cubicBezTo>
                  <a:pt x="2797" y="18571"/>
                  <a:pt x="2676" y="18650"/>
                  <a:pt x="2558" y="18730"/>
                </a:cubicBezTo>
                <a:lnTo>
                  <a:pt x="2594" y="18844"/>
                </a:lnTo>
                <a:cubicBezTo>
                  <a:pt x="2711" y="18764"/>
                  <a:pt x="2831" y="18686"/>
                  <a:pt x="2954" y="18609"/>
                </a:cubicBezTo>
                <a:lnTo>
                  <a:pt x="2920" y="18493"/>
                </a:lnTo>
                <a:close/>
                <a:moveTo>
                  <a:pt x="2290" y="18917"/>
                </a:moveTo>
                <a:cubicBezTo>
                  <a:pt x="2169" y="19005"/>
                  <a:pt x="2050" y="19094"/>
                  <a:pt x="1937" y="19184"/>
                </a:cubicBezTo>
                <a:lnTo>
                  <a:pt x="1976" y="19294"/>
                </a:lnTo>
                <a:cubicBezTo>
                  <a:pt x="2089" y="19205"/>
                  <a:pt x="2207" y="19117"/>
                  <a:pt x="2327" y="19030"/>
                </a:cubicBezTo>
                <a:lnTo>
                  <a:pt x="2290" y="18917"/>
                </a:lnTo>
                <a:close/>
                <a:moveTo>
                  <a:pt x="1703" y="19377"/>
                </a:moveTo>
                <a:cubicBezTo>
                  <a:pt x="1585" y="19477"/>
                  <a:pt x="1470" y="19579"/>
                  <a:pt x="1363" y="19681"/>
                </a:cubicBezTo>
                <a:lnTo>
                  <a:pt x="1408" y="19787"/>
                </a:lnTo>
                <a:cubicBezTo>
                  <a:pt x="1515" y="19686"/>
                  <a:pt x="1628" y="19585"/>
                  <a:pt x="1745" y="19486"/>
                </a:cubicBezTo>
                <a:lnTo>
                  <a:pt x="1703" y="19377"/>
                </a:lnTo>
                <a:close/>
                <a:moveTo>
                  <a:pt x="1107" y="19907"/>
                </a:moveTo>
                <a:cubicBezTo>
                  <a:pt x="995" y="20023"/>
                  <a:pt x="888" y="20142"/>
                  <a:pt x="789" y="20260"/>
                </a:cubicBezTo>
                <a:lnTo>
                  <a:pt x="842" y="20358"/>
                </a:lnTo>
                <a:cubicBezTo>
                  <a:pt x="939" y="20242"/>
                  <a:pt x="1045" y="20124"/>
                  <a:pt x="1156" y="20010"/>
                </a:cubicBezTo>
                <a:lnTo>
                  <a:pt x="1107" y="19907"/>
                </a:lnTo>
                <a:close/>
                <a:moveTo>
                  <a:pt x="592" y="20544"/>
                </a:moveTo>
                <a:cubicBezTo>
                  <a:pt x="490" y="20681"/>
                  <a:pt x="395" y="20823"/>
                  <a:pt x="311" y="20964"/>
                </a:cubicBezTo>
                <a:lnTo>
                  <a:pt x="374" y="21047"/>
                </a:lnTo>
                <a:cubicBezTo>
                  <a:pt x="457" y="20909"/>
                  <a:pt x="549" y="20771"/>
                  <a:pt x="649" y="20637"/>
                </a:cubicBezTo>
                <a:lnTo>
                  <a:pt x="592" y="20544"/>
                </a:lnTo>
                <a:close/>
                <a:moveTo>
                  <a:pt x="112" y="21286"/>
                </a:moveTo>
                <a:cubicBezTo>
                  <a:pt x="72" y="21368"/>
                  <a:pt x="34" y="21452"/>
                  <a:pt x="0" y="21534"/>
                </a:cubicBezTo>
                <a:lnTo>
                  <a:pt x="72" y="21599"/>
                </a:lnTo>
                <a:cubicBezTo>
                  <a:pt x="105" y="21520"/>
                  <a:pt x="142" y="21440"/>
                  <a:pt x="181" y="21360"/>
                </a:cubicBezTo>
                <a:lnTo>
                  <a:pt x="112" y="21286"/>
                </a:lnTo>
                <a:close/>
              </a:path>
            </a:pathLst>
          </a:custGeom>
          <a:solidFill>
            <a:srgbClr val="5DB6C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206" name="Oval Callout 6"/>
          <p:cNvSpPr/>
          <p:nvPr/>
        </p:nvSpPr>
        <p:spPr>
          <a:xfrm>
            <a:off x="4435411" y="3911788"/>
            <a:ext cx="1859539" cy="1823970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chemeClr val="bg1"/>
          </a:solidFill>
          <a:ln w="127000">
            <a:solidFill>
              <a:srgbClr val="83C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7" name="Oval 7"/>
          <p:cNvSpPr/>
          <p:nvPr/>
        </p:nvSpPr>
        <p:spPr>
          <a:xfrm>
            <a:off x="4684764" y="4149567"/>
            <a:ext cx="1360833" cy="1360833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8" name="Oval Callout 10"/>
          <p:cNvSpPr/>
          <p:nvPr/>
        </p:nvSpPr>
        <p:spPr>
          <a:xfrm>
            <a:off x="8636874" y="3476078"/>
            <a:ext cx="1631137" cy="1599937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rgbClr val="83CFD9"/>
          </a:solidFill>
          <a:ln>
            <a:solidFill>
              <a:srgbClr val="83C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9" name="Oval 11"/>
          <p:cNvSpPr/>
          <p:nvPr/>
        </p:nvSpPr>
        <p:spPr>
          <a:xfrm>
            <a:off x="8828333" y="3650759"/>
            <a:ext cx="1248218" cy="1248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0" name="Oval Callout 14"/>
          <p:cNvSpPr/>
          <p:nvPr/>
        </p:nvSpPr>
        <p:spPr>
          <a:xfrm>
            <a:off x="6200355" y="2488889"/>
            <a:ext cx="1631137" cy="1599937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1" name="Oval 15"/>
          <p:cNvSpPr/>
          <p:nvPr/>
        </p:nvSpPr>
        <p:spPr>
          <a:xfrm>
            <a:off x="6391814" y="2663570"/>
            <a:ext cx="1248218" cy="12482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2" name="Oval Callout 18"/>
          <p:cNvSpPr/>
          <p:nvPr/>
        </p:nvSpPr>
        <p:spPr>
          <a:xfrm>
            <a:off x="8192889" y="1158000"/>
            <a:ext cx="1418361" cy="1391231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3" name="Oval 19"/>
          <p:cNvSpPr/>
          <p:nvPr/>
        </p:nvSpPr>
        <p:spPr>
          <a:xfrm>
            <a:off x="8412571" y="1364396"/>
            <a:ext cx="978999" cy="9789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4" name="Oval Callout 22"/>
          <p:cNvSpPr/>
          <p:nvPr/>
        </p:nvSpPr>
        <p:spPr>
          <a:xfrm>
            <a:off x="10132448" y="793712"/>
            <a:ext cx="1360510" cy="1334488"/>
          </a:xfrm>
          <a:prstGeom prst="wedgeEllipseCallout">
            <a:avLst>
              <a:gd name="adj1" fmla="val -5527"/>
              <a:gd name="adj2" fmla="val 67378"/>
            </a:avLst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5" name="Oval 23"/>
          <p:cNvSpPr/>
          <p:nvPr/>
        </p:nvSpPr>
        <p:spPr>
          <a:xfrm>
            <a:off x="10361923" y="1010177"/>
            <a:ext cx="901560" cy="9015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6" name="TextBox 33"/>
          <p:cNvSpPr txBox="1"/>
          <p:nvPr/>
        </p:nvSpPr>
        <p:spPr>
          <a:xfrm>
            <a:off x="4851104" y="4902198"/>
            <a:ext cx="1028154" cy="238644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7" name="TextBox 35"/>
          <p:cNvSpPr txBox="1"/>
          <p:nvPr/>
        </p:nvSpPr>
        <p:spPr>
          <a:xfrm>
            <a:off x="8929496" y="4362202"/>
            <a:ext cx="1028154" cy="33259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8" name="TextBox 37"/>
          <p:cNvSpPr txBox="1"/>
          <p:nvPr/>
        </p:nvSpPr>
        <p:spPr>
          <a:xfrm>
            <a:off x="8412571" y="1897636"/>
            <a:ext cx="996747" cy="33259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9" name="TextBox 39"/>
          <p:cNvSpPr txBox="1"/>
          <p:nvPr/>
        </p:nvSpPr>
        <p:spPr>
          <a:xfrm>
            <a:off x="6574667" y="3290169"/>
            <a:ext cx="956433" cy="350865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0" name="TextBox 41"/>
          <p:cNvSpPr txBox="1"/>
          <p:nvPr/>
        </p:nvSpPr>
        <p:spPr>
          <a:xfrm>
            <a:off x="10361923" y="1480307"/>
            <a:ext cx="901560" cy="33259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编辑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36" name="Freeform 46"/>
          <p:cNvSpPr>
            <a:spLocks noChangeArrowheads="1"/>
          </p:cNvSpPr>
          <p:nvPr/>
        </p:nvSpPr>
        <p:spPr bwMode="auto">
          <a:xfrm>
            <a:off x="5174194" y="4376768"/>
            <a:ext cx="381974" cy="363787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7" name="Freeform 169"/>
          <p:cNvSpPr>
            <a:spLocks noChangeArrowheads="1"/>
          </p:cNvSpPr>
          <p:nvPr/>
        </p:nvSpPr>
        <p:spPr bwMode="auto">
          <a:xfrm>
            <a:off x="6763511" y="2858072"/>
            <a:ext cx="449908" cy="359927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rgbClr val="83CFD9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8" name="Freeform 110"/>
          <p:cNvSpPr>
            <a:spLocks noChangeArrowheads="1"/>
          </p:cNvSpPr>
          <p:nvPr/>
        </p:nvSpPr>
        <p:spPr bwMode="auto">
          <a:xfrm>
            <a:off x="8704833" y="1534845"/>
            <a:ext cx="370436" cy="299881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9" name="Freeform 74"/>
          <p:cNvSpPr>
            <a:spLocks noChangeArrowheads="1"/>
          </p:cNvSpPr>
          <p:nvPr/>
        </p:nvSpPr>
        <p:spPr bwMode="auto">
          <a:xfrm>
            <a:off x="9258095" y="3907096"/>
            <a:ext cx="412169" cy="365064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rgbClr val="83CFD9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0" name="Freeform 97"/>
          <p:cNvSpPr>
            <a:spLocks noChangeArrowheads="1"/>
          </p:cNvSpPr>
          <p:nvPr/>
        </p:nvSpPr>
        <p:spPr bwMode="auto">
          <a:xfrm>
            <a:off x="10679315" y="1234142"/>
            <a:ext cx="286747" cy="236050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1170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7" name="Group 22"/>
          <p:cNvGrpSpPr/>
          <p:nvPr/>
        </p:nvGrpSpPr>
        <p:grpSpPr>
          <a:xfrm>
            <a:off x="6428182" y="3752138"/>
            <a:ext cx="4192301" cy="1217066"/>
            <a:chOff x="6630373" y="3525073"/>
            <a:chExt cx="4192301" cy="1217066"/>
          </a:xfrm>
        </p:grpSpPr>
        <p:sp>
          <p:nvSpPr>
            <p:cNvPr id="118" name="Rectangle 23"/>
            <p:cNvSpPr/>
            <p:nvPr/>
          </p:nvSpPr>
          <p:spPr>
            <a:xfrm>
              <a:off x="6942646" y="3525073"/>
              <a:ext cx="3880028" cy="1217066"/>
            </a:xfrm>
            <a:prstGeom prst="rect">
              <a:avLst/>
            </a:prstGeom>
            <a:noFill/>
            <a:ln w="22225">
              <a:solidFill>
                <a:srgbClr val="83C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9" name="Rounded Rectangle 24"/>
            <p:cNvSpPr/>
            <p:nvPr/>
          </p:nvSpPr>
          <p:spPr>
            <a:xfrm rot="2700000">
              <a:off x="6630373" y="3821332"/>
              <a:ext cx="624548" cy="624548"/>
            </a:xfrm>
            <a:prstGeom prst="roundRect">
              <a:avLst>
                <a:gd name="adj" fmla="val 19652"/>
              </a:avLst>
            </a:pr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0" name="TextBox 47"/>
          <p:cNvSpPr txBox="1"/>
          <p:nvPr/>
        </p:nvSpPr>
        <p:spPr>
          <a:xfrm>
            <a:off x="7143979" y="4134600"/>
            <a:ext cx="3323074" cy="74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点击输入简要文字内容，文字内容需概括精炼，不用多余的文字修饰点击输入简要文字内容点击输入简要文字内容</a:t>
            </a:r>
            <a:endParaRPr lang="id-ID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1" name="TextBox 41"/>
          <p:cNvSpPr txBox="1"/>
          <p:nvPr/>
        </p:nvSpPr>
        <p:spPr>
          <a:xfrm>
            <a:off x="6265399" y="3932262"/>
            <a:ext cx="941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altLang="zh-CN" sz="20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2" name="Group 1"/>
          <p:cNvGrpSpPr/>
          <p:nvPr/>
        </p:nvGrpSpPr>
        <p:grpSpPr>
          <a:xfrm>
            <a:off x="1723205" y="2295197"/>
            <a:ext cx="4192301" cy="1217066"/>
            <a:chOff x="6630373" y="2068132"/>
            <a:chExt cx="4192301" cy="1217066"/>
          </a:xfrm>
        </p:grpSpPr>
        <p:sp>
          <p:nvSpPr>
            <p:cNvPr id="123" name="Rectangle 2"/>
            <p:cNvSpPr/>
            <p:nvPr/>
          </p:nvSpPr>
          <p:spPr>
            <a:xfrm>
              <a:off x="6942646" y="2068132"/>
              <a:ext cx="3880028" cy="1217066"/>
            </a:xfrm>
            <a:prstGeom prst="rect">
              <a:avLst/>
            </a:prstGeom>
            <a:noFill/>
            <a:ln w="22225">
              <a:solidFill>
                <a:srgbClr val="5DB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4" name="Rounded Rectangle 3"/>
            <p:cNvSpPr/>
            <p:nvPr/>
          </p:nvSpPr>
          <p:spPr>
            <a:xfrm rot="2700000">
              <a:off x="6630373" y="2364391"/>
              <a:ext cx="624548" cy="624548"/>
            </a:xfrm>
            <a:prstGeom prst="roundRect">
              <a:avLst>
                <a:gd name="adj" fmla="val 19652"/>
              </a:avLst>
            </a:pr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25" name="Rectangle 38"/>
          <p:cNvSpPr/>
          <p:nvPr/>
        </p:nvSpPr>
        <p:spPr>
          <a:xfrm>
            <a:off x="2428793" y="2458453"/>
            <a:ext cx="1766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6" name="TextBox 39"/>
          <p:cNvSpPr txBox="1"/>
          <p:nvPr/>
        </p:nvSpPr>
        <p:spPr>
          <a:xfrm>
            <a:off x="1571518" y="2492209"/>
            <a:ext cx="941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en-US" altLang="zh-CN" sz="20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7" name="TextBox 43"/>
          <p:cNvSpPr txBox="1"/>
          <p:nvPr/>
        </p:nvSpPr>
        <p:spPr>
          <a:xfrm>
            <a:off x="2428793" y="2711458"/>
            <a:ext cx="3323074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点击输入简要文字内容，文字内容需概括精炼，不用多余的文字修饰点击输入简要文字内容点击输入简要文字内容</a:t>
            </a:r>
            <a:endParaRPr lang="id-ID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28" name="Group 8"/>
          <p:cNvGrpSpPr/>
          <p:nvPr/>
        </p:nvGrpSpPr>
        <p:grpSpPr>
          <a:xfrm>
            <a:off x="1749893" y="3752138"/>
            <a:ext cx="4192301" cy="1217066"/>
            <a:chOff x="6630373" y="3525073"/>
            <a:chExt cx="4192301" cy="1217066"/>
          </a:xfrm>
        </p:grpSpPr>
        <p:sp>
          <p:nvSpPr>
            <p:cNvPr id="129" name="Rectangle 9"/>
            <p:cNvSpPr/>
            <p:nvPr/>
          </p:nvSpPr>
          <p:spPr>
            <a:xfrm>
              <a:off x="6942646" y="3525073"/>
              <a:ext cx="3880028" cy="1217066"/>
            </a:xfrm>
            <a:prstGeom prst="rect">
              <a:avLst/>
            </a:prstGeom>
            <a:noFill/>
            <a:ln w="22225">
              <a:solidFill>
                <a:srgbClr val="83C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0" name="Rounded Rectangle 10"/>
            <p:cNvSpPr/>
            <p:nvPr/>
          </p:nvSpPr>
          <p:spPr>
            <a:xfrm rot="2700000">
              <a:off x="6630373" y="3821332"/>
              <a:ext cx="624548" cy="624548"/>
            </a:xfrm>
            <a:prstGeom prst="roundRect">
              <a:avLst>
                <a:gd name="adj" fmla="val 19652"/>
              </a:avLst>
            </a:pr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31" name="TextBox 42"/>
          <p:cNvSpPr txBox="1"/>
          <p:nvPr/>
        </p:nvSpPr>
        <p:spPr>
          <a:xfrm>
            <a:off x="1588777" y="3992024"/>
            <a:ext cx="941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altLang="zh-CN" sz="20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2" name="TextBox 45"/>
          <p:cNvSpPr txBox="1"/>
          <p:nvPr/>
        </p:nvSpPr>
        <p:spPr>
          <a:xfrm>
            <a:off x="2428793" y="4134600"/>
            <a:ext cx="3323074" cy="73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点击输入简要文字内容，文字内容需概括精炼，不用多余的文字修饰点击输入简要文字内容点击输入简要文字内容</a:t>
            </a:r>
            <a:endParaRPr lang="id-ID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33" name="Group 15"/>
          <p:cNvGrpSpPr/>
          <p:nvPr/>
        </p:nvGrpSpPr>
        <p:grpSpPr>
          <a:xfrm>
            <a:off x="6428182" y="2295197"/>
            <a:ext cx="4192301" cy="1217066"/>
            <a:chOff x="6630373" y="2068132"/>
            <a:chExt cx="4192301" cy="1217066"/>
          </a:xfrm>
        </p:grpSpPr>
        <p:sp>
          <p:nvSpPr>
            <p:cNvPr id="134" name="Rectangle 16"/>
            <p:cNvSpPr/>
            <p:nvPr/>
          </p:nvSpPr>
          <p:spPr>
            <a:xfrm>
              <a:off x="6942646" y="2068132"/>
              <a:ext cx="3880028" cy="1217066"/>
            </a:xfrm>
            <a:prstGeom prst="rect">
              <a:avLst/>
            </a:prstGeom>
            <a:noFill/>
            <a:ln w="22225">
              <a:solidFill>
                <a:srgbClr val="5DB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5" name="Rounded Rectangle 17"/>
            <p:cNvSpPr/>
            <p:nvPr/>
          </p:nvSpPr>
          <p:spPr>
            <a:xfrm rot="2700000">
              <a:off x="6630373" y="2364391"/>
              <a:ext cx="624548" cy="624548"/>
            </a:xfrm>
            <a:prstGeom prst="roundRect">
              <a:avLst>
                <a:gd name="adj" fmla="val 19652"/>
              </a:avLst>
            </a:pr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36" name="TextBox 40"/>
          <p:cNvSpPr txBox="1"/>
          <p:nvPr/>
        </p:nvSpPr>
        <p:spPr>
          <a:xfrm>
            <a:off x="6293551" y="2481583"/>
            <a:ext cx="941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altLang="zh-CN" sz="20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7" name="TextBox 49"/>
          <p:cNvSpPr txBox="1"/>
          <p:nvPr/>
        </p:nvSpPr>
        <p:spPr>
          <a:xfrm>
            <a:off x="7143979" y="2711610"/>
            <a:ext cx="3323074" cy="74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点击输入简要文字内容，文字内容需概括精炼，不用多余的文字修饰点击输入简要文字内容点击输入简要文字内容</a:t>
            </a:r>
            <a:endParaRPr lang="id-ID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8" name="Rectangle 38"/>
          <p:cNvSpPr/>
          <p:nvPr/>
        </p:nvSpPr>
        <p:spPr>
          <a:xfrm>
            <a:off x="7143979" y="2458453"/>
            <a:ext cx="1766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9" name="Rectangle 38"/>
          <p:cNvSpPr/>
          <p:nvPr/>
        </p:nvSpPr>
        <p:spPr>
          <a:xfrm>
            <a:off x="2428793" y="3916042"/>
            <a:ext cx="1766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0" name="Rectangle 38"/>
          <p:cNvSpPr/>
          <p:nvPr/>
        </p:nvSpPr>
        <p:spPr>
          <a:xfrm>
            <a:off x="7143979" y="3916042"/>
            <a:ext cx="1766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点击输入标题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1170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Shape 1703"/>
          <p:cNvSpPr/>
          <p:nvPr/>
        </p:nvSpPr>
        <p:spPr>
          <a:xfrm flipH="1">
            <a:off x="6063012" y="4215227"/>
            <a:ext cx="66429" cy="830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537"/>
                </a:moveTo>
                <a:cubicBezTo>
                  <a:pt x="4870" y="537"/>
                  <a:pt x="0" y="499"/>
                  <a:pt x="0" y="452"/>
                </a:cubicBezTo>
                <a:lnTo>
                  <a:pt x="0" y="84"/>
                </a:lnTo>
                <a:cubicBezTo>
                  <a:pt x="0" y="38"/>
                  <a:pt x="4870" y="0"/>
                  <a:pt x="10792" y="0"/>
                </a:cubicBezTo>
                <a:cubicBezTo>
                  <a:pt x="16730" y="0"/>
                  <a:pt x="21600" y="38"/>
                  <a:pt x="21600" y="84"/>
                </a:cubicBezTo>
                <a:lnTo>
                  <a:pt x="21600" y="452"/>
                </a:lnTo>
                <a:cubicBezTo>
                  <a:pt x="21600" y="499"/>
                  <a:pt x="16730" y="537"/>
                  <a:pt x="10792" y="537"/>
                </a:cubicBezTo>
                <a:close/>
                <a:moveTo>
                  <a:pt x="10792" y="1274"/>
                </a:moveTo>
                <a:cubicBezTo>
                  <a:pt x="4870" y="1274"/>
                  <a:pt x="0" y="1237"/>
                  <a:pt x="0" y="1191"/>
                </a:cubicBezTo>
                <a:lnTo>
                  <a:pt x="0" y="822"/>
                </a:lnTo>
                <a:cubicBezTo>
                  <a:pt x="0" y="776"/>
                  <a:pt x="4870" y="738"/>
                  <a:pt x="10792" y="738"/>
                </a:cubicBezTo>
                <a:cubicBezTo>
                  <a:pt x="16730" y="738"/>
                  <a:pt x="21600" y="776"/>
                  <a:pt x="21600" y="822"/>
                </a:cubicBezTo>
                <a:lnTo>
                  <a:pt x="21600" y="1191"/>
                </a:lnTo>
                <a:cubicBezTo>
                  <a:pt x="21600" y="1237"/>
                  <a:pt x="16730" y="1274"/>
                  <a:pt x="10792" y="1274"/>
                </a:cubicBezTo>
                <a:close/>
                <a:moveTo>
                  <a:pt x="10792" y="2013"/>
                </a:moveTo>
                <a:cubicBezTo>
                  <a:pt x="4870" y="2013"/>
                  <a:pt x="0" y="1975"/>
                  <a:pt x="0" y="1929"/>
                </a:cubicBezTo>
                <a:lnTo>
                  <a:pt x="0" y="1559"/>
                </a:lnTo>
                <a:cubicBezTo>
                  <a:pt x="0" y="1513"/>
                  <a:pt x="4870" y="1476"/>
                  <a:pt x="10792" y="1476"/>
                </a:cubicBezTo>
                <a:cubicBezTo>
                  <a:pt x="16730" y="1476"/>
                  <a:pt x="21600" y="1513"/>
                  <a:pt x="21600" y="1559"/>
                </a:cubicBezTo>
                <a:lnTo>
                  <a:pt x="21600" y="1929"/>
                </a:lnTo>
                <a:cubicBezTo>
                  <a:pt x="21600" y="1975"/>
                  <a:pt x="16730" y="2013"/>
                  <a:pt x="10792" y="2013"/>
                </a:cubicBezTo>
                <a:close/>
                <a:moveTo>
                  <a:pt x="10792" y="2751"/>
                </a:moveTo>
                <a:cubicBezTo>
                  <a:pt x="4870" y="2751"/>
                  <a:pt x="0" y="2713"/>
                  <a:pt x="0" y="2667"/>
                </a:cubicBezTo>
                <a:lnTo>
                  <a:pt x="0" y="2298"/>
                </a:lnTo>
                <a:cubicBezTo>
                  <a:pt x="0" y="2251"/>
                  <a:pt x="4870" y="2214"/>
                  <a:pt x="10792" y="2214"/>
                </a:cubicBezTo>
                <a:cubicBezTo>
                  <a:pt x="16730" y="2214"/>
                  <a:pt x="21600" y="2251"/>
                  <a:pt x="21600" y="2298"/>
                </a:cubicBezTo>
                <a:lnTo>
                  <a:pt x="21600" y="2667"/>
                </a:lnTo>
                <a:cubicBezTo>
                  <a:pt x="21600" y="2713"/>
                  <a:pt x="16730" y="2751"/>
                  <a:pt x="10792" y="2751"/>
                </a:cubicBezTo>
                <a:close/>
                <a:moveTo>
                  <a:pt x="10792" y="3489"/>
                </a:moveTo>
                <a:cubicBezTo>
                  <a:pt x="4870" y="3489"/>
                  <a:pt x="0" y="3451"/>
                  <a:pt x="0" y="3404"/>
                </a:cubicBezTo>
                <a:lnTo>
                  <a:pt x="0" y="3036"/>
                </a:lnTo>
                <a:cubicBezTo>
                  <a:pt x="0" y="2990"/>
                  <a:pt x="4870" y="2952"/>
                  <a:pt x="10792" y="2952"/>
                </a:cubicBezTo>
                <a:cubicBezTo>
                  <a:pt x="16730" y="2952"/>
                  <a:pt x="21600" y="2990"/>
                  <a:pt x="21600" y="3036"/>
                </a:cubicBezTo>
                <a:lnTo>
                  <a:pt x="21600" y="3404"/>
                </a:lnTo>
                <a:cubicBezTo>
                  <a:pt x="21600" y="3451"/>
                  <a:pt x="16730" y="3489"/>
                  <a:pt x="10792" y="3489"/>
                </a:cubicBezTo>
                <a:close/>
                <a:moveTo>
                  <a:pt x="10792" y="4226"/>
                </a:moveTo>
                <a:cubicBezTo>
                  <a:pt x="4870" y="4226"/>
                  <a:pt x="0" y="4188"/>
                  <a:pt x="0" y="4142"/>
                </a:cubicBezTo>
                <a:lnTo>
                  <a:pt x="0" y="3774"/>
                </a:lnTo>
                <a:cubicBezTo>
                  <a:pt x="0" y="3727"/>
                  <a:pt x="4870" y="3690"/>
                  <a:pt x="10792" y="3690"/>
                </a:cubicBezTo>
                <a:cubicBezTo>
                  <a:pt x="16730" y="3690"/>
                  <a:pt x="21600" y="3727"/>
                  <a:pt x="21600" y="3774"/>
                </a:cubicBezTo>
                <a:lnTo>
                  <a:pt x="21600" y="4142"/>
                </a:lnTo>
                <a:cubicBezTo>
                  <a:pt x="21600" y="4188"/>
                  <a:pt x="16730" y="4226"/>
                  <a:pt x="10792" y="4226"/>
                </a:cubicBezTo>
                <a:close/>
                <a:moveTo>
                  <a:pt x="10792" y="4964"/>
                </a:moveTo>
                <a:cubicBezTo>
                  <a:pt x="4870" y="4964"/>
                  <a:pt x="0" y="4927"/>
                  <a:pt x="0" y="4881"/>
                </a:cubicBezTo>
                <a:lnTo>
                  <a:pt x="0" y="4511"/>
                </a:lnTo>
                <a:cubicBezTo>
                  <a:pt x="0" y="4465"/>
                  <a:pt x="4870" y="4427"/>
                  <a:pt x="10792" y="4427"/>
                </a:cubicBezTo>
                <a:cubicBezTo>
                  <a:pt x="16730" y="4427"/>
                  <a:pt x="21600" y="4465"/>
                  <a:pt x="21600" y="4511"/>
                </a:cubicBezTo>
                <a:lnTo>
                  <a:pt x="21600" y="4881"/>
                </a:lnTo>
                <a:cubicBezTo>
                  <a:pt x="21600" y="4927"/>
                  <a:pt x="16730" y="4964"/>
                  <a:pt x="10792" y="4964"/>
                </a:cubicBezTo>
                <a:close/>
                <a:moveTo>
                  <a:pt x="10792" y="5702"/>
                </a:moveTo>
                <a:cubicBezTo>
                  <a:pt x="4870" y="5702"/>
                  <a:pt x="0" y="5665"/>
                  <a:pt x="0" y="5618"/>
                </a:cubicBezTo>
                <a:lnTo>
                  <a:pt x="0" y="5249"/>
                </a:lnTo>
                <a:cubicBezTo>
                  <a:pt x="0" y="5203"/>
                  <a:pt x="4870" y="5166"/>
                  <a:pt x="10792" y="5166"/>
                </a:cubicBezTo>
                <a:cubicBezTo>
                  <a:pt x="16730" y="5166"/>
                  <a:pt x="21600" y="5203"/>
                  <a:pt x="21600" y="5249"/>
                </a:cubicBezTo>
                <a:lnTo>
                  <a:pt x="21600" y="5618"/>
                </a:lnTo>
                <a:cubicBezTo>
                  <a:pt x="21600" y="5665"/>
                  <a:pt x="16730" y="5702"/>
                  <a:pt x="10792" y="5702"/>
                </a:cubicBezTo>
                <a:close/>
                <a:moveTo>
                  <a:pt x="10792" y="6440"/>
                </a:moveTo>
                <a:cubicBezTo>
                  <a:pt x="4870" y="6440"/>
                  <a:pt x="0" y="6402"/>
                  <a:pt x="0" y="6356"/>
                </a:cubicBezTo>
                <a:lnTo>
                  <a:pt x="0" y="5987"/>
                </a:lnTo>
                <a:cubicBezTo>
                  <a:pt x="0" y="5941"/>
                  <a:pt x="4870" y="5904"/>
                  <a:pt x="10792" y="5904"/>
                </a:cubicBezTo>
                <a:cubicBezTo>
                  <a:pt x="16730" y="5904"/>
                  <a:pt x="21600" y="5941"/>
                  <a:pt x="21600" y="5987"/>
                </a:cubicBezTo>
                <a:lnTo>
                  <a:pt x="21600" y="6356"/>
                </a:lnTo>
                <a:cubicBezTo>
                  <a:pt x="21600" y="6402"/>
                  <a:pt x="16730" y="6440"/>
                  <a:pt x="10792" y="6440"/>
                </a:cubicBezTo>
                <a:close/>
                <a:moveTo>
                  <a:pt x="10792" y="7178"/>
                </a:moveTo>
                <a:cubicBezTo>
                  <a:pt x="4870" y="7178"/>
                  <a:pt x="0" y="7140"/>
                  <a:pt x="0" y="7094"/>
                </a:cubicBezTo>
                <a:lnTo>
                  <a:pt x="0" y="6725"/>
                </a:lnTo>
                <a:cubicBezTo>
                  <a:pt x="0" y="6679"/>
                  <a:pt x="4870" y="6641"/>
                  <a:pt x="10792" y="6641"/>
                </a:cubicBezTo>
                <a:cubicBezTo>
                  <a:pt x="16730" y="6641"/>
                  <a:pt x="21600" y="6679"/>
                  <a:pt x="21600" y="6725"/>
                </a:cubicBezTo>
                <a:lnTo>
                  <a:pt x="21600" y="7094"/>
                </a:lnTo>
                <a:cubicBezTo>
                  <a:pt x="21600" y="7140"/>
                  <a:pt x="16730" y="7178"/>
                  <a:pt x="10792" y="7178"/>
                </a:cubicBezTo>
                <a:close/>
                <a:moveTo>
                  <a:pt x="10792" y="7915"/>
                </a:moveTo>
                <a:cubicBezTo>
                  <a:pt x="4870" y="7915"/>
                  <a:pt x="0" y="7878"/>
                  <a:pt x="0" y="7832"/>
                </a:cubicBezTo>
                <a:lnTo>
                  <a:pt x="0" y="7463"/>
                </a:lnTo>
                <a:cubicBezTo>
                  <a:pt x="0" y="7417"/>
                  <a:pt x="4870" y="7379"/>
                  <a:pt x="10792" y="7379"/>
                </a:cubicBezTo>
                <a:cubicBezTo>
                  <a:pt x="16730" y="7379"/>
                  <a:pt x="21600" y="7417"/>
                  <a:pt x="21600" y="7463"/>
                </a:cubicBezTo>
                <a:lnTo>
                  <a:pt x="21600" y="7832"/>
                </a:lnTo>
                <a:cubicBezTo>
                  <a:pt x="21600" y="7878"/>
                  <a:pt x="16730" y="7915"/>
                  <a:pt x="10792" y="7915"/>
                </a:cubicBezTo>
                <a:close/>
                <a:moveTo>
                  <a:pt x="10792" y="8654"/>
                </a:moveTo>
                <a:cubicBezTo>
                  <a:pt x="4870" y="8654"/>
                  <a:pt x="0" y="8616"/>
                  <a:pt x="0" y="8570"/>
                </a:cubicBezTo>
                <a:lnTo>
                  <a:pt x="0" y="8200"/>
                </a:lnTo>
                <a:cubicBezTo>
                  <a:pt x="0" y="8154"/>
                  <a:pt x="4870" y="8117"/>
                  <a:pt x="10792" y="8117"/>
                </a:cubicBezTo>
                <a:cubicBezTo>
                  <a:pt x="16730" y="8117"/>
                  <a:pt x="21600" y="8154"/>
                  <a:pt x="21600" y="8200"/>
                </a:cubicBezTo>
                <a:lnTo>
                  <a:pt x="21600" y="8570"/>
                </a:lnTo>
                <a:cubicBezTo>
                  <a:pt x="21600" y="8616"/>
                  <a:pt x="16730" y="8654"/>
                  <a:pt x="10792" y="8654"/>
                </a:cubicBezTo>
                <a:close/>
                <a:moveTo>
                  <a:pt x="10792" y="9391"/>
                </a:moveTo>
                <a:cubicBezTo>
                  <a:pt x="4870" y="9391"/>
                  <a:pt x="0" y="9354"/>
                  <a:pt x="0" y="9307"/>
                </a:cubicBezTo>
                <a:lnTo>
                  <a:pt x="0" y="8939"/>
                </a:lnTo>
                <a:cubicBezTo>
                  <a:pt x="0" y="8892"/>
                  <a:pt x="4870" y="8855"/>
                  <a:pt x="10792" y="8855"/>
                </a:cubicBezTo>
                <a:cubicBezTo>
                  <a:pt x="16730" y="8855"/>
                  <a:pt x="21600" y="8892"/>
                  <a:pt x="21600" y="8939"/>
                </a:cubicBezTo>
                <a:lnTo>
                  <a:pt x="21600" y="9307"/>
                </a:lnTo>
                <a:cubicBezTo>
                  <a:pt x="21600" y="9354"/>
                  <a:pt x="16730" y="9391"/>
                  <a:pt x="10792" y="9391"/>
                </a:cubicBezTo>
                <a:close/>
                <a:moveTo>
                  <a:pt x="10792" y="10129"/>
                </a:moveTo>
                <a:cubicBezTo>
                  <a:pt x="4870" y="10129"/>
                  <a:pt x="0" y="10091"/>
                  <a:pt x="0" y="10045"/>
                </a:cubicBezTo>
                <a:lnTo>
                  <a:pt x="0" y="9677"/>
                </a:lnTo>
                <a:cubicBezTo>
                  <a:pt x="0" y="9630"/>
                  <a:pt x="4870" y="9593"/>
                  <a:pt x="10792" y="9593"/>
                </a:cubicBezTo>
                <a:cubicBezTo>
                  <a:pt x="16730" y="9593"/>
                  <a:pt x="21600" y="9630"/>
                  <a:pt x="21600" y="9677"/>
                </a:cubicBezTo>
                <a:lnTo>
                  <a:pt x="21600" y="10045"/>
                </a:lnTo>
                <a:cubicBezTo>
                  <a:pt x="21600" y="10091"/>
                  <a:pt x="16730" y="10129"/>
                  <a:pt x="10792" y="10129"/>
                </a:cubicBezTo>
                <a:close/>
                <a:moveTo>
                  <a:pt x="10792" y="10867"/>
                </a:moveTo>
                <a:cubicBezTo>
                  <a:pt x="4870" y="10867"/>
                  <a:pt x="0" y="10830"/>
                  <a:pt x="0" y="10784"/>
                </a:cubicBezTo>
                <a:lnTo>
                  <a:pt x="0" y="10414"/>
                </a:lnTo>
                <a:cubicBezTo>
                  <a:pt x="0" y="10368"/>
                  <a:pt x="4870" y="10330"/>
                  <a:pt x="10792" y="10330"/>
                </a:cubicBezTo>
                <a:cubicBezTo>
                  <a:pt x="16730" y="10330"/>
                  <a:pt x="21600" y="10368"/>
                  <a:pt x="21600" y="10414"/>
                </a:cubicBezTo>
                <a:lnTo>
                  <a:pt x="21600" y="10784"/>
                </a:lnTo>
                <a:cubicBezTo>
                  <a:pt x="21600" y="10830"/>
                  <a:pt x="16730" y="10867"/>
                  <a:pt x="10792" y="10867"/>
                </a:cubicBezTo>
                <a:close/>
                <a:moveTo>
                  <a:pt x="10792" y="11605"/>
                </a:moveTo>
                <a:cubicBezTo>
                  <a:pt x="4870" y="11605"/>
                  <a:pt x="0" y="11568"/>
                  <a:pt x="0" y="11521"/>
                </a:cubicBezTo>
                <a:lnTo>
                  <a:pt x="0" y="11152"/>
                </a:lnTo>
                <a:cubicBezTo>
                  <a:pt x="0" y="11106"/>
                  <a:pt x="4870" y="11068"/>
                  <a:pt x="10792" y="11068"/>
                </a:cubicBezTo>
                <a:cubicBezTo>
                  <a:pt x="16730" y="11068"/>
                  <a:pt x="21600" y="11106"/>
                  <a:pt x="21600" y="11152"/>
                </a:cubicBezTo>
                <a:lnTo>
                  <a:pt x="21600" y="11521"/>
                </a:lnTo>
                <a:cubicBezTo>
                  <a:pt x="21600" y="11568"/>
                  <a:pt x="16730" y="11605"/>
                  <a:pt x="10792" y="11605"/>
                </a:cubicBezTo>
                <a:close/>
                <a:moveTo>
                  <a:pt x="10792" y="12343"/>
                </a:moveTo>
                <a:cubicBezTo>
                  <a:pt x="4870" y="12343"/>
                  <a:pt x="0" y="12305"/>
                  <a:pt x="0" y="12259"/>
                </a:cubicBezTo>
                <a:lnTo>
                  <a:pt x="0" y="11890"/>
                </a:lnTo>
                <a:cubicBezTo>
                  <a:pt x="0" y="11844"/>
                  <a:pt x="4870" y="11806"/>
                  <a:pt x="10792" y="11806"/>
                </a:cubicBezTo>
                <a:cubicBezTo>
                  <a:pt x="16730" y="11806"/>
                  <a:pt x="21600" y="11844"/>
                  <a:pt x="21600" y="11890"/>
                </a:cubicBezTo>
                <a:lnTo>
                  <a:pt x="21600" y="12259"/>
                </a:lnTo>
                <a:cubicBezTo>
                  <a:pt x="21600" y="12305"/>
                  <a:pt x="16730" y="12343"/>
                  <a:pt x="10792" y="12343"/>
                </a:cubicBezTo>
                <a:close/>
                <a:moveTo>
                  <a:pt x="10792" y="13081"/>
                </a:moveTo>
                <a:cubicBezTo>
                  <a:pt x="4870" y="13081"/>
                  <a:pt x="0" y="13043"/>
                  <a:pt x="0" y="12997"/>
                </a:cubicBezTo>
                <a:lnTo>
                  <a:pt x="0" y="12628"/>
                </a:lnTo>
                <a:cubicBezTo>
                  <a:pt x="0" y="12582"/>
                  <a:pt x="4870" y="12544"/>
                  <a:pt x="10792" y="12544"/>
                </a:cubicBezTo>
                <a:cubicBezTo>
                  <a:pt x="16730" y="12544"/>
                  <a:pt x="21600" y="12582"/>
                  <a:pt x="21600" y="12628"/>
                </a:cubicBezTo>
                <a:lnTo>
                  <a:pt x="21600" y="12997"/>
                </a:lnTo>
                <a:cubicBezTo>
                  <a:pt x="21600" y="13043"/>
                  <a:pt x="16730" y="13081"/>
                  <a:pt x="10792" y="13081"/>
                </a:cubicBezTo>
                <a:close/>
                <a:moveTo>
                  <a:pt x="10792" y="13818"/>
                </a:moveTo>
                <a:cubicBezTo>
                  <a:pt x="4870" y="13818"/>
                  <a:pt x="0" y="13781"/>
                  <a:pt x="0" y="13735"/>
                </a:cubicBezTo>
                <a:lnTo>
                  <a:pt x="0" y="13366"/>
                </a:lnTo>
                <a:cubicBezTo>
                  <a:pt x="0" y="13319"/>
                  <a:pt x="4870" y="13282"/>
                  <a:pt x="10792" y="13282"/>
                </a:cubicBezTo>
                <a:cubicBezTo>
                  <a:pt x="16730" y="13282"/>
                  <a:pt x="21600" y="13319"/>
                  <a:pt x="21600" y="13366"/>
                </a:cubicBezTo>
                <a:lnTo>
                  <a:pt x="21600" y="13735"/>
                </a:lnTo>
                <a:cubicBezTo>
                  <a:pt x="21600" y="13781"/>
                  <a:pt x="16730" y="13818"/>
                  <a:pt x="10792" y="13818"/>
                </a:cubicBezTo>
                <a:close/>
                <a:moveTo>
                  <a:pt x="10792" y="14557"/>
                </a:moveTo>
                <a:cubicBezTo>
                  <a:pt x="4870" y="14557"/>
                  <a:pt x="0" y="14519"/>
                  <a:pt x="0" y="14473"/>
                </a:cubicBezTo>
                <a:lnTo>
                  <a:pt x="0" y="14104"/>
                </a:lnTo>
                <a:cubicBezTo>
                  <a:pt x="0" y="14058"/>
                  <a:pt x="4870" y="14020"/>
                  <a:pt x="10792" y="14020"/>
                </a:cubicBezTo>
                <a:cubicBezTo>
                  <a:pt x="16730" y="14020"/>
                  <a:pt x="21600" y="14058"/>
                  <a:pt x="21600" y="14104"/>
                </a:cubicBezTo>
                <a:lnTo>
                  <a:pt x="21600" y="14473"/>
                </a:lnTo>
                <a:cubicBezTo>
                  <a:pt x="21600" y="14519"/>
                  <a:pt x="16730" y="14557"/>
                  <a:pt x="10792" y="14557"/>
                </a:cubicBezTo>
                <a:close/>
                <a:moveTo>
                  <a:pt x="10792" y="15295"/>
                </a:moveTo>
                <a:cubicBezTo>
                  <a:pt x="4870" y="15295"/>
                  <a:pt x="0" y="15257"/>
                  <a:pt x="0" y="15211"/>
                </a:cubicBezTo>
                <a:lnTo>
                  <a:pt x="0" y="14842"/>
                </a:lnTo>
                <a:cubicBezTo>
                  <a:pt x="0" y="14795"/>
                  <a:pt x="4870" y="14758"/>
                  <a:pt x="10792" y="14758"/>
                </a:cubicBezTo>
                <a:cubicBezTo>
                  <a:pt x="16730" y="14758"/>
                  <a:pt x="21600" y="14795"/>
                  <a:pt x="21600" y="14842"/>
                </a:cubicBezTo>
                <a:lnTo>
                  <a:pt x="21600" y="15211"/>
                </a:lnTo>
                <a:cubicBezTo>
                  <a:pt x="21600" y="15257"/>
                  <a:pt x="16730" y="15295"/>
                  <a:pt x="10792" y="15295"/>
                </a:cubicBezTo>
                <a:close/>
                <a:moveTo>
                  <a:pt x="10792" y="16033"/>
                </a:moveTo>
                <a:cubicBezTo>
                  <a:pt x="4870" y="16033"/>
                  <a:pt x="0" y="15995"/>
                  <a:pt x="0" y="15949"/>
                </a:cubicBezTo>
                <a:lnTo>
                  <a:pt x="0" y="15580"/>
                </a:lnTo>
                <a:cubicBezTo>
                  <a:pt x="0" y="15534"/>
                  <a:pt x="4870" y="15496"/>
                  <a:pt x="10792" y="15496"/>
                </a:cubicBezTo>
                <a:cubicBezTo>
                  <a:pt x="16730" y="15496"/>
                  <a:pt x="21600" y="15534"/>
                  <a:pt x="21600" y="15580"/>
                </a:cubicBezTo>
                <a:lnTo>
                  <a:pt x="21600" y="15949"/>
                </a:lnTo>
                <a:cubicBezTo>
                  <a:pt x="21600" y="15995"/>
                  <a:pt x="16730" y="16033"/>
                  <a:pt x="10792" y="16033"/>
                </a:cubicBezTo>
                <a:close/>
                <a:moveTo>
                  <a:pt x="10792" y="16770"/>
                </a:moveTo>
                <a:cubicBezTo>
                  <a:pt x="4870" y="16770"/>
                  <a:pt x="0" y="16733"/>
                  <a:pt x="0" y="16686"/>
                </a:cubicBezTo>
                <a:lnTo>
                  <a:pt x="0" y="16318"/>
                </a:lnTo>
                <a:cubicBezTo>
                  <a:pt x="0" y="16271"/>
                  <a:pt x="4870" y="16234"/>
                  <a:pt x="10792" y="16234"/>
                </a:cubicBezTo>
                <a:cubicBezTo>
                  <a:pt x="16730" y="16234"/>
                  <a:pt x="21600" y="16271"/>
                  <a:pt x="21600" y="16318"/>
                </a:cubicBezTo>
                <a:lnTo>
                  <a:pt x="21600" y="16686"/>
                </a:lnTo>
                <a:cubicBezTo>
                  <a:pt x="21600" y="16733"/>
                  <a:pt x="16730" y="16770"/>
                  <a:pt x="10792" y="16770"/>
                </a:cubicBezTo>
                <a:close/>
                <a:moveTo>
                  <a:pt x="10792" y="17508"/>
                </a:moveTo>
                <a:cubicBezTo>
                  <a:pt x="4870" y="17508"/>
                  <a:pt x="0" y="17471"/>
                  <a:pt x="0" y="17425"/>
                </a:cubicBezTo>
                <a:lnTo>
                  <a:pt x="0" y="17056"/>
                </a:lnTo>
                <a:cubicBezTo>
                  <a:pt x="0" y="17009"/>
                  <a:pt x="4870" y="16972"/>
                  <a:pt x="10792" y="16972"/>
                </a:cubicBezTo>
                <a:cubicBezTo>
                  <a:pt x="16730" y="16972"/>
                  <a:pt x="21600" y="17009"/>
                  <a:pt x="21600" y="17056"/>
                </a:cubicBezTo>
                <a:lnTo>
                  <a:pt x="21600" y="17425"/>
                </a:lnTo>
                <a:cubicBezTo>
                  <a:pt x="21600" y="17471"/>
                  <a:pt x="16730" y="17508"/>
                  <a:pt x="10792" y="17508"/>
                </a:cubicBezTo>
                <a:close/>
                <a:moveTo>
                  <a:pt x="10792" y="18247"/>
                </a:moveTo>
                <a:cubicBezTo>
                  <a:pt x="4870" y="18247"/>
                  <a:pt x="0" y="18209"/>
                  <a:pt x="0" y="18162"/>
                </a:cubicBezTo>
                <a:lnTo>
                  <a:pt x="0" y="17793"/>
                </a:lnTo>
                <a:cubicBezTo>
                  <a:pt x="0" y="17747"/>
                  <a:pt x="4870" y="17710"/>
                  <a:pt x="10792" y="17710"/>
                </a:cubicBezTo>
                <a:cubicBezTo>
                  <a:pt x="16730" y="17710"/>
                  <a:pt x="21600" y="17747"/>
                  <a:pt x="21600" y="17793"/>
                </a:cubicBezTo>
                <a:lnTo>
                  <a:pt x="21600" y="18162"/>
                </a:lnTo>
                <a:cubicBezTo>
                  <a:pt x="21600" y="18209"/>
                  <a:pt x="16730" y="18247"/>
                  <a:pt x="10792" y="18247"/>
                </a:cubicBezTo>
                <a:close/>
                <a:moveTo>
                  <a:pt x="10792" y="18984"/>
                </a:moveTo>
                <a:cubicBezTo>
                  <a:pt x="4870" y="18984"/>
                  <a:pt x="0" y="18946"/>
                  <a:pt x="0" y="18900"/>
                </a:cubicBezTo>
                <a:lnTo>
                  <a:pt x="0" y="18531"/>
                </a:lnTo>
                <a:cubicBezTo>
                  <a:pt x="0" y="18485"/>
                  <a:pt x="4870" y="18447"/>
                  <a:pt x="10792" y="18447"/>
                </a:cubicBezTo>
                <a:cubicBezTo>
                  <a:pt x="16730" y="18447"/>
                  <a:pt x="21600" y="18485"/>
                  <a:pt x="21600" y="18531"/>
                </a:cubicBezTo>
                <a:lnTo>
                  <a:pt x="21600" y="18900"/>
                </a:lnTo>
                <a:cubicBezTo>
                  <a:pt x="21600" y="18946"/>
                  <a:pt x="16730" y="18984"/>
                  <a:pt x="10792" y="18984"/>
                </a:cubicBezTo>
                <a:close/>
                <a:moveTo>
                  <a:pt x="10792" y="19722"/>
                </a:moveTo>
                <a:cubicBezTo>
                  <a:pt x="4870" y="19722"/>
                  <a:pt x="0" y="19684"/>
                  <a:pt x="0" y="19638"/>
                </a:cubicBezTo>
                <a:lnTo>
                  <a:pt x="0" y="19269"/>
                </a:lnTo>
                <a:cubicBezTo>
                  <a:pt x="0" y="19223"/>
                  <a:pt x="4870" y="19185"/>
                  <a:pt x="10792" y="19185"/>
                </a:cubicBezTo>
                <a:cubicBezTo>
                  <a:pt x="16730" y="19185"/>
                  <a:pt x="21600" y="19223"/>
                  <a:pt x="21600" y="19269"/>
                </a:cubicBezTo>
                <a:lnTo>
                  <a:pt x="21600" y="19638"/>
                </a:lnTo>
                <a:cubicBezTo>
                  <a:pt x="21600" y="19684"/>
                  <a:pt x="16730" y="19722"/>
                  <a:pt x="10792" y="19722"/>
                </a:cubicBezTo>
                <a:close/>
                <a:moveTo>
                  <a:pt x="10792" y="20460"/>
                </a:moveTo>
                <a:cubicBezTo>
                  <a:pt x="4870" y="20460"/>
                  <a:pt x="0" y="20422"/>
                  <a:pt x="0" y="20376"/>
                </a:cubicBezTo>
                <a:lnTo>
                  <a:pt x="0" y="20007"/>
                </a:lnTo>
                <a:cubicBezTo>
                  <a:pt x="0" y="19961"/>
                  <a:pt x="4870" y="19923"/>
                  <a:pt x="10792" y="19923"/>
                </a:cubicBezTo>
                <a:cubicBezTo>
                  <a:pt x="16730" y="19923"/>
                  <a:pt x="21600" y="19961"/>
                  <a:pt x="21600" y="20007"/>
                </a:cubicBezTo>
                <a:lnTo>
                  <a:pt x="21600" y="20376"/>
                </a:lnTo>
                <a:cubicBezTo>
                  <a:pt x="21600" y="20422"/>
                  <a:pt x="16730" y="20460"/>
                  <a:pt x="10792" y="20460"/>
                </a:cubicBezTo>
                <a:close/>
                <a:moveTo>
                  <a:pt x="10792" y="21198"/>
                </a:moveTo>
                <a:cubicBezTo>
                  <a:pt x="4870" y="21198"/>
                  <a:pt x="0" y="21160"/>
                  <a:pt x="0" y="21114"/>
                </a:cubicBezTo>
                <a:lnTo>
                  <a:pt x="0" y="20745"/>
                </a:lnTo>
                <a:cubicBezTo>
                  <a:pt x="0" y="20698"/>
                  <a:pt x="4870" y="20661"/>
                  <a:pt x="10792" y="20661"/>
                </a:cubicBezTo>
                <a:cubicBezTo>
                  <a:pt x="16730" y="20661"/>
                  <a:pt x="21600" y="20698"/>
                  <a:pt x="21600" y="20745"/>
                </a:cubicBezTo>
                <a:lnTo>
                  <a:pt x="21600" y="21114"/>
                </a:lnTo>
                <a:cubicBezTo>
                  <a:pt x="21600" y="21160"/>
                  <a:pt x="16730" y="21198"/>
                  <a:pt x="10792" y="21198"/>
                </a:cubicBezTo>
                <a:close/>
                <a:moveTo>
                  <a:pt x="10792" y="21600"/>
                </a:moveTo>
                <a:cubicBezTo>
                  <a:pt x="4870" y="21600"/>
                  <a:pt x="0" y="21563"/>
                  <a:pt x="0" y="21516"/>
                </a:cubicBezTo>
                <a:lnTo>
                  <a:pt x="0" y="21483"/>
                </a:lnTo>
                <a:cubicBezTo>
                  <a:pt x="0" y="21437"/>
                  <a:pt x="4870" y="21399"/>
                  <a:pt x="10792" y="21399"/>
                </a:cubicBezTo>
                <a:cubicBezTo>
                  <a:pt x="16730" y="21399"/>
                  <a:pt x="21600" y="21437"/>
                  <a:pt x="21600" y="21483"/>
                </a:cubicBezTo>
                <a:lnTo>
                  <a:pt x="21600" y="21516"/>
                </a:lnTo>
                <a:cubicBezTo>
                  <a:pt x="21600" y="21563"/>
                  <a:pt x="16730" y="21600"/>
                  <a:pt x="10792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4" name="Shape 1701"/>
          <p:cNvSpPr/>
          <p:nvPr/>
        </p:nvSpPr>
        <p:spPr>
          <a:xfrm>
            <a:off x="3932120" y="3593826"/>
            <a:ext cx="541771" cy="26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04" y="21600"/>
                </a:moveTo>
                <a:lnTo>
                  <a:pt x="519" y="21600"/>
                </a:lnTo>
                <a:cubicBezTo>
                  <a:pt x="232" y="21600"/>
                  <a:pt x="0" y="16821"/>
                  <a:pt x="0" y="10804"/>
                </a:cubicBezTo>
                <a:cubicBezTo>
                  <a:pt x="0" y="4864"/>
                  <a:pt x="232" y="0"/>
                  <a:pt x="519" y="0"/>
                </a:cubicBezTo>
                <a:lnTo>
                  <a:pt x="2804" y="0"/>
                </a:lnTo>
                <a:cubicBezTo>
                  <a:pt x="3091" y="0"/>
                  <a:pt x="3323" y="4864"/>
                  <a:pt x="3323" y="10804"/>
                </a:cubicBezTo>
                <a:cubicBezTo>
                  <a:pt x="3323" y="16821"/>
                  <a:pt x="3091" y="21600"/>
                  <a:pt x="2804" y="21600"/>
                </a:cubicBezTo>
                <a:close/>
                <a:moveTo>
                  <a:pt x="7373" y="21600"/>
                </a:moveTo>
                <a:lnTo>
                  <a:pt x="5088" y="21600"/>
                </a:lnTo>
                <a:cubicBezTo>
                  <a:pt x="4801" y="21600"/>
                  <a:pt x="4569" y="16821"/>
                  <a:pt x="4569" y="10804"/>
                </a:cubicBezTo>
                <a:cubicBezTo>
                  <a:pt x="4569" y="4864"/>
                  <a:pt x="4801" y="0"/>
                  <a:pt x="5088" y="0"/>
                </a:cubicBezTo>
                <a:lnTo>
                  <a:pt x="7373" y="0"/>
                </a:lnTo>
                <a:cubicBezTo>
                  <a:pt x="7660" y="0"/>
                  <a:pt x="7892" y="4864"/>
                  <a:pt x="7892" y="10804"/>
                </a:cubicBezTo>
                <a:cubicBezTo>
                  <a:pt x="7892" y="16821"/>
                  <a:pt x="7660" y="21600"/>
                  <a:pt x="7373" y="21600"/>
                </a:cubicBezTo>
                <a:close/>
                <a:moveTo>
                  <a:pt x="11944" y="21600"/>
                </a:moveTo>
                <a:lnTo>
                  <a:pt x="9656" y="21600"/>
                </a:lnTo>
                <a:cubicBezTo>
                  <a:pt x="9372" y="21600"/>
                  <a:pt x="9138" y="16821"/>
                  <a:pt x="9138" y="10804"/>
                </a:cubicBezTo>
                <a:cubicBezTo>
                  <a:pt x="9138" y="4864"/>
                  <a:pt x="9372" y="0"/>
                  <a:pt x="9656" y="0"/>
                </a:cubicBezTo>
                <a:lnTo>
                  <a:pt x="11944" y="0"/>
                </a:lnTo>
                <a:cubicBezTo>
                  <a:pt x="12229" y="0"/>
                  <a:pt x="12462" y="4864"/>
                  <a:pt x="12462" y="10804"/>
                </a:cubicBezTo>
                <a:cubicBezTo>
                  <a:pt x="12462" y="16821"/>
                  <a:pt x="12229" y="21600"/>
                  <a:pt x="11944" y="21600"/>
                </a:cubicBezTo>
                <a:close/>
                <a:moveTo>
                  <a:pt x="16513" y="21600"/>
                </a:moveTo>
                <a:lnTo>
                  <a:pt x="14227" y="21600"/>
                </a:lnTo>
                <a:cubicBezTo>
                  <a:pt x="13940" y="21600"/>
                  <a:pt x="13706" y="16821"/>
                  <a:pt x="13706" y="10804"/>
                </a:cubicBezTo>
                <a:cubicBezTo>
                  <a:pt x="13706" y="4864"/>
                  <a:pt x="13940" y="0"/>
                  <a:pt x="14227" y="0"/>
                </a:cubicBezTo>
                <a:lnTo>
                  <a:pt x="16513" y="0"/>
                </a:lnTo>
                <a:cubicBezTo>
                  <a:pt x="16797" y="0"/>
                  <a:pt x="17031" y="4864"/>
                  <a:pt x="17031" y="10804"/>
                </a:cubicBezTo>
                <a:cubicBezTo>
                  <a:pt x="17031" y="16821"/>
                  <a:pt x="16797" y="21600"/>
                  <a:pt x="16513" y="21600"/>
                </a:cubicBezTo>
                <a:close/>
                <a:moveTo>
                  <a:pt x="21081" y="21600"/>
                </a:moveTo>
                <a:lnTo>
                  <a:pt x="18796" y="21600"/>
                </a:lnTo>
                <a:cubicBezTo>
                  <a:pt x="18511" y="21600"/>
                  <a:pt x="18277" y="16821"/>
                  <a:pt x="18277" y="10804"/>
                </a:cubicBezTo>
                <a:cubicBezTo>
                  <a:pt x="18277" y="4864"/>
                  <a:pt x="18511" y="0"/>
                  <a:pt x="18796" y="0"/>
                </a:cubicBezTo>
                <a:lnTo>
                  <a:pt x="21081" y="0"/>
                </a:lnTo>
                <a:cubicBezTo>
                  <a:pt x="21368" y="0"/>
                  <a:pt x="21600" y="4864"/>
                  <a:pt x="21600" y="10804"/>
                </a:cubicBezTo>
                <a:cubicBezTo>
                  <a:pt x="21600" y="16821"/>
                  <a:pt x="21368" y="21600"/>
                  <a:pt x="21081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5" name="Shape 1705"/>
          <p:cNvSpPr/>
          <p:nvPr/>
        </p:nvSpPr>
        <p:spPr>
          <a:xfrm>
            <a:off x="7671307" y="3593826"/>
            <a:ext cx="541864" cy="265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06" y="21600"/>
                </a:moveTo>
                <a:lnTo>
                  <a:pt x="523" y="21600"/>
                </a:lnTo>
                <a:cubicBezTo>
                  <a:pt x="234" y="21600"/>
                  <a:pt x="0" y="16821"/>
                  <a:pt x="0" y="10804"/>
                </a:cubicBezTo>
                <a:cubicBezTo>
                  <a:pt x="0" y="4864"/>
                  <a:pt x="234" y="0"/>
                  <a:pt x="523" y="0"/>
                </a:cubicBezTo>
                <a:lnTo>
                  <a:pt x="2806" y="0"/>
                </a:lnTo>
                <a:cubicBezTo>
                  <a:pt x="3091" y="0"/>
                  <a:pt x="3324" y="4864"/>
                  <a:pt x="3324" y="10804"/>
                </a:cubicBezTo>
                <a:cubicBezTo>
                  <a:pt x="3324" y="16821"/>
                  <a:pt x="3091" y="21600"/>
                  <a:pt x="2806" y="21600"/>
                </a:cubicBezTo>
                <a:close/>
                <a:moveTo>
                  <a:pt x="7376" y="21600"/>
                </a:moveTo>
                <a:lnTo>
                  <a:pt x="5089" y="21600"/>
                </a:lnTo>
                <a:cubicBezTo>
                  <a:pt x="4800" y="21600"/>
                  <a:pt x="4570" y="16821"/>
                  <a:pt x="4570" y="10804"/>
                </a:cubicBezTo>
                <a:cubicBezTo>
                  <a:pt x="4570" y="4864"/>
                  <a:pt x="4800" y="0"/>
                  <a:pt x="5089" y="0"/>
                </a:cubicBezTo>
                <a:lnTo>
                  <a:pt x="7376" y="0"/>
                </a:lnTo>
                <a:cubicBezTo>
                  <a:pt x="7660" y="0"/>
                  <a:pt x="7894" y="4864"/>
                  <a:pt x="7894" y="10804"/>
                </a:cubicBezTo>
                <a:cubicBezTo>
                  <a:pt x="7894" y="16821"/>
                  <a:pt x="7660" y="21600"/>
                  <a:pt x="7376" y="21600"/>
                </a:cubicBezTo>
                <a:close/>
                <a:moveTo>
                  <a:pt x="11942" y="21600"/>
                </a:moveTo>
                <a:lnTo>
                  <a:pt x="9659" y="21600"/>
                </a:lnTo>
                <a:cubicBezTo>
                  <a:pt x="9369" y="21600"/>
                  <a:pt x="9140" y="16821"/>
                  <a:pt x="9140" y="10804"/>
                </a:cubicBezTo>
                <a:cubicBezTo>
                  <a:pt x="9140" y="4864"/>
                  <a:pt x="9369" y="0"/>
                  <a:pt x="9659" y="0"/>
                </a:cubicBezTo>
                <a:lnTo>
                  <a:pt x="11942" y="0"/>
                </a:lnTo>
                <a:cubicBezTo>
                  <a:pt x="12231" y="0"/>
                  <a:pt x="12460" y="4864"/>
                  <a:pt x="12460" y="10804"/>
                </a:cubicBezTo>
                <a:cubicBezTo>
                  <a:pt x="12460" y="16821"/>
                  <a:pt x="12231" y="21600"/>
                  <a:pt x="11942" y="21600"/>
                </a:cubicBezTo>
                <a:close/>
                <a:moveTo>
                  <a:pt x="16511" y="21600"/>
                </a:moveTo>
                <a:lnTo>
                  <a:pt x="14228" y="21600"/>
                </a:lnTo>
                <a:cubicBezTo>
                  <a:pt x="13940" y="21600"/>
                  <a:pt x="13710" y="16821"/>
                  <a:pt x="13710" y="10804"/>
                </a:cubicBezTo>
                <a:cubicBezTo>
                  <a:pt x="13710" y="4864"/>
                  <a:pt x="13940" y="0"/>
                  <a:pt x="14228" y="0"/>
                </a:cubicBezTo>
                <a:lnTo>
                  <a:pt x="16511" y="0"/>
                </a:lnTo>
                <a:cubicBezTo>
                  <a:pt x="16797" y="0"/>
                  <a:pt x="17030" y="4864"/>
                  <a:pt x="17030" y="10804"/>
                </a:cubicBezTo>
                <a:cubicBezTo>
                  <a:pt x="17030" y="16821"/>
                  <a:pt x="16797" y="21600"/>
                  <a:pt x="16511" y="21600"/>
                </a:cubicBezTo>
                <a:close/>
                <a:moveTo>
                  <a:pt x="21077" y="21600"/>
                </a:moveTo>
                <a:lnTo>
                  <a:pt x="18794" y="21600"/>
                </a:lnTo>
                <a:cubicBezTo>
                  <a:pt x="18510" y="21600"/>
                  <a:pt x="18276" y="16821"/>
                  <a:pt x="18276" y="10804"/>
                </a:cubicBezTo>
                <a:cubicBezTo>
                  <a:pt x="18276" y="4864"/>
                  <a:pt x="18510" y="0"/>
                  <a:pt x="18794" y="0"/>
                </a:cubicBezTo>
                <a:lnTo>
                  <a:pt x="21077" y="0"/>
                </a:lnTo>
                <a:cubicBezTo>
                  <a:pt x="21366" y="0"/>
                  <a:pt x="21600" y="4864"/>
                  <a:pt x="21600" y="10804"/>
                </a:cubicBezTo>
                <a:cubicBezTo>
                  <a:pt x="21600" y="16821"/>
                  <a:pt x="21366" y="21600"/>
                  <a:pt x="21077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6" name="Shape 1702"/>
          <p:cNvSpPr/>
          <p:nvPr/>
        </p:nvSpPr>
        <p:spPr>
          <a:xfrm>
            <a:off x="2558540" y="2155069"/>
            <a:ext cx="2042075" cy="804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58" extrusionOk="0">
                <a:moveTo>
                  <a:pt x="394" y="866"/>
                </a:moveTo>
                <a:cubicBezTo>
                  <a:pt x="375" y="866"/>
                  <a:pt x="356" y="856"/>
                  <a:pt x="338" y="838"/>
                </a:cubicBezTo>
                <a:lnTo>
                  <a:pt x="82" y="585"/>
                </a:lnTo>
                <a:cubicBezTo>
                  <a:pt x="12" y="517"/>
                  <a:pt x="-19" y="337"/>
                  <a:pt x="11" y="184"/>
                </a:cubicBezTo>
                <a:cubicBezTo>
                  <a:pt x="42" y="28"/>
                  <a:pt x="123" y="-42"/>
                  <a:pt x="193" y="26"/>
                </a:cubicBezTo>
                <a:lnTo>
                  <a:pt x="449" y="279"/>
                </a:lnTo>
                <a:cubicBezTo>
                  <a:pt x="519" y="347"/>
                  <a:pt x="550" y="527"/>
                  <a:pt x="519" y="683"/>
                </a:cubicBezTo>
                <a:cubicBezTo>
                  <a:pt x="497" y="798"/>
                  <a:pt x="447" y="866"/>
                  <a:pt x="394" y="866"/>
                </a:cubicBezTo>
                <a:close/>
                <a:moveTo>
                  <a:pt x="1501" y="1954"/>
                </a:moveTo>
                <a:cubicBezTo>
                  <a:pt x="1482" y="1954"/>
                  <a:pt x="1463" y="1947"/>
                  <a:pt x="1445" y="1929"/>
                </a:cubicBezTo>
                <a:lnTo>
                  <a:pt x="891" y="1385"/>
                </a:lnTo>
                <a:cubicBezTo>
                  <a:pt x="822" y="1315"/>
                  <a:pt x="791" y="1134"/>
                  <a:pt x="821" y="979"/>
                </a:cubicBezTo>
                <a:cubicBezTo>
                  <a:pt x="851" y="826"/>
                  <a:pt x="933" y="755"/>
                  <a:pt x="1002" y="823"/>
                </a:cubicBezTo>
                <a:lnTo>
                  <a:pt x="1556" y="1367"/>
                </a:lnTo>
                <a:cubicBezTo>
                  <a:pt x="1626" y="1438"/>
                  <a:pt x="1657" y="1616"/>
                  <a:pt x="1626" y="1771"/>
                </a:cubicBezTo>
                <a:cubicBezTo>
                  <a:pt x="1604" y="1886"/>
                  <a:pt x="1553" y="1954"/>
                  <a:pt x="1501" y="1954"/>
                </a:cubicBezTo>
                <a:close/>
                <a:moveTo>
                  <a:pt x="2607" y="3042"/>
                </a:moveTo>
                <a:cubicBezTo>
                  <a:pt x="2589" y="3042"/>
                  <a:pt x="2570" y="3035"/>
                  <a:pt x="2551" y="3017"/>
                </a:cubicBezTo>
                <a:lnTo>
                  <a:pt x="1998" y="2473"/>
                </a:lnTo>
                <a:cubicBezTo>
                  <a:pt x="1929" y="2405"/>
                  <a:pt x="1898" y="2222"/>
                  <a:pt x="1929" y="2069"/>
                </a:cubicBezTo>
                <a:cubicBezTo>
                  <a:pt x="1959" y="1914"/>
                  <a:pt x="2040" y="1844"/>
                  <a:pt x="2109" y="1914"/>
                </a:cubicBezTo>
                <a:lnTo>
                  <a:pt x="2663" y="2458"/>
                </a:lnTo>
                <a:cubicBezTo>
                  <a:pt x="2733" y="2526"/>
                  <a:pt x="2764" y="2706"/>
                  <a:pt x="2733" y="2859"/>
                </a:cubicBezTo>
                <a:cubicBezTo>
                  <a:pt x="2711" y="2977"/>
                  <a:pt x="2660" y="3042"/>
                  <a:pt x="2607" y="3042"/>
                </a:cubicBezTo>
                <a:close/>
                <a:moveTo>
                  <a:pt x="3714" y="4131"/>
                </a:moveTo>
                <a:cubicBezTo>
                  <a:pt x="3696" y="4131"/>
                  <a:pt x="3677" y="4126"/>
                  <a:pt x="3659" y="4108"/>
                </a:cubicBezTo>
                <a:lnTo>
                  <a:pt x="3106" y="3561"/>
                </a:lnTo>
                <a:cubicBezTo>
                  <a:pt x="3035" y="3494"/>
                  <a:pt x="3005" y="3313"/>
                  <a:pt x="3035" y="3158"/>
                </a:cubicBezTo>
                <a:cubicBezTo>
                  <a:pt x="3066" y="3002"/>
                  <a:pt x="3146" y="2935"/>
                  <a:pt x="3217" y="3000"/>
                </a:cubicBezTo>
                <a:lnTo>
                  <a:pt x="3770" y="3547"/>
                </a:lnTo>
                <a:cubicBezTo>
                  <a:pt x="3839" y="3614"/>
                  <a:pt x="3871" y="3795"/>
                  <a:pt x="3840" y="3950"/>
                </a:cubicBezTo>
                <a:cubicBezTo>
                  <a:pt x="3818" y="4065"/>
                  <a:pt x="3767" y="4131"/>
                  <a:pt x="3714" y="4131"/>
                </a:cubicBezTo>
                <a:close/>
                <a:moveTo>
                  <a:pt x="4821" y="5221"/>
                </a:moveTo>
                <a:cubicBezTo>
                  <a:pt x="4803" y="5221"/>
                  <a:pt x="4784" y="5214"/>
                  <a:pt x="4766" y="5196"/>
                </a:cubicBezTo>
                <a:lnTo>
                  <a:pt x="4212" y="4650"/>
                </a:lnTo>
                <a:cubicBezTo>
                  <a:pt x="4143" y="4582"/>
                  <a:pt x="4112" y="4402"/>
                  <a:pt x="4142" y="4248"/>
                </a:cubicBezTo>
                <a:cubicBezTo>
                  <a:pt x="4173" y="4093"/>
                  <a:pt x="4254" y="4023"/>
                  <a:pt x="4323" y="4091"/>
                </a:cubicBezTo>
                <a:lnTo>
                  <a:pt x="4877" y="4635"/>
                </a:lnTo>
                <a:cubicBezTo>
                  <a:pt x="4946" y="4702"/>
                  <a:pt x="4978" y="4885"/>
                  <a:pt x="4947" y="5038"/>
                </a:cubicBezTo>
                <a:cubicBezTo>
                  <a:pt x="4925" y="5154"/>
                  <a:pt x="4874" y="5221"/>
                  <a:pt x="4821" y="5221"/>
                </a:cubicBezTo>
                <a:close/>
                <a:moveTo>
                  <a:pt x="5928" y="6312"/>
                </a:moveTo>
                <a:cubicBezTo>
                  <a:pt x="5909" y="6312"/>
                  <a:pt x="5890" y="6302"/>
                  <a:pt x="5873" y="6285"/>
                </a:cubicBezTo>
                <a:lnTo>
                  <a:pt x="5319" y="5740"/>
                </a:lnTo>
                <a:cubicBezTo>
                  <a:pt x="5249" y="5673"/>
                  <a:pt x="5218" y="5490"/>
                  <a:pt x="5249" y="5337"/>
                </a:cubicBezTo>
                <a:cubicBezTo>
                  <a:pt x="5280" y="5181"/>
                  <a:pt x="5361" y="5111"/>
                  <a:pt x="5430" y="5181"/>
                </a:cubicBezTo>
                <a:lnTo>
                  <a:pt x="5984" y="5725"/>
                </a:lnTo>
                <a:cubicBezTo>
                  <a:pt x="6053" y="5793"/>
                  <a:pt x="6085" y="5974"/>
                  <a:pt x="6054" y="6129"/>
                </a:cubicBezTo>
                <a:cubicBezTo>
                  <a:pt x="6031" y="6242"/>
                  <a:pt x="5981" y="6312"/>
                  <a:pt x="5928" y="6312"/>
                </a:cubicBezTo>
                <a:close/>
                <a:moveTo>
                  <a:pt x="7035" y="7400"/>
                </a:moveTo>
                <a:cubicBezTo>
                  <a:pt x="7016" y="7400"/>
                  <a:pt x="6998" y="7390"/>
                  <a:pt x="6980" y="7373"/>
                </a:cubicBezTo>
                <a:lnTo>
                  <a:pt x="6426" y="6829"/>
                </a:lnTo>
                <a:cubicBezTo>
                  <a:pt x="6356" y="6758"/>
                  <a:pt x="6325" y="6580"/>
                  <a:pt x="6356" y="6425"/>
                </a:cubicBezTo>
                <a:cubicBezTo>
                  <a:pt x="6386" y="6270"/>
                  <a:pt x="6468" y="6199"/>
                  <a:pt x="6537" y="6270"/>
                </a:cubicBezTo>
                <a:lnTo>
                  <a:pt x="7090" y="6814"/>
                </a:lnTo>
                <a:cubicBezTo>
                  <a:pt x="7160" y="6881"/>
                  <a:pt x="7192" y="7062"/>
                  <a:pt x="7161" y="7217"/>
                </a:cubicBezTo>
                <a:cubicBezTo>
                  <a:pt x="7138" y="7330"/>
                  <a:pt x="7088" y="7400"/>
                  <a:pt x="7035" y="7400"/>
                </a:cubicBezTo>
                <a:close/>
                <a:moveTo>
                  <a:pt x="8142" y="8489"/>
                </a:moveTo>
                <a:cubicBezTo>
                  <a:pt x="8123" y="8489"/>
                  <a:pt x="8105" y="8479"/>
                  <a:pt x="8086" y="8461"/>
                </a:cubicBezTo>
                <a:lnTo>
                  <a:pt x="7533" y="7920"/>
                </a:lnTo>
                <a:cubicBezTo>
                  <a:pt x="7463" y="7849"/>
                  <a:pt x="7432" y="7669"/>
                  <a:pt x="7463" y="7513"/>
                </a:cubicBezTo>
                <a:cubicBezTo>
                  <a:pt x="7494" y="7360"/>
                  <a:pt x="7575" y="7290"/>
                  <a:pt x="7644" y="7358"/>
                </a:cubicBezTo>
                <a:lnTo>
                  <a:pt x="8197" y="7902"/>
                </a:lnTo>
                <a:cubicBezTo>
                  <a:pt x="8267" y="7972"/>
                  <a:pt x="8298" y="8153"/>
                  <a:pt x="8267" y="8308"/>
                </a:cubicBezTo>
                <a:cubicBezTo>
                  <a:pt x="8245" y="8421"/>
                  <a:pt x="8195" y="8489"/>
                  <a:pt x="8142" y="8489"/>
                </a:cubicBezTo>
                <a:close/>
                <a:moveTo>
                  <a:pt x="9249" y="9577"/>
                </a:moveTo>
                <a:cubicBezTo>
                  <a:pt x="9230" y="9577"/>
                  <a:pt x="9212" y="9569"/>
                  <a:pt x="9194" y="9552"/>
                </a:cubicBezTo>
                <a:lnTo>
                  <a:pt x="8640" y="9008"/>
                </a:lnTo>
                <a:cubicBezTo>
                  <a:pt x="8570" y="8938"/>
                  <a:pt x="8539" y="8757"/>
                  <a:pt x="8570" y="8604"/>
                </a:cubicBezTo>
                <a:cubicBezTo>
                  <a:pt x="8601" y="8449"/>
                  <a:pt x="8682" y="8378"/>
                  <a:pt x="8751" y="8449"/>
                </a:cubicBezTo>
                <a:lnTo>
                  <a:pt x="9304" y="8993"/>
                </a:lnTo>
                <a:cubicBezTo>
                  <a:pt x="9374" y="9060"/>
                  <a:pt x="9405" y="9239"/>
                  <a:pt x="9375" y="9394"/>
                </a:cubicBezTo>
                <a:cubicBezTo>
                  <a:pt x="9352" y="9509"/>
                  <a:pt x="9302" y="9577"/>
                  <a:pt x="9249" y="9577"/>
                </a:cubicBezTo>
                <a:close/>
                <a:moveTo>
                  <a:pt x="10356" y="10665"/>
                </a:moveTo>
                <a:cubicBezTo>
                  <a:pt x="10337" y="10665"/>
                  <a:pt x="10318" y="10660"/>
                  <a:pt x="10300" y="10643"/>
                </a:cubicBezTo>
                <a:lnTo>
                  <a:pt x="9746" y="10096"/>
                </a:lnTo>
                <a:cubicBezTo>
                  <a:pt x="9677" y="10028"/>
                  <a:pt x="9646" y="9848"/>
                  <a:pt x="9677" y="9692"/>
                </a:cubicBezTo>
                <a:cubicBezTo>
                  <a:pt x="9707" y="9537"/>
                  <a:pt x="9789" y="9469"/>
                  <a:pt x="9858" y="9534"/>
                </a:cubicBezTo>
                <a:lnTo>
                  <a:pt x="10411" y="10081"/>
                </a:lnTo>
                <a:cubicBezTo>
                  <a:pt x="10481" y="10149"/>
                  <a:pt x="10512" y="10329"/>
                  <a:pt x="10482" y="10485"/>
                </a:cubicBezTo>
                <a:cubicBezTo>
                  <a:pt x="10459" y="10600"/>
                  <a:pt x="10409" y="10665"/>
                  <a:pt x="10356" y="10665"/>
                </a:cubicBezTo>
                <a:close/>
                <a:moveTo>
                  <a:pt x="11463" y="11756"/>
                </a:moveTo>
                <a:cubicBezTo>
                  <a:pt x="11444" y="11756"/>
                  <a:pt x="11425" y="11749"/>
                  <a:pt x="11407" y="11731"/>
                </a:cubicBezTo>
                <a:lnTo>
                  <a:pt x="10854" y="11184"/>
                </a:lnTo>
                <a:cubicBezTo>
                  <a:pt x="10784" y="11117"/>
                  <a:pt x="10753" y="10936"/>
                  <a:pt x="10784" y="10783"/>
                </a:cubicBezTo>
                <a:cubicBezTo>
                  <a:pt x="10814" y="10628"/>
                  <a:pt x="10896" y="10557"/>
                  <a:pt x="10965" y="10625"/>
                </a:cubicBezTo>
                <a:lnTo>
                  <a:pt x="11518" y="11169"/>
                </a:lnTo>
                <a:cubicBezTo>
                  <a:pt x="11588" y="11237"/>
                  <a:pt x="11619" y="11420"/>
                  <a:pt x="11588" y="11573"/>
                </a:cubicBezTo>
                <a:cubicBezTo>
                  <a:pt x="11566" y="11688"/>
                  <a:pt x="11516" y="11756"/>
                  <a:pt x="11463" y="11756"/>
                </a:cubicBezTo>
                <a:close/>
                <a:moveTo>
                  <a:pt x="12570" y="12844"/>
                </a:moveTo>
                <a:cubicBezTo>
                  <a:pt x="12551" y="12844"/>
                  <a:pt x="12532" y="12837"/>
                  <a:pt x="12514" y="12819"/>
                </a:cubicBezTo>
                <a:lnTo>
                  <a:pt x="11961" y="12273"/>
                </a:lnTo>
                <a:cubicBezTo>
                  <a:pt x="11891" y="12207"/>
                  <a:pt x="11860" y="12027"/>
                  <a:pt x="11890" y="11871"/>
                </a:cubicBezTo>
                <a:cubicBezTo>
                  <a:pt x="11921" y="11716"/>
                  <a:pt x="12002" y="11646"/>
                  <a:pt x="12072" y="11713"/>
                </a:cubicBezTo>
                <a:lnTo>
                  <a:pt x="12625" y="12260"/>
                </a:lnTo>
                <a:cubicBezTo>
                  <a:pt x="12694" y="12328"/>
                  <a:pt x="12726" y="12508"/>
                  <a:pt x="12695" y="12661"/>
                </a:cubicBezTo>
                <a:cubicBezTo>
                  <a:pt x="12673" y="12777"/>
                  <a:pt x="12622" y="12844"/>
                  <a:pt x="12570" y="12844"/>
                </a:cubicBezTo>
                <a:close/>
                <a:moveTo>
                  <a:pt x="13676" y="13935"/>
                </a:moveTo>
                <a:cubicBezTo>
                  <a:pt x="13658" y="13935"/>
                  <a:pt x="13639" y="13925"/>
                  <a:pt x="13621" y="13907"/>
                </a:cubicBezTo>
                <a:lnTo>
                  <a:pt x="13067" y="13363"/>
                </a:lnTo>
                <a:cubicBezTo>
                  <a:pt x="12998" y="13296"/>
                  <a:pt x="12967" y="13115"/>
                  <a:pt x="12997" y="12960"/>
                </a:cubicBezTo>
                <a:cubicBezTo>
                  <a:pt x="13028" y="12804"/>
                  <a:pt x="13109" y="12736"/>
                  <a:pt x="13178" y="12804"/>
                </a:cubicBezTo>
                <a:lnTo>
                  <a:pt x="13732" y="13348"/>
                </a:lnTo>
                <a:cubicBezTo>
                  <a:pt x="13801" y="13416"/>
                  <a:pt x="13833" y="13597"/>
                  <a:pt x="13803" y="13752"/>
                </a:cubicBezTo>
                <a:cubicBezTo>
                  <a:pt x="13780" y="13865"/>
                  <a:pt x="13729" y="13935"/>
                  <a:pt x="13676" y="13935"/>
                </a:cubicBezTo>
                <a:close/>
                <a:moveTo>
                  <a:pt x="14783" y="15026"/>
                </a:moveTo>
                <a:cubicBezTo>
                  <a:pt x="14764" y="15026"/>
                  <a:pt x="14746" y="15016"/>
                  <a:pt x="14728" y="14996"/>
                </a:cubicBezTo>
                <a:lnTo>
                  <a:pt x="14174" y="14454"/>
                </a:lnTo>
                <a:cubicBezTo>
                  <a:pt x="14105" y="14384"/>
                  <a:pt x="14073" y="14203"/>
                  <a:pt x="14104" y="14050"/>
                </a:cubicBezTo>
                <a:cubicBezTo>
                  <a:pt x="14135" y="13895"/>
                  <a:pt x="14216" y="13825"/>
                  <a:pt x="14285" y="13892"/>
                </a:cubicBezTo>
                <a:lnTo>
                  <a:pt x="14839" y="14437"/>
                </a:lnTo>
                <a:cubicBezTo>
                  <a:pt x="14908" y="14507"/>
                  <a:pt x="14940" y="14687"/>
                  <a:pt x="14909" y="14843"/>
                </a:cubicBezTo>
                <a:cubicBezTo>
                  <a:pt x="14887" y="14956"/>
                  <a:pt x="14836" y="15026"/>
                  <a:pt x="14783" y="15026"/>
                </a:cubicBezTo>
                <a:close/>
                <a:moveTo>
                  <a:pt x="15890" y="16114"/>
                </a:moveTo>
                <a:cubicBezTo>
                  <a:pt x="15872" y="16114"/>
                  <a:pt x="15853" y="16104"/>
                  <a:pt x="15835" y="16087"/>
                </a:cubicBezTo>
                <a:lnTo>
                  <a:pt x="15281" y="15542"/>
                </a:lnTo>
                <a:cubicBezTo>
                  <a:pt x="15212" y="15472"/>
                  <a:pt x="15181" y="15292"/>
                  <a:pt x="15211" y="15136"/>
                </a:cubicBezTo>
                <a:cubicBezTo>
                  <a:pt x="15242" y="14983"/>
                  <a:pt x="15323" y="14913"/>
                  <a:pt x="15393" y="14983"/>
                </a:cubicBezTo>
                <a:lnTo>
                  <a:pt x="15946" y="15525"/>
                </a:lnTo>
                <a:cubicBezTo>
                  <a:pt x="16015" y="15595"/>
                  <a:pt x="16047" y="15776"/>
                  <a:pt x="16016" y="15931"/>
                </a:cubicBezTo>
                <a:cubicBezTo>
                  <a:pt x="15993" y="16044"/>
                  <a:pt x="15943" y="16114"/>
                  <a:pt x="15890" y="16114"/>
                </a:cubicBezTo>
                <a:close/>
                <a:moveTo>
                  <a:pt x="16997" y="17202"/>
                </a:moveTo>
                <a:cubicBezTo>
                  <a:pt x="16979" y="17202"/>
                  <a:pt x="16960" y="17192"/>
                  <a:pt x="16942" y="17175"/>
                </a:cubicBezTo>
                <a:lnTo>
                  <a:pt x="16388" y="16631"/>
                </a:lnTo>
                <a:cubicBezTo>
                  <a:pt x="16318" y="16563"/>
                  <a:pt x="16287" y="16382"/>
                  <a:pt x="16318" y="16227"/>
                </a:cubicBezTo>
                <a:cubicBezTo>
                  <a:pt x="16349" y="16074"/>
                  <a:pt x="16430" y="16004"/>
                  <a:pt x="16500" y="16071"/>
                </a:cubicBezTo>
                <a:lnTo>
                  <a:pt x="17052" y="16616"/>
                </a:lnTo>
                <a:cubicBezTo>
                  <a:pt x="17122" y="16683"/>
                  <a:pt x="17154" y="16864"/>
                  <a:pt x="17123" y="17019"/>
                </a:cubicBezTo>
                <a:cubicBezTo>
                  <a:pt x="17100" y="17135"/>
                  <a:pt x="17050" y="17202"/>
                  <a:pt x="16997" y="17202"/>
                </a:cubicBezTo>
                <a:close/>
                <a:moveTo>
                  <a:pt x="18104" y="18291"/>
                </a:moveTo>
                <a:cubicBezTo>
                  <a:pt x="18086" y="18291"/>
                  <a:pt x="18067" y="18283"/>
                  <a:pt x="18048" y="18266"/>
                </a:cubicBezTo>
                <a:lnTo>
                  <a:pt x="17495" y="17721"/>
                </a:lnTo>
                <a:cubicBezTo>
                  <a:pt x="17426" y="17651"/>
                  <a:pt x="17394" y="17471"/>
                  <a:pt x="17425" y="17318"/>
                </a:cubicBezTo>
                <a:cubicBezTo>
                  <a:pt x="17456" y="17162"/>
                  <a:pt x="17537" y="17092"/>
                  <a:pt x="17607" y="17160"/>
                </a:cubicBezTo>
                <a:lnTo>
                  <a:pt x="18160" y="17704"/>
                </a:lnTo>
                <a:cubicBezTo>
                  <a:pt x="18229" y="17774"/>
                  <a:pt x="18261" y="17952"/>
                  <a:pt x="18230" y="18108"/>
                </a:cubicBezTo>
                <a:cubicBezTo>
                  <a:pt x="18207" y="18223"/>
                  <a:pt x="18157" y="18291"/>
                  <a:pt x="18104" y="18291"/>
                </a:cubicBezTo>
                <a:close/>
                <a:moveTo>
                  <a:pt x="19211" y="19379"/>
                </a:moveTo>
                <a:cubicBezTo>
                  <a:pt x="19193" y="19379"/>
                  <a:pt x="19173" y="19371"/>
                  <a:pt x="19155" y="19354"/>
                </a:cubicBezTo>
                <a:lnTo>
                  <a:pt x="18602" y="18807"/>
                </a:lnTo>
                <a:cubicBezTo>
                  <a:pt x="18533" y="18742"/>
                  <a:pt x="18501" y="18559"/>
                  <a:pt x="18532" y="18406"/>
                </a:cubicBezTo>
                <a:cubicBezTo>
                  <a:pt x="18563" y="18251"/>
                  <a:pt x="18644" y="18180"/>
                  <a:pt x="18713" y="18248"/>
                </a:cubicBezTo>
                <a:lnTo>
                  <a:pt x="19267" y="18795"/>
                </a:lnTo>
                <a:cubicBezTo>
                  <a:pt x="19336" y="18862"/>
                  <a:pt x="19368" y="19043"/>
                  <a:pt x="19337" y="19196"/>
                </a:cubicBezTo>
                <a:cubicBezTo>
                  <a:pt x="19314" y="19311"/>
                  <a:pt x="19264" y="19379"/>
                  <a:pt x="19211" y="19379"/>
                </a:cubicBezTo>
                <a:close/>
                <a:moveTo>
                  <a:pt x="20318" y="20467"/>
                </a:moveTo>
                <a:cubicBezTo>
                  <a:pt x="20299" y="20467"/>
                  <a:pt x="20280" y="20460"/>
                  <a:pt x="20262" y="20442"/>
                </a:cubicBezTo>
                <a:lnTo>
                  <a:pt x="19709" y="19898"/>
                </a:lnTo>
                <a:cubicBezTo>
                  <a:pt x="19640" y="19830"/>
                  <a:pt x="19608" y="19650"/>
                  <a:pt x="19638" y="19494"/>
                </a:cubicBezTo>
                <a:cubicBezTo>
                  <a:pt x="19669" y="19339"/>
                  <a:pt x="19751" y="19269"/>
                  <a:pt x="19820" y="19339"/>
                </a:cubicBezTo>
                <a:lnTo>
                  <a:pt x="20373" y="19883"/>
                </a:lnTo>
                <a:cubicBezTo>
                  <a:pt x="20443" y="19951"/>
                  <a:pt x="20475" y="20131"/>
                  <a:pt x="20444" y="20287"/>
                </a:cubicBezTo>
                <a:cubicBezTo>
                  <a:pt x="20421" y="20402"/>
                  <a:pt x="20371" y="20467"/>
                  <a:pt x="20318" y="20467"/>
                </a:cubicBezTo>
                <a:close/>
                <a:moveTo>
                  <a:pt x="21425" y="21558"/>
                </a:moveTo>
                <a:cubicBezTo>
                  <a:pt x="21406" y="21558"/>
                  <a:pt x="21387" y="21550"/>
                  <a:pt x="21369" y="21533"/>
                </a:cubicBezTo>
                <a:lnTo>
                  <a:pt x="20816" y="20986"/>
                </a:lnTo>
                <a:cubicBezTo>
                  <a:pt x="20746" y="20919"/>
                  <a:pt x="20715" y="20738"/>
                  <a:pt x="20746" y="20585"/>
                </a:cubicBezTo>
                <a:cubicBezTo>
                  <a:pt x="20776" y="20430"/>
                  <a:pt x="20858" y="20359"/>
                  <a:pt x="20927" y="20427"/>
                </a:cubicBezTo>
                <a:lnTo>
                  <a:pt x="21480" y="20971"/>
                </a:lnTo>
                <a:cubicBezTo>
                  <a:pt x="21550" y="21039"/>
                  <a:pt x="21581" y="21222"/>
                  <a:pt x="21551" y="21375"/>
                </a:cubicBezTo>
                <a:cubicBezTo>
                  <a:pt x="21528" y="21490"/>
                  <a:pt x="21477" y="21558"/>
                  <a:pt x="21425" y="2155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7" name="Shape 1703"/>
          <p:cNvSpPr/>
          <p:nvPr/>
        </p:nvSpPr>
        <p:spPr>
          <a:xfrm flipH="1">
            <a:off x="6063012" y="2121609"/>
            <a:ext cx="66429" cy="830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92" y="537"/>
                </a:moveTo>
                <a:cubicBezTo>
                  <a:pt x="4870" y="537"/>
                  <a:pt x="0" y="499"/>
                  <a:pt x="0" y="452"/>
                </a:cubicBezTo>
                <a:lnTo>
                  <a:pt x="0" y="84"/>
                </a:lnTo>
                <a:cubicBezTo>
                  <a:pt x="0" y="38"/>
                  <a:pt x="4870" y="0"/>
                  <a:pt x="10792" y="0"/>
                </a:cubicBezTo>
                <a:cubicBezTo>
                  <a:pt x="16730" y="0"/>
                  <a:pt x="21600" y="38"/>
                  <a:pt x="21600" y="84"/>
                </a:cubicBezTo>
                <a:lnTo>
                  <a:pt x="21600" y="452"/>
                </a:lnTo>
                <a:cubicBezTo>
                  <a:pt x="21600" y="499"/>
                  <a:pt x="16730" y="537"/>
                  <a:pt x="10792" y="537"/>
                </a:cubicBezTo>
                <a:close/>
                <a:moveTo>
                  <a:pt x="10792" y="1274"/>
                </a:moveTo>
                <a:cubicBezTo>
                  <a:pt x="4870" y="1274"/>
                  <a:pt x="0" y="1237"/>
                  <a:pt x="0" y="1191"/>
                </a:cubicBezTo>
                <a:lnTo>
                  <a:pt x="0" y="822"/>
                </a:lnTo>
                <a:cubicBezTo>
                  <a:pt x="0" y="776"/>
                  <a:pt x="4870" y="738"/>
                  <a:pt x="10792" y="738"/>
                </a:cubicBezTo>
                <a:cubicBezTo>
                  <a:pt x="16730" y="738"/>
                  <a:pt x="21600" y="776"/>
                  <a:pt x="21600" y="822"/>
                </a:cubicBezTo>
                <a:lnTo>
                  <a:pt x="21600" y="1191"/>
                </a:lnTo>
                <a:cubicBezTo>
                  <a:pt x="21600" y="1237"/>
                  <a:pt x="16730" y="1274"/>
                  <a:pt x="10792" y="1274"/>
                </a:cubicBezTo>
                <a:close/>
                <a:moveTo>
                  <a:pt x="10792" y="2013"/>
                </a:moveTo>
                <a:cubicBezTo>
                  <a:pt x="4870" y="2013"/>
                  <a:pt x="0" y="1975"/>
                  <a:pt x="0" y="1929"/>
                </a:cubicBezTo>
                <a:lnTo>
                  <a:pt x="0" y="1559"/>
                </a:lnTo>
                <a:cubicBezTo>
                  <a:pt x="0" y="1513"/>
                  <a:pt x="4870" y="1476"/>
                  <a:pt x="10792" y="1476"/>
                </a:cubicBezTo>
                <a:cubicBezTo>
                  <a:pt x="16730" y="1476"/>
                  <a:pt x="21600" y="1513"/>
                  <a:pt x="21600" y="1559"/>
                </a:cubicBezTo>
                <a:lnTo>
                  <a:pt x="21600" y="1929"/>
                </a:lnTo>
                <a:cubicBezTo>
                  <a:pt x="21600" y="1975"/>
                  <a:pt x="16730" y="2013"/>
                  <a:pt x="10792" y="2013"/>
                </a:cubicBezTo>
                <a:close/>
                <a:moveTo>
                  <a:pt x="10792" y="2751"/>
                </a:moveTo>
                <a:cubicBezTo>
                  <a:pt x="4870" y="2751"/>
                  <a:pt x="0" y="2713"/>
                  <a:pt x="0" y="2667"/>
                </a:cubicBezTo>
                <a:lnTo>
                  <a:pt x="0" y="2298"/>
                </a:lnTo>
                <a:cubicBezTo>
                  <a:pt x="0" y="2251"/>
                  <a:pt x="4870" y="2214"/>
                  <a:pt x="10792" y="2214"/>
                </a:cubicBezTo>
                <a:cubicBezTo>
                  <a:pt x="16730" y="2214"/>
                  <a:pt x="21600" y="2251"/>
                  <a:pt x="21600" y="2298"/>
                </a:cubicBezTo>
                <a:lnTo>
                  <a:pt x="21600" y="2667"/>
                </a:lnTo>
                <a:cubicBezTo>
                  <a:pt x="21600" y="2713"/>
                  <a:pt x="16730" y="2751"/>
                  <a:pt x="10792" y="2751"/>
                </a:cubicBezTo>
                <a:close/>
                <a:moveTo>
                  <a:pt x="10792" y="3489"/>
                </a:moveTo>
                <a:cubicBezTo>
                  <a:pt x="4870" y="3489"/>
                  <a:pt x="0" y="3451"/>
                  <a:pt x="0" y="3404"/>
                </a:cubicBezTo>
                <a:lnTo>
                  <a:pt x="0" y="3036"/>
                </a:lnTo>
                <a:cubicBezTo>
                  <a:pt x="0" y="2990"/>
                  <a:pt x="4870" y="2952"/>
                  <a:pt x="10792" y="2952"/>
                </a:cubicBezTo>
                <a:cubicBezTo>
                  <a:pt x="16730" y="2952"/>
                  <a:pt x="21600" y="2990"/>
                  <a:pt x="21600" y="3036"/>
                </a:cubicBezTo>
                <a:lnTo>
                  <a:pt x="21600" y="3404"/>
                </a:lnTo>
                <a:cubicBezTo>
                  <a:pt x="21600" y="3451"/>
                  <a:pt x="16730" y="3489"/>
                  <a:pt x="10792" y="3489"/>
                </a:cubicBezTo>
                <a:close/>
                <a:moveTo>
                  <a:pt x="10792" y="4226"/>
                </a:moveTo>
                <a:cubicBezTo>
                  <a:pt x="4870" y="4226"/>
                  <a:pt x="0" y="4188"/>
                  <a:pt x="0" y="4142"/>
                </a:cubicBezTo>
                <a:lnTo>
                  <a:pt x="0" y="3774"/>
                </a:lnTo>
                <a:cubicBezTo>
                  <a:pt x="0" y="3727"/>
                  <a:pt x="4870" y="3690"/>
                  <a:pt x="10792" y="3690"/>
                </a:cubicBezTo>
                <a:cubicBezTo>
                  <a:pt x="16730" y="3690"/>
                  <a:pt x="21600" y="3727"/>
                  <a:pt x="21600" y="3774"/>
                </a:cubicBezTo>
                <a:lnTo>
                  <a:pt x="21600" y="4142"/>
                </a:lnTo>
                <a:cubicBezTo>
                  <a:pt x="21600" y="4188"/>
                  <a:pt x="16730" y="4226"/>
                  <a:pt x="10792" y="4226"/>
                </a:cubicBezTo>
                <a:close/>
                <a:moveTo>
                  <a:pt x="10792" y="4964"/>
                </a:moveTo>
                <a:cubicBezTo>
                  <a:pt x="4870" y="4964"/>
                  <a:pt x="0" y="4927"/>
                  <a:pt x="0" y="4881"/>
                </a:cubicBezTo>
                <a:lnTo>
                  <a:pt x="0" y="4511"/>
                </a:lnTo>
                <a:cubicBezTo>
                  <a:pt x="0" y="4465"/>
                  <a:pt x="4870" y="4427"/>
                  <a:pt x="10792" y="4427"/>
                </a:cubicBezTo>
                <a:cubicBezTo>
                  <a:pt x="16730" y="4427"/>
                  <a:pt x="21600" y="4465"/>
                  <a:pt x="21600" y="4511"/>
                </a:cubicBezTo>
                <a:lnTo>
                  <a:pt x="21600" y="4881"/>
                </a:lnTo>
                <a:cubicBezTo>
                  <a:pt x="21600" y="4927"/>
                  <a:pt x="16730" y="4964"/>
                  <a:pt x="10792" y="4964"/>
                </a:cubicBezTo>
                <a:close/>
                <a:moveTo>
                  <a:pt x="10792" y="5702"/>
                </a:moveTo>
                <a:cubicBezTo>
                  <a:pt x="4870" y="5702"/>
                  <a:pt x="0" y="5665"/>
                  <a:pt x="0" y="5618"/>
                </a:cubicBezTo>
                <a:lnTo>
                  <a:pt x="0" y="5249"/>
                </a:lnTo>
                <a:cubicBezTo>
                  <a:pt x="0" y="5203"/>
                  <a:pt x="4870" y="5166"/>
                  <a:pt x="10792" y="5166"/>
                </a:cubicBezTo>
                <a:cubicBezTo>
                  <a:pt x="16730" y="5166"/>
                  <a:pt x="21600" y="5203"/>
                  <a:pt x="21600" y="5249"/>
                </a:cubicBezTo>
                <a:lnTo>
                  <a:pt x="21600" y="5618"/>
                </a:lnTo>
                <a:cubicBezTo>
                  <a:pt x="21600" y="5665"/>
                  <a:pt x="16730" y="5702"/>
                  <a:pt x="10792" y="5702"/>
                </a:cubicBezTo>
                <a:close/>
                <a:moveTo>
                  <a:pt x="10792" y="6440"/>
                </a:moveTo>
                <a:cubicBezTo>
                  <a:pt x="4870" y="6440"/>
                  <a:pt x="0" y="6402"/>
                  <a:pt x="0" y="6356"/>
                </a:cubicBezTo>
                <a:lnTo>
                  <a:pt x="0" y="5987"/>
                </a:lnTo>
                <a:cubicBezTo>
                  <a:pt x="0" y="5941"/>
                  <a:pt x="4870" y="5904"/>
                  <a:pt x="10792" y="5904"/>
                </a:cubicBezTo>
                <a:cubicBezTo>
                  <a:pt x="16730" y="5904"/>
                  <a:pt x="21600" y="5941"/>
                  <a:pt x="21600" y="5987"/>
                </a:cubicBezTo>
                <a:lnTo>
                  <a:pt x="21600" y="6356"/>
                </a:lnTo>
                <a:cubicBezTo>
                  <a:pt x="21600" y="6402"/>
                  <a:pt x="16730" y="6440"/>
                  <a:pt x="10792" y="6440"/>
                </a:cubicBezTo>
                <a:close/>
                <a:moveTo>
                  <a:pt x="10792" y="7178"/>
                </a:moveTo>
                <a:cubicBezTo>
                  <a:pt x="4870" y="7178"/>
                  <a:pt x="0" y="7140"/>
                  <a:pt x="0" y="7094"/>
                </a:cubicBezTo>
                <a:lnTo>
                  <a:pt x="0" y="6725"/>
                </a:lnTo>
                <a:cubicBezTo>
                  <a:pt x="0" y="6679"/>
                  <a:pt x="4870" y="6641"/>
                  <a:pt x="10792" y="6641"/>
                </a:cubicBezTo>
                <a:cubicBezTo>
                  <a:pt x="16730" y="6641"/>
                  <a:pt x="21600" y="6679"/>
                  <a:pt x="21600" y="6725"/>
                </a:cubicBezTo>
                <a:lnTo>
                  <a:pt x="21600" y="7094"/>
                </a:lnTo>
                <a:cubicBezTo>
                  <a:pt x="21600" y="7140"/>
                  <a:pt x="16730" y="7178"/>
                  <a:pt x="10792" y="7178"/>
                </a:cubicBezTo>
                <a:close/>
                <a:moveTo>
                  <a:pt x="10792" y="7915"/>
                </a:moveTo>
                <a:cubicBezTo>
                  <a:pt x="4870" y="7915"/>
                  <a:pt x="0" y="7878"/>
                  <a:pt x="0" y="7832"/>
                </a:cubicBezTo>
                <a:lnTo>
                  <a:pt x="0" y="7463"/>
                </a:lnTo>
                <a:cubicBezTo>
                  <a:pt x="0" y="7417"/>
                  <a:pt x="4870" y="7379"/>
                  <a:pt x="10792" y="7379"/>
                </a:cubicBezTo>
                <a:cubicBezTo>
                  <a:pt x="16730" y="7379"/>
                  <a:pt x="21600" y="7417"/>
                  <a:pt x="21600" y="7463"/>
                </a:cubicBezTo>
                <a:lnTo>
                  <a:pt x="21600" y="7832"/>
                </a:lnTo>
                <a:cubicBezTo>
                  <a:pt x="21600" y="7878"/>
                  <a:pt x="16730" y="7915"/>
                  <a:pt x="10792" y="7915"/>
                </a:cubicBezTo>
                <a:close/>
                <a:moveTo>
                  <a:pt x="10792" y="8654"/>
                </a:moveTo>
                <a:cubicBezTo>
                  <a:pt x="4870" y="8654"/>
                  <a:pt x="0" y="8616"/>
                  <a:pt x="0" y="8570"/>
                </a:cubicBezTo>
                <a:lnTo>
                  <a:pt x="0" y="8200"/>
                </a:lnTo>
                <a:cubicBezTo>
                  <a:pt x="0" y="8154"/>
                  <a:pt x="4870" y="8117"/>
                  <a:pt x="10792" y="8117"/>
                </a:cubicBezTo>
                <a:cubicBezTo>
                  <a:pt x="16730" y="8117"/>
                  <a:pt x="21600" y="8154"/>
                  <a:pt x="21600" y="8200"/>
                </a:cubicBezTo>
                <a:lnTo>
                  <a:pt x="21600" y="8570"/>
                </a:lnTo>
                <a:cubicBezTo>
                  <a:pt x="21600" y="8616"/>
                  <a:pt x="16730" y="8654"/>
                  <a:pt x="10792" y="8654"/>
                </a:cubicBezTo>
                <a:close/>
                <a:moveTo>
                  <a:pt x="10792" y="9391"/>
                </a:moveTo>
                <a:cubicBezTo>
                  <a:pt x="4870" y="9391"/>
                  <a:pt x="0" y="9354"/>
                  <a:pt x="0" y="9307"/>
                </a:cubicBezTo>
                <a:lnTo>
                  <a:pt x="0" y="8939"/>
                </a:lnTo>
                <a:cubicBezTo>
                  <a:pt x="0" y="8892"/>
                  <a:pt x="4870" y="8855"/>
                  <a:pt x="10792" y="8855"/>
                </a:cubicBezTo>
                <a:cubicBezTo>
                  <a:pt x="16730" y="8855"/>
                  <a:pt x="21600" y="8892"/>
                  <a:pt x="21600" y="8939"/>
                </a:cubicBezTo>
                <a:lnTo>
                  <a:pt x="21600" y="9307"/>
                </a:lnTo>
                <a:cubicBezTo>
                  <a:pt x="21600" y="9354"/>
                  <a:pt x="16730" y="9391"/>
                  <a:pt x="10792" y="9391"/>
                </a:cubicBezTo>
                <a:close/>
                <a:moveTo>
                  <a:pt x="10792" y="10129"/>
                </a:moveTo>
                <a:cubicBezTo>
                  <a:pt x="4870" y="10129"/>
                  <a:pt x="0" y="10091"/>
                  <a:pt x="0" y="10045"/>
                </a:cubicBezTo>
                <a:lnTo>
                  <a:pt x="0" y="9677"/>
                </a:lnTo>
                <a:cubicBezTo>
                  <a:pt x="0" y="9630"/>
                  <a:pt x="4870" y="9593"/>
                  <a:pt x="10792" y="9593"/>
                </a:cubicBezTo>
                <a:cubicBezTo>
                  <a:pt x="16730" y="9593"/>
                  <a:pt x="21600" y="9630"/>
                  <a:pt x="21600" y="9677"/>
                </a:cubicBezTo>
                <a:lnTo>
                  <a:pt x="21600" y="10045"/>
                </a:lnTo>
                <a:cubicBezTo>
                  <a:pt x="21600" y="10091"/>
                  <a:pt x="16730" y="10129"/>
                  <a:pt x="10792" y="10129"/>
                </a:cubicBezTo>
                <a:close/>
                <a:moveTo>
                  <a:pt x="10792" y="10867"/>
                </a:moveTo>
                <a:cubicBezTo>
                  <a:pt x="4870" y="10867"/>
                  <a:pt x="0" y="10830"/>
                  <a:pt x="0" y="10784"/>
                </a:cubicBezTo>
                <a:lnTo>
                  <a:pt x="0" y="10414"/>
                </a:lnTo>
                <a:cubicBezTo>
                  <a:pt x="0" y="10368"/>
                  <a:pt x="4870" y="10330"/>
                  <a:pt x="10792" y="10330"/>
                </a:cubicBezTo>
                <a:cubicBezTo>
                  <a:pt x="16730" y="10330"/>
                  <a:pt x="21600" y="10368"/>
                  <a:pt x="21600" y="10414"/>
                </a:cubicBezTo>
                <a:lnTo>
                  <a:pt x="21600" y="10784"/>
                </a:lnTo>
                <a:cubicBezTo>
                  <a:pt x="21600" y="10830"/>
                  <a:pt x="16730" y="10867"/>
                  <a:pt x="10792" y="10867"/>
                </a:cubicBezTo>
                <a:close/>
                <a:moveTo>
                  <a:pt x="10792" y="11605"/>
                </a:moveTo>
                <a:cubicBezTo>
                  <a:pt x="4870" y="11605"/>
                  <a:pt x="0" y="11568"/>
                  <a:pt x="0" y="11521"/>
                </a:cubicBezTo>
                <a:lnTo>
                  <a:pt x="0" y="11152"/>
                </a:lnTo>
                <a:cubicBezTo>
                  <a:pt x="0" y="11106"/>
                  <a:pt x="4870" y="11068"/>
                  <a:pt x="10792" y="11068"/>
                </a:cubicBezTo>
                <a:cubicBezTo>
                  <a:pt x="16730" y="11068"/>
                  <a:pt x="21600" y="11106"/>
                  <a:pt x="21600" y="11152"/>
                </a:cubicBezTo>
                <a:lnTo>
                  <a:pt x="21600" y="11521"/>
                </a:lnTo>
                <a:cubicBezTo>
                  <a:pt x="21600" y="11568"/>
                  <a:pt x="16730" y="11605"/>
                  <a:pt x="10792" y="11605"/>
                </a:cubicBezTo>
                <a:close/>
                <a:moveTo>
                  <a:pt x="10792" y="12343"/>
                </a:moveTo>
                <a:cubicBezTo>
                  <a:pt x="4870" y="12343"/>
                  <a:pt x="0" y="12305"/>
                  <a:pt x="0" y="12259"/>
                </a:cubicBezTo>
                <a:lnTo>
                  <a:pt x="0" y="11890"/>
                </a:lnTo>
                <a:cubicBezTo>
                  <a:pt x="0" y="11844"/>
                  <a:pt x="4870" y="11806"/>
                  <a:pt x="10792" y="11806"/>
                </a:cubicBezTo>
                <a:cubicBezTo>
                  <a:pt x="16730" y="11806"/>
                  <a:pt x="21600" y="11844"/>
                  <a:pt x="21600" y="11890"/>
                </a:cubicBezTo>
                <a:lnTo>
                  <a:pt x="21600" y="12259"/>
                </a:lnTo>
                <a:cubicBezTo>
                  <a:pt x="21600" y="12305"/>
                  <a:pt x="16730" y="12343"/>
                  <a:pt x="10792" y="12343"/>
                </a:cubicBezTo>
                <a:close/>
                <a:moveTo>
                  <a:pt x="10792" y="13081"/>
                </a:moveTo>
                <a:cubicBezTo>
                  <a:pt x="4870" y="13081"/>
                  <a:pt x="0" y="13043"/>
                  <a:pt x="0" y="12997"/>
                </a:cubicBezTo>
                <a:lnTo>
                  <a:pt x="0" y="12628"/>
                </a:lnTo>
                <a:cubicBezTo>
                  <a:pt x="0" y="12582"/>
                  <a:pt x="4870" y="12544"/>
                  <a:pt x="10792" y="12544"/>
                </a:cubicBezTo>
                <a:cubicBezTo>
                  <a:pt x="16730" y="12544"/>
                  <a:pt x="21600" y="12582"/>
                  <a:pt x="21600" y="12628"/>
                </a:cubicBezTo>
                <a:lnTo>
                  <a:pt x="21600" y="12997"/>
                </a:lnTo>
                <a:cubicBezTo>
                  <a:pt x="21600" y="13043"/>
                  <a:pt x="16730" y="13081"/>
                  <a:pt x="10792" y="13081"/>
                </a:cubicBezTo>
                <a:close/>
                <a:moveTo>
                  <a:pt x="10792" y="13818"/>
                </a:moveTo>
                <a:cubicBezTo>
                  <a:pt x="4870" y="13818"/>
                  <a:pt x="0" y="13781"/>
                  <a:pt x="0" y="13735"/>
                </a:cubicBezTo>
                <a:lnTo>
                  <a:pt x="0" y="13366"/>
                </a:lnTo>
                <a:cubicBezTo>
                  <a:pt x="0" y="13319"/>
                  <a:pt x="4870" y="13282"/>
                  <a:pt x="10792" y="13282"/>
                </a:cubicBezTo>
                <a:cubicBezTo>
                  <a:pt x="16730" y="13282"/>
                  <a:pt x="21600" y="13319"/>
                  <a:pt x="21600" y="13366"/>
                </a:cubicBezTo>
                <a:lnTo>
                  <a:pt x="21600" y="13735"/>
                </a:lnTo>
                <a:cubicBezTo>
                  <a:pt x="21600" y="13781"/>
                  <a:pt x="16730" y="13818"/>
                  <a:pt x="10792" y="13818"/>
                </a:cubicBezTo>
                <a:close/>
                <a:moveTo>
                  <a:pt x="10792" y="14557"/>
                </a:moveTo>
                <a:cubicBezTo>
                  <a:pt x="4870" y="14557"/>
                  <a:pt x="0" y="14519"/>
                  <a:pt x="0" y="14473"/>
                </a:cubicBezTo>
                <a:lnTo>
                  <a:pt x="0" y="14104"/>
                </a:lnTo>
                <a:cubicBezTo>
                  <a:pt x="0" y="14058"/>
                  <a:pt x="4870" y="14020"/>
                  <a:pt x="10792" y="14020"/>
                </a:cubicBezTo>
                <a:cubicBezTo>
                  <a:pt x="16730" y="14020"/>
                  <a:pt x="21600" y="14058"/>
                  <a:pt x="21600" y="14104"/>
                </a:cubicBezTo>
                <a:lnTo>
                  <a:pt x="21600" y="14473"/>
                </a:lnTo>
                <a:cubicBezTo>
                  <a:pt x="21600" y="14519"/>
                  <a:pt x="16730" y="14557"/>
                  <a:pt x="10792" y="14557"/>
                </a:cubicBezTo>
                <a:close/>
                <a:moveTo>
                  <a:pt x="10792" y="15295"/>
                </a:moveTo>
                <a:cubicBezTo>
                  <a:pt x="4870" y="15295"/>
                  <a:pt x="0" y="15257"/>
                  <a:pt x="0" y="15211"/>
                </a:cubicBezTo>
                <a:lnTo>
                  <a:pt x="0" y="14842"/>
                </a:lnTo>
                <a:cubicBezTo>
                  <a:pt x="0" y="14795"/>
                  <a:pt x="4870" y="14758"/>
                  <a:pt x="10792" y="14758"/>
                </a:cubicBezTo>
                <a:cubicBezTo>
                  <a:pt x="16730" y="14758"/>
                  <a:pt x="21600" y="14795"/>
                  <a:pt x="21600" y="14842"/>
                </a:cubicBezTo>
                <a:lnTo>
                  <a:pt x="21600" y="15211"/>
                </a:lnTo>
                <a:cubicBezTo>
                  <a:pt x="21600" y="15257"/>
                  <a:pt x="16730" y="15295"/>
                  <a:pt x="10792" y="15295"/>
                </a:cubicBezTo>
                <a:close/>
                <a:moveTo>
                  <a:pt x="10792" y="16033"/>
                </a:moveTo>
                <a:cubicBezTo>
                  <a:pt x="4870" y="16033"/>
                  <a:pt x="0" y="15995"/>
                  <a:pt x="0" y="15949"/>
                </a:cubicBezTo>
                <a:lnTo>
                  <a:pt x="0" y="15580"/>
                </a:lnTo>
                <a:cubicBezTo>
                  <a:pt x="0" y="15534"/>
                  <a:pt x="4870" y="15496"/>
                  <a:pt x="10792" y="15496"/>
                </a:cubicBezTo>
                <a:cubicBezTo>
                  <a:pt x="16730" y="15496"/>
                  <a:pt x="21600" y="15534"/>
                  <a:pt x="21600" y="15580"/>
                </a:cubicBezTo>
                <a:lnTo>
                  <a:pt x="21600" y="15949"/>
                </a:lnTo>
                <a:cubicBezTo>
                  <a:pt x="21600" y="15995"/>
                  <a:pt x="16730" y="16033"/>
                  <a:pt x="10792" y="16033"/>
                </a:cubicBezTo>
                <a:close/>
                <a:moveTo>
                  <a:pt x="10792" y="16770"/>
                </a:moveTo>
                <a:cubicBezTo>
                  <a:pt x="4870" y="16770"/>
                  <a:pt x="0" y="16733"/>
                  <a:pt x="0" y="16686"/>
                </a:cubicBezTo>
                <a:lnTo>
                  <a:pt x="0" y="16318"/>
                </a:lnTo>
                <a:cubicBezTo>
                  <a:pt x="0" y="16271"/>
                  <a:pt x="4870" y="16234"/>
                  <a:pt x="10792" y="16234"/>
                </a:cubicBezTo>
                <a:cubicBezTo>
                  <a:pt x="16730" y="16234"/>
                  <a:pt x="21600" y="16271"/>
                  <a:pt x="21600" y="16318"/>
                </a:cubicBezTo>
                <a:lnTo>
                  <a:pt x="21600" y="16686"/>
                </a:lnTo>
                <a:cubicBezTo>
                  <a:pt x="21600" y="16733"/>
                  <a:pt x="16730" y="16770"/>
                  <a:pt x="10792" y="16770"/>
                </a:cubicBezTo>
                <a:close/>
                <a:moveTo>
                  <a:pt x="10792" y="17508"/>
                </a:moveTo>
                <a:cubicBezTo>
                  <a:pt x="4870" y="17508"/>
                  <a:pt x="0" y="17471"/>
                  <a:pt x="0" y="17425"/>
                </a:cubicBezTo>
                <a:lnTo>
                  <a:pt x="0" y="17056"/>
                </a:lnTo>
                <a:cubicBezTo>
                  <a:pt x="0" y="17009"/>
                  <a:pt x="4870" y="16972"/>
                  <a:pt x="10792" y="16972"/>
                </a:cubicBezTo>
                <a:cubicBezTo>
                  <a:pt x="16730" y="16972"/>
                  <a:pt x="21600" y="17009"/>
                  <a:pt x="21600" y="17056"/>
                </a:cubicBezTo>
                <a:lnTo>
                  <a:pt x="21600" y="17425"/>
                </a:lnTo>
                <a:cubicBezTo>
                  <a:pt x="21600" y="17471"/>
                  <a:pt x="16730" y="17508"/>
                  <a:pt x="10792" y="17508"/>
                </a:cubicBezTo>
                <a:close/>
                <a:moveTo>
                  <a:pt x="10792" y="18247"/>
                </a:moveTo>
                <a:cubicBezTo>
                  <a:pt x="4870" y="18247"/>
                  <a:pt x="0" y="18209"/>
                  <a:pt x="0" y="18162"/>
                </a:cubicBezTo>
                <a:lnTo>
                  <a:pt x="0" y="17793"/>
                </a:lnTo>
                <a:cubicBezTo>
                  <a:pt x="0" y="17747"/>
                  <a:pt x="4870" y="17710"/>
                  <a:pt x="10792" y="17710"/>
                </a:cubicBezTo>
                <a:cubicBezTo>
                  <a:pt x="16730" y="17710"/>
                  <a:pt x="21600" y="17747"/>
                  <a:pt x="21600" y="17793"/>
                </a:cubicBezTo>
                <a:lnTo>
                  <a:pt x="21600" y="18162"/>
                </a:lnTo>
                <a:cubicBezTo>
                  <a:pt x="21600" y="18209"/>
                  <a:pt x="16730" y="18247"/>
                  <a:pt x="10792" y="18247"/>
                </a:cubicBezTo>
                <a:close/>
                <a:moveTo>
                  <a:pt x="10792" y="18984"/>
                </a:moveTo>
                <a:cubicBezTo>
                  <a:pt x="4870" y="18984"/>
                  <a:pt x="0" y="18946"/>
                  <a:pt x="0" y="18900"/>
                </a:cubicBezTo>
                <a:lnTo>
                  <a:pt x="0" y="18531"/>
                </a:lnTo>
                <a:cubicBezTo>
                  <a:pt x="0" y="18485"/>
                  <a:pt x="4870" y="18447"/>
                  <a:pt x="10792" y="18447"/>
                </a:cubicBezTo>
                <a:cubicBezTo>
                  <a:pt x="16730" y="18447"/>
                  <a:pt x="21600" y="18485"/>
                  <a:pt x="21600" y="18531"/>
                </a:cubicBezTo>
                <a:lnTo>
                  <a:pt x="21600" y="18900"/>
                </a:lnTo>
                <a:cubicBezTo>
                  <a:pt x="21600" y="18946"/>
                  <a:pt x="16730" y="18984"/>
                  <a:pt x="10792" y="18984"/>
                </a:cubicBezTo>
                <a:close/>
                <a:moveTo>
                  <a:pt x="10792" y="19722"/>
                </a:moveTo>
                <a:cubicBezTo>
                  <a:pt x="4870" y="19722"/>
                  <a:pt x="0" y="19684"/>
                  <a:pt x="0" y="19638"/>
                </a:cubicBezTo>
                <a:lnTo>
                  <a:pt x="0" y="19269"/>
                </a:lnTo>
                <a:cubicBezTo>
                  <a:pt x="0" y="19223"/>
                  <a:pt x="4870" y="19185"/>
                  <a:pt x="10792" y="19185"/>
                </a:cubicBezTo>
                <a:cubicBezTo>
                  <a:pt x="16730" y="19185"/>
                  <a:pt x="21600" y="19223"/>
                  <a:pt x="21600" y="19269"/>
                </a:cubicBezTo>
                <a:lnTo>
                  <a:pt x="21600" y="19638"/>
                </a:lnTo>
                <a:cubicBezTo>
                  <a:pt x="21600" y="19684"/>
                  <a:pt x="16730" y="19722"/>
                  <a:pt x="10792" y="19722"/>
                </a:cubicBezTo>
                <a:close/>
                <a:moveTo>
                  <a:pt x="10792" y="20460"/>
                </a:moveTo>
                <a:cubicBezTo>
                  <a:pt x="4870" y="20460"/>
                  <a:pt x="0" y="20422"/>
                  <a:pt x="0" y="20376"/>
                </a:cubicBezTo>
                <a:lnTo>
                  <a:pt x="0" y="20007"/>
                </a:lnTo>
                <a:cubicBezTo>
                  <a:pt x="0" y="19961"/>
                  <a:pt x="4870" y="19923"/>
                  <a:pt x="10792" y="19923"/>
                </a:cubicBezTo>
                <a:cubicBezTo>
                  <a:pt x="16730" y="19923"/>
                  <a:pt x="21600" y="19961"/>
                  <a:pt x="21600" y="20007"/>
                </a:cubicBezTo>
                <a:lnTo>
                  <a:pt x="21600" y="20376"/>
                </a:lnTo>
                <a:cubicBezTo>
                  <a:pt x="21600" y="20422"/>
                  <a:pt x="16730" y="20460"/>
                  <a:pt x="10792" y="20460"/>
                </a:cubicBezTo>
                <a:close/>
                <a:moveTo>
                  <a:pt x="10792" y="21198"/>
                </a:moveTo>
                <a:cubicBezTo>
                  <a:pt x="4870" y="21198"/>
                  <a:pt x="0" y="21160"/>
                  <a:pt x="0" y="21114"/>
                </a:cubicBezTo>
                <a:lnTo>
                  <a:pt x="0" y="20745"/>
                </a:lnTo>
                <a:cubicBezTo>
                  <a:pt x="0" y="20698"/>
                  <a:pt x="4870" y="20661"/>
                  <a:pt x="10792" y="20661"/>
                </a:cubicBezTo>
                <a:cubicBezTo>
                  <a:pt x="16730" y="20661"/>
                  <a:pt x="21600" y="20698"/>
                  <a:pt x="21600" y="20745"/>
                </a:cubicBezTo>
                <a:lnTo>
                  <a:pt x="21600" y="21114"/>
                </a:lnTo>
                <a:cubicBezTo>
                  <a:pt x="21600" y="21160"/>
                  <a:pt x="16730" y="21198"/>
                  <a:pt x="10792" y="21198"/>
                </a:cubicBezTo>
                <a:close/>
                <a:moveTo>
                  <a:pt x="10792" y="21600"/>
                </a:moveTo>
                <a:cubicBezTo>
                  <a:pt x="4870" y="21600"/>
                  <a:pt x="0" y="21563"/>
                  <a:pt x="0" y="21516"/>
                </a:cubicBezTo>
                <a:lnTo>
                  <a:pt x="0" y="21483"/>
                </a:lnTo>
                <a:cubicBezTo>
                  <a:pt x="0" y="21437"/>
                  <a:pt x="4870" y="21399"/>
                  <a:pt x="10792" y="21399"/>
                </a:cubicBezTo>
                <a:cubicBezTo>
                  <a:pt x="16730" y="21399"/>
                  <a:pt x="21600" y="21437"/>
                  <a:pt x="21600" y="21483"/>
                </a:cubicBezTo>
                <a:lnTo>
                  <a:pt x="21600" y="21516"/>
                </a:lnTo>
                <a:cubicBezTo>
                  <a:pt x="21600" y="21563"/>
                  <a:pt x="16730" y="21600"/>
                  <a:pt x="10792" y="216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8" name="Shape 1704"/>
          <p:cNvSpPr/>
          <p:nvPr/>
        </p:nvSpPr>
        <p:spPr>
          <a:xfrm>
            <a:off x="7537766" y="2221988"/>
            <a:ext cx="1957812" cy="789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56" extrusionOk="0">
                <a:moveTo>
                  <a:pt x="20842" y="1190"/>
                </a:moveTo>
                <a:cubicBezTo>
                  <a:pt x="20787" y="1190"/>
                  <a:pt x="20736" y="1121"/>
                  <a:pt x="20711" y="1006"/>
                </a:cubicBezTo>
                <a:cubicBezTo>
                  <a:pt x="20679" y="850"/>
                  <a:pt x="20711" y="664"/>
                  <a:pt x="20783" y="592"/>
                </a:cubicBezTo>
                <a:lnTo>
                  <a:pt x="21358" y="28"/>
                </a:lnTo>
                <a:cubicBezTo>
                  <a:pt x="21431" y="-44"/>
                  <a:pt x="21515" y="28"/>
                  <a:pt x="21547" y="183"/>
                </a:cubicBezTo>
                <a:cubicBezTo>
                  <a:pt x="21580" y="339"/>
                  <a:pt x="21548" y="526"/>
                  <a:pt x="21475" y="597"/>
                </a:cubicBezTo>
                <a:lnTo>
                  <a:pt x="20901" y="1162"/>
                </a:lnTo>
                <a:cubicBezTo>
                  <a:pt x="20882" y="1180"/>
                  <a:pt x="20862" y="1190"/>
                  <a:pt x="20842" y="1190"/>
                </a:cubicBezTo>
                <a:close/>
                <a:moveTo>
                  <a:pt x="19693" y="2319"/>
                </a:moveTo>
                <a:cubicBezTo>
                  <a:pt x="19638" y="2319"/>
                  <a:pt x="19585" y="2253"/>
                  <a:pt x="19561" y="2138"/>
                </a:cubicBezTo>
                <a:cubicBezTo>
                  <a:pt x="19529" y="1979"/>
                  <a:pt x="19561" y="1798"/>
                  <a:pt x="19634" y="1726"/>
                </a:cubicBezTo>
                <a:lnTo>
                  <a:pt x="20208" y="1159"/>
                </a:lnTo>
                <a:cubicBezTo>
                  <a:pt x="20280" y="1088"/>
                  <a:pt x="20366" y="1157"/>
                  <a:pt x="20398" y="1315"/>
                </a:cubicBezTo>
                <a:cubicBezTo>
                  <a:pt x="20430" y="1471"/>
                  <a:pt x="20398" y="1657"/>
                  <a:pt x="20327" y="1726"/>
                </a:cubicBezTo>
                <a:lnTo>
                  <a:pt x="19751" y="2293"/>
                </a:lnTo>
                <a:cubicBezTo>
                  <a:pt x="19733" y="2314"/>
                  <a:pt x="19711" y="2319"/>
                  <a:pt x="19693" y="2319"/>
                </a:cubicBezTo>
                <a:close/>
                <a:moveTo>
                  <a:pt x="18542" y="3453"/>
                </a:moveTo>
                <a:cubicBezTo>
                  <a:pt x="18488" y="3453"/>
                  <a:pt x="18436" y="3384"/>
                  <a:pt x="18411" y="3269"/>
                </a:cubicBezTo>
                <a:cubicBezTo>
                  <a:pt x="18378" y="3111"/>
                  <a:pt x="18411" y="2927"/>
                  <a:pt x="18484" y="2856"/>
                </a:cubicBezTo>
                <a:lnTo>
                  <a:pt x="19059" y="2291"/>
                </a:lnTo>
                <a:cubicBezTo>
                  <a:pt x="19130" y="2219"/>
                  <a:pt x="19215" y="2291"/>
                  <a:pt x="19249" y="2447"/>
                </a:cubicBezTo>
                <a:cubicBezTo>
                  <a:pt x="19281" y="2603"/>
                  <a:pt x="19249" y="2789"/>
                  <a:pt x="19177" y="2858"/>
                </a:cubicBezTo>
                <a:lnTo>
                  <a:pt x="18602" y="3425"/>
                </a:lnTo>
                <a:cubicBezTo>
                  <a:pt x="18583" y="3443"/>
                  <a:pt x="18562" y="3453"/>
                  <a:pt x="18542" y="3453"/>
                </a:cubicBezTo>
                <a:close/>
                <a:moveTo>
                  <a:pt x="17392" y="4582"/>
                </a:moveTo>
                <a:cubicBezTo>
                  <a:pt x="17338" y="4582"/>
                  <a:pt x="17285" y="4516"/>
                  <a:pt x="17262" y="4401"/>
                </a:cubicBezTo>
                <a:cubicBezTo>
                  <a:pt x="17229" y="4245"/>
                  <a:pt x="17262" y="4061"/>
                  <a:pt x="17333" y="3990"/>
                </a:cubicBezTo>
                <a:lnTo>
                  <a:pt x="17908" y="3423"/>
                </a:lnTo>
                <a:cubicBezTo>
                  <a:pt x="17980" y="3351"/>
                  <a:pt x="18065" y="3420"/>
                  <a:pt x="18098" y="3579"/>
                </a:cubicBezTo>
                <a:cubicBezTo>
                  <a:pt x="18131" y="3734"/>
                  <a:pt x="18099" y="3918"/>
                  <a:pt x="18026" y="3990"/>
                </a:cubicBezTo>
                <a:lnTo>
                  <a:pt x="17452" y="4557"/>
                </a:lnTo>
                <a:cubicBezTo>
                  <a:pt x="17433" y="4577"/>
                  <a:pt x="17412" y="4582"/>
                  <a:pt x="17392" y="4582"/>
                </a:cubicBezTo>
                <a:close/>
                <a:moveTo>
                  <a:pt x="16242" y="5717"/>
                </a:moveTo>
                <a:cubicBezTo>
                  <a:pt x="16188" y="5717"/>
                  <a:pt x="16135" y="5648"/>
                  <a:pt x="16112" y="5533"/>
                </a:cubicBezTo>
                <a:cubicBezTo>
                  <a:pt x="16079" y="5374"/>
                  <a:pt x="16111" y="5191"/>
                  <a:pt x="16183" y="5119"/>
                </a:cubicBezTo>
                <a:lnTo>
                  <a:pt x="16758" y="4552"/>
                </a:lnTo>
                <a:cubicBezTo>
                  <a:pt x="16830" y="4483"/>
                  <a:pt x="16915" y="4552"/>
                  <a:pt x="16948" y="4710"/>
                </a:cubicBezTo>
                <a:cubicBezTo>
                  <a:pt x="16981" y="4866"/>
                  <a:pt x="16949" y="5050"/>
                  <a:pt x="16876" y="5122"/>
                </a:cubicBezTo>
                <a:lnTo>
                  <a:pt x="16301" y="5686"/>
                </a:lnTo>
                <a:cubicBezTo>
                  <a:pt x="16282" y="5707"/>
                  <a:pt x="16263" y="5717"/>
                  <a:pt x="16242" y="5717"/>
                </a:cubicBezTo>
                <a:close/>
                <a:moveTo>
                  <a:pt x="15092" y="6846"/>
                </a:moveTo>
                <a:cubicBezTo>
                  <a:pt x="15037" y="6846"/>
                  <a:pt x="14986" y="6780"/>
                  <a:pt x="14962" y="6665"/>
                </a:cubicBezTo>
                <a:cubicBezTo>
                  <a:pt x="14929" y="6506"/>
                  <a:pt x="14961" y="6322"/>
                  <a:pt x="15034" y="6251"/>
                </a:cubicBezTo>
                <a:lnTo>
                  <a:pt x="15609" y="5686"/>
                </a:lnTo>
                <a:cubicBezTo>
                  <a:pt x="15681" y="5615"/>
                  <a:pt x="15765" y="5683"/>
                  <a:pt x="15798" y="5842"/>
                </a:cubicBezTo>
                <a:cubicBezTo>
                  <a:pt x="15831" y="5998"/>
                  <a:pt x="15800" y="6182"/>
                  <a:pt x="15727" y="6253"/>
                </a:cubicBezTo>
                <a:lnTo>
                  <a:pt x="15151" y="6820"/>
                </a:lnTo>
                <a:cubicBezTo>
                  <a:pt x="15132" y="6838"/>
                  <a:pt x="15112" y="6846"/>
                  <a:pt x="15092" y="6846"/>
                </a:cubicBezTo>
                <a:close/>
                <a:moveTo>
                  <a:pt x="13943" y="7980"/>
                </a:moveTo>
                <a:cubicBezTo>
                  <a:pt x="13888" y="7980"/>
                  <a:pt x="13836" y="7911"/>
                  <a:pt x="13812" y="7794"/>
                </a:cubicBezTo>
                <a:cubicBezTo>
                  <a:pt x="13779" y="7638"/>
                  <a:pt x="13811" y="7454"/>
                  <a:pt x="13883" y="7382"/>
                </a:cubicBezTo>
                <a:lnTo>
                  <a:pt x="14458" y="6815"/>
                </a:lnTo>
                <a:cubicBezTo>
                  <a:pt x="14531" y="6746"/>
                  <a:pt x="14616" y="6815"/>
                  <a:pt x="14649" y="6971"/>
                </a:cubicBezTo>
                <a:cubicBezTo>
                  <a:pt x="14681" y="7129"/>
                  <a:pt x="14649" y="7314"/>
                  <a:pt x="14577" y="7385"/>
                </a:cubicBezTo>
                <a:lnTo>
                  <a:pt x="14001" y="7950"/>
                </a:lnTo>
                <a:cubicBezTo>
                  <a:pt x="13983" y="7970"/>
                  <a:pt x="13963" y="7980"/>
                  <a:pt x="13943" y="7980"/>
                </a:cubicBezTo>
                <a:close/>
                <a:moveTo>
                  <a:pt x="12793" y="9109"/>
                </a:moveTo>
                <a:cubicBezTo>
                  <a:pt x="12739" y="9109"/>
                  <a:pt x="12686" y="9043"/>
                  <a:pt x="12663" y="8928"/>
                </a:cubicBezTo>
                <a:cubicBezTo>
                  <a:pt x="12630" y="8770"/>
                  <a:pt x="12661" y="8586"/>
                  <a:pt x="12734" y="8514"/>
                </a:cubicBezTo>
                <a:lnTo>
                  <a:pt x="13309" y="7950"/>
                </a:lnTo>
                <a:cubicBezTo>
                  <a:pt x="13381" y="7878"/>
                  <a:pt x="13466" y="7947"/>
                  <a:pt x="13499" y="8105"/>
                </a:cubicBezTo>
                <a:cubicBezTo>
                  <a:pt x="13532" y="8261"/>
                  <a:pt x="13499" y="8445"/>
                  <a:pt x="13426" y="8517"/>
                </a:cubicBezTo>
                <a:lnTo>
                  <a:pt x="12853" y="9081"/>
                </a:lnTo>
                <a:cubicBezTo>
                  <a:pt x="12833" y="9102"/>
                  <a:pt x="12813" y="9109"/>
                  <a:pt x="12793" y="9109"/>
                </a:cubicBezTo>
                <a:close/>
                <a:moveTo>
                  <a:pt x="11643" y="10244"/>
                </a:moveTo>
                <a:cubicBezTo>
                  <a:pt x="11588" y="10244"/>
                  <a:pt x="11536" y="10175"/>
                  <a:pt x="11512" y="10060"/>
                </a:cubicBezTo>
                <a:cubicBezTo>
                  <a:pt x="11480" y="9901"/>
                  <a:pt x="11512" y="9715"/>
                  <a:pt x="11583" y="9646"/>
                </a:cubicBezTo>
                <a:lnTo>
                  <a:pt x="12159" y="9079"/>
                </a:lnTo>
                <a:cubicBezTo>
                  <a:pt x="12232" y="9010"/>
                  <a:pt x="12316" y="9079"/>
                  <a:pt x="12349" y="9235"/>
                </a:cubicBezTo>
                <a:cubicBezTo>
                  <a:pt x="12381" y="9393"/>
                  <a:pt x="12349" y="9577"/>
                  <a:pt x="12277" y="9649"/>
                </a:cubicBezTo>
                <a:lnTo>
                  <a:pt x="11702" y="10213"/>
                </a:lnTo>
                <a:cubicBezTo>
                  <a:pt x="11683" y="10233"/>
                  <a:pt x="11663" y="10244"/>
                  <a:pt x="11643" y="10244"/>
                </a:cubicBezTo>
                <a:close/>
                <a:moveTo>
                  <a:pt x="10493" y="11373"/>
                </a:moveTo>
                <a:cubicBezTo>
                  <a:pt x="10438" y="11373"/>
                  <a:pt x="10385" y="11306"/>
                  <a:pt x="10362" y="11192"/>
                </a:cubicBezTo>
                <a:cubicBezTo>
                  <a:pt x="10330" y="11033"/>
                  <a:pt x="10362" y="10849"/>
                  <a:pt x="10435" y="10778"/>
                </a:cubicBezTo>
                <a:lnTo>
                  <a:pt x="11009" y="10213"/>
                </a:lnTo>
                <a:cubicBezTo>
                  <a:pt x="11081" y="10141"/>
                  <a:pt x="11166" y="10211"/>
                  <a:pt x="11199" y="10366"/>
                </a:cubicBezTo>
                <a:cubicBezTo>
                  <a:pt x="11231" y="10525"/>
                  <a:pt x="11199" y="10709"/>
                  <a:pt x="11128" y="10780"/>
                </a:cubicBezTo>
                <a:lnTo>
                  <a:pt x="10552" y="11347"/>
                </a:lnTo>
                <a:cubicBezTo>
                  <a:pt x="10533" y="11365"/>
                  <a:pt x="10512" y="11373"/>
                  <a:pt x="10493" y="11373"/>
                </a:cubicBezTo>
                <a:close/>
                <a:moveTo>
                  <a:pt x="9342" y="12505"/>
                </a:moveTo>
                <a:cubicBezTo>
                  <a:pt x="9288" y="12505"/>
                  <a:pt x="9236" y="12436"/>
                  <a:pt x="9213" y="12321"/>
                </a:cubicBezTo>
                <a:cubicBezTo>
                  <a:pt x="9179" y="12165"/>
                  <a:pt x="9212" y="11978"/>
                  <a:pt x="9285" y="11909"/>
                </a:cubicBezTo>
                <a:lnTo>
                  <a:pt x="9858" y="11342"/>
                </a:lnTo>
                <a:cubicBezTo>
                  <a:pt x="9931" y="11273"/>
                  <a:pt x="10015" y="11342"/>
                  <a:pt x="10048" y="11498"/>
                </a:cubicBezTo>
                <a:cubicBezTo>
                  <a:pt x="10081" y="11657"/>
                  <a:pt x="10049" y="11840"/>
                  <a:pt x="9977" y="11912"/>
                </a:cubicBezTo>
                <a:lnTo>
                  <a:pt x="9402" y="12476"/>
                </a:lnTo>
                <a:cubicBezTo>
                  <a:pt x="9384" y="12497"/>
                  <a:pt x="9363" y="12505"/>
                  <a:pt x="9342" y="12505"/>
                </a:cubicBezTo>
                <a:close/>
                <a:moveTo>
                  <a:pt x="8193" y="13636"/>
                </a:moveTo>
                <a:cubicBezTo>
                  <a:pt x="8139" y="13636"/>
                  <a:pt x="8087" y="13567"/>
                  <a:pt x="8062" y="13455"/>
                </a:cubicBezTo>
                <a:cubicBezTo>
                  <a:pt x="8030" y="13297"/>
                  <a:pt x="8062" y="13113"/>
                  <a:pt x="8134" y="13039"/>
                </a:cubicBezTo>
                <a:lnTo>
                  <a:pt x="8708" y="12476"/>
                </a:lnTo>
                <a:cubicBezTo>
                  <a:pt x="8781" y="12405"/>
                  <a:pt x="8866" y="12474"/>
                  <a:pt x="8899" y="12632"/>
                </a:cubicBezTo>
                <a:cubicBezTo>
                  <a:pt x="8931" y="12788"/>
                  <a:pt x="8900" y="12972"/>
                  <a:pt x="8827" y="13044"/>
                </a:cubicBezTo>
                <a:lnTo>
                  <a:pt x="8253" y="13611"/>
                </a:lnTo>
                <a:cubicBezTo>
                  <a:pt x="8234" y="13629"/>
                  <a:pt x="8213" y="13636"/>
                  <a:pt x="8193" y="13636"/>
                </a:cubicBezTo>
                <a:close/>
                <a:moveTo>
                  <a:pt x="7044" y="14768"/>
                </a:moveTo>
                <a:cubicBezTo>
                  <a:pt x="6989" y="14768"/>
                  <a:pt x="6936" y="14699"/>
                  <a:pt x="6913" y="14584"/>
                </a:cubicBezTo>
                <a:cubicBezTo>
                  <a:pt x="6880" y="14428"/>
                  <a:pt x="6911" y="14244"/>
                  <a:pt x="6984" y="14173"/>
                </a:cubicBezTo>
                <a:lnTo>
                  <a:pt x="7559" y="13606"/>
                </a:lnTo>
                <a:cubicBezTo>
                  <a:pt x="7631" y="13534"/>
                  <a:pt x="7717" y="13603"/>
                  <a:pt x="7749" y="13762"/>
                </a:cubicBezTo>
                <a:cubicBezTo>
                  <a:pt x="7782" y="13918"/>
                  <a:pt x="7750" y="14104"/>
                  <a:pt x="7677" y="14175"/>
                </a:cubicBezTo>
                <a:lnTo>
                  <a:pt x="7102" y="14740"/>
                </a:lnTo>
                <a:cubicBezTo>
                  <a:pt x="7083" y="14758"/>
                  <a:pt x="7063" y="14768"/>
                  <a:pt x="7044" y="14768"/>
                </a:cubicBezTo>
                <a:close/>
                <a:moveTo>
                  <a:pt x="5893" y="15900"/>
                </a:moveTo>
                <a:cubicBezTo>
                  <a:pt x="5839" y="15900"/>
                  <a:pt x="5786" y="15831"/>
                  <a:pt x="5763" y="15716"/>
                </a:cubicBezTo>
                <a:cubicBezTo>
                  <a:pt x="5730" y="15560"/>
                  <a:pt x="5762" y="15374"/>
                  <a:pt x="5835" y="15302"/>
                </a:cubicBezTo>
                <a:lnTo>
                  <a:pt x="6410" y="14737"/>
                </a:lnTo>
                <a:cubicBezTo>
                  <a:pt x="6482" y="14666"/>
                  <a:pt x="6566" y="14737"/>
                  <a:pt x="6599" y="14893"/>
                </a:cubicBezTo>
                <a:cubicBezTo>
                  <a:pt x="6632" y="15052"/>
                  <a:pt x="6600" y="15236"/>
                  <a:pt x="6527" y="15307"/>
                </a:cubicBezTo>
                <a:lnTo>
                  <a:pt x="5952" y="15872"/>
                </a:lnTo>
                <a:cubicBezTo>
                  <a:pt x="5933" y="15890"/>
                  <a:pt x="5913" y="15900"/>
                  <a:pt x="5893" y="15900"/>
                </a:cubicBezTo>
                <a:close/>
                <a:moveTo>
                  <a:pt x="4743" y="17032"/>
                </a:moveTo>
                <a:cubicBezTo>
                  <a:pt x="4690" y="17032"/>
                  <a:pt x="4637" y="16963"/>
                  <a:pt x="4613" y="16848"/>
                </a:cubicBezTo>
                <a:cubicBezTo>
                  <a:pt x="4580" y="16689"/>
                  <a:pt x="4612" y="16505"/>
                  <a:pt x="4685" y="16436"/>
                </a:cubicBezTo>
                <a:lnTo>
                  <a:pt x="5259" y="15869"/>
                </a:lnTo>
                <a:cubicBezTo>
                  <a:pt x="5332" y="15798"/>
                  <a:pt x="5416" y="15867"/>
                  <a:pt x="5449" y="16025"/>
                </a:cubicBezTo>
                <a:cubicBezTo>
                  <a:pt x="5482" y="16181"/>
                  <a:pt x="5449" y="16367"/>
                  <a:pt x="5378" y="16436"/>
                </a:cubicBezTo>
                <a:lnTo>
                  <a:pt x="4803" y="17003"/>
                </a:lnTo>
                <a:cubicBezTo>
                  <a:pt x="4783" y="17021"/>
                  <a:pt x="4764" y="17032"/>
                  <a:pt x="4743" y="17032"/>
                </a:cubicBezTo>
                <a:close/>
                <a:moveTo>
                  <a:pt x="3594" y="18163"/>
                </a:moveTo>
                <a:cubicBezTo>
                  <a:pt x="3540" y="18163"/>
                  <a:pt x="3487" y="18094"/>
                  <a:pt x="3462" y="17979"/>
                </a:cubicBezTo>
                <a:cubicBezTo>
                  <a:pt x="3430" y="17823"/>
                  <a:pt x="3462" y="17637"/>
                  <a:pt x="3534" y="17565"/>
                </a:cubicBezTo>
                <a:lnTo>
                  <a:pt x="4109" y="17001"/>
                </a:lnTo>
                <a:cubicBezTo>
                  <a:pt x="4182" y="16929"/>
                  <a:pt x="4267" y="17001"/>
                  <a:pt x="4298" y="17157"/>
                </a:cubicBezTo>
                <a:cubicBezTo>
                  <a:pt x="4331" y="17312"/>
                  <a:pt x="4300" y="17499"/>
                  <a:pt x="4228" y="17571"/>
                </a:cubicBezTo>
                <a:lnTo>
                  <a:pt x="3652" y="18135"/>
                </a:lnTo>
                <a:cubicBezTo>
                  <a:pt x="3634" y="18153"/>
                  <a:pt x="3614" y="18163"/>
                  <a:pt x="3594" y="18163"/>
                </a:cubicBezTo>
                <a:close/>
                <a:moveTo>
                  <a:pt x="2444" y="19295"/>
                </a:moveTo>
                <a:cubicBezTo>
                  <a:pt x="2389" y="19295"/>
                  <a:pt x="2337" y="19226"/>
                  <a:pt x="2314" y="19111"/>
                </a:cubicBezTo>
                <a:cubicBezTo>
                  <a:pt x="2281" y="18955"/>
                  <a:pt x="2313" y="18769"/>
                  <a:pt x="2384" y="18700"/>
                </a:cubicBezTo>
                <a:lnTo>
                  <a:pt x="2961" y="18133"/>
                </a:lnTo>
                <a:cubicBezTo>
                  <a:pt x="3032" y="18064"/>
                  <a:pt x="3117" y="18130"/>
                  <a:pt x="3150" y="18288"/>
                </a:cubicBezTo>
                <a:cubicBezTo>
                  <a:pt x="3182" y="18444"/>
                  <a:pt x="3150" y="18628"/>
                  <a:pt x="3077" y="18700"/>
                </a:cubicBezTo>
                <a:lnTo>
                  <a:pt x="2503" y="19267"/>
                </a:lnTo>
                <a:cubicBezTo>
                  <a:pt x="2484" y="19285"/>
                  <a:pt x="2464" y="19295"/>
                  <a:pt x="2444" y="19295"/>
                </a:cubicBezTo>
                <a:close/>
                <a:moveTo>
                  <a:pt x="1294" y="20427"/>
                </a:moveTo>
                <a:cubicBezTo>
                  <a:pt x="1239" y="20427"/>
                  <a:pt x="1187" y="20358"/>
                  <a:pt x="1163" y="20243"/>
                </a:cubicBezTo>
                <a:cubicBezTo>
                  <a:pt x="1131" y="20087"/>
                  <a:pt x="1163" y="19900"/>
                  <a:pt x="1234" y="19829"/>
                </a:cubicBezTo>
                <a:lnTo>
                  <a:pt x="1810" y="19264"/>
                </a:lnTo>
                <a:cubicBezTo>
                  <a:pt x="1881" y="19193"/>
                  <a:pt x="1967" y="19264"/>
                  <a:pt x="2000" y="19420"/>
                </a:cubicBezTo>
                <a:cubicBezTo>
                  <a:pt x="2032" y="19576"/>
                  <a:pt x="2000" y="19763"/>
                  <a:pt x="1928" y="19834"/>
                </a:cubicBezTo>
                <a:lnTo>
                  <a:pt x="1353" y="20399"/>
                </a:lnTo>
                <a:cubicBezTo>
                  <a:pt x="1334" y="20417"/>
                  <a:pt x="1313" y="20427"/>
                  <a:pt x="1294" y="20427"/>
                </a:cubicBezTo>
                <a:close/>
                <a:moveTo>
                  <a:pt x="143" y="21556"/>
                </a:moveTo>
                <a:cubicBezTo>
                  <a:pt x="89" y="21556"/>
                  <a:pt x="38" y="21490"/>
                  <a:pt x="13" y="21375"/>
                </a:cubicBezTo>
                <a:cubicBezTo>
                  <a:pt x="-20" y="21216"/>
                  <a:pt x="13" y="21032"/>
                  <a:pt x="86" y="20963"/>
                </a:cubicBezTo>
                <a:lnTo>
                  <a:pt x="659" y="20396"/>
                </a:lnTo>
                <a:cubicBezTo>
                  <a:pt x="732" y="20324"/>
                  <a:pt x="816" y="20394"/>
                  <a:pt x="849" y="20549"/>
                </a:cubicBezTo>
                <a:cubicBezTo>
                  <a:pt x="882" y="20708"/>
                  <a:pt x="850" y="20894"/>
                  <a:pt x="777" y="20963"/>
                </a:cubicBezTo>
                <a:lnTo>
                  <a:pt x="203" y="21530"/>
                </a:lnTo>
                <a:cubicBezTo>
                  <a:pt x="184" y="21548"/>
                  <a:pt x="163" y="21556"/>
                  <a:pt x="143" y="2155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49" name="Shape 1706"/>
          <p:cNvSpPr/>
          <p:nvPr/>
        </p:nvSpPr>
        <p:spPr>
          <a:xfrm>
            <a:off x="7537766" y="4129177"/>
            <a:ext cx="2135842" cy="9273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3" h="21563" extrusionOk="0">
                <a:moveTo>
                  <a:pt x="651" y="1046"/>
                </a:moveTo>
                <a:cubicBezTo>
                  <a:pt x="631" y="1046"/>
                  <a:pt x="612" y="1035"/>
                  <a:pt x="594" y="1018"/>
                </a:cubicBezTo>
                <a:lnTo>
                  <a:pt x="74" y="505"/>
                </a:lnTo>
                <a:cubicBezTo>
                  <a:pt x="8" y="439"/>
                  <a:pt x="-19" y="280"/>
                  <a:pt x="13" y="150"/>
                </a:cubicBezTo>
                <a:cubicBezTo>
                  <a:pt x="45" y="17"/>
                  <a:pt x="123" y="-37"/>
                  <a:pt x="189" y="26"/>
                </a:cubicBezTo>
                <a:lnTo>
                  <a:pt x="709" y="539"/>
                </a:lnTo>
                <a:cubicBezTo>
                  <a:pt x="774" y="607"/>
                  <a:pt x="800" y="766"/>
                  <a:pt x="769" y="896"/>
                </a:cubicBezTo>
                <a:cubicBezTo>
                  <a:pt x="747" y="989"/>
                  <a:pt x="699" y="1046"/>
                  <a:pt x="651" y="1046"/>
                </a:cubicBezTo>
                <a:close/>
                <a:moveTo>
                  <a:pt x="1691" y="2072"/>
                </a:moveTo>
                <a:cubicBezTo>
                  <a:pt x="1672" y="2072"/>
                  <a:pt x="1651" y="2061"/>
                  <a:pt x="1633" y="2044"/>
                </a:cubicBezTo>
                <a:lnTo>
                  <a:pt x="1113" y="1531"/>
                </a:lnTo>
                <a:cubicBezTo>
                  <a:pt x="1048" y="1466"/>
                  <a:pt x="1021" y="1307"/>
                  <a:pt x="1052" y="1176"/>
                </a:cubicBezTo>
                <a:cubicBezTo>
                  <a:pt x="1085" y="1044"/>
                  <a:pt x="1163" y="989"/>
                  <a:pt x="1229" y="1055"/>
                </a:cubicBezTo>
                <a:lnTo>
                  <a:pt x="1748" y="1566"/>
                </a:lnTo>
                <a:cubicBezTo>
                  <a:pt x="1814" y="1631"/>
                  <a:pt x="1840" y="1792"/>
                  <a:pt x="1808" y="1922"/>
                </a:cubicBezTo>
                <a:cubicBezTo>
                  <a:pt x="1785" y="2016"/>
                  <a:pt x="1739" y="2072"/>
                  <a:pt x="1691" y="2072"/>
                </a:cubicBezTo>
                <a:close/>
                <a:moveTo>
                  <a:pt x="2730" y="3099"/>
                </a:moveTo>
                <a:cubicBezTo>
                  <a:pt x="2711" y="3099"/>
                  <a:pt x="2691" y="3088"/>
                  <a:pt x="2673" y="3070"/>
                </a:cubicBezTo>
                <a:lnTo>
                  <a:pt x="2153" y="2557"/>
                </a:lnTo>
                <a:cubicBezTo>
                  <a:pt x="2087" y="2492"/>
                  <a:pt x="2060" y="2333"/>
                  <a:pt x="2092" y="2203"/>
                </a:cubicBezTo>
                <a:cubicBezTo>
                  <a:pt x="2124" y="2070"/>
                  <a:pt x="2202" y="2016"/>
                  <a:pt x="2268" y="2079"/>
                </a:cubicBezTo>
                <a:lnTo>
                  <a:pt x="2788" y="2594"/>
                </a:lnTo>
                <a:cubicBezTo>
                  <a:pt x="2853" y="2657"/>
                  <a:pt x="2881" y="2816"/>
                  <a:pt x="2847" y="2949"/>
                </a:cubicBezTo>
                <a:cubicBezTo>
                  <a:pt x="2826" y="3042"/>
                  <a:pt x="2779" y="3099"/>
                  <a:pt x="2730" y="3099"/>
                </a:cubicBezTo>
                <a:close/>
                <a:moveTo>
                  <a:pt x="3769" y="4123"/>
                </a:moveTo>
                <a:cubicBezTo>
                  <a:pt x="3750" y="4123"/>
                  <a:pt x="3730" y="4116"/>
                  <a:pt x="3712" y="4097"/>
                </a:cubicBezTo>
                <a:lnTo>
                  <a:pt x="3192" y="3584"/>
                </a:lnTo>
                <a:cubicBezTo>
                  <a:pt x="3126" y="3518"/>
                  <a:pt x="3100" y="3360"/>
                  <a:pt x="3131" y="3229"/>
                </a:cubicBezTo>
                <a:cubicBezTo>
                  <a:pt x="3164" y="3096"/>
                  <a:pt x="3242" y="3042"/>
                  <a:pt x="3308" y="3105"/>
                </a:cubicBezTo>
                <a:lnTo>
                  <a:pt x="3827" y="3621"/>
                </a:lnTo>
                <a:cubicBezTo>
                  <a:pt x="3893" y="3684"/>
                  <a:pt x="3920" y="3842"/>
                  <a:pt x="3887" y="3975"/>
                </a:cubicBezTo>
                <a:cubicBezTo>
                  <a:pt x="3865" y="4071"/>
                  <a:pt x="3818" y="4123"/>
                  <a:pt x="3769" y="4123"/>
                </a:cubicBezTo>
                <a:close/>
                <a:moveTo>
                  <a:pt x="4809" y="5149"/>
                </a:moveTo>
                <a:cubicBezTo>
                  <a:pt x="4789" y="5149"/>
                  <a:pt x="4770" y="5143"/>
                  <a:pt x="4752" y="5123"/>
                </a:cubicBezTo>
                <a:lnTo>
                  <a:pt x="4231" y="4610"/>
                </a:lnTo>
                <a:cubicBezTo>
                  <a:pt x="4166" y="4545"/>
                  <a:pt x="4139" y="4386"/>
                  <a:pt x="4170" y="4253"/>
                </a:cubicBezTo>
                <a:cubicBezTo>
                  <a:pt x="4204" y="4123"/>
                  <a:pt x="4281" y="4069"/>
                  <a:pt x="4347" y="4132"/>
                </a:cubicBezTo>
                <a:lnTo>
                  <a:pt x="4867" y="4647"/>
                </a:lnTo>
                <a:cubicBezTo>
                  <a:pt x="4932" y="4710"/>
                  <a:pt x="4960" y="4869"/>
                  <a:pt x="4926" y="4999"/>
                </a:cubicBezTo>
                <a:cubicBezTo>
                  <a:pt x="4904" y="5095"/>
                  <a:pt x="4857" y="5149"/>
                  <a:pt x="4809" y="5149"/>
                </a:cubicBezTo>
                <a:close/>
                <a:moveTo>
                  <a:pt x="5848" y="6176"/>
                </a:moveTo>
                <a:cubicBezTo>
                  <a:pt x="5828" y="6176"/>
                  <a:pt x="5809" y="6167"/>
                  <a:pt x="5791" y="6150"/>
                </a:cubicBezTo>
                <a:lnTo>
                  <a:pt x="5271" y="5636"/>
                </a:lnTo>
                <a:cubicBezTo>
                  <a:pt x="5206" y="5571"/>
                  <a:pt x="5178" y="5415"/>
                  <a:pt x="5210" y="5280"/>
                </a:cubicBezTo>
                <a:cubicBezTo>
                  <a:pt x="5243" y="5149"/>
                  <a:pt x="5321" y="5095"/>
                  <a:pt x="5387" y="5158"/>
                </a:cubicBezTo>
                <a:lnTo>
                  <a:pt x="5906" y="5674"/>
                </a:lnTo>
                <a:cubicBezTo>
                  <a:pt x="5972" y="5737"/>
                  <a:pt x="5999" y="5895"/>
                  <a:pt x="5966" y="6028"/>
                </a:cubicBezTo>
                <a:cubicBezTo>
                  <a:pt x="5944" y="6123"/>
                  <a:pt x="5897" y="6176"/>
                  <a:pt x="5848" y="6176"/>
                </a:cubicBezTo>
                <a:close/>
                <a:moveTo>
                  <a:pt x="6888" y="7202"/>
                </a:moveTo>
                <a:cubicBezTo>
                  <a:pt x="6869" y="7202"/>
                  <a:pt x="6849" y="7194"/>
                  <a:pt x="6830" y="7176"/>
                </a:cubicBezTo>
                <a:lnTo>
                  <a:pt x="6311" y="6663"/>
                </a:lnTo>
                <a:cubicBezTo>
                  <a:pt x="6245" y="6600"/>
                  <a:pt x="6218" y="6439"/>
                  <a:pt x="6249" y="6308"/>
                </a:cubicBezTo>
                <a:cubicBezTo>
                  <a:pt x="6282" y="6176"/>
                  <a:pt x="6361" y="6121"/>
                  <a:pt x="6426" y="6185"/>
                </a:cubicBezTo>
                <a:lnTo>
                  <a:pt x="6945" y="6698"/>
                </a:lnTo>
                <a:cubicBezTo>
                  <a:pt x="7011" y="6763"/>
                  <a:pt x="7038" y="6922"/>
                  <a:pt x="7006" y="7054"/>
                </a:cubicBezTo>
                <a:cubicBezTo>
                  <a:pt x="6984" y="7148"/>
                  <a:pt x="6936" y="7202"/>
                  <a:pt x="6888" y="7202"/>
                </a:cubicBezTo>
                <a:close/>
                <a:moveTo>
                  <a:pt x="7927" y="8229"/>
                </a:moveTo>
                <a:cubicBezTo>
                  <a:pt x="7908" y="8229"/>
                  <a:pt x="7888" y="8220"/>
                  <a:pt x="7870" y="8202"/>
                </a:cubicBezTo>
                <a:lnTo>
                  <a:pt x="7350" y="7689"/>
                </a:lnTo>
                <a:cubicBezTo>
                  <a:pt x="7284" y="7624"/>
                  <a:pt x="7257" y="7465"/>
                  <a:pt x="7289" y="7335"/>
                </a:cubicBezTo>
                <a:cubicBezTo>
                  <a:pt x="7322" y="7202"/>
                  <a:pt x="7400" y="7148"/>
                  <a:pt x="7465" y="7211"/>
                </a:cubicBezTo>
                <a:lnTo>
                  <a:pt x="7985" y="7724"/>
                </a:lnTo>
                <a:cubicBezTo>
                  <a:pt x="8051" y="7789"/>
                  <a:pt x="8078" y="7948"/>
                  <a:pt x="8045" y="8081"/>
                </a:cubicBezTo>
                <a:cubicBezTo>
                  <a:pt x="8023" y="8174"/>
                  <a:pt x="7975" y="8229"/>
                  <a:pt x="7927" y="8229"/>
                </a:cubicBezTo>
                <a:close/>
                <a:moveTo>
                  <a:pt x="8967" y="9255"/>
                </a:moveTo>
                <a:cubicBezTo>
                  <a:pt x="8947" y="9255"/>
                  <a:pt x="8928" y="9246"/>
                  <a:pt x="8909" y="9229"/>
                </a:cubicBezTo>
                <a:lnTo>
                  <a:pt x="8390" y="8713"/>
                </a:lnTo>
                <a:cubicBezTo>
                  <a:pt x="8324" y="8650"/>
                  <a:pt x="8297" y="8492"/>
                  <a:pt x="8328" y="8361"/>
                </a:cubicBezTo>
                <a:cubicBezTo>
                  <a:pt x="8361" y="8229"/>
                  <a:pt x="8439" y="8172"/>
                  <a:pt x="8505" y="8239"/>
                </a:cubicBezTo>
                <a:lnTo>
                  <a:pt x="9025" y="8750"/>
                </a:lnTo>
                <a:cubicBezTo>
                  <a:pt x="9090" y="8816"/>
                  <a:pt x="9117" y="8974"/>
                  <a:pt x="9085" y="9107"/>
                </a:cubicBezTo>
                <a:cubicBezTo>
                  <a:pt x="9063" y="9200"/>
                  <a:pt x="9015" y="9255"/>
                  <a:pt x="8967" y="9255"/>
                </a:cubicBezTo>
                <a:close/>
                <a:moveTo>
                  <a:pt x="10006" y="10281"/>
                </a:moveTo>
                <a:cubicBezTo>
                  <a:pt x="9986" y="10281"/>
                  <a:pt x="9967" y="10272"/>
                  <a:pt x="9948" y="10255"/>
                </a:cubicBezTo>
                <a:lnTo>
                  <a:pt x="9429" y="9742"/>
                </a:lnTo>
                <a:cubicBezTo>
                  <a:pt x="9363" y="9677"/>
                  <a:pt x="9336" y="9518"/>
                  <a:pt x="9368" y="9388"/>
                </a:cubicBezTo>
                <a:cubicBezTo>
                  <a:pt x="9401" y="9255"/>
                  <a:pt x="9479" y="9198"/>
                  <a:pt x="9544" y="9264"/>
                </a:cubicBezTo>
                <a:lnTo>
                  <a:pt x="10064" y="9777"/>
                </a:lnTo>
                <a:cubicBezTo>
                  <a:pt x="10129" y="9842"/>
                  <a:pt x="10157" y="10001"/>
                  <a:pt x="10124" y="10133"/>
                </a:cubicBezTo>
                <a:cubicBezTo>
                  <a:pt x="10102" y="10227"/>
                  <a:pt x="10054" y="10281"/>
                  <a:pt x="10006" y="10281"/>
                </a:cubicBezTo>
                <a:close/>
                <a:moveTo>
                  <a:pt x="11046" y="11310"/>
                </a:moveTo>
                <a:cubicBezTo>
                  <a:pt x="11025" y="11310"/>
                  <a:pt x="11007" y="11299"/>
                  <a:pt x="10988" y="11281"/>
                </a:cubicBezTo>
                <a:lnTo>
                  <a:pt x="10469" y="10769"/>
                </a:lnTo>
                <a:cubicBezTo>
                  <a:pt x="10403" y="10703"/>
                  <a:pt x="10375" y="10544"/>
                  <a:pt x="10408" y="10414"/>
                </a:cubicBezTo>
                <a:cubicBezTo>
                  <a:pt x="10440" y="10281"/>
                  <a:pt x="10518" y="10227"/>
                  <a:pt x="10584" y="10292"/>
                </a:cubicBezTo>
                <a:lnTo>
                  <a:pt x="11104" y="10803"/>
                </a:lnTo>
                <a:cubicBezTo>
                  <a:pt x="11169" y="10869"/>
                  <a:pt x="11196" y="11029"/>
                  <a:pt x="11163" y="11160"/>
                </a:cubicBezTo>
                <a:cubicBezTo>
                  <a:pt x="11141" y="11253"/>
                  <a:pt x="11094" y="11310"/>
                  <a:pt x="11046" y="11310"/>
                </a:cubicBezTo>
                <a:close/>
                <a:moveTo>
                  <a:pt x="12085" y="12336"/>
                </a:moveTo>
                <a:cubicBezTo>
                  <a:pt x="12066" y="12336"/>
                  <a:pt x="12046" y="12325"/>
                  <a:pt x="12027" y="12308"/>
                </a:cubicBezTo>
                <a:lnTo>
                  <a:pt x="11508" y="11795"/>
                </a:lnTo>
                <a:cubicBezTo>
                  <a:pt x="11442" y="11730"/>
                  <a:pt x="11415" y="11571"/>
                  <a:pt x="11447" y="11440"/>
                </a:cubicBezTo>
                <a:cubicBezTo>
                  <a:pt x="11479" y="11308"/>
                  <a:pt x="11558" y="11253"/>
                  <a:pt x="11623" y="11316"/>
                </a:cubicBezTo>
                <a:lnTo>
                  <a:pt x="12143" y="11830"/>
                </a:lnTo>
                <a:cubicBezTo>
                  <a:pt x="12208" y="11895"/>
                  <a:pt x="12234" y="12054"/>
                  <a:pt x="12203" y="12186"/>
                </a:cubicBezTo>
                <a:cubicBezTo>
                  <a:pt x="12181" y="12280"/>
                  <a:pt x="12133" y="12336"/>
                  <a:pt x="12085" y="12336"/>
                </a:cubicBezTo>
                <a:close/>
                <a:moveTo>
                  <a:pt x="13125" y="13361"/>
                </a:moveTo>
                <a:cubicBezTo>
                  <a:pt x="13105" y="13361"/>
                  <a:pt x="13085" y="13354"/>
                  <a:pt x="13067" y="13332"/>
                </a:cubicBezTo>
                <a:lnTo>
                  <a:pt x="12547" y="12821"/>
                </a:lnTo>
                <a:cubicBezTo>
                  <a:pt x="12482" y="12756"/>
                  <a:pt x="12455" y="12597"/>
                  <a:pt x="12486" y="12467"/>
                </a:cubicBezTo>
                <a:cubicBezTo>
                  <a:pt x="12519" y="12334"/>
                  <a:pt x="12597" y="12280"/>
                  <a:pt x="12662" y="12343"/>
                </a:cubicBezTo>
                <a:lnTo>
                  <a:pt x="13182" y="12858"/>
                </a:lnTo>
                <a:cubicBezTo>
                  <a:pt x="13248" y="12921"/>
                  <a:pt x="13275" y="13082"/>
                  <a:pt x="13242" y="13213"/>
                </a:cubicBezTo>
                <a:cubicBezTo>
                  <a:pt x="13220" y="13306"/>
                  <a:pt x="13173" y="13361"/>
                  <a:pt x="13125" y="13361"/>
                </a:cubicBezTo>
                <a:close/>
                <a:moveTo>
                  <a:pt x="14164" y="14389"/>
                </a:moveTo>
                <a:cubicBezTo>
                  <a:pt x="14145" y="14389"/>
                  <a:pt x="14124" y="14381"/>
                  <a:pt x="14107" y="14361"/>
                </a:cubicBezTo>
                <a:lnTo>
                  <a:pt x="13587" y="13848"/>
                </a:lnTo>
                <a:cubicBezTo>
                  <a:pt x="13521" y="13782"/>
                  <a:pt x="13494" y="13624"/>
                  <a:pt x="13527" y="13493"/>
                </a:cubicBezTo>
                <a:cubicBezTo>
                  <a:pt x="13558" y="13361"/>
                  <a:pt x="13636" y="13306"/>
                  <a:pt x="13702" y="13369"/>
                </a:cubicBezTo>
                <a:lnTo>
                  <a:pt x="14222" y="13884"/>
                </a:lnTo>
                <a:cubicBezTo>
                  <a:pt x="14287" y="13947"/>
                  <a:pt x="14314" y="14106"/>
                  <a:pt x="14281" y="14237"/>
                </a:cubicBezTo>
                <a:cubicBezTo>
                  <a:pt x="14260" y="14333"/>
                  <a:pt x="14212" y="14389"/>
                  <a:pt x="14164" y="14389"/>
                </a:cubicBezTo>
                <a:close/>
                <a:moveTo>
                  <a:pt x="15204" y="15413"/>
                </a:moveTo>
                <a:cubicBezTo>
                  <a:pt x="15185" y="15413"/>
                  <a:pt x="15164" y="15405"/>
                  <a:pt x="15146" y="15387"/>
                </a:cubicBezTo>
                <a:lnTo>
                  <a:pt x="14626" y="14874"/>
                </a:lnTo>
                <a:cubicBezTo>
                  <a:pt x="14561" y="14809"/>
                  <a:pt x="14534" y="14650"/>
                  <a:pt x="14566" y="14517"/>
                </a:cubicBezTo>
                <a:cubicBezTo>
                  <a:pt x="14598" y="14387"/>
                  <a:pt x="14676" y="14333"/>
                  <a:pt x="14741" y="14396"/>
                </a:cubicBezTo>
                <a:lnTo>
                  <a:pt x="15261" y="14911"/>
                </a:lnTo>
                <a:cubicBezTo>
                  <a:pt x="15327" y="14974"/>
                  <a:pt x="15354" y="15133"/>
                  <a:pt x="15321" y="15265"/>
                </a:cubicBezTo>
                <a:cubicBezTo>
                  <a:pt x="15299" y="15359"/>
                  <a:pt x="15252" y="15413"/>
                  <a:pt x="15204" y="15413"/>
                </a:cubicBezTo>
                <a:close/>
                <a:moveTo>
                  <a:pt x="16243" y="16440"/>
                </a:moveTo>
                <a:cubicBezTo>
                  <a:pt x="16224" y="16440"/>
                  <a:pt x="16203" y="16431"/>
                  <a:pt x="16186" y="16414"/>
                </a:cubicBezTo>
                <a:lnTo>
                  <a:pt x="15665" y="15900"/>
                </a:lnTo>
                <a:cubicBezTo>
                  <a:pt x="15600" y="15835"/>
                  <a:pt x="15573" y="15676"/>
                  <a:pt x="15605" y="15544"/>
                </a:cubicBezTo>
                <a:cubicBezTo>
                  <a:pt x="15637" y="15413"/>
                  <a:pt x="15715" y="15359"/>
                  <a:pt x="15781" y="15422"/>
                </a:cubicBezTo>
                <a:lnTo>
                  <a:pt x="16301" y="15935"/>
                </a:lnTo>
                <a:cubicBezTo>
                  <a:pt x="16366" y="16000"/>
                  <a:pt x="16394" y="16159"/>
                  <a:pt x="16361" y="16292"/>
                </a:cubicBezTo>
                <a:cubicBezTo>
                  <a:pt x="16338" y="16385"/>
                  <a:pt x="16291" y="16440"/>
                  <a:pt x="16243" y="16440"/>
                </a:cubicBezTo>
                <a:close/>
                <a:moveTo>
                  <a:pt x="17282" y="17466"/>
                </a:moveTo>
                <a:cubicBezTo>
                  <a:pt x="17264" y="17466"/>
                  <a:pt x="17243" y="17458"/>
                  <a:pt x="17225" y="17440"/>
                </a:cubicBezTo>
                <a:lnTo>
                  <a:pt x="16705" y="16927"/>
                </a:lnTo>
                <a:cubicBezTo>
                  <a:pt x="16640" y="16862"/>
                  <a:pt x="16612" y="16703"/>
                  <a:pt x="16644" y="16572"/>
                </a:cubicBezTo>
                <a:cubicBezTo>
                  <a:pt x="16677" y="16440"/>
                  <a:pt x="16755" y="16385"/>
                  <a:pt x="16821" y="16448"/>
                </a:cubicBezTo>
                <a:lnTo>
                  <a:pt x="17340" y="16964"/>
                </a:lnTo>
                <a:cubicBezTo>
                  <a:pt x="17405" y="17027"/>
                  <a:pt x="17433" y="17186"/>
                  <a:pt x="17400" y="17318"/>
                </a:cubicBezTo>
                <a:cubicBezTo>
                  <a:pt x="17378" y="17412"/>
                  <a:pt x="17332" y="17466"/>
                  <a:pt x="17282" y="17466"/>
                </a:cubicBezTo>
                <a:close/>
                <a:moveTo>
                  <a:pt x="18322" y="18492"/>
                </a:moveTo>
                <a:cubicBezTo>
                  <a:pt x="18303" y="18492"/>
                  <a:pt x="18283" y="18484"/>
                  <a:pt x="18264" y="18467"/>
                </a:cubicBezTo>
                <a:lnTo>
                  <a:pt x="17744" y="17953"/>
                </a:lnTo>
                <a:cubicBezTo>
                  <a:pt x="17679" y="17888"/>
                  <a:pt x="17652" y="17729"/>
                  <a:pt x="17683" y="17599"/>
                </a:cubicBezTo>
                <a:cubicBezTo>
                  <a:pt x="17716" y="17466"/>
                  <a:pt x="17794" y="17410"/>
                  <a:pt x="17860" y="17477"/>
                </a:cubicBezTo>
                <a:lnTo>
                  <a:pt x="18379" y="17988"/>
                </a:lnTo>
                <a:cubicBezTo>
                  <a:pt x="18445" y="18053"/>
                  <a:pt x="18472" y="18212"/>
                  <a:pt x="18439" y="18345"/>
                </a:cubicBezTo>
                <a:cubicBezTo>
                  <a:pt x="18417" y="18438"/>
                  <a:pt x="18371" y="18492"/>
                  <a:pt x="18322" y="18492"/>
                </a:cubicBezTo>
                <a:close/>
                <a:moveTo>
                  <a:pt x="19361" y="19519"/>
                </a:moveTo>
                <a:cubicBezTo>
                  <a:pt x="19342" y="19519"/>
                  <a:pt x="19322" y="19510"/>
                  <a:pt x="19304" y="19493"/>
                </a:cubicBezTo>
                <a:lnTo>
                  <a:pt x="18784" y="18979"/>
                </a:lnTo>
                <a:cubicBezTo>
                  <a:pt x="18718" y="18914"/>
                  <a:pt x="18691" y="18756"/>
                  <a:pt x="18724" y="18625"/>
                </a:cubicBezTo>
                <a:cubicBezTo>
                  <a:pt x="18756" y="18492"/>
                  <a:pt x="18834" y="18438"/>
                  <a:pt x="18899" y="18503"/>
                </a:cubicBezTo>
                <a:lnTo>
                  <a:pt x="19419" y="19017"/>
                </a:lnTo>
                <a:cubicBezTo>
                  <a:pt x="19485" y="19080"/>
                  <a:pt x="19512" y="19238"/>
                  <a:pt x="19480" y="19371"/>
                </a:cubicBezTo>
                <a:cubicBezTo>
                  <a:pt x="19457" y="19465"/>
                  <a:pt x="19409" y="19519"/>
                  <a:pt x="19361" y="19519"/>
                </a:cubicBezTo>
                <a:close/>
                <a:moveTo>
                  <a:pt x="20400" y="20548"/>
                </a:moveTo>
                <a:cubicBezTo>
                  <a:pt x="20382" y="20548"/>
                  <a:pt x="20362" y="20537"/>
                  <a:pt x="20343" y="20519"/>
                </a:cubicBezTo>
                <a:lnTo>
                  <a:pt x="19824" y="20006"/>
                </a:lnTo>
                <a:cubicBezTo>
                  <a:pt x="19757" y="19941"/>
                  <a:pt x="19731" y="19782"/>
                  <a:pt x="19763" y="19651"/>
                </a:cubicBezTo>
                <a:cubicBezTo>
                  <a:pt x="19795" y="19519"/>
                  <a:pt x="19874" y="19462"/>
                  <a:pt x="19939" y="19530"/>
                </a:cubicBezTo>
                <a:lnTo>
                  <a:pt x="20458" y="20041"/>
                </a:lnTo>
                <a:cubicBezTo>
                  <a:pt x="20524" y="20106"/>
                  <a:pt x="20551" y="20265"/>
                  <a:pt x="20519" y="20398"/>
                </a:cubicBezTo>
                <a:cubicBezTo>
                  <a:pt x="20497" y="20491"/>
                  <a:pt x="20449" y="20548"/>
                  <a:pt x="20400" y="20548"/>
                </a:cubicBezTo>
                <a:close/>
                <a:moveTo>
                  <a:pt x="21431" y="21563"/>
                </a:moveTo>
                <a:cubicBezTo>
                  <a:pt x="21412" y="21563"/>
                  <a:pt x="21392" y="21554"/>
                  <a:pt x="21373" y="21537"/>
                </a:cubicBezTo>
                <a:lnTo>
                  <a:pt x="20863" y="21032"/>
                </a:lnTo>
                <a:cubicBezTo>
                  <a:pt x="20797" y="20967"/>
                  <a:pt x="20770" y="20809"/>
                  <a:pt x="20803" y="20678"/>
                </a:cubicBezTo>
                <a:cubicBezTo>
                  <a:pt x="20835" y="20545"/>
                  <a:pt x="20913" y="20491"/>
                  <a:pt x="20978" y="20556"/>
                </a:cubicBezTo>
                <a:lnTo>
                  <a:pt x="21490" y="21059"/>
                </a:lnTo>
                <a:cubicBezTo>
                  <a:pt x="21554" y="21124"/>
                  <a:pt x="21581" y="21282"/>
                  <a:pt x="21549" y="21415"/>
                </a:cubicBezTo>
                <a:cubicBezTo>
                  <a:pt x="21526" y="21509"/>
                  <a:pt x="21480" y="21563"/>
                  <a:pt x="21431" y="21563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50" name="Shape 1707"/>
          <p:cNvSpPr/>
          <p:nvPr/>
        </p:nvSpPr>
        <p:spPr>
          <a:xfrm>
            <a:off x="2711161" y="4129177"/>
            <a:ext cx="1995196" cy="845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59" extrusionOk="0">
                <a:moveTo>
                  <a:pt x="20861" y="1135"/>
                </a:moveTo>
                <a:cubicBezTo>
                  <a:pt x="20809" y="1135"/>
                  <a:pt x="20758" y="1073"/>
                  <a:pt x="20734" y="968"/>
                </a:cubicBezTo>
                <a:cubicBezTo>
                  <a:pt x="20700" y="820"/>
                  <a:pt x="20730" y="649"/>
                  <a:pt x="20800" y="579"/>
                </a:cubicBezTo>
                <a:lnTo>
                  <a:pt x="21359" y="28"/>
                </a:lnTo>
                <a:cubicBezTo>
                  <a:pt x="21430" y="-41"/>
                  <a:pt x="21514" y="21"/>
                  <a:pt x="21547" y="167"/>
                </a:cubicBezTo>
                <a:cubicBezTo>
                  <a:pt x="21580" y="312"/>
                  <a:pt x="21551" y="484"/>
                  <a:pt x="21480" y="553"/>
                </a:cubicBezTo>
                <a:lnTo>
                  <a:pt x="20921" y="1107"/>
                </a:lnTo>
                <a:cubicBezTo>
                  <a:pt x="20902" y="1123"/>
                  <a:pt x="20882" y="1135"/>
                  <a:pt x="20861" y="1135"/>
                </a:cubicBezTo>
                <a:close/>
                <a:moveTo>
                  <a:pt x="19743" y="2237"/>
                </a:moveTo>
                <a:cubicBezTo>
                  <a:pt x="19690" y="2237"/>
                  <a:pt x="19640" y="2175"/>
                  <a:pt x="19616" y="2070"/>
                </a:cubicBezTo>
                <a:cubicBezTo>
                  <a:pt x="19582" y="1925"/>
                  <a:pt x="19612" y="1751"/>
                  <a:pt x="19682" y="1681"/>
                </a:cubicBezTo>
                <a:lnTo>
                  <a:pt x="20241" y="1130"/>
                </a:lnTo>
                <a:cubicBezTo>
                  <a:pt x="20312" y="1061"/>
                  <a:pt x="20395" y="1123"/>
                  <a:pt x="20429" y="1269"/>
                </a:cubicBezTo>
                <a:cubicBezTo>
                  <a:pt x="20462" y="1414"/>
                  <a:pt x="20432" y="1588"/>
                  <a:pt x="20363" y="1655"/>
                </a:cubicBezTo>
                <a:lnTo>
                  <a:pt x="19803" y="2206"/>
                </a:lnTo>
                <a:cubicBezTo>
                  <a:pt x="19783" y="2228"/>
                  <a:pt x="19763" y="2237"/>
                  <a:pt x="19743" y="2237"/>
                </a:cubicBezTo>
                <a:close/>
                <a:moveTo>
                  <a:pt x="18625" y="3337"/>
                </a:moveTo>
                <a:cubicBezTo>
                  <a:pt x="18572" y="3337"/>
                  <a:pt x="18522" y="3278"/>
                  <a:pt x="18497" y="3172"/>
                </a:cubicBezTo>
                <a:cubicBezTo>
                  <a:pt x="18464" y="3027"/>
                  <a:pt x="18494" y="2853"/>
                  <a:pt x="18564" y="2784"/>
                </a:cubicBezTo>
                <a:lnTo>
                  <a:pt x="19123" y="2233"/>
                </a:lnTo>
                <a:cubicBezTo>
                  <a:pt x="19193" y="2163"/>
                  <a:pt x="19277" y="2225"/>
                  <a:pt x="19311" y="2371"/>
                </a:cubicBezTo>
                <a:cubicBezTo>
                  <a:pt x="19344" y="2514"/>
                  <a:pt x="19314" y="2688"/>
                  <a:pt x="19244" y="2760"/>
                </a:cubicBezTo>
                <a:lnTo>
                  <a:pt x="18685" y="3311"/>
                </a:lnTo>
                <a:cubicBezTo>
                  <a:pt x="18666" y="3328"/>
                  <a:pt x="18645" y="3337"/>
                  <a:pt x="18625" y="3337"/>
                </a:cubicBezTo>
                <a:close/>
                <a:moveTo>
                  <a:pt x="17507" y="4442"/>
                </a:moveTo>
                <a:cubicBezTo>
                  <a:pt x="17454" y="4442"/>
                  <a:pt x="17404" y="4380"/>
                  <a:pt x="17379" y="4275"/>
                </a:cubicBezTo>
                <a:cubicBezTo>
                  <a:pt x="17345" y="4129"/>
                  <a:pt x="17375" y="3955"/>
                  <a:pt x="17446" y="3888"/>
                </a:cubicBezTo>
                <a:lnTo>
                  <a:pt x="18005" y="3335"/>
                </a:lnTo>
                <a:cubicBezTo>
                  <a:pt x="18075" y="3266"/>
                  <a:pt x="18159" y="3328"/>
                  <a:pt x="18192" y="3473"/>
                </a:cubicBezTo>
                <a:cubicBezTo>
                  <a:pt x="18226" y="3619"/>
                  <a:pt x="18196" y="3793"/>
                  <a:pt x="18126" y="3860"/>
                </a:cubicBezTo>
                <a:lnTo>
                  <a:pt x="17567" y="4413"/>
                </a:lnTo>
                <a:cubicBezTo>
                  <a:pt x="17547" y="4432"/>
                  <a:pt x="17527" y="4442"/>
                  <a:pt x="17507" y="4442"/>
                </a:cubicBezTo>
                <a:close/>
                <a:moveTo>
                  <a:pt x="16388" y="5544"/>
                </a:moveTo>
                <a:cubicBezTo>
                  <a:pt x="16336" y="5544"/>
                  <a:pt x="16285" y="5482"/>
                  <a:pt x="16261" y="5377"/>
                </a:cubicBezTo>
                <a:cubicBezTo>
                  <a:pt x="16228" y="5231"/>
                  <a:pt x="16258" y="5057"/>
                  <a:pt x="16327" y="4988"/>
                </a:cubicBezTo>
                <a:lnTo>
                  <a:pt x="16887" y="4437"/>
                </a:lnTo>
                <a:cubicBezTo>
                  <a:pt x="16957" y="4368"/>
                  <a:pt x="17041" y="4430"/>
                  <a:pt x="17075" y="4575"/>
                </a:cubicBezTo>
                <a:cubicBezTo>
                  <a:pt x="17108" y="4721"/>
                  <a:pt x="17078" y="4895"/>
                  <a:pt x="17008" y="4964"/>
                </a:cubicBezTo>
                <a:lnTo>
                  <a:pt x="16449" y="5513"/>
                </a:lnTo>
                <a:cubicBezTo>
                  <a:pt x="16429" y="5534"/>
                  <a:pt x="16408" y="5544"/>
                  <a:pt x="16388" y="5544"/>
                </a:cubicBezTo>
                <a:close/>
                <a:moveTo>
                  <a:pt x="15270" y="6646"/>
                </a:moveTo>
                <a:cubicBezTo>
                  <a:pt x="15217" y="6646"/>
                  <a:pt x="15167" y="6584"/>
                  <a:pt x="15143" y="6479"/>
                </a:cubicBezTo>
                <a:cubicBezTo>
                  <a:pt x="15110" y="6334"/>
                  <a:pt x="15139" y="6159"/>
                  <a:pt x="15209" y="6090"/>
                </a:cubicBezTo>
                <a:lnTo>
                  <a:pt x="15768" y="5539"/>
                </a:lnTo>
                <a:cubicBezTo>
                  <a:pt x="15839" y="5470"/>
                  <a:pt x="15923" y="5532"/>
                  <a:pt x="15956" y="5678"/>
                </a:cubicBezTo>
                <a:cubicBezTo>
                  <a:pt x="15990" y="5823"/>
                  <a:pt x="15960" y="5995"/>
                  <a:pt x="15890" y="6067"/>
                </a:cubicBezTo>
                <a:lnTo>
                  <a:pt x="15331" y="6617"/>
                </a:lnTo>
                <a:cubicBezTo>
                  <a:pt x="15311" y="6637"/>
                  <a:pt x="15291" y="6646"/>
                  <a:pt x="15270" y="6646"/>
                </a:cubicBezTo>
                <a:close/>
                <a:moveTo>
                  <a:pt x="14152" y="7748"/>
                </a:moveTo>
                <a:cubicBezTo>
                  <a:pt x="14099" y="7748"/>
                  <a:pt x="14049" y="7686"/>
                  <a:pt x="14025" y="7581"/>
                </a:cubicBezTo>
                <a:cubicBezTo>
                  <a:pt x="13992" y="7436"/>
                  <a:pt x="14021" y="7262"/>
                  <a:pt x="14092" y="7195"/>
                </a:cubicBezTo>
                <a:lnTo>
                  <a:pt x="14650" y="6641"/>
                </a:lnTo>
                <a:cubicBezTo>
                  <a:pt x="14721" y="6572"/>
                  <a:pt x="14805" y="6634"/>
                  <a:pt x="14838" y="6780"/>
                </a:cubicBezTo>
                <a:cubicBezTo>
                  <a:pt x="14872" y="6925"/>
                  <a:pt x="14842" y="7099"/>
                  <a:pt x="14771" y="7166"/>
                </a:cubicBezTo>
                <a:lnTo>
                  <a:pt x="14213" y="7720"/>
                </a:lnTo>
                <a:cubicBezTo>
                  <a:pt x="14193" y="7739"/>
                  <a:pt x="14172" y="7748"/>
                  <a:pt x="14152" y="7748"/>
                </a:cubicBezTo>
                <a:close/>
                <a:moveTo>
                  <a:pt x="13034" y="8851"/>
                </a:moveTo>
                <a:cubicBezTo>
                  <a:pt x="12981" y="8851"/>
                  <a:pt x="12930" y="8788"/>
                  <a:pt x="12906" y="8683"/>
                </a:cubicBezTo>
                <a:cubicBezTo>
                  <a:pt x="12873" y="8538"/>
                  <a:pt x="12903" y="8364"/>
                  <a:pt x="12973" y="8295"/>
                </a:cubicBezTo>
                <a:lnTo>
                  <a:pt x="13532" y="7744"/>
                </a:lnTo>
                <a:cubicBezTo>
                  <a:pt x="13602" y="7674"/>
                  <a:pt x="13686" y="7736"/>
                  <a:pt x="13720" y="7882"/>
                </a:cubicBezTo>
                <a:cubicBezTo>
                  <a:pt x="13753" y="8027"/>
                  <a:pt x="13723" y="8202"/>
                  <a:pt x="13653" y="8271"/>
                </a:cubicBezTo>
                <a:lnTo>
                  <a:pt x="13094" y="8820"/>
                </a:lnTo>
                <a:cubicBezTo>
                  <a:pt x="13075" y="8841"/>
                  <a:pt x="13054" y="8851"/>
                  <a:pt x="13034" y="8851"/>
                </a:cubicBezTo>
                <a:close/>
                <a:moveTo>
                  <a:pt x="11915" y="9952"/>
                </a:moveTo>
                <a:cubicBezTo>
                  <a:pt x="11863" y="9952"/>
                  <a:pt x="11813" y="9891"/>
                  <a:pt x="11788" y="9786"/>
                </a:cubicBezTo>
                <a:cubicBezTo>
                  <a:pt x="11755" y="9640"/>
                  <a:pt x="11785" y="9466"/>
                  <a:pt x="11855" y="9397"/>
                </a:cubicBezTo>
                <a:lnTo>
                  <a:pt x="12414" y="8848"/>
                </a:lnTo>
                <a:cubicBezTo>
                  <a:pt x="12484" y="8776"/>
                  <a:pt x="12568" y="8838"/>
                  <a:pt x="12601" y="8984"/>
                </a:cubicBezTo>
                <a:cubicBezTo>
                  <a:pt x="12635" y="9127"/>
                  <a:pt x="12605" y="9301"/>
                  <a:pt x="12535" y="9373"/>
                </a:cubicBezTo>
                <a:lnTo>
                  <a:pt x="11976" y="9924"/>
                </a:lnTo>
                <a:cubicBezTo>
                  <a:pt x="11957" y="9943"/>
                  <a:pt x="11936" y="9952"/>
                  <a:pt x="11915" y="9952"/>
                </a:cubicBezTo>
                <a:close/>
                <a:moveTo>
                  <a:pt x="10797" y="11055"/>
                </a:moveTo>
                <a:cubicBezTo>
                  <a:pt x="10745" y="11055"/>
                  <a:pt x="10694" y="10993"/>
                  <a:pt x="10671" y="10888"/>
                </a:cubicBezTo>
                <a:cubicBezTo>
                  <a:pt x="10637" y="10742"/>
                  <a:pt x="10667" y="10568"/>
                  <a:pt x="10737" y="10501"/>
                </a:cubicBezTo>
                <a:lnTo>
                  <a:pt x="11296" y="9948"/>
                </a:lnTo>
                <a:cubicBezTo>
                  <a:pt x="11366" y="9879"/>
                  <a:pt x="11450" y="9941"/>
                  <a:pt x="11484" y="10086"/>
                </a:cubicBezTo>
                <a:cubicBezTo>
                  <a:pt x="11517" y="10232"/>
                  <a:pt x="11488" y="10406"/>
                  <a:pt x="11417" y="10473"/>
                </a:cubicBezTo>
                <a:lnTo>
                  <a:pt x="10858" y="11026"/>
                </a:lnTo>
                <a:cubicBezTo>
                  <a:pt x="10839" y="11045"/>
                  <a:pt x="10817" y="11055"/>
                  <a:pt x="10797" y="11055"/>
                </a:cubicBezTo>
                <a:close/>
                <a:moveTo>
                  <a:pt x="9679" y="12155"/>
                </a:moveTo>
                <a:cubicBezTo>
                  <a:pt x="9627" y="12155"/>
                  <a:pt x="9576" y="12093"/>
                  <a:pt x="9552" y="11990"/>
                </a:cubicBezTo>
                <a:cubicBezTo>
                  <a:pt x="9519" y="11845"/>
                  <a:pt x="9549" y="11670"/>
                  <a:pt x="9619" y="11601"/>
                </a:cubicBezTo>
                <a:lnTo>
                  <a:pt x="10178" y="11050"/>
                </a:lnTo>
                <a:cubicBezTo>
                  <a:pt x="10248" y="10981"/>
                  <a:pt x="10332" y="11043"/>
                  <a:pt x="10365" y="11189"/>
                </a:cubicBezTo>
                <a:cubicBezTo>
                  <a:pt x="10399" y="11334"/>
                  <a:pt x="10369" y="11508"/>
                  <a:pt x="10299" y="11577"/>
                </a:cubicBezTo>
                <a:lnTo>
                  <a:pt x="9740" y="12126"/>
                </a:lnTo>
                <a:cubicBezTo>
                  <a:pt x="9720" y="12148"/>
                  <a:pt x="9700" y="12155"/>
                  <a:pt x="9679" y="12155"/>
                </a:cubicBezTo>
                <a:close/>
                <a:moveTo>
                  <a:pt x="8561" y="13259"/>
                </a:moveTo>
                <a:cubicBezTo>
                  <a:pt x="8509" y="13259"/>
                  <a:pt x="8458" y="13197"/>
                  <a:pt x="8434" y="13092"/>
                </a:cubicBezTo>
                <a:cubicBezTo>
                  <a:pt x="8401" y="12947"/>
                  <a:pt x="8431" y="12773"/>
                  <a:pt x="8500" y="12704"/>
                </a:cubicBezTo>
                <a:lnTo>
                  <a:pt x="9060" y="12155"/>
                </a:lnTo>
                <a:cubicBezTo>
                  <a:pt x="9130" y="12083"/>
                  <a:pt x="9214" y="12145"/>
                  <a:pt x="9247" y="12291"/>
                </a:cubicBezTo>
                <a:cubicBezTo>
                  <a:pt x="9281" y="12434"/>
                  <a:pt x="9251" y="12608"/>
                  <a:pt x="9180" y="12679"/>
                </a:cubicBezTo>
                <a:lnTo>
                  <a:pt x="8621" y="13231"/>
                </a:lnTo>
                <a:cubicBezTo>
                  <a:pt x="8602" y="13247"/>
                  <a:pt x="8582" y="13259"/>
                  <a:pt x="8561" y="13259"/>
                </a:cubicBezTo>
                <a:close/>
                <a:moveTo>
                  <a:pt x="7443" y="14361"/>
                </a:moveTo>
                <a:cubicBezTo>
                  <a:pt x="7391" y="14361"/>
                  <a:pt x="7340" y="14299"/>
                  <a:pt x="7316" y="14194"/>
                </a:cubicBezTo>
                <a:cubicBezTo>
                  <a:pt x="7282" y="14049"/>
                  <a:pt x="7312" y="13875"/>
                  <a:pt x="7383" y="13808"/>
                </a:cubicBezTo>
                <a:lnTo>
                  <a:pt x="7942" y="13254"/>
                </a:lnTo>
                <a:cubicBezTo>
                  <a:pt x="8012" y="13185"/>
                  <a:pt x="8095" y="13247"/>
                  <a:pt x="8129" y="13393"/>
                </a:cubicBezTo>
                <a:cubicBezTo>
                  <a:pt x="8163" y="13538"/>
                  <a:pt x="8133" y="13713"/>
                  <a:pt x="8063" y="13779"/>
                </a:cubicBezTo>
                <a:lnTo>
                  <a:pt x="7503" y="14333"/>
                </a:lnTo>
                <a:cubicBezTo>
                  <a:pt x="7484" y="14352"/>
                  <a:pt x="7463" y="14361"/>
                  <a:pt x="7443" y="14361"/>
                </a:cubicBezTo>
                <a:close/>
                <a:moveTo>
                  <a:pt x="6325" y="15464"/>
                </a:moveTo>
                <a:cubicBezTo>
                  <a:pt x="6272" y="15464"/>
                  <a:pt x="6222" y="15399"/>
                  <a:pt x="6198" y="15299"/>
                </a:cubicBezTo>
                <a:cubicBezTo>
                  <a:pt x="6165" y="15154"/>
                  <a:pt x="6194" y="14977"/>
                  <a:pt x="6264" y="14908"/>
                </a:cubicBezTo>
                <a:lnTo>
                  <a:pt x="6824" y="14357"/>
                </a:lnTo>
                <a:cubicBezTo>
                  <a:pt x="6894" y="14290"/>
                  <a:pt x="6978" y="14352"/>
                  <a:pt x="7011" y="14495"/>
                </a:cubicBezTo>
                <a:cubicBezTo>
                  <a:pt x="7044" y="14641"/>
                  <a:pt x="7015" y="14815"/>
                  <a:pt x="6944" y="14884"/>
                </a:cubicBezTo>
                <a:lnTo>
                  <a:pt x="6385" y="15435"/>
                </a:lnTo>
                <a:cubicBezTo>
                  <a:pt x="6366" y="15454"/>
                  <a:pt x="6345" y="15464"/>
                  <a:pt x="6325" y="15464"/>
                </a:cubicBezTo>
                <a:close/>
                <a:moveTo>
                  <a:pt x="5207" y="16566"/>
                </a:moveTo>
                <a:cubicBezTo>
                  <a:pt x="5154" y="16566"/>
                  <a:pt x="5104" y="16504"/>
                  <a:pt x="5080" y="16399"/>
                </a:cubicBezTo>
                <a:cubicBezTo>
                  <a:pt x="5046" y="16253"/>
                  <a:pt x="5076" y="16079"/>
                  <a:pt x="5146" y="16012"/>
                </a:cubicBezTo>
                <a:lnTo>
                  <a:pt x="5705" y="15461"/>
                </a:lnTo>
                <a:cubicBezTo>
                  <a:pt x="5776" y="15390"/>
                  <a:pt x="5859" y="15452"/>
                  <a:pt x="5893" y="15597"/>
                </a:cubicBezTo>
                <a:cubicBezTo>
                  <a:pt x="5926" y="15743"/>
                  <a:pt x="5897" y="15917"/>
                  <a:pt x="5826" y="15986"/>
                </a:cubicBezTo>
                <a:lnTo>
                  <a:pt x="5267" y="16537"/>
                </a:lnTo>
                <a:cubicBezTo>
                  <a:pt x="5248" y="16556"/>
                  <a:pt x="5227" y="16566"/>
                  <a:pt x="5207" y="16566"/>
                </a:cubicBezTo>
                <a:close/>
                <a:moveTo>
                  <a:pt x="4088" y="17668"/>
                </a:moveTo>
                <a:cubicBezTo>
                  <a:pt x="4036" y="17668"/>
                  <a:pt x="3985" y="17606"/>
                  <a:pt x="3962" y="17501"/>
                </a:cubicBezTo>
                <a:cubicBezTo>
                  <a:pt x="3928" y="17355"/>
                  <a:pt x="3958" y="17181"/>
                  <a:pt x="4028" y="17115"/>
                </a:cubicBezTo>
                <a:lnTo>
                  <a:pt x="4587" y="16561"/>
                </a:lnTo>
                <a:cubicBezTo>
                  <a:pt x="4658" y="16494"/>
                  <a:pt x="4741" y="16554"/>
                  <a:pt x="4775" y="16699"/>
                </a:cubicBezTo>
                <a:cubicBezTo>
                  <a:pt x="4808" y="16845"/>
                  <a:pt x="4778" y="17019"/>
                  <a:pt x="4708" y="17088"/>
                </a:cubicBezTo>
                <a:lnTo>
                  <a:pt x="4149" y="17639"/>
                </a:lnTo>
                <a:cubicBezTo>
                  <a:pt x="4129" y="17658"/>
                  <a:pt x="4109" y="17668"/>
                  <a:pt x="4088" y="17668"/>
                </a:cubicBezTo>
                <a:close/>
                <a:moveTo>
                  <a:pt x="2971" y="18770"/>
                </a:moveTo>
                <a:cubicBezTo>
                  <a:pt x="2918" y="18770"/>
                  <a:pt x="2867" y="18708"/>
                  <a:pt x="2843" y="18603"/>
                </a:cubicBezTo>
                <a:cubicBezTo>
                  <a:pt x="2810" y="18460"/>
                  <a:pt x="2839" y="18284"/>
                  <a:pt x="2910" y="18214"/>
                </a:cubicBezTo>
                <a:lnTo>
                  <a:pt x="3469" y="17666"/>
                </a:lnTo>
                <a:cubicBezTo>
                  <a:pt x="3539" y="17594"/>
                  <a:pt x="3623" y="17658"/>
                  <a:pt x="3656" y="17802"/>
                </a:cubicBezTo>
                <a:cubicBezTo>
                  <a:pt x="3690" y="17947"/>
                  <a:pt x="3660" y="18121"/>
                  <a:pt x="3590" y="18190"/>
                </a:cubicBezTo>
                <a:lnTo>
                  <a:pt x="3031" y="18742"/>
                </a:lnTo>
                <a:cubicBezTo>
                  <a:pt x="3011" y="18761"/>
                  <a:pt x="2991" y="18770"/>
                  <a:pt x="2971" y="18770"/>
                </a:cubicBezTo>
                <a:close/>
                <a:moveTo>
                  <a:pt x="1852" y="19872"/>
                </a:moveTo>
                <a:cubicBezTo>
                  <a:pt x="1800" y="19872"/>
                  <a:pt x="1750" y="19810"/>
                  <a:pt x="1725" y="19706"/>
                </a:cubicBezTo>
                <a:cubicBezTo>
                  <a:pt x="1691" y="19560"/>
                  <a:pt x="1721" y="19386"/>
                  <a:pt x="1792" y="19319"/>
                </a:cubicBezTo>
                <a:lnTo>
                  <a:pt x="2351" y="18768"/>
                </a:lnTo>
                <a:cubicBezTo>
                  <a:pt x="2421" y="18696"/>
                  <a:pt x="2505" y="18758"/>
                  <a:pt x="2538" y="18904"/>
                </a:cubicBezTo>
                <a:cubicBezTo>
                  <a:pt x="2572" y="19049"/>
                  <a:pt x="2542" y="19223"/>
                  <a:pt x="2472" y="19293"/>
                </a:cubicBezTo>
                <a:lnTo>
                  <a:pt x="1913" y="19844"/>
                </a:lnTo>
                <a:cubicBezTo>
                  <a:pt x="1893" y="19863"/>
                  <a:pt x="1873" y="19872"/>
                  <a:pt x="1852" y="19872"/>
                </a:cubicBezTo>
                <a:close/>
                <a:moveTo>
                  <a:pt x="734" y="20975"/>
                </a:moveTo>
                <a:cubicBezTo>
                  <a:pt x="681" y="20975"/>
                  <a:pt x="631" y="20913"/>
                  <a:pt x="607" y="20810"/>
                </a:cubicBezTo>
                <a:cubicBezTo>
                  <a:pt x="573" y="20665"/>
                  <a:pt x="603" y="20490"/>
                  <a:pt x="673" y="20421"/>
                </a:cubicBezTo>
                <a:lnTo>
                  <a:pt x="1233" y="19868"/>
                </a:lnTo>
                <a:cubicBezTo>
                  <a:pt x="1303" y="19801"/>
                  <a:pt x="1387" y="19863"/>
                  <a:pt x="1420" y="20006"/>
                </a:cubicBezTo>
                <a:cubicBezTo>
                  <a:pt x="1453" y="20152"/>
                  <a:pt x="1423" y="20326"/>
                  <a:pt x="1354" y="20395"/>
                </a:cubicBezTo>
                <a:lnTo>
                  <a:pt x="794" y="20946"/>
                </a:lnTo>
                <a:cubicBezTo>
                  <a:pt x="775" y="20965"/>
                  <a:pt x="754" y="20975"/>
                  <a:pt x="734" y="20975"/>
                </a:cubicBezTo>
                <a:close/>
                <a:moveTo>
                  <a:pt x="141" y="21559"/>
                </a:moveTo>
                <a:cubicBezTo>
                  <a:pt x="88" y="21559"/>
                  <a:pt x="38" y="21499"/>
                  <a:pt x="14" y="21392"/>
                </a:cubicBezTo>
                <a:cubicBezTo>
                  <a:pt x="-20" y="21246"/>
                  <a:pt x="10" y="21073"/>
                  <a:pt x="80" y="21006"/>
                </a:cubicBezTo>
                <a:lnTo>
                  <a:pt x="114" y="20972"/>
                </a:lnTo>
                <a:cubicBezTo>
                  <a:pt x="185" y="20903"/>
                  <a:pt x="269" y="20963"/>
                  <a:pt x="302" y="21108"/>
                </a:cubicBezTo>
                <a:cubicBezTo>
                  <a:pt x="335" y="21254"/>
                  <a:pt x="306" y="21428"/>
                  <a:pt x="235" y="21497"/>
                </a:cubicBezTo>
                <a:lnTo>
                  <a:pt x="201" y="21533"/>
                </a:lnTo>
                <a:cubicBezTo>
                  <a:pt x="182" y="21549"/>
                  <a:pt x="161" y="21559"/>
                  <a:pt x="141" y="2155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51" name="Group 9"/>
          <p:cNvGrpSpPr/>
          <p:nvPr/>
        </p:nvGrpSpPr>
        <p:grpSpPr>
          <a:xfrm>
            <a:off x="1394385" y="1084367"/>
            <a:ext cx="2611529" cy="1172943"/>
            <a:chOff x="2872796" y="2175775"/>
            <a:chExt cx="1797367" cy="807270"/>
          </a:xfrm>
          <a:solidFill>
            <a:srgbClr val="5DB6C3"/>
          </a:solidFill>
        </p:grpSpPr>
        <p:sp>
          <p:nvSpPr>
            <p:cNvPr id="52" name="Shape 1723"/>
            <p:cNvSpPr/>
            <p:nvPr/>
          </p:nvSpPr>
          <p:spPr>
            <a:xfrm>
              <a:off x="2872796" y="2175775"/>
              <a:ext cx="1797367" cy="80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3"/>
                  </a:moveTo>
                  <a:cubicBezTo>
                    <a:pt x="21600" y="20066"/>
                    <a:pt x="20814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6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4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53" name="Group 46"/>
            <p:cNvGrpSpPr/>
            <p:nvPr/>
          </p:nvGrpSpPr>
          <p:grpSpPr>
            <a:xfrm>
              <a:off x="2954799" y="2215040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54" name="TextBox 49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  <a:buNone/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TextBox 50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Group 10"/>
          <p:cNvGrpSpPr/>
          <p:nvPr/>
        </p:nvGrpSpPr>
        <p:grpSpPr>
          <a:xfrm>
            <a:off x="4790179" y="1084367"/>
            <a:ext cx="2611594" cy="1172943"/>
            <a:chOff x="5209928" y="2175775"/>
            <a:chExt cx="1797412" cy="807270"/>
          </a:xfrm>
          <a:solidFill>
            <a:srgbClr val="5DB6C3"/>
          </a:solidFill>
        </p:grpSpPr>
        <p:sp>
          <p:nvSpPr>
            <p:cNvPr id="57" name="Shape 1724"/>
            <p:cNvSpPr/>
            <p:nvPr/>
          </p:nvSpPr>
          <p:spPr>
            <a:xfrm>
              <a:off x="5209928" y="2175775"/>
              <a:ext cx="1797412" cy="80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3"/>
                  </a:moveTo>
                  <a:cubicBezTo>
                    <a:pt x="21600" y="20066"/>
                    <a:pt x="20813" y="21600"/>
                    <a:pt x="19843" y="21600"/>
                  </a:cubicBezTo>
                  <a:lnTo>
                    <a:pt x="1756" y="21600"/>
                  </a:lnTo>
                  <a:cubicBezTo>
                    <a:pt x="786" y="21600"/>
                    <a:pt x="0" y="20066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6" y="0"/>
                    <a:pt x="1756" y="0"/>
                  </a:cubicBezTo>
                  <a:lnTo>
                    <a:pt x="19843" y="0"/>
                  </a:lnTo>
                  <a:cubicBezTo>
                    <a:pt x="20813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58" name="Group 51"/>
            <p:cNvGrpSpPr/>
            <p:nvPr/>
          </p:nvGrpSpPr>
          <p:grpSpPr>
            <a:xfrm>
              <a:off x="5293817" y="2215040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59" name="TextBox 52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TextBox 53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Group 11"/>
          <p:cNvGrpSpPr/>
          <p:nvPr/>
        </p:nvGrpSpPr>
        <p:grpSpPr>
          <a:xfrm>
            <a:off x="8185971" y="1084367"/>
            <a:ext cx="2611644" cy="1172943"/>
            <a:chOff x="7547059" y="2175775"/>
            <a:chExt cx="1797446" cy="807270"/>
          </a:xfrm>
          <a:solidFill>
            <a:srgbClr val="5DB6C3"/>
          </a:solidFill>
        </p:grpSpPr>
        <p:sp>
          <p:nvSpPr>
            <p:cNvPr id="62" name="Shape 1725"/>
            <p:cNvSpPr/>
            <p:nvPr/>
          </p:nvSpPr>
          <p:spPr>
            <a:xfrm>
              <a:off x="7547059" y="2175775"/>
              <a:ext cx="1797446" cy="80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3"/>
                  </a:moveTo>
                  <a:cubicBezTo>
                    <a:pt x="21600" y="20066"/>
                    <a:pt x="20813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6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3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63" name="Group 54"/>
            <p:cNvGrpSpPr/>
            <p:nvPr/>
          </p:nvGrpSpPr>
          <p:grpSpPr>
            <a:xfrm>
              <a:off x="7630993" y="2215040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64" name="TextBox 55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TextBox 56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Group 12"/>
          <p:cNvGrpSpPr/>
          <p:nvPr/>
        </p:nvGrpSpPr>
        <p:grpSpPr>
          <a:xfrm>
            <a:off x="1394385" y="3041745"/>
            <a:ext cx="2611529" cy="1172943"/>
            <a:chOff x="2872796" y="3522927"/>
            <a:chExt cx="1797367" cy="807270"/>
          </a:xfrm>
          <a:solidFill>
            <a:srgbClr val="5DB6C3"/>
          </a:solidFill>
        </p:grpSpPr>
        <p:sp>
          <p:nvSpPr>
            <p:cNvPr id="67" name="Shape 1729"/>
            <p:cNvSpPr/>
            <p:nvPr/>
          </p:nvSpPr>
          <p:spPr>
            <a:xfrm>
              <a:off x="2872796" y="3522927"/>
              <a:ext cx="1797367" cy="80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3"/>
                  </a:moveTo>
                  <a:cubicBezTo>
                    <a:pt x="21600" y="20065"/>
                    <a:pt x="20814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5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4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68" name="Group 57"/>
            <p:cNvGrpSpPr/>
            <p:nvPr/>
          </p:nvGrpSpPr>
          <p:grpSpPr>
            <a:xfrm>
              <a:off x="2954799" y="3560249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69" name="TextBox 58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0" name="TextBox 59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Group 16"/>
          <p:cNvGrpSpPr/>
          <p:nvPr/>
        </p:nvGrpSpPr>
        <p:grpSpPr>
          <a:xfrm>
            <a:off x="8185971" y="3041745"/>
            <a:ext cx="2611644" cy="1172943"/>
            <a:chOff x="7547059" y="3522927"/>
            <a:chExt cx="1797446" cy="807270"/>
          </a:xfrm>
          <a:solidFill>
            <a:srgbClr val="5DB6C3"/>
          </a:solidFill>
        </p:grpSpPr>
        <p:sp>
          <p:nvSpPr>
            <p:cNvPr id="72" name="Shape 1730"/>
            <p:cNvSpPr/>
            <p:nvPr/>
          </p:nvSpPr>
          <p:spPr>
            <a:xfrm>
              <a:off x="7547059" y="3522927"/>
              <a:ext cx="1797446" cy="80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3"/>
                  </a:moveTo>
                  <a:cubicBezTo>
                    <a:pt x="21600" y="20065"/>
                    <a:pt x="20813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5"/>
                    <a:pt x="0" y="18173"/>
                  </a:cubicBezTo>
                  <a:lnTo>
                    <a:pt x="0" y="3427"/>
                  </a:lnTo>
                  <a:cubicBezTo>
                    <a:pt x="0" y="1535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3" y="0"/>
                    <a:pt x="21600" y="1535"/>
                    <a:pt x="21600" y="3427"/>
                  </a:cubicBezTo>
                  <a:cubicBezTo>
                    <a:pt x="21600" y="3427"/>
                    <a:pt x="21600" y="18173"/>
                    <a:pt x="21600" y="18173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73" name="Group 60"/>
            <p:cNvGrpSpPr/>
            <p:nvPr/>
          </p:nvGrpSpPr>
          <p:grpSpPr>
            <a:xfrm>
              <a:off x="7625997" y="3560249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74" name="TextBox 61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TextBox 62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7" name="Group 13"/>
          <p:cNvGrpSpPr/>
          <p:nvPr/>
        </p:nvGrpSpPr>
        <p:grpSpPr>
          <a:xfrm>
            <a:off x="1394385" y="4948933"/>
            <a:ext cx="2611529" cy="1173043"/>
            <a:chOff x="2872796" y="4835536"/>
            <a:chExt cx="1797367" cy="807339"/>
          </a:xfrm>
          <a:solidFill>
            <a:srgbClr val="5DB6C3"/>
          </a:solidFill>
        </p:grpSpPr>
        <p:sp>
          <p:nvSpPr>
            <p:cNvPr id="78" name="Shape 1726"/>
            <p:cNvSpPr/>
            <p:nvPr/>
          </p:nvSpPr>
          <p:spPr>
            <a:xfrm>
              <a:off x="2872796" y="4835536"/>
              <a:ext cx="1797367" cy="80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1"/>
                  </a:moveTo>
                  <a:cubicBezTo>
                    <a:pt x="21600" y="20065"/>
                    <a:pt x="20814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5"/>
                    <a:pt x="0" y="18171"/>
                  </a:cubicBezTo>
                  <a:lnTo>
                    <a:pt x="0" y="3429"/>
                  </a:lnTo>
                  <a:cubicBezTo>
                    <a:pt x="0" y="1536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4" y="0"/>
                    <a:pt x="21600" y="1536"/>
                    <a:pt x="21600" y="3429"/>
                  </a:cubicBezTo>
                  <a:cubicBezTo>
                    <a:pt x="21600" y="3429"/>
                    <a:pt x="21600" y="18171"/>
                    <a:pt x="21600" y="181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79" name="Group 63"/>
            <p:cNvGrpSpPr/>
            <p:nvPr/>
          </p:nvGrpSpPr>
          <p:grpSpPr>
            <a:xfrm>
              <a:off x="2954799" y="4864076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80" name="TextBox 64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TextBox 65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Group 14"/>
          <p:cNvGrpSpPr/>
          <p:nvPr/>
        </p:nvGrpSpPr>
        <p:grpSpPr>
          <a:xfrm>
            <a:off x="4790179" y="4948933"/>
            <a:ext cx="2611594" cy="1173043"/>
            <a:chOff x="5209928" y="4835536"/>
            <a:chExt cx="1797412" cy="807339"/>
          </a:xfrm>
          <a:solidFill>
            <a:srgbClr val="5DB6C3"/>
          </a:solidFill>
        </p:grpSpPr>
        <p:sp>
          <p:nvSpPr>
            <p:cNvPr id="83" name="Shape 1727"/>
            <p:cNvSpPr/>
            <p:nvPr/>
          </p:nvSpPr>
          <p:spPr>
            <a:xfrm>
              <a:off x="5209928" y="4835536"/>
              <a:ext cx="1797412" cy="80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1"/>
                  </a:moveTo>
                  <a:cubicBezTo>
                    <a:pt x="21600" y="20065"/>
                    <a:pt x="20813" y="21600"/>
                    <a:pt x="19843" y="21600"/>
                  </a:cubicBezTo>
                  <a:lnTo>
                    <a:pt x="1756" y="21600"/>
                  </a:lnTo>
                  <a:cubicBezTo>
                    <a:pt x="786" y="21600"/>
                    <a:pt x="0" y="20065"/>
                    <a:pt x="0" y="18171"/>
                  </a:cubicBezTo>
                  <a:lnTo>
                    <a:pt x="0" y="3429"/>
                  </a:lnTo>
                  <a:cubicBezTo>
                    <a:pt x="0" y="1536"/>
                    <a:pt x="786" y="0"/>
                    <a:pt x="1756" y="0"/>
                  </a:cubicBezTo>
                  <a:lnTo>
                    <a:pt x="19843" y="0"/>
                  </a:lnTo>
                  <a:cubicBezTo>
                    <a:pt x="20813" y="0"/>
                    <a:pt x="21600" y="1536"/>
                    <a:pt x="21600" y="3429"/>
                  </a:cubicBezTo>
                  <a:cubicBezTo>
                    <a:pt x="21600" y="3429"/>
                    <a:pt x="21600" y="18171"/>
                    <a:pt x="21600" y="181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84" name="Group 66"/>
            <p:cNvGrpSpPr/>
            <p:nvPr/>
          </p:nvGrpSpPr>
          <p:grpSpPr>
            <a:xfrm>
              <a:off x="5293817" y="4864076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85" name="TextBox 67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TextBox 68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Group 15"/>
          <p:cNvGrpSpPr/>
          <p:nvPr/>
        </p:nvGrpSpPr>
        <p:grpSpPr>
          <a:xfrm>
            <a:off x="8185971" y="4948933"/>
            <a:ext cx="2611644" cy="1173043"/>
            <a:chOff x="7547059" y="4835536"/>
            <a:chExt cx="1797446" cy="807339"/>
          </a:xfrm>
          <a:solidFill>
            <a:srgbClr val="5DB6C3"/>
          </a:solidFill>
        </p:grpSpPr>
        <p:sp>
          <p:nvSpPr>
            <p:cNvPr id="88" name="Shape 1728"/>
            <p:cNvSpPr/>
            <p:nvPr/>
          </p:nvSpPr>
          <p:spPr>
            <a:xfrm>
              <a:off x="7547059" y="4835536"/>
              <a:ext cx="1797446" cy="80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1"/>
                  </a:moveTo>
                  <a:cubicBezTo>
                    <a:pt x="21600" y="20065"/>
                    <a:pt x="20813" y="21600"/>
                    <a:pt x="19844" y="21600"/>
                  </a:cubicBezTo>
                  <a:lnTo>
                    <a:pt x="1757" y="21600"/>
                  </a:lnTo>
                  <a:cubicBezTo>
                    <a:pt x="787" y="21600"/>
                    <a:pt x="0" y="20065"/>
                    <a:pt x="0" y="18171"/>
                  </a:cubicBezTo>
                  <a:lnTo>
                    <a:pt x="0" y="3429"/>
                  </a:lnTo>
                  <a:cubicBezTo>
                    <a:pt x="0" y="1536"/>
                    <a:pt x="787" y="0"/>
                    <a:pt x="1757" y="0"/>
                  </a:cubicBezTo>
                  <a:lnTo>
                    <a:pt x="19844" y="0"/>
                  </a:lnTo>
                  <a:cubicBezTo>
                    <a:pt x="20813" y="0"/>
                    <a:pt x="21600" y="1536"/>
                    <a:pt x="21600" y="3429"/>
                  </a:cubicBezTo>
                  <a:cubicBezTo>
                    <a:pt x="21600" y="3429"/>
                    <a:pt x="21600" y="18171"/>
                    <a:pt x="21600" y="1817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89" name="Group 69"/>
            <p:cNvGrpSpPr/>
            <p:nvPr/>
          </p:nvGrpSpPr>
          <p:grpSpPr>
            <a:xfrm>
              <a:off x="7620909" y="4864076"/>
              <a:ext cx="1644780" cy="506847"/>
              <a:chOff x="8611450" y="3180140"/>
              <a:chExt cx="1735742" cy="506847"/>
            </a:xfrm>
            <a:grpFill/>
          </p:grpSpPr>
          <p:sp>
            <p:nvSpPr>
              <p:cNvPr id="90" name="TextBox 70"/>
              <p:cNvSpPr txBox="1"/>
              <p:nvPr/>
            </p:nvSpPr>
            <p:spPr>
              <a:xfrm>
                <a:off x="8611450" y="3392727"/>
                <a:ext cx="1735742" cy="294260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pPr defTabSz="1216660">
                  <a:lnSpc>
                    <a:spcPct val="120000"/>
                  </a:lnSpc>
                  <a:spcBef>
                    <a:spcPct val="20000"/>
                  </a:spcBef>
                </a:pPr>
                <a:r>
                  <a:rPr lang="zh-CN" altLang="en-US" sz="1200" dirty="0">
                    <a:solidFill>
                      <a:srgbClr val="FFFFFF"/>
                    </a:solidFill>
                    <a:cs typeface="+mn-ea"/>
                    <a:sym typeface="+mn-lt"/>
                  </a:rPr>
                  <a:t>点击输入简要文字内容，文字内容需概括精炼，不用多余的文字修饰</a:t>
                </a:r>
                <a:endParaRPr lang="en-US" altLang="zh-CN" sz="12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TextBox 71"/>
              <p:cNvSpPr txBox="1"/>
              <p:nvPr/>
            </p:nvSpPr>
            <p:spPr>
              <a:xfrm>
                <a:off x="8611452" y="3180140"/>
                <a:ext cx="1674471" cy="148278"/>
              </a:xfrm>
              <a:prstGeom prst="rect">
                <a:avLst/>
              </a:prstGeom>
              <a:grp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点击编辑</a:t>
                </a:r>
                <a:endParaRPr lang="id-ID" altLang="zh-CN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Group 17"/>
          <p:cNvGrpSpPr/>
          <p:nvPr/>
        </p:nvGrpSpPr>
        <p:grpSpPr>
          <a:xfrm>
            <a:off x="4466289" y="2857718"/>
            <a:ext cx="3270879" cy="1469228"/>
            <a:chOff x="4987013" y="3396272"/>
            <a:chExt cx="2251160" cy="1011186"/>
          </a:xfrm>
        </p:grpSpPr>
        <p:sp>
          <p:nvSpPr>
            <p:cNvPr id="93" name="Shape 1708"/>
            <p:cNvSpPr/>
            <p:nvPr/>
          </p:nvSpPr>
          <p:spPr>
            <a:xfrm>
              <a:off x="4987013" y="3396272"/>
              <a:ext cx="2251160" cy="101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171"/>
                  </a:moveTo>
                  <a:cubicBezTo>
                    <a:pt x="21600" y="20064"/>
                    <a:pt x="20813" y="21600"/>
                    <a:pt x="19844" y="21600"/>
                  </a:cubicBezTo>
                  <a:lnTo>
                    <a:pt x="1756" y="21600"/>
                  </a:lnTo>
                  <a:cubicBezTo>
                    <a:pt x="786" y="21600"/>
                    <a:pt x="0" y="20064"/>
                    <a:pt x="0" y="18171"/>
                  </a:cubicBezTo>
                  <a:lnTo>
                    <a:pt x="0" y="3429"/>
                  </a:lnTo>
                  <a:cubicBezTo>
                    <a:pt x="0" y="1536"/>
                    <a:pt x="786" y="0"/>
                    <a:pt x="1756" y="0"/>
                  </a:cubicBezTo>
                  <a:lnTo>
                    <a:pt x="19844" y="0"/>
                  </a:lnTo>
                  <a:cubicBezTo>
                    <a:pt x="20813" y="0"/>
                    <a:pt x="21600" y="1536"/>
                    <a:pt x="21600" y="3429"/>
                  </a:cubicBezTo>
                  <a:cubicBezTo>
                    <a:pt x="21600" y="3429"/>
                    <a:pt x="21600" y="18171"/>
                    <a:pt x="21600" y="18171"/>
                  </a:cubicBezTo>
                  <a:close/>
                </a:path>
              </a:pathLst>
            </a:custGeom>
            <a:solidFill>
              <a:srgbClr val="83CFD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grpSp>
          <p:nvGrpSpPr>
            <p:cNvPr id="94" name="Group 73"/>
            <p:cNvGrpSpPr/>
            <p:nvPr/>
          </p:nvGrpSpPr>
          <p:grpSpPr>
            <a:xfrm rot="18886420">
              <a:off x="5782457" y="3518645"/>
              <a:ext cx="666791" cy="670249"/>
              <a:chOff x="1264296" y="1687155"/>
              <a:chExt cx="1699418" cy="1708232"/>
            </a:xfrm>
            <a:solidFill>
              <a:schemeClr val="bg1"/>
            </a:solidFill>
          </p:grpSpPr>
          <p:sp>
            <p:nvSpPr>
              <p:cNvPr id="95" name="Freeform 16"/>
              <p:cNvSpPr>
                <a:spLocks noEditPoints="1"/>
              </p:cNvSpPr>
              <p:nvPr/>
            </p:nvSpPr>
            <p:spPr bwMode="auto">
              <a:xfrm rot="2700000">
                <a:off x="1925905" y="1692726"/>
                <a:ext cx="399772" cy="388630"/>
              </a:xfrm>
              <a:custGeom>
                <a:avLst/>
                <a:gdLst>
                  <a:gd name="T0" fmla="*/ 22 w 44"/>
                  <a:gd name="T1" fmla="*/ 43 h 43"/>
                  <a:gd name="T2" fmla="*/ 0 w 44"/>
                  <a:gd name="T3" fmla="*/ 21 h 43"/>
                  <a:gd name="T4" fmla="*/ 22 w 44"/>
                  <a:gd name="T5" fmla="*/ 0 h 43"/>
                  <a:gd name="T6" fmla="*/ 44 w 44"/>
                  <a:gd name="T7" fmla="*/ 21 h 43"/>
                  <a:gd name="T8" fmla="*/ 22 w 44"/>
                  <a:gd name="T9" fmla="*/ 43 h 43"/>
                  <a:gd name="T10" fmla="*/ 22 w 44"/>
                  <a:gd name="T11" fmla="*/ 3 h 43"/>
                  <a:gd name="T12" fmla="*/ 3 w 44"/>
                  <a:gd name="T13" fmla="*/ 21 h 43"/>
                  <a:gd name="T14" fmla="*/ 22 w 44"/>
                  <a:gd name="T15" fmla="*/ 40 h 43"/>
                  <a:gd name="T16" fmla="*/ 41 w 44"/>
                  <a:gd name="T17" fmla="*/ 21 h 43"/>
                  <a:gd name="T18" fmla="*/ 22 w 44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1"/>
                    </a:cubicBezTo>
                    <a:cubicBezTo>
                      <a:pt x="44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2" y="3"/>
                      <a:pt x="3" y="11"/>
                      <a:pt x="3" y="21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32" y="40"/>
                      <a:pt x="41" y="32"/>
                      <a:pt x="41" y="21"/>
                    </a:cubicBezTo>
                    <a:cubicBezTo>
                      <a:pt x="41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 rot="2700000">
                <a:off x="1928318" y="1869526"/>
                <a:ext cx="390022" cy="388630"/>
              </a:xfrm>
              <a:custGeom>
                <a:avLst/>
                <a:gdLst>
                  <a:gd name="T0" fmla="*/ 22 w 43"/>
                  <a:gd name="T1" fmla="*/ 43 h 43"/>
                  <a:gd name="T2" fmla="*/ 0 w 43"/>
                  <a:gd name="T3" fmla="*/ 22 h 43"/>
                  <a:gd name="T4" fmla="*/ 22 w 43"/>
                  <a:gd name="T5" fmla="*/ 0 h 43"/>
                  <a:gd name="T6" fmla="*/ 43 w 43"/>
                  <a:gd name="T7" fmla="*/ 22 h 43"/>
                  <a:gd name="T8" fmla="*/ 22 w 43"/>
                  <a:gd name="T9" fmla="*/ 43 h 43"/>
                  <a:gd name="T10" fmla="*/ 22 w 43"/>
                  <a:gd name="T11" fmla="*/ 3 h 43"/>
                  <a:gd name="T12" fmla="*/ 3 w 43"/>
                  <a:gd name="T13" fmla="*/ 22 h 43"/>
                  <a:gd name="T14" fmla="*/ 22 w 43"/>
                  <a:gd name="T15" fmla="*/ 40 h 43"/>
                  <a:gd name="T16" fmla="*/ 40 w 43"/>
                  <a:gd name="T17" fmla="*/ 22 h 43"/>
                  <a:gd name="T18" fmla="*/ 22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10" y="43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3" y="10"/>
                      <a:pt x="43" y="22"/>
                    </a:cubicBezTo>
                    <a:cubicBezTo>
                      <a:pt x="43" y="34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2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 18"/>
              <p:cNvSpPr>
                <a:spLocks noEditPoints="1"/>
              </p:cNvSpPr>
              <p:nvPr/>
            </p:nvSpPr>
            <p:spPr bwMode="auto">
              <a:xfrm rot="2700000">
                <a:off x="1697839" y="2100005"/>
                <a:ext cx="390022" cy="388630"/>
              </a:xfrm>
              <a:custGeom>
                <a:avLst/>
                <a:gdLst>
                  <a:gd name="T0" fmla="*/ 22 w 43"/>
                  <a:gd name="T1" fmla="*/ 43 h 43"/>
                  <a:gd name="T2" fmla="*/ 0 w 43"/>
                  <a:gd name="T3" fmla="*/ 21 h 43"/>
                  <a:gd name="T4" fmla="*/ 22 w 43"/>
                  <a:gd name="T5" fmla="*/ 0 h 43"/>
                  <a:gd name="T6" fmla="*/ 43 w 43"/>
                  <a:gd name="T7" fmla="*/ 21 h 43"/>
                  <a:gd name="T8" fmla="*/ 22 w 43"/>
                  <a:gd name="T9" fmla="*/ 43 h 43"/>
                  <a:gd name="T10" fmla="*/ 22 w 43"/>
                  <a:gd name="T11" fmla="*/ 3 h 43"/>
                  <a:gd name="T12" fmla="*/ 3 w 43"/>
                  <a:gd name="T13" fmla="*/ 21 h 43"/>
                  <a:gd name="T14" fmla="*/ 22 w 43"/>
                  <a:gd name="T15" fmla="*/ 40 h 43"/>
                  <a:gd name="T16" fmla="*/ 40 w 43"/>
                  <a:gd name="T17" fmla="*/ 21 h 43"/>
                  <a:gd name="T18" fmla="*/ 22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3" y="9"/>
                      <a:pt x="43" y="21"/>
                    </a:cubicBezTo>
                    <a:cubicBezTo>
                      <a:pt x="43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 19"/>
              <p:cNvSpPr>
                <a:spLocks noEditPoints="1"/>
              </p:cNvSpPr>
              <p:nvPr/>
            </p:nvSpPr>
            <p:spPr bwMode="auto">
              <a:xfrm rot="2700000">
                <a:off x="1716552" y="1734587"/>
                <a:ext cx="390022" cy="388630"/>
              </a:xfrm>
              <a:custGeom>
                <a:avLst/>
                <a:gdLst>
                  <a:gd name="T0" fmla="*/ 22 w 43"/>
                  <a:gd name="T1" fmla="*/ 43 h 43"/>
                  <a:gd name="T2" fmla="*/ 0 w 43"/>
                  <a:gd name="T3" fmla="*/ 22 h 43"/>
                  <a:gd name="T4" fmla="*/ 22 w 43"/>
                  <a:gd name="T5" fmla="*/ 0 h 43"/>
                  <a:gd name="T6" fmla="*/ 43 w 43"/>
                  <a:gd name="T7" fmla="*/ 22 h 43"/>
                  <a:gd name="T8" fmla="*/ 22 w 43"/>
                  <a:gd name="T9" fmla="*/ 43 h 43"/>
                  <a:gd name="T10" fmla="*/ 22 w 43"/>
                  <a:gd name="T11" fmla="*/ 3 h 43"/>
                  <a:gd name="T12" fmla="*/ 3 w 43"/>
                  <a:gd name="T13" fmla="*/ 22 h 43"/>
                  <a:gd name="T14" fmla="*/ 22 w 43"/>
                  <a:gd name="T15" fmla="*/ 40 h 43"/>
                  <a:gd name="T16" fmla="*/ 40 w 43"/>
                  <a:gd name="T17" fmla="*/ 22 h 43"/>
                  <a:gd name="T18" fmla="*/ 22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10" y="43"/>
                      <a:pt x="0" y="33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3" y="10"/>
                      <a:pt x="43" y="22"/>
                    </a:cubicBezTo>
                    <a:cubicBezTo>
                      <a:pt x="43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2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 20"/>
              <p:cNvSpPr>
                <a:spLocks noEditPoints="1"/>
              </p:cNvSpPr>
              <p:nvPr/>
            </p:nvSpPr>
            <p:spPr bwMode="auto">
              <a:xfrm rot="2700000">
                <a:off x="1542758" y="1936011"/>
                <a:ext cx="399772" cy="388630"/>
              </a:xfrm>
              <a:custGeom>
                <a:avLst/>
                <a:gdLst>
                  <a:gd name="T0" fmla="*/ 22 w 44"/>
                  <a:gd name="T1" fmla="*/ 43 h 43"/>
                  <a:gd name="T2" fmla="*/ 0 w 44"/>
                  <a:gd name="T3" fmla="*/ 21 h 43"/>
                  <a:gd name="T4" fmla="*/ 22 w 44"/>
                  <a:gd name="T5" fmla="*/ 0 h 43"/>
                  <a:gd name="T6" fmla="*/ 44 w 44"/>
                  <a:gd name="T7" fmla="*/ 21 h 43"/>
                  <a:gd name="T8" fmla="*/ 22 w 44"/>
                  <a:gd name="T9" fmla="*/ 43 h 43"/>
                  <a:gd name="T10" fmla="*/ 22 w 44"/>
                  <a:gd name="T11" fmla="*/ 3 h 43"/>
                  <a:gd name="T12" fmla="*/ 3 w 44"/>
                  <a:gd name="T13" fmla="*/ 21 h 43"/>
                  <a:gd name="T14" fmla="*/ 22 w 44"/>
                  <a:gd name="T15" fmla="*/ 40 h 43"/>
                  <a:gd name="T16" fmla="*/ 41 w 44"/>
                  <a:gd name="T17" fmla="*/ 21 h 43"/>
                  <a:gd name="T18" fmla="*/ 22 w 44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1"/>
                    </a:cubicBezTo>
                    <a:cubicBezTo>
                      <a:pt x="44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2" y="3"/>
                      <a:pt x="3" y="11"/>
                      <a:pt x="3" y="21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32" y="40"/>
                      <a:pt x="41" y="32"/>
                      <a:pt x="41" y="21"/>
                    </a:cubicBezTo>
                    <a:cubicBezTo>
                      <a:pt x="41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 21"/>
              <p:cNvSpPr>
                <a:spLocks noEditPoints="1"/>
              </p:cNvSpPr>
              <p:nvPr/>
            </p:nvSpPr>
            <p:spPr bwMode="auto">
              <a:xfrm rot="2700000">
                <a:off x="1484645" y="2133986"/>
                <a:ext cx="399772" cy="388630"/>
              </a:xfrm>
              <a:custGeom>
                <a:avLst/>
                <a:gdLst>
                  <a:gd name="T0" fmla="*/ 22 w 44"/>
                  <a:gd name="T1" fmla="*/ 43 h 43"/>
                  <a:gd name="T2" fmla="*/ 0 w 44"/>
                  <a:gd name="T3" fmla="*/ 22 h 43"/>
                  <a:gd name="T4" fmla="*/ 22 w 44"/>
                  <a:gd name="T5" fmla="*/ 0 h 43"/>
                  <a:gd name="T6" fmla="*/ 44 w 44"/>
                  <a:gd name="T7" fmla="*/ 22 h 43"/>
                  <a:gd name="T8" fmla="*/ 22 w 44"/>
                  <a:gd name="T9" fmla="*/ 43 h 43"/>
                  <a:gd name="T10" fmla="*/ 22 w 44"/>
                  <a:gd name="T11" fmla="*/ 3 h 43"/>
                  <a:gd name="T12" fmla="*/ 3 w 44"/>
                  <a:gd name="T13" fmla="*/ 22 h 43"/>
                  <a:gd name="T14" fmla="*/ 22 w 44"/>
                  <a:gd name="T15" fmla="*/ 40 h 43"/>
                  <a:gd name="T16" fmla="*/ 41 w 44"/>
                  <a:gd name="T17" fmla="*/ 22 h 43"/>
                  <a:gd name="T18" fmla="*/ 22 w 44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cubicBezTo>
                      <a:pt x="10" y="43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4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2" y="3"/>
                      <a:pt x="3" y="11"/>
                      <a:pt x="3" y="22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32" y="40"/>
                      <a:pt x="41" y="32"/>
                      <a:pt x="41" y="22"/>
                    </a:cubicBezTo>
                    <a:cubicBezTo>
                      <a:pt x="41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 22"/>
              <p:cNvSpPr/>
              <p:nvPr/>
            </p:nvSpPr>
            <p:spPr bwMode="auto">
              <a:xfrm rot="2700000">
                <a:off x="1872718" y="1612021"/>
                <a:ext cx="399772" cy="1121315"/>
              </a:xfrm>
              <a:custGeom>
                <a:avLst/>
                <a:gdLst>
                  <a:gd name="T0" fmla="*/ 22 w 44"/>
                  <a:gd name="T1" fmla="*/ 124 h 124"/>
                  <a:gd name="T2" fmla="*/ 0 w 44"/>
                  <a:gd name="T3" fmla="*/ 102 h 124"/>
                  <a:gd name="T4" fmla="*/ 3 w 44"/>
                  <a:gd name="T5" fmla="*/ 102 h 124"/>
                  <a:gd name="T6" fmla="*/ 22 w 44"/>
                  <a:gd name="T7" fmla="*/ 121 h 124"/>
                  <a:gd name="T8" fmla="*/ 41 w 44"/>
                  <a:gd name="T9" fmla="*/ 102 h 124"/>
                  <a:gd name="T10" fmla="*/ 41 w 44"/>
                  <a:gd name="T11" fmla="*/ 21 h 124"/>
                  <a:gd name="T12" fmla="*/ 22 w 44"/>
                  <a:gd name="T13" fmla="*/ 3 h 124"/>
                  <a:gd name="T14" fmla="*/ 3 w 44"/>
                  <a:gd name="T15" fmla="*/ 21 h 124"/>
                  <a:gd name="T16" fmla="*/ 22 w 44"/>
                  <a:gd name="T17" fmla="*/ 40 h 124"/>
                  <a:gd name="T18" fmla="*/ 22 w 44"/>
                  <a:gd name="T19" fmla="*/ 43 h 124"/>
                  <a:gd name="T20" fmla="*/ 0 w 44"/>
                  <a:gd name="T21" fmla="*/ 21 h 124"/>
                  <a:gd name="T22" fmla="*/ 22 w 44"/>
                  <a:gd name="T23" fmla="*/ 0 h 124"/>
                  <a:gd name="T24" fmla="*/ 44 w 44"/>
                  <a:gd name="T25" fmla="*/ 21 h 124"/>
                  <a:gd name="T26" fmla="*/ 44 w 44"/>
                  <a:gd name="T27" fmla="*/ 102 h 124"/>
                  <a:gd name="T28" fmla="*/ 22 w 44"/>
                  <a:gd name="T2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4" h="124">
                    <a:moveTo>
                      <a:pt x="22" y="124"/>
                    </a:moveTo>
                    <a:cubicBezTo>
                      <a:pt x="10" y="124"/>
                      <a:pt x="0" y="114"/>
                      <a:pt x="0" y="102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12"/>
                      <a:pt x="12" y="121"/>
                      <a:pt x="22" y="121"/>
                    </a:cubicBezTo>
                    <a:cubicBezTo>
                      <a:pt x="32" y="121"/>
                      <a:pt x="41" y="112"/>
                      <a:pt x="41" y="102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11"/>
                      <a:pt x="32" y="3"/>
                      <a:pt x="22" y="3"/>
                    </a:cubicBezTo>
                    <a:cubicBezTo>
                      <a:pt x="12" y="3"/>
                      <a:pt x="3" y="11"/>
                      <a:pt x="3" y="21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4" y="9"/>
                      <a:pt x="44" y="21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14"/>
                      <a:pt x="34" y="124"/>
                      <a:pt x="22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 23"/>
              <p:cNvSpPr>
                <a:spLocks noEditPoints="1"/>
              </p:cNvSpPr>
              <p:nvPr/>
            </p:nvSpPr>
            <p:spPr bwMode="auto">
              <a:xfrm rot="2700000">
                <a:off x="2492697" y="2254643"/>
                <a:ext cx="390022" cy="388630"/>
              </a:xfrm>
              <a:custGeom>
                <a:avLst/>
                <a:gdLst>
                  <a:gd name="T0" fmla="*/ 21 w 43"/>
                  <a:gd name="T1" fmla="*/ 43 h 43"/>
                  <a:gd name="T2" fmla="*/ 0 w 43"/>
                  <a:gd name="T3" fmla="*/ 21 h 43"/>
                  <a:gd name="T4" fmla="*/ 21 w 43"/>
                  <a:gd name="T5" fmla="*/ 0 h 43"/>
                  <a:gd name="T6" fmla="*/ 43 w 43"/>
                  <a:gd name="T7" fmla="*/ 21 h 43"/>
                  <a:gd name="T8" fmla="*/ 21 w 43"/>
                  <a:gd name="T9" fmla="*/ 43 h 43"/>
                  <a:gd name="T10" fmla="*/ 21 w 43"/>
                  <a:gd name="T11" fmla="*/ 3 h 43"/>
                  <a:gd name="T12" fmla="*/ 3 w 43"/>
                  <a:gd name="T13" fmla="*/ 21 h 43"/>
                  <a:gd name="T14" fmla="*/ 21 w 43"/>
                  <a:gd name="T15" fmla="*/ 40 h 43"/>
                  <a:gd name="T16" fmla="*/ 40 w 43"/>
                  <a:gd name="T17" fmla="*/ 21 h 43"/>
                  <a:gd name="T18" fmla="*/ 21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1" y="43"/>
                    </a:moveTo>
                    <a:cubicBezTo>
                      <a:pt x="9" y="43"/>
                      <a:pt x="0" y="33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1" y="43"/>
                    </a:cubicBezTo>
                    <a:close/>
                    <a:moveTo>
                      <a:pt x="21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2"/>
                      <a:pt x="11" y="40"/>
                      <a:pt x="21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 24"/>
              <p:cNvSpPr>
                <a:spLocks noEditPoints="1"/>
              </p:cNvSpPr>
              <p:nvPr/>
            </p:nvSpPr>
            <p:spPr bwMode="auto">
              <a:xfrm rot="2700000">
                <a:off x="2313436" y="2254643"/>
                <a:ext cx="390022" cy="388630"/>
              </a:xfrm>
              <a:custGeom>
                <a:avLst/>
                <a:gdLst>
                  <a:gd name="T0" fmla="*/ 22 w 43"/>
                  <a:gd name="T1" fmla="*/ 43 h 43"/>
                  <a:gd name="T2" fmla="*/ 0 w 43"/>
                  <a:gd name="T3" fmla="*/ 22 h 43"/>
                  <a:gd name="T4" fmla="*/ 22 w 43"/>
                  <a:gd name="T5" fmla="*/ 0 h 43"/>
                  <a:gd name="T6" fmla="*/ 43 w 43"/>
                  <a:gd name="T7" fmla="*/ 22 h 43"/>
                  <a:gd name="T8" fmla="*/ 22 w 43"/>
                  <a:gd name="T9" fmla="*/ 43 h 43"/>
                  <a:gd name="T10" fmla="*/ 22 w 43"/>
                  <a:gd name="T11" fmla="*/ 3 h 43"/>
                  <a:gd name="T12" fmla="*/ 3 w 43"/>
                  <a:gd name="T13" fmla="*/ 22 h 43"/>
                  <a:gd name="T14" fmla="*/ 22 w 43"/>
                  <a:gd name="T15" fmla="*/ 40 h 43"/>
                  <a:gd name="T16" fmla="*/ 40 w 43"/>
                  <a:gd name="T17" fmla="*/ 22 h 43"/>
                  <a:gd name="T18" fmla="*/ 22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10" y="43"/>
                      <a:pt x="0" y="3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3" y="10"/>
                      <a:pt x="43" y="22"/>
                    </a:cubicBezTo>
                    <a:cubicBezTo>
                      <a:pt x="43" y="34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2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 25"/>
              <p:cNvSpPr>
                <a:spLocks noEditPoints="1"/>
              </p:cNvSpPr>
              <p:nvPr/>
            </p:nvSpPr>
            <p:spPr bwMode="auto">
              <a:xfrm rot="2700000">
                <a:off x="2082956" y="2485123"/>
                <a:ext cx="390022" cy="388630"/>
              </a:xfrm>
              <a:custGeom>
                <a:avLst/>
                <a:gdLst>
                  <a:gd name="T0" fmla="*/ 22 w 43"/>
                  <a:gd name="T1" fmla="*/ 43 h 43"/>
                  <a:gd name="T2" fmla="*/ 0 w 43"/>
                  <a:gd name="T3" fmla="*/ 21 h 43"/>
                  <a:gd name="T4" fmla="*/ 22 w 43"/>
                  <a:gd name="T5" fmla="*/ 0 h 43"/>
                  <a:gd name="T6" fmla="*/ 43 w 43"/>
                  <a:gd name="T7" fmla="*/ 21 h 43"/>
                  <a:gd name="T8" fmla="*/ 22 w 43"/>
                  <a:gd name="T9" fmla="*/ 43 h 43"/>
                  <a:gd name="T10" fmla="*/ 22 w 43"/>
                  <a:gd name="T11" fmla="*/ 3 h 43"/>
                  <a:gd name="T12" fmla="*/ 3 w 43"/>
                  <a:gd name="T13" fmla="*/ 21 h 43"/>
                  <a:gd name="T14" fmla="*/ 22 w 43"/>
                  <a:gd name="T15" fmla="*/ 40 h 43"/>
                  <a:gd name="T16" fmla="*/ 40 w 43"/>
                  <a:gd name="T17" fmla="*/ 21 h 43"/>
                  <a:gd name="T18" fmla="*/ 22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10" y="43"/>
                      <a:pt x="0" y="33"/>
                      <a:pt x="0" y="21"/>
                    </a:cubicBezTo>
                    <a:cubicBezTo>
                      <a:pt x="0" y="9"/>
                      <a:pt x="10" y="0"/>
                      <a:pt x="22" y="0"/>
                    </a:cubicBezTo>
                    <a:cubicBezTo>
                      <a:pt x="34" y="0"/>
                      <a:pt x="43" y="9"/>
                      <a:pt x="43" y="21"/>
                    </a:cubicBezTo>
                    <a:cubicBezTo>
                      <a:pt x="43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2"/>
                      <a:pt x="11" y="40"/>
                      <a:pt x="22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 26"/>
              <p:cNvSpPr>
                <a:spLocks noEditPoints="1"/>
              </p:cNvSpPr>
              <p:nvPr/>
            </p:nvSpPr>
            <p:spPr bwMode="auto">
              <a:xfrm rot="2700000">
                <a:off x="2446947" y="2469856"/>
                <a:ext cx="399772" cy="388630"/>
              </a:xfrm>
              <a:custGeom>
                <a:avLst/>
                <a:gdLst>
                  <a:gd name="T0" fmla="*/ 22 w 44"/>
                  <a:gd name="T1" fmla="*/ 43 h 43"/>
                  <a:gd name="T2" fmla="*/ 0 w 44"/>
                  <a:gd name="T3" fmla="*/ 22 h 43"/>
                  <a:gd name="T4" fmla="*/ 22 w 44"/>
                  <a:gd name="T5" fmla="*/ 0 h 43"/>
                  <a:gd name="T6" fmla="*/ 44 w 44"/>
                  <a:gd name="T7" fmla="*/ 22 h 43"/>
                  <a:gd name="T8" fmla="*/ 22 w 44"/>
                  <a:gd name="T9" fmla="*/ 43 h 43"/>
                  <a:gd name="T10" fmla="*/ 22 w 44"/>
                  <a:gd name="T11" fmla="*/ 3 h 43"/>
                  <a:gd name="T12" fmla="*/ 3 w 44"/>
                  <a:gd name="T13" fmla="*/ 22 h 43"/>
                  <a:gd name="T14" fmla="*/ 22 w 44"/>
                  <a:gd name="T15" fmla="*/ 40 h 43"/>
                  <a:gd name="T16" fmla="*/ 41 w 44"/>
                  <a:gd name="T17" fmla="*/ 22 h 43"/>
                  <a:gd name="T18" fmla="*/ 22 w 44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cubicBezTo>
                      <a:pt x="10" y="43"/>
                      <a:pt x="0" y="33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3"/>
                      <a:pt x="34" y="43"/>
                      <a:pt x="22" y="43"/>
                    </a:cubicBezTo>
                    <a:close/>
                    <a:moveTo>
                      <a:pt x="22" y="3"/>
                    </a:moveTo>
                    <a:cubicBezTo>
                      <a:pt x="12" y="3"/>
                      <a:pt x="3" y="11"/>
                      <a:pt x="3" y="22"/>
                    </a:cubicBezTo>
                    <a:cubicBezTo>
                      <a:pt x="3" y="32"/>
                      <a:pt x="12" y="40"/>
                      <a:pt x="22" y="40"/>
                    </a:cubicBezTo>
                    <a:cubicBezTo>
                      <a:pt x="32" y="40"/>
                      <a:pt x="41" y="32"/>
                      <a:pt x="41" y="22"/>
                    </a:cubicBezTo>
                    <a:cubicBezTo>
                      <a:pt x="41" y="11"/>
                      <a:pt x="32" y="3"/>
                      <a:pt x="22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 27"/>
              <p:cNvSpPr>
                <a:spLocks noEditPoints="1"/>
              </p:cNvSpPr>
              <p:nvPr/>
            </p:nvSpPr>
            <p:spPr bwMode="auto">
              <a:xfrm rot="2700000">
                <a:off x="2250398" y="2638776"/>
                <a:ext cx="390022" cy="388630"/>
              </a:xfrm>
              <a:custGeom>
                <a:avLst/>
                <a:gdLst>
                  <a:gd name="T0" fmla="*/ 21 w 43"/>
                  <a:gd name="T1" fmla="*/ 43 h 43"/>
                  <a:gd name="T2" fmla="*/ 0 w 43"/>
                  <a:gd name="T3" fmla="*/ 21 h 43"/>
                  <a:gd name="T4" fmla="*/ 21 w 43"/>
                  <a:gd name="T5" fmla="*/ 0 h 43"/>
                  <a:gd name="T6" fmla="*/ 43 w 43"/>
                  <a:gd name="T7" fmla="*/ 21 h 43"/>
                  <a:gd name="T8" fmla="*/ 21 w 43"/>
                  <a:gd name="T9" fmla="*/ 43 h 43"/>
                  <a:gd name="T10" fmla="*/ 21 w 43"/>
                  <a:gd name="T11" fmla="*/ 3 h 43"/>
                  <a:gd name="T12" fmla="*/ 3 w 43"/>
                  <a:gd name="T13" fmla="*/ 21 h 43"/>
                  <a:gd name="T14" fmla="*/ 21 w 43"/>
                  <a:gd name="T15" fmla="*/ 40 h 43"/>
                  <a:gd name="T16" fmla="*/ 40 w 43"/>
                  <a:gd name="T17" fmla="*/ 21 h 43"/>
                  <a:gd name="T18" fmla="*/ 21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1" y="43"/>
                    </a:moveTo>
                    <a:cubicBezTo>
                      <a:pt x="9" y="43"/>
                      <a:pt x="0" y="33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1" y="43"/>
                    </a:cubicBezTo>
                    <a:close/>
                    <a:moveTo>
                      <a:pt x="21" y="3"/>
                    </a:moveTo>
                    <a:cubicBezTo>
                      <a:pt x="11" y="3"/>
                      <a:pt x="3" y="11"/>
                      <a:pt x="3" y="21"/>
                    </a:cubicBezTo>
                    <a:cubicBezTo>
                      <a:pt x="3" y="32"/>
                      <a:pt x="11" y="40"/>
                      <a:pt x="21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 28"/>
              <p:cNvSpPr>
                <a:spLocks noEditPoints="1"/>
              </p:cNvSpPr>
              <p:nvPr/>
            </p:nvSpPr>
            <p:spPr bwMode="auto">
              <a:xfrm rot="2700000">
                <a:off x="2051437" y="2695903"/>
                <a:ext cx="390022" cy="388630"/>
              </a:xfrm>
              <a:custGeom>
                <a:avLst/>
                <a:gdLst>
                  <a:gd name="T0" fmla="*/ 21 w 43"/>
                  <a:gd name="T1" fmla="*/ 43 h 43"/>
                  <a:gd name="T2" fmla="*/ 0 w 43"/>
                  <a:gd name="T3" fmla="*/ 22 h 43"/>
                  <a:gd name="T4" fmla="*/ 21 w 43"/>
                  <a:gd name="T5" fmla="*/ 0 h 43"/>
                  <a:gd name="T6" fmla="*/ 43 w 43"/>
                  <a:gd name="T7" fmla="*/ 22 h 43"/>
                  <a:gd name="T8" fmla="*/ 21 w 43"/>
                  <a:gd name="T9" fmla="*/ 43 h 43"/>
                  <a:gd name="T10" fmla="*/ 21 w 43"/>
                  <a:gd name="T11" fmla="*/ 3 h 43"/>
                  <a:gd name="T12" fmla="*/ 3 w 43"/>
                  <a:gd name="T13" fmla="*/ 22 h 43"/>
                  <a:gd name="T14" fmla="*/ 21 w 43"/>
                  <a:gd name="T15" fmla="*/ 40 h 43"/>
                  <a:gd name="T16" fmla="*/ 40 w 43"/>
                  <a:gd name="T17" fmla="*/ 22 h 43"/>
                  <a:gd name="T18" fmla="*/ 21 w 43"/>
                  <a:gd name="T19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1" y="43"/>
                    </a:moveTo>
                    <a:cubicBezTo>
                      <a:pt x="9" y="43"/>
                      <a:pt x="0" y="34"/>
                      <a:pt x="0" y="22"/>
                    </a:cubicBezTo>
                    <a:cubicBezTo>
                      <a:pt x="0" y="10"/>
                      <a:pt x="9" y="0"/>
                      <a:pt x="21" y="0"/>
                    </a:cubicBezTo>
                    <a:cubicBezTo>
                      <a:pt x="33" y="0"/>
                      <a:pt x="43" y="10"/>
                      <a:pt x="43" y="22"/>
                    </a:cubicBezTo>
                    <a:cubicBezTo>
                      <a:pt x="43" y="34"/>
                      <a:pt x="33" y="43"/>
                      <a:pt x="21" y="43"/>
                    </a:cubicBezTo>
                    <a:close/>
                    <a:moveTo>
                      <a:pt x="21" y="3"/>
                    </a:moveTo>
                    <a:cubicBezTo>
                      <a:pt x="11" y="3"/>
                      <a:pt x="3" y="11"/>
                      <a:pt x="3" y="22"/>
                    </a:cubicBezTo>
                    <a:cubicBezTo>
                      <a:pt x="3" y="32"/>
                      <a:pt x="11" y="40"/>
                      <a:pt x="21" y="40"/>
                    </a:cubicBezTo>
                    <a:cubicBezTo>
                      <a:pt x="32" y="40"/>
                      <a:pt x="40" y="32"/>
                      <a:pt x="40" y="22"/>
                    </a:cubicBezTo>
                    <a:cubicBezTo>
                      <a:pt x="40" y="11"/>
                      <a:pt x="32" y="3"/>
                      <a:pt x="21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 29"/>
              <p:cNvSpPr/>
              <p:nvPr/>
            </p:nvSpPr>
            <p:spPr bwMode="auto">
              <a:xfrm rot="2700000">
                <a:off x="2208046" y="1942474"/>
                <a:ext cx="390022" cy="1121315"/>
              </a:xfrm>
              <a:custGeom>
                <a:avLst/>
                <a:gdLst>
                  <a:gd name="T0" fmla="*/ 21 w 43"/>
                  <a:gd name="T1" fmla="*/ 124 h 124"/>
                  <a:gd name="T2" fmla="*/ 0 w 43"/>
                  <a:gd name="T3" fmla="*/ 102 h 124"/>
                  <a:gd name="T4" fmla="*/ 0 w 43"/>
                  <a:gd name="T5" fmla="*/ 21 h 124"/>
                  <a:gd name="T6" fmla="*/ 21 w 43"/>
                  <a:gd name="T7" fmla="*/ 0 h 124"/>
                  <a:gd name="T8" fmla="*/ 43 w 43"/>
                  <a:gd name="T9" fmla="*/ 21 h 124"/>
                  <a:gd name="T10" fmla="*/ 21 w 43"/>
                  <a:gd name="T11" fmla="*/ 43 h 124"/>
                  <a:gd name="T12" fmla="*/ 21 w 43"/>
                  <a:gd name="T13" fmla="*/ 40 h 124"/>
                  <a:gd name="T14" fmla="*/ 40 w 43"/>
                  <a:gd name="T15" fmla="*/ 21 h 124"/>
                  <a:gd name="T16" fmla="*/ 21 w 43"/>
                  <a:gd name="T17" fmla="*/ 3 h 124"/>
                  <a:gd name="T18" fmla="*/ 3 w 43"/>
                  <a:gd name="T19" fmla="*/ 21 h 124"/>
                  <a:gd name="T20" fmla="*/ 3 w 43"/>
                  <a:gd name="T21" fmla="*/ 102 h 124"/>
                  <a:gd name="T22" fmla="*/ 21 w 43"/>
                  <a:gd name="T23" fmla="*/ 121 h 124"/>
                  <a:gd name="T24" fmla="*/ 40 w 43"/>
                  <a:gd name="T25" fmla="*/ 102 h 124"/>
                  <a:gd name="T26" fmla="*/ 43 w 43"/>
                  <a:gd name="T27" fmla="*/ 102 h 124"/>
                  <a:gd name="T28" fmla="*/ 21 w 43"/>
                  <a:gd name="T2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3" h="124">
                    <a:moveTo>
                      <a:pt x="21" y="124"/>
                    </a:moveTo>
                    <a:cubicBezTo>
                      <a:pt x="9" y="124"/>
                      <a:pt x="0" y="114"/>
                      <a:pt x="0" y="10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"/>
                      <a:pt x="9" y="0"/>
                      <a:pt x="21" y="0"/>
                    </a:cubicBezTo>
                    <a:cubicBezTo>
                      <a:pt x="33" y="0"/>
                      <a:pt x="43" y="9"/>
                      <a:pt x="43" y="21"/>
                    </a:cubicBezTo>
                    <a:cubicBezTo>
                      <a:pt x="43" y="33"/>
                      <a:pt x="33" y="43"/>
                      <a:pt x="21" y="43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32" y="40"/>
                      <a:pt x="40" y="32"/>
                      <a:pt x="40" y="21"/>
                    </a:cubicBezTo>
                    <a:cubicBezTo>
                      <a:pt x="40" y="11"/>
                      <a:pt x="32" y="3"/>
                      <a:pt x="21" y="3"/>
                    </a:cubicBezTo>
                    <a:cubicBezTo>
                      <a:pt x="11" y="3"/>
                      <a:pt x="3" y="11"/>
                      <a:pt x="3" y="21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3" y="112"/>
                      <a:pt x="11" y="121"/>
                      <a:pt x="21" y="121"/>
                    </a:cubicBezTo>
                    <a:cubicBezTo>
                      <a:pt x="32" y="121"/>
                      <a:pt x="40" y="112"/>
                      <a:pt x="40" y="102"/>
                    </a:cubicBezTo>
                    <a:cubicBezTo>
                      <a:pt x="43" y="102"/>
                      <a:pt x="43" y="102"/>
                      <a:pt x="43" y="102"/>
                    </a:cubicBezTo>
                    <a:cubicBezTo>
                      <a:pt x="43" y="114"/>
                      <a:pt x="33" y="124"/>
                      <a:pt x="21" y="1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 30"/>
              <p:cNvSpPr/>
              <p:nvPr/>
            </p:nvSpPr>
            <p:spPr bwMode="auto">
              <a:xfrm rot="2700000">
                <a:off x="1434717" y="2583657"/>
                <a:ext cx="182474" cy="243764"/>
              </a:xfrm>
              <a:custGeom>
                <a:avLst/>
                <a:gdLst>
                  <a:gd name="T0" fmla="*/ 0 w 20"/>
                  <a:gd name="T1" fmla="*/ 0 h 27"/>
                  <a:gd name="T2" fmla="*/ 5 w 20"/>
                  <a:gd name="T3" fmla="*/ 2 h 27"/>
                  <a:gd name="T4" fmla="*/ 10 w 20"/>
                  <a:gd name="T5" fmla="*/ 5 h 27"/>
                  <a:gd name="T6" fmla="*/ 15 w 20"/>
                  <a:gd name="T7" fmla="*/ 10 h 27"/>
                  <a:gd name="T8" fmla="*/ 18 w 20"/>
                  <a:gd name="T9" fmla="*/ 16 h 27"/>
                  <a:gd name="T10" fmla="*/ 19 w 20"/>
                  <a:gd name="T11" fmla="*/ 18 h 27"/>
                  <a:gd name="T12" fmla="*/ 20 w 20"/>
                  <a:gd name="T13" fmla="*/ 21 h 27"/>
                  <a:gd name="T14" fmla="*/ 20 w 20"/>
                  <a:gd name="T15" fmla="*/ 25 h 27"/>
                  <a:gd name="T16" fmla="*/ 20 w 20"/>
                  <a:gd name="T17" fmla="*/ 27 h 27"/>
                  <a:gd name="T18" fmla="*/ 19 w 20"/>
                  <a:gd name="T19" fmla="*/ 25 h 27"/>
                  <a:gd name="T20" fmla="*/ 18 w 20"/>
                  <a:gd name="T21" fmla="*/ 21 h 27"/>
                  <a:gd name="T22" fmla="*/ 18 w 20"/>
                  <a:gd name="T23" fmla="*/ 19 h 27"/>
                  <a:gd name="T24" fmla="*/ 16 w 20"/>
                  <a:gd name="T25" fmla="*/ 16 h 27"/>
                  <a:gd name="T26" fmla="*/ 13 w 20"/>
                  <a:gd name="T27" fmla="*/ 11 h 27"/>
                  <a:gd name="T28" fmla="*/ 9 w 20"/>
                  <a:gd name="T29" fmla="*/ 7 h 27"/>
                  <a:gd name="T30" fmla="*/ 4 w 20"/>
                  <a:gd name="T31" fmla="*/ 3 h 27"/>
                  <a:gd name="T32" fmla="*/ 0 w 20"/>
                  <a:gd name="T3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7">
                    <a:moveTo>
                      <a:pt x="0" y="0"/>
                    </a:moveTo>
                    <a:cubicBezTo>
                      <a:pt x="0" y="0"/>
                      <a:pt x="2" y="1"/>
                      <a:pt x="5" y="2"/>
                    </a:cubicBezTo>
                    <a:cubicBezTo>
                      <a:pt x="7" y="3"/>
                      <a:pt x="8" y="4"/>
                      <a:pt x="10" y="5"/>
                    </a:cubicBezTo>
                    <a:cubicBezTo>
                      <a:pt x="12" y="7"/>
                      <a:pt x="13" y="8"/>
                      <a:pt x="15" y="10"/>
                    </a:cubicBezTo>
                    <a:cubicBezTo>
                      <a:pt x="16" y="12"/>
                      <a:pt x="17" y="14"/>
                      <a:pt x="18" y="16"/>
                    </a:cubicBezTo>
                    <a:cubicBezTo>
                      <a:pt x="19" y="17"/>
                      <a:pt x="19" y="18"/>
                      <a:pt x="19" y="18"/>
                    </a:cubicBezTo>
                    <a:cubicBezTo>
                      <a:pt x="19" y="19"/>
                      <a:pt x="19" y="20"/>
                      <a:pt x="20" y="21"/>
                    </a:cubicBezTo>
                    <a:cubicBezTo>
                      <a:pt x="20" y="23"/>
                      <a:pt x="20" y="24"/>
                      <a:pt x="20" y="25"/>
                    </a:cubicBezTo>
                    <a:cubicBezTo>
                      <a:pt x="20" y="26"/>
                      <a:pt x="20" y="27"/>
                      <a:pt x="20" y="27"/>
                    </a:cubicBezTo>
                    <a:cubicBezTo>
                      <a:pt x="20" y="27"/>
                      <a:pt x="19" y="26"/>
                      <a:pt x="19" y="25"/>
                    </a:cubicBezTo>
                    <a:cubicBezTo>
                      <a:pt x="19" y="24"/>
                      <a:pt x="19" y="23"/>
                      <a:pt x="18" y="21"/>
                    </a:cubicBezTo>
                    <a:cubicBezTo>
                      <a:pt x="18" y="21"/>
                      <a:pt x="18" y="20"/>
                      <a:pt x="18" y="19"/>
                    </a:cubicBezTo>
                    <a:cubicBezTo>
                      <a:pt x="17" y="18"/>
                      <a:pt x="17" y="17"/>
                      <a:pt x="16" y="16"/>
                    </a:cubicBezTo>
                    <a:cubicBezTo>
                      <a:pt x="16" y="15"/>
                      <a:pt x="15" y="13"/>
                      <a:pt x="13" y="11"/>
                    </a:cubicBezTo>
                    <a:cubicBezTo>
                      <a:pt x="12" y="9"/>
                      <a:pt x="10" y="8"/>
                      <a:pt x="9" y="7"/>
                    </a:cubicBezTo>
                    <a:cubicBezTo>
                      <a:pt x="7" y="5"/>
                      <a:pt x="6" y="4"/>
                      <a:pt x="4" y="3"/>
                    </a:cubicBezTo>
                    <a:cubicBezTo>
                      <a:pt x="2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 31"/>
              <p:cNvSpPr/>
              <p:nvPr/>
            </p:nvSpPr>
            <p:spPr bwMode="auto">
              <a:xfrm rot="2700000">
                <a:off x="1781421" y="2930361"/>
                <a:ext cx="182474" cy="243764"/>
              </a:xfrm>
              <a:custGeom>
                <a:avLst/>
                <a:gdLst>
                  <a:gd name="T0" fmla="*/ 20 w 20"/>
                  <a:gd name="T1" fmla="*/ 0 h 27"/>
                  <a:gd name="T2" fmla="*/ 15 w 20"/>
                  <a:gd name="T3" fmla="*/ 3 h 27"/>
                  <a:gd name="T4" fmla="*/ 11 w 20"/>
                  <a:gd name="T5" fmla="*/ 7 h 27"/>
                  <a:gd name="T6" fmla="*/ 6 w 20"/>
                  <a:gd name="T7" fmla="*/ 11 h 27"/>
                  <a:gd name="T8" fmla="*/ 3 w 20"/>
                  <a:gd name="T9" fmla="*/ 16 h 27"/>
                  <a:gd name="T10" fmla="*/ 2 w 20"/>
                  <a:gd name="T11" fmla="*/ 19 h 27"/>
                  <a:gd name="T12" fmla="*/ 1 w 20"/>
                  <a:gd name="T13" fmla="*/ 21 h 27"/>
                  <a:gd name="T14" fmla="*/ 0 w 20"/>
                  <a:gd name="T15" fmla="*/ 25 h 27"/>
                  <a:gd name="T16" fmla="*/ 0 w 20"/>
                  <a:gd name="T17" fmla="*/ 27 h 27"/>
                  <a:gd name="T18" fmla="*/ 0 w 20"/>
                  <a:gd name="T19" fmla="*/ 25 h 27"/>
                  <a:gd name="T20" fmla="*/ 0 w 20"/>
                  <a:gd name="T21" fmla="*/ 21 h 27"/>
                  <a:gd name="T22" fmla="*/ 0 w 20"/>
                  <a:gd name="T23" fmla="*/ 18 h 27"/>
                  <a:gd name="T24" fmla="*/ 1 w 20"/>
                  <a:gd name="T25" fmla="*/ 16 h 27"/>
                  <a:gd name="T26" fmla="*/ 5 w 20"/>
                  <a:gd name="T27" fmla="*/ 10 h 27"/>
                  <a:gd name="T28" fmla="*/ 10 w 20"/>
                  <a:gd name="T29" fmla="*/ 5 h 27"/>
                  <a:gd name="T30" fmla="*/ 14 w 20"/>
                  <a:gd name="T31" fmla="*/ 2 h 27"/>
                  <a:gd name="T32" fmla="*/ 20 w 20"/>
                  <a:gd name="T3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27">
                    <a:moveTo>
                      <a:pt x="20" y="0"/>
                    </a:moveTo>
                    <a:cubicBezTo>
                      <a:pt x="20" y="0"/>
                      <a:pt x="18" y="1"/>
                      <a:pt x="15" y="3"/>
                    </a:cubicBezTo>
                    <a:cubicBezTo>
                      <a:pt x="14" y="4"/>
                      <a:pt x="12" y="5"/>
                      <a:pt x="11" y="7"/>
                    </a:cubicBezTo>
                    <a:cubicBezTo>
                      <a:pt x="9" y="8"/>
                      <a:pt x="8" y="9"/>
                      <a:pt x="6" y="11"/>
                    </a:cubicBezTo>
                    <a:cubicBezTo>
                      <a:pt x="5" y="13"/>
                      <a:pt x="4" y="15"/>
                      <a:pt x="3" y="16"/>
                    </a:cubicBezTo>
                    <a:cubicBezTo>
                      <a:pt x="3" y="17"/>
                      <a:pt x="2" y="18"/>
                      <a:pt x="2" y="19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3"/>
                      <a:pt x="0" y="24"/>
                      <a:pt x="0" y="25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7"/>
                      <a:pt x="0" y="26"/>
                      <a:pt x="0" y="25"/>
                    </a:cubicBezTo>
                    <a:cubicBezTo>
                      <a:pt x="0" y="24"/>
                      <a:pt x="0" y="23"/>
                      <a:pt x="0" y="21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1" y="18"/>
                      <a:pt x="1" y="17"/>
                      <a:pt x="1" y="16"/>
                    </a:cubicBezTo>
                    <a:cubicBezTo>
                      <a:pt x="2" y="14"/>
                      <a:pt x="3" y="12"/>
                      <a:pt x="5" y="10"/>
                    </a:cubicBezTo>
                    <a:cubicBezTo>
                      <a:pt x="6" y="8"/>
                      <a:pt x="8" y="7"/>
                      <a:pt x="10" y="5"/>
                    </a:cubicBezTo>
                    <a:cubicBezTo>
                      <a:pt x="11" y="4"/>
                      <a:pt x="13" y="3"/>
                      <a:pt x="14" y="2"/>
                    </a:cubicBezTo>
                    <a:cubicBezTo>
                      <a:pt x="18" y="1"/>
                      <a:pt x="20" y="0"/>
                      <a:pt x="2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 32"/>
              <p:cNvSpPr/>
              <p:nvPr/>
            </p:nvSpPr>
            <p:spPr bwMode="auto">
              <a:xfrm rot="2700000">
                <a:off x="1357840" y="2960237"/>
                <a:ext cx="408130" cy="100291"/>
              </a:xfrm>
              <a:custGeom>
                <a:avLst/>
                <a:gdLst>
                  <a:gd name="T0" fmla="*/ 45 w 45"/>
                  <a:gd name="T1" fmla="*/ 5 h 11"/>
                  <a:gd name="T2" fmla="*/ 40 w 45"/>
                  <a:gd name="T3" fmla="*/ 11 h 11"/>
                  <a:gd name="T4" fmla="*/ 6 w 45"/>
                  <a:gd name="T5" fmla="*/ 11 h 11"/>
                  <a:gd name="T6" fmla="*/ 0 w 45"/>
                  <a:gd name="T7" fmla="*/ 5 h 11"/>
                  <a:gd name="T8" fmla="*/ 0 w 45"/>
                  <a:gd name="T9" fmla="*/ 5 h 11"/>
                  <a:gd name="T10" fmla="*/ 6 w 45"/>
                  <a:gd name="T11" fmla="*/ 0 h 11"/>
                  <a:gd name="T12" fmla="*/ 40 w 45"/>
                  <a:gd name="T13" fmla="*/ 0 h 11"/>
                  <a:gd name="T14" fmla="*/ 45 w 45"/>
                  <a:gd name="T15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">
                    <a:moveTo>
                      <a:pt x="45" y="5"/>
                    </a:moveTo>
                    <a:cubicBezTo>
                      <a:pt x="45" y="8"/>
                      <a:pt x="43" y="11"/>
                      <a:pt x="40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2"/>
                      <a:pt x="4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 33"/>
              <p:cNvSpPr/>
              <p:nvPr/>
            </p:nvSpPr>
            <p:spPr bwMode="auto">
              <a:xfrm rot="2700000">
                <a:off x="1274611" y="3044162"/>
                <a:ext cx="408130" cy="98899"/>
              </a:xfrm>
              <a:custGeom>
                <a:avLst/>
                <a:gdLst>
                  <a:gd name="T0" fmla="*/ 45 w 45"/>
                  <a:gd name="T1" fmla="*/ 6 h 11"/>
                  <a:gd name="T2" fmla="*/ 40 w 45"/>
                  <a:gd name="T3" fmla="*/ 11 h 11"/>
                  <a:gd name="T4" fmla="*/ 6 w 45"/>
                  <a:gd name="T5" fmla="*/ 11 h 11"/>
                  <a:gd name="T6" fmla="*/ 0 w 45"/>
                  <a:gd name="T7" fmla="*/ 6 h 11"/>
                  <a:gd name="T8" fmla="*/ 0 w 45"/>
                  <a:gd name="T9" fmla="*/ 6 h 11"/>
                  <a:gd name="T10" fmla="*/ 6 w 45"/>
                  <a:gd name="T11" fmla="*/ 0 h 11"/>
                  <a:gd name="T12" fmla="*/ 40 w 45"/>
                  <a:gd name="T13" fmla="*/ 0 h 11"/>
                  <a:gd name="T14" fmla="*/ 45 w 45"/>
                  <a:gd name="T1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">
                    <a:moveTo>
                      <a:pt x="45" y="6"/>
                    </a:moveTo>
                    <a:cubicBezTo>
                      <a:pt x="45" y="9"/>
                      <a:pt x="43" y="11"/>
                      <a:pt x="40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" y="11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3" y="0"/>
                      <a:pt x="45" y="3"/>
                      <a:pt x="4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 34"/>
              <p:cNvSpPr/>
              <p:nvPr/>
            </p:nvSpPr>
            <p:spPr bwMode="auto">
              <a:xfrm rot="2700000">
                <a:off x="1221295" y="3128122"/>
                <a:ext cx="355198" cy="90541"/>
              </a:xfrm>
              <a:custGeom>
                <a:avLst/>
                <a:gdLst>
                  <a:gd name="T0" fmla="*/ 39 w 39"/>
                  <a:gd name="T1" fmla="*/ 5 h 10"/>
                  <a:gd name="T2" fmla="*/ 34 w 39"/>
                  <a:gd name="T3" fmla="*/ 10 h 10"/>
                  <a:gd name="T4" fmla="*/ 5 w 39"/>
                  <a:gd name="T5" fmla="*/ 10 h 10"/>
                  <a:gd name="T6" fmla="*/ 0 w 39"/>
                  <a:gd name="T7" fmla="*/ 5 h 10"/>
                  <a:gd name="T8" fmla="*/ 0 w 39"/>
                  <a:gd name="T9" fmla="*/ 5 h 10"/>
                  <a:gd name="T10" fmla="*/ 5 w 39"/>
                  <a:gd name="T11" fmla="*/ 0 h 10"/>
                  <a:gd name="T12" fmla="*/ 34 w 39"/>
                  <a:gd name="T13" fmla="*/ 0 h 10"/>
                  <a:gd name="T14" fmla="*/ 39 w 39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">
                    <a:moveTo>
                      <a:pt x="39" y="5"/>
                    </a:moveTo>
                    <a:cubicBezTo>
                      <a:pt x="39" y="8"/>
                      <a:pt x="37" y="10"/>
                      <a:pt x="3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8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7" y="0"/>
                      <a:pt x="39" y="2"/>
                      <a:pt x="3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 35"/>
              <p:cNvSpPr/>
              <p:nvPr/>
            </p:nvSpPr>
            <p:spPr bwMode="auto">
              <a:xfrm rot="2700000">
                <a:off x="1182810" y="3205251"/>
                <a:ext cx="271622" cy="108649"/>
              </a:xfrm>
              <a:custGeom>
                <a:avLst/>
                <a:gdLst>
                  <a:gd name="T0" fmla="*/ 0 w 30"/>
                  <a:gd name="T1" fmla="*/ 0 h 12"/>
                  <a:gd name="T2" fmla="*/ 15 w 30"/>
                  <a:gd name="T3" fmla="*/ 12 h 12"/>
                  <a:gd name="T4" fmla="*/ 30 w 30"/>
                  <a:gd name="T5" fmla="*/ 0 h 12"/>
                  <a:gd name="T6" fmla="*/ 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cubicBezTo>
                      <a:pt x="0" y="6"/>
                      <a:pt x="7" y="12"/>
                      <a:pt x="15" y="12"/>
                    </a:cubicBezTo>
                    <a:cubicBezTo>
                      <a:pt x="23" y="12"/>
                      <a:pt x="30" y="6"/>
                      <a:pt x="3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 36"/>
              <p:cNvSpPr>
                <a:spLocks noEditPoints="1"/>
              </p:cNvSpPr>
              <p:nvPr/>
            </p:nvSpPr>
            <p:spPr bwMode="auto">
              <a:xfrm rot="2700000">
                <a:off x="1590567" y="2720187"/>
                <a:ext cx="254907" cy="279981"/>
              </a:xfrm>
              <a:custGeom>
                <a:avLst/>
                <a:gdLst>
                  <a:gd name="T0" fmla="*/ 20 w 28"/>
                  <a:gd name="T1" fmla="*/ 31 h 31"/>
                  <a:gd name="T2" fmla="*/ 18 w 28"/>
                  <a:gd name="T3" fmla="*/ 31 h 31"/>
                  <a:gd name="T4" fmla="*/ 18 w 28"/>
                  <a:gd name="T5" fmla="*/ 13 h 31"/>
                  <a:gd name="T6" fmla="*/ 9 w 28"/>
                  <a:gd name="T7" fmla="*/ 13 h 31"/>
                  <a:gd name="T8" fmla="*/ 9 w 28"/>
                  <a:gd name="T9" fmla="*/ 31 h 31"/>
                  <a:gd name="T10" fmla="*/ 7 w 28"/>
                  <a:gd name="T11" fmla="*/ 31 h 31"/>
                  <a:gd name="T12" fmla="*/ 7 w 28"/>
                  <a:gd name="T13" fmla="*/ 13 h 31"/>
                  <a:gd name="T14" fmla="*/ 0 w 28"/>
                  <a:gd name="T15" fmla="*/ 5 h 31"/>
                  <a:gd name="T16" fmla="*/ 5 w 28"/>
                  <a:gd name="T17" fmla="*/ 0 h 31"/>
                  <a:gd name="T18" fmla="*/ 8 w 28"/>
                  <a:gd name="T19" fmla="*/ 1 h 31"/>
                  <a:gd name="T20" fmla="*/ 9 w 28"/>
                  <a:gd name="T21" fmla="*/ 5 h 31"/>
                  <a:gd name="T22" fmla="*/ 9 w 28"/>
                  <a:gd name="T23" fmla="*/ 11 h 31"/>
                  <a:gd name="T24" fmla="*/ 18 w 28"/>
                  <a:gd name="T25" fmla="*/ 11 h 31"/>
                  <a:gd name="T26" fmla="*/ 18 w 28"/>
                  <a:gd name="T27" fmla="*/ 5 h 31"/>
                  <a:gd name="T28" fmla="*/ 20 w 28"/>
                  <a:gd name="T29" fmla="*/ 1 h 31"/>
                  <a:gd name="T30" fmla="*/ 23 w 28"/>
                  <a:gd name="T31" fmla="*/ 0 h 31"/>
                  <a:gd name="T32" fmla="*/ 28 w 28"/>
                  <a:gd name="T33" fmla="*/ 5 h 31"/>
                  <a:gd name="T34" fmla="*/ 20 w 28"/>
                  <a:gd name="T35" fmla="*/ 13 h 31"/>
                  <a:gd name="T36" fmla="*/ 20 w 28"/>
                  <a:gd name="T37" fmla="*/ 31 h 31"/>
                  <a:gd name="T38" fmla="*/ 5 w 28"/>
                  <a:gd name="T39" fmla="*/ 2 h 31"/>
                  <a:gd name="T40" fmla="*/ 2 w 28"/>
                  <a:gd name="T41" fmla="*/ 5 h 31"/>
                  <a:gd name="T42" fmla="*/ 7 w 28"/>
                  <a:gd name="T43" fmla="*/ 10 h 31"/>
                  <a:gd name="T44" fmla="*/ 7 w 28"/>
                  <a:gd name="T45" fmla="*/ 5 h 31"/>
                  <a:gd name="T46" fmla="*/ 6 w 28"/>
                  <a:gd name="T47" fmla="*/ 3 h 31"/>
                  <a:gd name="T48" fmla="*/ 5 w 28"/>
                  <a:gd name="T49" fmla="*/ 2 h 31"/>
                  <a:gd name="T50" fmla="*/ 23 w 28"/>
                  <a:gd name="T51" fmla="*/ 2 h 31"/>
                  <a:gd name="T52" fmla="*/ 21 w 28"/>
                  <a:gd name="T53" fmla="*/ 3 h 31"/>
                  <a:gd name="T54" fmla="*/ 20 w 28"/>
                  <a:gd name="T55" fmla="*/ 5 h 31"/>
                  <a:gd name="T56" fmla="*/ 20 w 28"/>
                  <a:gd name="T57" fmla="*/ 10 h 31"/>
                  <a:gd name="T58" fmla="*/ 26 w 28"/>
                  <a:gd name="T59" fmla="*/ 5 h 31"/>
                  <a:gd name="T60" fmla="*/ 23 w 28"/>
                  <a:gd name="T61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31">
                    <a:moveTo>
                      <a:pt x="20" y="31"/>
                    </a:move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2" y="13"/>
                      <a:pt x="9" y="13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" y="11"/>
                      <a:pt x="0" y="8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6" y="0"/>
                      <a:pt x="7" y="0"/>
                      <a:pt x="8" y="1"/>
                    </a:cubicBezTo>
                    <a:cubicBezTo>
                      <a:pt x="9" y="2"/>
                      <a:pt x="9" y="3"/>
                      <a:pt x="9" y="5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2" y="11"/>
                      <a:pt x="15" y="11"/>
                      <a:pt x="18" y="1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3"/>
                      <a:pt x="19" y="2"/>
                      <a:pt x="20" y="1"/>
                    </a:cubicBezTo>
                    <a:cubicBezTo>
                      <a:pt x="20" y="0"/>
                      <a:pt x="22" y="0"/>
                      <a:pt x="23" y="0"/>
                    </a:cubicBezTo>
                    <a:cubicBezTo>
                      <a:pt x="25" y="0"/>
                      <a:pt x="28" y="2"/>
                      <a:pt x="28" y="5"/>
                    </a:cubicBezTo>
                    <a:cubicBezTo>
                      <a:pt x="28" y="8"/>
                      <a:pt x="26" y="11"/>
                      <a:pt x="20" y="13"/>
                    </a:cubicBezTo>
                    <a:lnTo>
                      <a:pt x="20" y="31"/>
                    </a:lnTo>
                    <a:close/>
                    <a:moveTo>
                      <a:pt x="5" y="2"/>
                    </a:moveTo>
                    <a:cubicBezTo>
                      <a:pt x="3" y="2"/>
                      <a:pt x="2" y="3"/>
                      <a:pt x="2" y="5"/>
                    </a:cubicBezTo>
                    <a:cubicBezTo>
                      <a:pt x="2" y="8"/>
                      <a:pt x="4" y="10"/>
                      <a:pt x="7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lose/>
                    <a:moveTo>
                      <a:pt x="23" y="2"/>
                    </a:moveTo>
                    <a:cubicBezTo>
                      <a:pt x="22" y="2"/>
                      <a:pt x="22" y="2"/>
                      <a:pt x="21" y="3"/>
                    </a:cubicBezTo>
                    <a:cubicBezTo>
                      <a:pt x="21" y="3"/>
                      <a:pt x="20" y="4"/>
                      <a:pt x="20" y="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3" y="10"/>
                      <a:pt x="26" y="8"/>
                      <a:pt x="26" y="5"/>
                    </a:cubicBezTo>
                    <a:cubicBezTo>
                      <a:pt x="26" y="3"/>
                      <a:pt x="24" y="2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1170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7" name="Group 12"/>
          <p:cNvGrpSpPr/>
          <p:nvPr/>
        </p:nvGrpSpPr>
        <p:grpSpPr>
          <a:xfrm>
            <a:off x="1981199" y="2406826"/>
            <a:ext cx="8229601" cy="1527072"/>
            <a:chOff x="1981199" y="2406826"/>
            <a:chExt cx="8229601" cy="1527072"/>
          </a:xfrm>
        </p:grpSpPr>
        <p:cxnSp>
          <p:nvCxnSpPr>
            <p:cNvPr id="118" name="Straight Connector 26"/>
            <p:cNvCxnSpPr/>
            <p:nvPr/>
          </p:nvCxnSpPr>
          <p:spPr>
            <a:xfrm>
              <a:off x="6096000" y="2406826"/>
              <a:ext cx="0" cy="88925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27"/>
            <p:cNvCxnSpPr>
              <a:endCxn id="133" idx="0"/>
            </p:cNvCxnSpPr>
            <p:nvPr/>
          </p:nvCxnSpPr>
          <p:spPr>
            <a:xfrm>
              <a:off x="1981200" y="3296077"/>
              <a:ext cx="0" cy="6378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28"/>
            <p:cNvCxnSpPr>
              <a:endCxn id="137" idx="0"/>
            </p:cNvCxnSpPr>
            <p:nvPr/>
          </p:nvCxnSpPr>
          <p:spPr>
            <a:xfrm>
              <a:off x="10210800" y="3296077"/>
              <a:ext cx="0" cy="63782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29"/>
            <p:cNvCxnSpPr/>
            <p:nvPr/>
          </p:nvCxnSpPr>
          <p:spPr>
            <a:xfrm>
              <a:off x="1981199" y="3296077"/>
              <a:ext cx="822810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30"/>
            <p:cNvCxnSpPr>
              <a:stCxn id="134" idx="0"/>
            </p:cNvCxnSpPr>
            <p:nvPr/>
          </p:nvCxnSpPr>
          <p:spPr>
            <a:xfrm flipV="1">
              <a:off x="4038600" y="3296078"/>
              <a:ext cx="0" cy="6378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31"/>
            <p:cNvCxnSpPr>
              <a:stCxn id="136" idx="0"/>
            </p:cNvCxnSpPr>
            <p:nvPr/>
          </p:nvCxnSpPr>
          <p:spPr>
            <a:xfrm flipV="1">
              <a:off x="8153400" y="3296078"/>
              <a:ext cx="0" cy="6378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32"/>
            <p:cNvCxnSpPr>
              <a:stCxn id="135" idx="0"/>
            </p:cNvCxnSpPr>
            <p:nvPr/>
          </p:nvCxnSpPr>
          <p:spPr>
            <a:xfrm flipV="1">
              <a:off x="6096000" y="3296078"/>
              <a:ext cx="0" cy="63782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49"/>
          <p:cNvSpPr txBox="1"/>
          <p:nvPr/>
        </p:nvSpPr>
        <p:spPr>
          <a:xfrm>
            <a:off x="1482908" y="4857433"/>
            <a:ext cx="1005403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27" name="Rectangle 50"/>
          <p:cNvSpPr/>
          <p:nvPr/>
        </p:nvSpPr>
        <p:spPr>
          <a:xfrm>
            <a:off x="1482908" y="5218556"/>
            <a:ext cx="1703462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点击输入简要文字内容文字内容需概括</a:t>
            </a:r>
            <a:r>
              <a:rPr lang="zh-CN" altLang="en-US" sz="1200" dirty="0" smtClean="0">
                <a:cs typeface="+mn-ea"/>
                <a:sym typeface="+mn-lt"/>
              </a:rPr>
              <a:t>精炼</a:t>
            </a:r>
            <a:r>
              <a:rPr lang="zh-CN" altLang="en-US" sz="1200" dirty="0">
                <a:cs typeface="+mn-ea"/>
                <a:sym typeface="+mn-lt"/>
              </a:rPr>
              <a:t>点击输入简要</a:t>
            </a:r>
            <a:r>
              <a:rPr lang="zh-CN" altLang="en-US" sz="1200" dirty="0" smtClean="0">
                <a:cs typeface="+mn-ea"/>
                <a:sym typeface="+mn-lt"/>
              </a:rPr>
              <a:t>文字</a:t>
            </a:r>
            <a:endParaRPr lang="en-US" altLang="zh-CN" sz="1200" dirty="0">
              <a:cs typeface="+mn-ea"/>
              <a:sym typeface="+mn-lt"/>
            </a:endParaRPr>
          </a:p>
        </p:txBody>
      </p:sp>
      <p:grpSp>
        <p:nvGrpSpPr>
          <p:cNvPr id="128" name="Group 1"/>
          <p:cNvGrpSpPr/>
          <p:nvPr/>
        </p:nvGrpSpPr>
        <p:grpSpPr>
          <a:xfrm>
            <a:off x="5280874" y="1222893"/>
            <a:ext cx="1621111" cy="1621111"/>
            <a:chOff x="5280874" y="1222893"/>
            <a:chExt cx="1621111" cy="1621111"/>
          </a:xfrm>
        </p:grpSpPr>
        <p:sp>
          <p:nvSpPr>
            <p:cNvPr id="129" name="Flowchart: Connector 72"/>
            <p:cNvSpPr/>
            <p:nvPr/>
          </p:nvSpPr>
          <p:spPr>
            <a:xfrm>
              <a:off x="5280874" y="1222893"/>
              <a:ext cx="1621111" cy="1621111"/>
            </a:xfrm>
            <a:prstGeom prst="flowChartConnector">
              <a:avLst/>
            </a:prstGeom>
            <a:solidFill>
              <a:srgbClr val="5DB6C3"/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30" name="Group 38"/>
            <p:cNvGrpSpPr/>
            <p:nvPr/>
          </p:nvGrpSpPr>
          <p:grpSpPr>
            <a:xfrm>
              <a:off x="5827855" y="1705226"/>
              <a:ext cx="543495" cy="646808"/>
              <a:chOff x="6003574" y="2478798"/>
              <a:chExt cx="382453" cy="455153"/>
            </a:xfrm>
            <a:solidFill>
              <a:schemeClr val="bg1"/>
            </a:solidFill>
          </p:grpSpPr>
          <p:sp>
            <p:nvSpPr>
              <p:cNvPr id="131" name="AutoShape 440"/>
              <p:cNvSpPr/>
              <p:nvPr/>
            </p:nvSpPr>
            <p:spPr bwMode="auto">
              <a:xfrm>
                <a:off x="6003574" y="2696759"/>
                <a:ext cx="382453" cy="237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1600" h="21600">
                    <a:moveTo>
                      <a:pt x="1543" y="21600"/>
                    </a:moveTo>
                    <a:lnTo>
                      <a:pt x="20057" y="21600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1543" y="21600"/>
                    </a:lnTo>
                    <a:close/>
                    <a:moveTo>
                      <a:pt x="15358" y="6069"/>
                    </a:moveTo>
                    <a:lnTo>
                      <a:pt x="18159" y="6069"/>
                    </a:lnTo>
                    <a:lnTo>
                      <a:pt x="17256" y="15583"/>
                    </a:lnTo>
                    <a:lnTo>
                      <a:pt x="14457" y="15583"/>
                    </a:lnTo>
                    <a:lnTo>
                      <a:pt x="15358" y="6069"/>
                    </a:lnTo>
                    <a:close/>
                    <a:moveTo>
                      <a:pt x="9417" y="6069"/>
                    </a:moveTo>
                    <a:lnTo>
                      <a:pt x="12118" y="6069"/>
                    </a:lnTo>
                    <a:lnTo>
                      <a:pt x="12118" y="15583"/>
                    </a:lnTo>
                    <a:lnTo>
                      <a:pt x="9417" y="15583"/>
                    </a:lnTo>
                    <a:lnTo>
                      <a:pt x="9417" y="6069"/>
                    </a:lnTo>
                    <a:close/>
                    <a:moveTo>
                      <a:pt x="6240" y="6069"/>
                    </a:moveTo>
                    <a:lnTo>
                      <a:pt x="7143" y="15583"/>
                    </a:lnTo>
                    <a:lnTo>
                      <a:pt x="4343" y="15583"/>
                    </a:lnTo>
                    <a:lnTo>
                      <a:pt x="3441" y="6069"/>
                    </a:lnTo>
                    <a:lnTo>
                      <a:pt x="6240" y="6069"/>
                    </a:lnTo>
                    <a:close/>
                    <a:moveTo>
                      <a:pt x="6240" y="606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2" name="AutoShape 441"/>
              <p:cNvSpPr/>
              <p:nvPr/>
            </p:nvSpPr>
            <p:spPr bwMode="auto">
              <a:xfrm>
                <a:off x="6003574" y="2478798"/>
                <a:ext cx="382453" cy="20193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19490" y="18707"/>
                    </a:moveTo>
                    <a:lnTo>
                      <a:pt x="14269" y="0"/>
                    </a:lnTo>
                    <a:lnTo>
                      <a:pt x="11534" y="2684"/>
                    </a:lnTo>
                    <a:lnTo>
                      <a:pt x="16007" y="18707"/>
                    </a:lnTo>
                    <a:lnTo>
                      <a:pt x="5622" y="18707"/>
                    </a:lnTo>
                    <a:lnTo>
                      <a:pt x="10094" y="2684"/>
                    </a:lnTo>
                    <a:lnTo>
                      <a:pt x="7360" y="1"/>
                    </a:lnTo>
                    <a:lnTo>
                      <a:pt x="2138" y="18707"/>
                    </a:lnTo>
                    <a:lnTo>
                      <a:pt x="0" y="1870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8707"/>
                    </a:lnTo>
                    <a:lnTo>
                      <a:pt x="19490" y="18707"/>
                    </a:lnTo>
                    <a:close/>
                    <a:moveTo>
                      <a:pt x="19490" y="18707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133" name="Rectangle 2"/>
          <p:cNvSpPr/>
          <p:nvPr/>
        </p:nvSpPr>
        <p:spPr>
          <a:xfrm>
            <a:off x="16033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4" name="Rectangle 3"/>
          <p:cNvSpPr/>
          <p:nvPr/>
        </p:nvSpPr>
        <p:spPr>
          <a:xfrm>
            <a:off x="36607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5" name="Rectangle 4"/>
          <p:cNvSpPr/>
          <p:nvPr/>
        </p:nvSpPr>
        <p:spPr>
          <a:xfrm>
            <a:off x="57181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6" name="Rectangle 5"/>
          <p:cNvSpPr/>
          <p:nvPr/>
        </p:nvSpPr>
        <p:spPr>
          <a:xfrm>
            <a:off x="77755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7" name="Rectangle 6"/>
          <p:cNvSpPr/>
          <p:nvPr/>
        </p:nvSpPr>
        <p:spPr>
          <a:xfrm>
            <a:off x="9832948" y="3933898"/>
            <a:ext cx="755703" cy="755703"/>
          </a:xfrm>
          <a:prstGeom prst="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39" name="TextBox 49"/>
          <p:cNvSpPr txBox="1"/>
          <p:nvPr/>
        </p:nvSpPr>
        <p:spPr>
          <a:xfrm>
            <a:off x="3567580" y="4857433"/>
            <a:ext cx="1005403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0" name="Rectangle 50"/>
          <p:cNvSpPr/>
          <p:nvPr/>
        </p:nvSpPr>
        <p:spPr>
          <a:xfrm>
            <a:off x="3567580" y="5218556"/>
            <a:ext cx="1703462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点击输入简要文字内容文字内容需概括精炼点击输入简要文字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42" name="TextBox 49"/>
          <p:cNvSpPr txBox="1"/>
          <p:nvPr/>
        </p:nvSpPr>
        <p:spPr>
          <a:xfrm>
            <a:off x="5622120" y="4857433"/>
            <a:ext cx="1005403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3" name="Rectangle 50"/>
          <p:cNvSpPr/>
          <p:nvPr/>
        </p:nvSpPr>
        <p:spPr>
          <a:xfrm>
            <a:off x="5622120" y="5218556"/>
            <a:ext cx="1703462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点击输入简要文字内容文字内容需概括</a:t>
            </a:r>
            <a:r>
              <a:rPr lang="zh-CN" altLang="en-US" sz="1200" dirty="0" smtClean="0">
                <a:cs typeface="+mn-ea"/>
                <a:sym typeface="+mn-lt"/>
              </a:rPr>
              <a:t>精炼</a:t>
            </a:r>
            <a:r>
              <a:rPr lang="zh-CN" altLang="en-US" sz="1200" dirty="0">
                <a:cs typeface="+mn-ea"/>
                <a:sym typeface="+mn-lt"/>
              </a:rPr>
              <a:t>点击输入简要</a:t>
            </a:r>
            <a:r>
              <a:rPr lang="zh-CN" altLang="en-US" sz="1200" dirty="0" smtClean="0">
                <a:cs typeface="+mn-ea"/>
                <a:sym typeface="+mn-lt"/>
              </a:rPr>
              <a:t>文字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45" name="TextBox 49"/>
          <p:cNvSpPr txBox="1"/>
          <p:nvPr/>
        </p:nvSpPr>
        <p:spPr>
          <a:xfrm>
            <a:off x="7679520" y="4857433"/>
            <a:ext cx="1005403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6" name="Rectangle 50"/>
          <p:cNvSpPr/>
          <p:nvPr/>
        </p:nvSpPr>
        <p:spPr>
          <a:xfrm>
            <a:off x="7679520" y="5218556"/>
            <a:ext cx="1703462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点击输入简要文字内容文字内容需概括</a:t>
            </a:r>
            <a:r>
              <a:rPr lang="zh-CN" altLang="en-US" sz="1200" dirty="0" smtClean="0">
                <a:cs typeface="+mn-ea"/>
                <a:sym typeface="+mn-lt"/>
              </a:rPr>
              <a:t>精炼</a:t>
            </a:r>
            <a:r>
              <a:rPr lang="zh-CN" altLang="en-US" sz="1200" dirty="0">
                <a:cs typeface="+mn-ea"/>
                <a:sym typeface="+mn-lt"/>
              </a:rPr>
              <a:t>点击输入简要</a:t>
            </a:r>
            <a:r>
              <a:rPr lang="zh-CN" altLang="en-US" sz="1200" dirty="0" smtClean="0">
                <a:cs typeface="+mn-ea"/>
                <a:sym typeface="+mn-lt"/>
              </a:rPr>
              <a:t>文字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48" name="TextBox 49"/>
          <p:cNvSpPr txBox="1"/>
          <p:nvPr/>
        </p:nvSpPr>
        <p:spPr>
          <a:xfrm>
            <a:off x="9736920" y="4857433"/>
            <a:ext cx="1005403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9" name="Rectangle 50"/>
          <p:cNvSpPr/>
          <p:nvPr/>
        </p:nvSpPr>
        <p:spPr>
          <a:xfrm>
            <a:off x="9736920" y="5218556"/>
            <a:ext cx="1703462" cy="7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200" dirty="0">
                <a:cs typeface="+mn-ea"/>
                <a:sym typeface="+mn-lt"/>
              </a:rPr>
              <a:t>点击输入简要文字内容文字内容需概括</a:t>
            </a:r>
            <a:r>
              <a:rPr lang="zh-CN" altLang="en-US" sz="1200" dirty="0" smtClean="0">
                <a:cs typeface="+mn-ea"/>
                <a:sym typeface="+mn-lt"/>
              </a:rPr>
              <a:t>精炼</a:t>
            </a:r>
            <a:r>
              <a:rPr lang="zh-CN" altLang="en-US" sz="1200" dirty="0">
                <a:cs typeface="+mn-ea"/>
                <a:sym typeface="+mn-lt"/>
              </a:rPr>
              <a:t>点击输入简要</a:t>
            </a:r>
            <a:r>
              <a:rPr lang="zh-CN" altLang="en-US" sz="1200" dirty="0" smtClean="0">
                <a:cs typeface="+mn-ea"/>
                <a:sym typeface="+mn-lt"/>
              </a:rPr>
              <a:t>文字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50" name="Freeform 57"/>
          <p:cNvSpPr>
            <a:spLocks noChangeArrowheads="1"/>
          </p:cNvSpPr>
          <p:nvPr/>
        </p:nvSpPr>
        <p:spPr bwMode="auto">
          <a:xfrm>
            <a:off x="7984401" y="4163721"/>
            <a:ext cx="337997" cy="296056"/>
          </a:xfrm>
          <a:custGeom>
            <a:avLst/>
            <a:gdLst>
              <a:gd name="T0" fmla="*/ 212060 w 602"/>
              <a:gd name="T1" fmla="*/ 103681 h 531"/>
              <a:gd name="T2" fmla="*/ 112352 w 602"/>
              <a:gd name="T3" fmla="*/ 144579 h 531"/>
              <a:gd name="T4" fmla="*/ 112352 w 602"/>
              <a:gd name="T5" fmla="*/ 144579 h 531"/>
              <a:gd name="T6" fmla="*/ 109823 w 602"/>
              <a:gd name="T7" fmla="*/ 147090 h 531"/>
              <a:gd name="T8" fmla="*/ 104766 w 602"/>
              <a:gd name="T9" fmla="*/ 144579 h 531"/>
              <a:gd name="T10" fmla="*/ 104766 w 602"/>
              <a:gd name="T11" fmla="*/ 144579 h 531"/>
              <a:gd name="T12" fmla="*/ 5419 w 602"/>
              <a:gd name="T13" fmla="*/ 103681 h 531"/>
              <a:gd name="T14" fmla="*/ 10477 w 602"/>
              <a:gd name="T15" fmla="*/ 86102 h 531"/>
              <a:gd name="T16" fmla="*/ 15534 w 602"/>
              <a:gd name="T17" fmla="*/ 86102 h 531"/>
              <a:gd name="T18" fmla="*/ 15534 w 602"/>
              <a:gd name="T19" fmla="*/ 86102 h 531"/>
              <a:gd name="T20" fmla="*/ 204474 w 602"/>
              <a:gd name="T21" fmla="*/ 86102 h 531"/>
              <a:gd name="T22" fmla="*/ 204474 w 602"/>
              <a:gd name="T23" fmla="*/ 86102 h 531"/>
              <a:gd name="T24" fmla="*/ 207002 w 602"/>
              <a:gd name="T25" fmla="*/ 86102 h 531"/>
              <a:gd name="T26" fmla="*/ 212060 w 602"/>
              <a:gd name="T27" fmla="*/ 103681 h 531"/>
              <a:gd name="T28" fmla="*/ 212060 w 602"/>
              <a:gd name="T29" fmla="*/ 60630 h 531"/>
              <a:gd name="T30" fmla="*/ 112352 w 602"/>
              <a:gd name="T31" fmla="*/ 101169 h 531"/>
              <a:gd name="T32" fmla="*/ 112352 w 602"/>
              <a:gd name="T33" fmla="*/ 101169 h 531"/>
              <a:gd name="T34" fmla="*/ 109823 w 602"/>
              <a:gd name="T35" fmla="*/ 101169 h 531"/>
              <a:gd name="T36" fmla="*/ 104766 w 602"/>
              <a:gd name="T37" fmla="*/ 101169 h 531"/>
              <a:gd name="T38" fmla="*/ 104766 w 602"/>
              <a:gd name="T39" fmla="*/ 101169 h 531"/>
              <a:gd name="T40" fmla="*/ 5419 w 602"/>
              <a:gd name="T41" fmla="*/ 60630 h 531"/>
              <a:gd name="T42" fmla="*/ 5419 w 602"/>
              <a:gd name="T43" fmla="*/ 43051 h 531"/>
              <a:gd name="T44" fmla="*/ 104766 w 602"/>
              <a:gd name="T45" fmla="*/ 2511 h 531"/>
              <a:gd name="T46" fmla="*/ 104766 w 602"/>
              <a:gd name="T47" fmla="*/ 2511 h 531"/>
              <a:gd name="T48" fmla="*/ 109823 w 602"/>
              <a:gd name="T49" fmla="*/ 0 h 531"/>
              <a:gd name="T50" fmla="*/ 112352 w 602"/>
              <a:gd name="T51" fmla="*/ 2511 h 531"/>
              <a:gd name="T52" fmla="*/ 112352 w 602"/>
              <a:gd name="T53" fmla="*/ 2511 h 531"/>
              <a:gd name="T54" fmla="*/ 212060 w 602"/>
              <a:gd name="T55" fmla="*/ 43051 h 531"/>
              <a:gd name="T56" fmla="*/ 212060 w 602"/>
              <a:gd name="T57" fmla="*/ 60630 h 531"/>
              <a:gd name="T58" fmla="*/ 10477 w 602"/>
              <a:gd name="T59" fmla="*/ 129153 h 531"/>
              <a:gd name="T60" fmla="*/ 15534 w 602"/>
              <a:gd name="T61" fmla="*/ 129153 h 531"/>
              <a:gd name="T62" fmla="*/ 15534 w 602"/>
              <a:gd name="T63" fmla="*/ 129153 h 531"/>
              <a:gd name="T64" fmla="*/ 204474 w 602"/>
              <a:gd name="T65" fmla="*/ 129153 h 531"/>
              <a:gd name="T66" fmla="*/ 204474 w 602"/>
              <a:gd name="T67" fmla="*/ 129153 h 531"/>
              <a:gd name="T68" fmla="*/ 207002 w 602"/>
              <a:gd name="T69" fmla="*/ 129153 h 531"/>
              <a:gd name="T70" fmla="*/ 212060 w 602"/>
              <a:gd name="T71" fmla="*/ 149602 h 531"/>
              <a:gd name="T72" fmla="*/ 112352 w 602"/>
              <a:gd name="T73" fmla="*/ 190141 h 531"/>
              <a:gd name="T74" fmla="*/ 112352 w 602"/>
              <a:gd name="T75" fmla="*/ 190141 h 531"/>
              <a:gd name="T76" fmla="*/ 109823 w 602"/>
              <a:gd name="T77" fmla="*/ 190141 h 531"/>
              <a:gd name="T78" fmla="*/ 104766 w 602"/>
              <a:gd name="T79" fmla="*/ 190141 h 531"/>
              <a:gd name="T80" fmla="*/ 104766 w 602"/>
              <a:gd name="T81" fmla="*/ 190141 h 531"/>
              <a:gd name="T82" fmla="*/ 5419 w 602"/>
              <a:gd name="T83" fmla="*/ 149602 h 531"/>
              <a:gd name="T84" fmla="*/ 10477 w 602"/>
              <a:gd name="T85" fmla="*/ 129153 h 5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cubicBezTo>
                  <a:pt x="15" y="289"/>
                  <a:pt x="15" y="289"/>
                  <a:pt x="15" y="289"/>
                </a:cubicBez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cubicBezTo>
                  <a:pt x="15" y="169"/>
                  <a:pt x="15" y="169"/>
                  <a:pt x="15" y="169"/>
                </a:cubicBez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cubicBezTo>
                  <a:pt x="290" y="7"/>
                  <a:pt x="290" y="7"/>
                  <a:pt x="290" y="7"/>
                </a:cubicBez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cubicBezTo>
                  <a:pt x="587" y="120"/>
                  <a:pt x="587" y="120"/>
                  <a:pt x="587" y="120"/>
                </a:cubicBez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cubicBezTo>
                  <a:pt x="311" y="530"/>
                  <a:pt x="311" y="530"/>
                  <a:pt x="311" y="530"/>
                </a:cubicBez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cubicBezTo>
                  <a:pt x="15" y="417"/>
                  <a:pt x="15" y="417"/>
                  <a:pt x="15" y="417"/>
                </a:cubicBez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1" name="Freeform 95"/>
          <p:cNvSpPr>
            <a:spLocks noChangeArrowheads="1"/>
          </p:cNvSpPr>
          <p:nvPr/>
        </p:nvSpPr>
        <p:spPr bwMode="auto">
          <a:xfrm>
            <a:off x="1827003" y="4158787"/>
            <a:ext cx="308393" cy="305925"/>
          </a:xfrm>
          <a:custGeom>
            <a:avLst/>
            <a:gdLst>
              <a:gd name="T0" fmla="*/ 187666 w 553"/>
              <a:gd name="T1" fmla="*/ 196489 h 545"/>
              <a:gd name="T2" fmla="*/ 187666 w 553"/>
              <a:gd name="T3" fmla="*/ 196489 h 545"/>
              <a:gd name="T4" fmla="*/ 119489 w 553"/>
              <a:gd name="T5" fmla="*/ 196489 h 545"/>
              <a:gd name="T6" fmla="*/ 109083 w 553"/>
              <a:gd name="T7" fmla="*/ 186375 h 545"/>
              <a:gd name="T8" fmla="*/ 109083 w 553"/>
              <a:gd name="T9" fmla="*/ 119916 h 545"/>
              <a:gd name="T10" fmla="*/ 119489 w 553"/>
              <a:gd name="T11" fmla="*/ 109803 h 545"/>
              <a:gd name="T12" fmla="*/ 187666 w 553"/>
              <a:gd name="T13" fmla="*/ 109803 h 545"/>
              <a:gd name="T14" fmla="*/ 198072 w 553"/>
              <a:gd name="T15" fmla="*/ 119916 h 545"/>
              <a:gd name="T16" fmla="*/ 198072 w 553"/>
              <a:gd name="T17" fmla="*/ 186375 h 545"/>
              <a:gd name="T18" fmla="*/ 187666 w 553"/>
              <a:gd name="T19" fmla="*/ 196489 h 545"/>
              <a:gd name="T20" fmla="*/ 187666 w 553"/>
              <a:gd name="T21" fmla="*/ 89215 h 545"/>
              <a:gd name="T22" fmla="*/ 187666 w 553"/>
              <a:gd name="T23" fmla="*/ 89215 h 545"/>
              <a:gd name="T24" fmla="*/ 119489 w 553"/>
              <a:gd name="T25" fmla="*/ 89215 h 545"/>
              <a:gd name="T26" fmla="*/ 109083 w 553"/>
              <a:gd name="T27" fmla="*/ 79101 h 545"/>
              <a:gd name="T28" fmla="*/ 109083 w 553"/>
              <a:gd name="T29" fmla="*/ 10113 h 545"/>
              <a:gd name="T30" fmla="*/ 119489 w 553"/>
              <a:gd name="T31" fmla="*/ 0 h 545"/>
              <a:gd name="T32" fmla="*/ 187666 w 553"/>
              <a:gd name="T33" fmla="*/ 0 h 545"/>
              <a:gd name="T34" fmla="*/ 198072 w 553"/>
              <a:gd name="T35" fmla="*/ 10113 h 545"/>
              <a:gd name="T36" fmla="*/ 198072 w 553"/>
              <a:gd name="T37" fmla="*/ 79101 h 545"/>
              <a:gd name="T38" fmla="*/ 187666 w 553"/>
              <a:gd name="T39" fmla="*/ 89215 h 545"/>
              <a:gd name="T40" fmla="*/ 78583 w 553"/>
              <a:gd name="T41" fmla="*/ 196489 h 545"/>
              <a:gd name="T42" fmla="*/ 78583 w 553"/>
              <a:gd name="T43" fmla="*/ 196489 h 545"/>
              <a:gd name="T44" fmla="*/ 10406 w 553"/>
              <a:gd name="T45" fmla="*/ 196489 h 545"/>
              <a:gd name="T46" fmla="*/ 0 w 553"/>
              <a:gd name="T47" fmla="*/ 186375 h 545"/>
              <a:gd name="T48" fmla="*/ 0 w 553"/>
              <a:gd name="T49" fmla="*/ 119916 h 545"/>
              <a:gd name="T50" fmla="*/ 10406 w 553"/>
              <a:gd name="T51" fmla="*/ 109803 h 545"/>
              <a:gd name="T52" fmla="*/ 78583 w 553"/>
              <a:gd name="T53" fmla="*/ 109803 h 545"/>
              <a:gd name="T54" fmla="*/ 88989 w 553"/>
              <a:gd name="T55" fmla="*/ 119916 h 545"/>
              <a:gd name="T56" fmla="*/ 88989 w 553"/>
              <a:gd name="T57" fmla="*/ 186375 h 545"/>
              <a:gd name="T58" fmla="*/ 78583 w 553"/>
              <a:gd name="T59" fmla="*/ 196489 h 545"/>
              <a:gd name="T60" fmla="*/ 78583 w 553"/>
              <a:gd name="T61" fmla="*/ 89215 h 545"/>
              <a:gd name="T62" fmla="*/ 78583 w 553"/>
              <a:gd name="T63" fmla="*/ 89215 h 545"/>
              <a:gd name="T64" fmla="*/ 10406 w 553"/>
              <a:gd name="T65" fmla="*/ 89215 h 545"/>
              <a:gd name="T66" fmla="*/ 0 w 553"/>
              <a:gd name="T67" fmla="*/ 79101 h 545"/>
              <a:gd name="T68" fmla="*/ 0 w 553"/>
              <a:gd name="T69" fmla="*/ 10113 h 545"/>
              <a:gd name="T70" fmla="*/ 10406 w 553"/>
              <a:gd name="T71" fmla="*/ 0 h 545"/>
              <a:gd name="T72" fmla="*/ 78583 w 553"/>
              <a:gd name="T73" fmla="*/ 0 h 545"/>
              <a:gd name="T74" fmla="*/ 88989 w 553"/>
              <a:gd name="T75" fmla="*/ 10113 h 545"/>
              <a:gd name="T76" fmla="*/ 88989 w 553"/>
              <a:gd name="T77" fmla="*/ 79101 h 545"/>
              <a:gd name="T78" fmla="*/ 78583 w 553"/>
              <a:gd name="T79" fmla="*/ 89215 h 54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2" name="Freeform 100"/>
          <p:cNvSpPr>
            <a:spLocks noChangeArrowheads="1"/>
          </p:cNvSpPr>
          <p:nvPr/>
        </p:nvSpPr>
        <p:spPr bwMode="auto">
          <a:xfrm>
            <a:off x="10043034" y="4167421"/>
            <a:ext cx="335530" cy="288656"/>
          </a:xfrm>
          <a:custGeom>
            <a:avLst/>
            <a:gdLst>
              <a:gd name="T0" fmla="*/ 205475 w 601"/>
              <a:gd name="T1" fmla="*/ 185379 h 517"/>
              <a:gd name="T2" fmla="*/ 0 w 601"/>
              <a:gd name="T3" fmla="*/ 174960 h 517"/>
              <a:gd name="T4" fmla="*/ 0 w 601"/>
              <a:gd name="T5" fmla="*/ 111730 h 517"/>
              <a:gd name="T6" fmla="*/ 28019 w 601"/>
              <a:gd name="T7" fmla="*/ 35567 h 517"/>
              <a:gd name="T8" fmla="*/ 35563 w 601"/>
              <a:gd name="T9" fmla="*/ 30537 h 517"/>
              <a:gd name="T10" fmla="*/ 53165 w 601"/>
              <a:gd name="T11" fmla="*/ 30537 h 517"/>
              <a:gd name="T12" fmla="*/ 86213 w 601"/>
              <a:gd name="T13" fmla="*/ 35567 h 517"/>
              <a:gd name="T14" fmla="*/ 53165 w 601"/>
              <a:gd name="T15" fmla="*/ 50656 h 517"/>
              <a:gd name="T16" fmla="*/ 43107 w 601"/>
              <a:gd name="T17" fmla="*/ 50656 h 517"/>
              <a:gd name="T18" fmla="*/ 45621 w 601"/>
              <a:gd name="T19" fmla="*/ 101312 h 517"/>
              <a:gd name="T20" fmla="*/ 55679 w 601"/>
              <a:gd name="T21" fmla="*/ 101312 h 517"/>
              <a:gd name="T22" fmla="*/ 65737 w 601"/>
              <a:gd name="T23" fmla="*/ 121790 h 517"/>
              <a:gd name="T24" fmla="*/ 147281 w 601"/>
              <a:gd name="T25" fmla="*/ 111730 h 517"/>
              <a:gd name="T26" fmla="*/ 167397 w 601"/>
              <a:gd name="T27" fmla="*/ 101312 h 517"/>
              <a:gd name="T28" fmla="*/ 190387 w 601"/>
              <a:gd name="T29" fmla="*/ 101312 h 517"/>
              <a:gd name="T30" fmla="*/ 162368 w 601"/>
              <a:gd name="T31" fmla="*/ 50656 h 517"/>
              <a:gd name="T32" fmla="*/ 126805 w 601"/>
              <a:gd name="T33" fmla="*/ 50656 h 517"/>
              <a:gd name="T34" fmla="*/ 126805 w 601"/>
              <a:gd name="T35" fmla="*/ 30537 h 517"/>
              <a:gd name="T36" fmla="*/ 162368 w 601"/>
              <a:gd name="T37" fmla="*/ 30537 h 517"/>
              <a:gd name="T38" fmla="*/ 177455 w 601"/>
              <a:gd name="T39" fmla="*/ 30537 h 517"/>
              <a:gd name="T40" fmla="*/ 215533 w 601"/>
              <a:gd name="T41" fmla="*/ 106341 h 517"/>
              <a:gd name="T42" fmla="*/ 215533 w 601"/>
              <a:gd name="T43" fmla="*/ 111730 h 517"/>
              <a:gd name="T44" fmla="*/ 215533 w 601"/>
              <a:gd name="T45" fmla="*/ 174960 h 517"/>
              <a:gd name="T46" fmla="*/ 142252 w 601"/>
              <a:gd name="T47" fmla="*/ 73649 h 517"/>
              <a:gd name="T48" fmla="*/ 136863 w 601"/>
              <a:gd name="T49" fmla="*/ 81193 h 517"/>
              <a:gd name="T50" fmla="*/ 106689 w 601"/>
              <a:gd name="T51" fmla="*/ 106341 h 517"/>
              <a:gd name="T52" fmla="*/ 76155 w 601"/>
              <a:gd name="T53" fmla="*/ 81193 h 517"/>
              <a:gd name="T54" fmla="*/ 83699 w 601"/>
              <a:gd name="T55" fmla="*/ 63230 h 517"/>
              <a:gd name="T56" fmla="*/ 96271 w 601"/>
              <a:gd name="T57" fmla="*/ 73649 h 517"/>
              <a:gd name="T58" fmla="*/ 96271 w 601"/>
              <a:gd name="T59" fmla="*/ 25148 h 517"/>
              <a:gd name="T60" fmla="*/ 106689 w 601"/>
              <a:gd name="T61" fmla="*/ 0 h 517"/>
              <a:gd name="T62" fmla="*/ 116747 w 601"/>
              <a:gd name="T63" fmla="*/ 30537 h 517"/>
              <a:gd name="T64" fmla="*/ 116747 w 601"/>
              <a:gd name="T65" fmla="*/ 73649 h 517"/>
              <a:gd name="T66" fmla="*/ 131834 w 601"/>
              <a:gd name="T67" fmla="*/ 63230 h 5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cubicBezTo>
                  <a:pt x="494" y="85"/>
                  <a:pt x="494" y="85"/>
                  <a:pt x="494" y="85"/>
                </a:cubicBez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3" name="Freeform 112"/>
          <p:cNvSpPr>
            <a:spLocks noChangeArrowheads="1"/>
          </p:cNvSpPr>
          <p:nvPr/>
        </p:nvSpPr>
        <p:spPr bwMode="auto">
          <a:xfrm>
            <a:off x="5928234" y="4168655"/>
            <a:ext cx="335530" cy="286188"/>
          </a:xfrm>
          <a:custGeom>
            <a:avLst/>
            <a:gdLst>
              <a:gd name="T0" fmla="*/ 172426 w 601"/>
              <a:gd name="T1" fmla="*/ 114823 h 510"/>
              <a:gd name="T2" fmla="*/ 172426 w 601"/>
              <a:gd name="T3" fmla="*/ 28164 h 510"/>
              <a:gd name="T4" fmla="*/ 172426 w 601"/>
              <a:gd name="T5" fmla="*/ 114823 h 510"/>
              <a:gd name="T6" fmla="*/ 192902 w 601"/>
              <a:gd name="T7" fmla="*/ 61383 h 510"/>
              <a:gd name="T8" fmla="*/ 182844 w 601"/>
              <a:gd name="T9" fmla="*/ 50912 h 510"/>
              <a:gd name="T10" fmla="*/ 162368 w 601"/>
              <a:gd name="T11" fmla="*/ 50912 h 510"/>
              <a:gd name="T12" fmla="*/ 152310 w 601"/>
              <a:gd name="T13" fmla="*/ 61383 h 510"/>
              <a:gd name="T14" fmla="*/ 152310 w 601"/>
              <a:gd name="T15" fmla="*/ 81604 h 510"/>
              <a:gd name="T16" fmla="*/ 162368 w 601"/>
              <a:gd name="T17" fmla="*/ 91714 h 510"/>
              <a:gd name="T18" fmla="*/ 182844 w 601"/>
              <a:gd name="T19" fmla="*/ 91714 h 510"/>
              <a:gd name="T20" fmla="*/ 192902 w 601"/>
              <a:gd name="T21" fmla="*/ 81604 h 510"/>
              <a:gd name="T22" fmla="*/ 192902 w 601"/>
              <a:gd name="T23" fmla="*/ 61383 h 510"/>
              <a:gd name="T24" fmla="*/ 129320 w 601"/>
              <a:gd name="T25" fmla="*/ 35747 h 510"/>
              <a:gd name="T26" fmla="*/ 119261 w 601"/>
              <a:gd name="T27" fmla="*/ 15165 h 510"/>
              <a:gd name="T28" fmla="*/ 126805 w 601"/>
              <a:gd name="T29" fmla="*/ 0 h 510"/>
              <a:gd name="T30" fmla="*/ 136863 w 601"/>
              <a:gd name="T31" fmla="*/ 5055 h 510"/>
              <a:gd name="T32" fmla="*/ 129320 w 601"/>
              <a:gd name="T33" fmla="*/ 35747 h 510"/>
              <a:gd name="T34" fmla="*/ 96271 w 601"/>
              <a:gd name="T35" fmla="*/ 15165 h 510"/>
              <a:gd name="T36" fmla="*/ 50650 w 601"/>
              <a:gd name="T37" fmla="*/ 58856 h 510"/>
              <a:gd name="T38" fmla="*/ 78669 w 601"/>
              <a:gd name="T39" fmla="*/ 5055 h 510"/>
              <a:gd name="T40" fmla="*/ 96271 w 601"/>
              <a:gd name="T41" fmla="*/ 10110 h 510"/>
              <a:gd name="T42" fmla="*/ 81184 w 601"/>
              <a:gd name="T43" fmla="*/ 68966 h 510"/>
              <a:gd name="T44" fmla="*/ 116747 w 601"/>
              <a:gd name="T45" fmla="*/ 68966 h 510"/>
              <a:gd name="T46" fmla="*/ 136863 w 601"/>
              <a:gd name="T47" fmla="*/ 114823 h 510"/>
              <a:gd name="T48" fmla="*/ 147281 w 601"/>
              <a:gd name="T49" fmla="*/ 163207 h 510"/>
              <a:gd name="T50" fmla="*/ 157339 w 601"/>
              <a:gd name="T51" fmla="*/ 124933 h 510"/>
              <a:gd name="T52" fmla="*/ 187873 w 601"/>
              <a:gd name="T53" fmla="*/ 122406 h 510"/>
              <a:gd name="T54" fmla="*/ 174941 w 601"/>
              <a:gd name="T55" fmla="*/ 176206 h 510"/>
              <a:gd name="T56" fmla="*/ 164883 w 601"/>
              <a:gd name="T57" fmla="*/ 183789 h 510"/>
              <a:gd name="T58" fmla="*/ 159853 w 601"/>
              <a:gd name="T59" fmla="*/ 183789 h 510"/>
              <a:gd name="T60" fmla="*/ 50650 w 601"/>
              <a:gd name="T61" fmla="*/ 183789 h 510"/>
              <a:gd name="T62" fmla="*/ 50650 w 601"/>
              <a:gd name="T63" fmla="*/ 183789 h 510"/>
              <a:gd name="T64" fmla="*/ 40592 w 601"/>
              <a:gd name="T65" fmla="*/ 176206 h 510"/>
              <a:gd name="T66" fmla="*/ 10058 w 601"/>
              <a:gd name="T67" fmla="*/ 89186 h 510"/>
              <a:gd name="T68" fmla="*/ 10058 w 601"/>
              <a:gd name="T69" fmla="*/ 68966 h 510"/>
              <a:gd name="T70" fmla="*/ 81184 w 601"/>
              <a:gd name="T71" fmla="*/ 68966 h 510"/>
              <a:gd name="T72" fmla="*/ 96271 w 601"/>
              <a:gd name="T73" fmla="*/ 153097 h 510"/>
              <a:gd name="T74" fmla="*/ 116747 w 601"/>
              <a:gd name="T75" fmla="*/ 153097 h 510"/>
              <a:gd name="T76" fmla="*/ 106689 w 601"/>
              <a:gd name="T77" fmla="*/ 89186 h 510"/>
              <a:gd name="T78" fmla="*/ 96271 w 601"/>
              <a:gd name="T79" fmla="*/ 153097 h 510"/>
              <a:gd name="T80" fmla="*/ 76155 w 601"/>
              <a:gd name="T81" fmla="*/ 99658 h 510"/>
              <a:gd name="T82" fmla="*/ 55679 w 601"/>
              <a:gd name="T83" fmla="*/ 99658 h 510"/>
              <a:gd name="T84" fmla="*/ 65737 w 601"/>
              <a:gd name="T85" fmla="*/ 163207 h 510"/>
              <a:gd name="T86" fmla="*/ 76155 w 601"/>
              <a:gd name="T87" fmla="*/ 99658 h 51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cubicBezTo>
                  <a:pt x="480" y="502"/>
                  <a:pt x="473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cubicBezTo>
                  <a:pt x="127" y="509"/>
                  <a:pt x="113" y="502"/>
                  <a:pt x="113" y="488"/>
                </a:cubicBez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54" name="Freeform 143"/>
          <p:cNvSpPr>
            <a:spLocks noChangeArrowheads="1"/>
          </p:cNvSpPr>
          <p:nvPr/>
        </p:nvSpPr>
        <p:spPr bwMode="auto">
          <a:xfrm>
            <a:off x="3868367" y="4155086"/>
            <a:ext cx="340465" cy="313327"/>
          </a:xfrm>
          <a:custGeom>
            <a:avLst/>
            <a:gdLst>
              <a:gd name="T0" fmla="*/ 114390 w 609"/>
              <a:gd name="T1" fmla="*/ 165546 h 559"/>
              <a:gd name="T2" fmla="*/ 114390 w 609"/>
              <a:gd name="T3" fmla="*/ 165546 h 559"/>
              <a:gd name="T4" fmla="*/ 91368 w 609"/>
              <a:gd name="T5" fmla="*/ 163022 h 559"/>
              <a:gd name="T6" fmla="*/ 15468 w 609"/>
              <a:gd name="T7" fmla="*/ 193678 h 559"/>
              <a:gd name="T8" fmla="*/ 43166 w 609"/>
              <a:gd name="T9" fmla="*/ 147874 h 559"/>
              <a:gd name="T10" fmla="*/ 0 w 609"/>
              <a:gd name="T11" fmla="*/ 84035 h 559"/>
              <a:gd name="T12" fmla="*/ 114390 w 609"/>
              <a:gd name="T13" fmla="*/ 0 h 559"/>
              <a:gd name="T14" fmla="*/ 218707 w 609"/>
              <a:gd name="T15" fmla="*/ 84035 h 559"/>
              <a:gd name="T16" fmla="*/ 114390 w 609"/>
              <a:gd name="T17" fmla="*/ 165546 h 559"/>
              <a:gd name="T18" fmla="*/ 58634 w 609"/>
              <a:gd name="T19" fmla="*/ 63477 h 559"/>
              <a:gd name="T20" fmla="*/ 58634 w 609"/>
              <a:gd name="T21" fmla="*/ 63477 h 559"/>
              <a:gd name="T22" fmla="*/ 38130 w 609"/>
              <a:gd name="T23" fmla="*/ 84035 h 559"/>
              <a:gd name="T24" fmla="*/ 58634 w 609"/>
              <a:gd name="T25" fmla="*/ 104233 h 559"/>
              <a:gd name="T26" fmla="*/ 78778 w 609"/>
              <a:gd name="T27" fmla="*/ 84035 h 559"/>
              <a:gd name="T28" fmla="*/ 58634 w 609"/>
              <a:gd name="T29" fmla="*/ 63477 h 559"/>
              <a:gd name="T30" fmla="*/ 109354 w 609"/>
              <a:gd name="T31" fmla="*/ 63477 h 559"/>
              <a:gd name="T32" fmla="*/ 109354 w 609"/>
              <a:gd name="T33" fmla="*/ 63477 h 559"/>
              <a:gd name="T34" fmla="*/ 88850 w 609"/>
              <a:gd name="T35" fmla="*/ 84035 h 559"/>
              <a:gd name="T36" fmla="*/ 109354 w 609"/>
              <a:gd name="T37" fmla="*/ 104233 h 559"/>
              <a:gd name="T38" fmla="*/ 129857 w 609"/>
              <a:gd name="T39" fmla="*/ 84035 h 559"/>
              <a:gd name="T40" fmla="*/ 109354 w 609"/>
              <a:gd name="T41" fmla="*/ 63477 h 559"/>
              <a:gd name="T42" fmla="*/ 160074 w 609"/>
              <a:gd name="T43" fmla="*/ 63477 h 559"/>
              <a:gd name="T44" fmla="*/ 160074 w 609"/>
              <a:gd name="T45" fmla="*/ 63477 h 559"/>
              <a:gd name="T46" fmla="*/ 139929 w 609"/>
              <a:gd name="T47" fmla="*/ 84035 h 559"/>
              <a:gd name="T48" fmla="*/ 160074 w 609"/>
              <a:gd name="T49" fmla="*/ 104233 h 559"/>
              <a:gd name="T50" fmla="*/ 180577 w 609"/>
              <a:gd name="T51" fmla="*/ 84035 h 559"/>
              <a:gd name="T52" fmla="*/ 160074 w 609"/>
              <a:gd name="T53" fmla="*/ 63477 h 55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1170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7" name="Group 15"/>
          <p:cNvGrpSpPr/>
          <p:nvPr/>
        </p:nvGrpSpPr>
        <p:grpSpPr>
          <a:xfrm>
            <a:off x="7015943" y="2738106"/>
            <a:ext cx="120616" cy="679246"/>
            <a:chOff x="7153103" y="2636722"/>
            <a:chExt cx="120616" cy="679246"/>
          </a:xfrm>
          <a:solidFill>
            <a:srgbClr val="9BBC57"/>
          </a:solidFill>
        </p:grpSpPr>
        <p:sp>
          <p:nvSpPr>
            <p:cNvPr id="118" name="Shape 127"/>
            <p:cNvSpPr/>
            <p:nvPr/>
          </p:nvSpPr>
          <p:spPr>
            <a:xfrm>
              <a:off x="7153103" y="263672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9" name="Shape 130"/>
            <p:cNvSpPr/>
            <p:nvPr/>
          </p:nvSpPr>
          <p:spPr>
            <a:xfrm>
              <a:off x="7153103" y="282592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0" name="Shape 133"/>
            <p:cNvSpPr/>
            <p:nvPr/>
          </p:nvSpPr>
          <p:spPr>
            <a:xfrm>
              <a:off x="7153103" y="3007127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1" name="Shape 136"/>
            <p:cNvSpPr/>
            <p:nvPr/>
          </p:nvSpPr>
          <p:spPr>
            <a:xfrm>
              <a:off x="7153103" y="3214213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22" name="TextBox 17"/>
          <p:cNvSpPr txBox="1"/>
          <p:nvPr/>
        </p:nvSpPr>
        <p:spPr>
          <a:xfrm>
            <a:off x="7184194" y="2269714"/>
            <a:ext cx="2134442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23" name="Group 18"/>
          <p:cNvGrpSpPr/>
          <p:nvPr/>
        </p:nvGrpSpPr>
        <p:grpSpPr>
          <a:xfrm>
            <a:off x="6278211" y="2247677"/>
            <a:ext cx="4389394" cy="1423496"/>
            <a:chOff x="6278211" y="2248002"/>
            <a:chExt cx="4389394" cy="1423496"/>
          </a:xfrm>
        </p:grpSpPr>
        <p:grpSp>
          <p:nvGrpSpPr>
            <p:cNvPr id="124" name="Group 19"/>
            <p:cNvGrpSpPr/>
            <p:nvPr/>
          </p:nvGrpSpPr>
          <p:grpSpPr>
            <a:xfrm>
              <a:off x="6278211" y="2248002"/>
              <a:ext cx="4389394" cy="1423496"/>
              <a:chOff x="6278211" y="2248002"/>
              <a:chExt cx="4389394" cy="1423496"/>
            </a:xfrm>
          </p:grpSpPr>
          <p:sp>
            <p:nvSpPr>
              <p:cNvPr id="128" name="Shape 81"/>
              <p:cNvSpPr/>
              <p:nvPr/>
            </p:nvSpPr>
            <p:spPr>
              <a:xfrm flipH="1">
                <a:off x="6278211" y="2248002"/>
                <a:ext cx="4389393" cy="1423496"/>
              </a:xfrm>
              <a:prstGeom prst="rect">
                <a:avLst/>
              </a:prstGeom>
              <a:noFill/>
              <a:ln w="25400" cap="flat">
                <a:solidFill>
                  <a:srgbClr val="5DB6C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Shape 82"/>
              <p:cNvSpPr/>
              <p:nvPr/>
            </p:nvSpPr>
            <p:spPr>
              <a:xfrm flipH="1">
                <a:off x="9802390" y="2248002"/>
                <a:ext cx="865215" cy="1423496"/>
              </a:xfrm>
              <a:prstGeom prst="rect">
                <a:avLst/>
              </a:prstGeom>
              <a:solidFill>
                <a:srgbClr val="5DB6C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5" name="Group 20"/>
            <p:cNvGrpSpPr/>
            <p:nvPr/>
          </p:nvGrpSpPr>
          <p:grpSpPr>
            <a:xfrm>
              <a:off x="10074563" y="2738431"/>
              <a:ext cx="320867" cy="484439"/>
              <a:chOff x="549275" y="4406901"/>
              <a:chExt cx="161926" cy="244475"/>
            </a:xfrm>
            <a:solidFill>
              <a:schemeClr val="bg1"/>
            </a:solidFill>
          </p:grpSpPr>
          <p:sp>
            <p:nvSpPr>
              <p:cNvPr id="126" name="Freeform 62"/>
              <p:cNvSpPr>
                <a:spLocks noEditPoints="1"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27" name="Freeform 63"/>
              <p:cNvSpPr/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0" name="Group 30"/>
          <p:cNvGrpSpPr/>
          <p:nvPr/>
        </p:nvGrpSpPr>
        <p:grpSpPr>
          <a:xfrm>
            <a:off x="2917388" y="4445007"/>
            <a:ext cx="120616" cy="679245"/>
            <a:chOff x="2917388" y="4325952"/>
            <a:chExt cx="120616" cy="679245"/>
          </a:xfrm>
          <a:solidFill>
            <a:srgbClr val="15A185"/>
          </a:solidFill>
        </p:grpSpPr>
        <p:sp>
          <p:nvSpPr>
            <p:cNvPr id="131" name="Shape 114"/>
            <p:cNvSpPr/>
            <p:nvPr/>
          </p:nvSpPr>
          <p:spPr>
            <a:xfrm>
              <a:off x="2917388" y="432595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2" name="Shape 117"/>
            <p:cNvSpPr/>
            <p:nvPr/>
          </p:nvSpPr>
          <p:spPr>
            <a:xfrm>
              <a:off x="2917388" y="4515151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3" name="Shape 120"/>
            <p:cNvSpPr/>
            <p:nvPr/>
          </p:nvSpPr>
          <p:spPr>
            <a:xfrm>
              <a:off x="2917388" y="4696357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4" name="Shape 123"/>
            <p:cNvSpPr/>
            <p:nvPr/>
          </p:nvSpPr>
          <p:spPr>
            <a:xfrm>
              <a:off x="2917388" y="490344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5" name="TextBox 32"/>
          <p:cNvSpPr txBox="1"/>
          <p:nvPr/>
        </p:nvSpPr>
        <p:spPr>
          <a:xfrm>
            <a:off x="3523454" y="3949305"/>
            <a:ext cx="1415772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36" name="Group 34"/>
          <p:cNvGrpSpPr/>
          <p:nvPr/>
        </p:nvGrpSpPr>
        <p:grpSpPr>
          <a:xfrm>
            <a:off x="1530744" y="3939200"/>
            <a:ext cx="4374966" cy="1423496"/>
            <a:chOff x="1530744" y="3939525"/>
            <a:chExt cx="4374966" cy="1423496"/>
          </a:xfrm>
        </p:grpSpPr>
        <p:sp>
          <p:nvSpPr>
            <p:cNvPr id="137" name="Shape 78"/>
            <p:cNvSpPr/>
            <p:nvPr/>
          </p:nvSpPr>
          <p:spPr>
            <a:xfrm>
              <a:off x="1530744" y="3939525"/>
              <a:ext cx="4374966" cy="1423496"/>
            </a:xfrm>
            <a:prstGeom prst="rect">
              <a:avLst/>
            </a:prstGeom>
            <a:noFill/>
            <a:ln w="25400" cap="flat">
              <a:solidFill>
                <a:srgbClr val="83CFD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8" name="Shape 79"/>
            <p:cNvSpPr/>
            <p:nvPr/>
          </p:nvSpPr>
          <p:spPr>
            <a:xfrm>
              <a:off x="1530744" y="3939525"/>
              <a:ext cx="865215" cy="1423496"/>
            </a:xfrm>
            <a:prstGeom prst="rect">
              <a:avLst/>
            </a:prstGeom>
            <a:solidFill>
              <a:srgbClr val="83CFD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39" name="Shape 719"/>
          <p:cNvSpPr/>
          <p:nvPr/>
        </p:nvSpPr>
        <p:spPr>
          <a:xfrm>
            <a:off x="1730176" y="4412909"/>
            <a:ext cx="472864" cy="406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140" name="Group 2"/>
          <p:cNvGrpSpPr/>
          <p:nvPr/>
        </p:nvGrpSpPr>
        <p:grpSpPr>
          <a:xfrm>
            <a:off x="2917388" y="2739267"/>
            <a:ext cx="120616" cy="679246"/>
            <a:chOff x="2917388" y="2636722"/>
            <a:chExt cx="120616" cy="679246"/>
          </a:xfrm>
          <a:solidFill>
            <a:srgbClr val="297F9D"/>
          </a:solidFill>
        </p:grpSpPr>
        <p:sp>
          <p:nvSpPr>
            <p:cNvPr id="141" name="Shape 101"/>
            <p:cNvSpPr/>
            <p:nvPr/>
          </p:nvSpPr>
          <p:spPr>
            <a:xfrm>
              <a:off x="2917388" y="263672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2" name="Shape 104"/>
            <p:cNvSpPr/>
            <p:nvPr/>
          </p:nvSpPr>
          <p:spPr>
            <a:xfrm>
              <a:off x="2917388" y="282592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3" name="Shape 107"/>
            <p:cNvSpPr/>
            <p:nvPr/>
          </p:nvSpPr>
          <p:spPr>
            <a:xfrm>
              <a:off x="2917388" y="3007127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4" name="Shape 110"/>
            <p:cNvSpPr/>
            <p:nvPr/>
          </p:nvSpPr>
          <p:spPr>
            <a:xfrm>
              <a:off x="2917388" y="3214213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45" name="TextBox 4"/>
          <p:cNvSpPr txBox="1"/>
          <p:nvPr/>
        </p:nvSpPr>
        <p:spPr>
          <a:xfrm>
            <a:off x="3500596" y="2269714"/>
            <a:ext cx="1415772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点击输入标题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46" name="Group 6"/>
          <p:cNvGrpSpPr/>
          <p:nvPr/>
        </p:nvGrpSpPr>
        <p:grpSpPr>
          <a:xfrm>
            <a:off x="1530743" y="2247677"/>
            <a:ext cx="4374967" cy="1423496"/>
            <a:chOff x="1530743" y="2248002"/>
            <a:chExt cx="4374967" cy="1423496"/>
          </a:xfrm>
        </p:grpSpPr>
        <p:sp>
          <p:nvSpPr>
            <p:cNvPr id="147" name="Shape 75"/>
            <p:cNvSpPr/>
            <p:nvPr/>
          </p:nvSpPr>
          <p:spPr>
            <a:xfrm>
              <a:off x="1530743" y="2248002"/>
              <a:ext cx="4374967" cy="1423496"/>
            </a:xfrm>
            <a:prstGeom prst="rect">
              <a:avLst/>
            </a:prstGeom>
            <a:noFill/>
            <a:ln w="25400" cap="flat">
              <a:solidFill>
                <a:srgbClr val="5DB6C3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8" name="Shape 76"/>
            <p:cNvSpPr/>
            <p:nvPr/>
          </p:nvSpPr>
          <p:spPr>
            <a:xfrm>
              <a:off x="1530744" y="2248002"/>
              <a:ext cx="865215" cy="1423496"/>
            </a:xfrm>
            <a:prstGeom prst="rect">
              <a:avLst/>
            </a:prstGeom>
            <a:solidFill>
              <a:srgbClr val="5DB6C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49" name="Freeform 274"/>
          <p:cNvSpPr>
            <a:spLocks noEditPoints="1"/>
          </p:cNvSpPr>
          <p:nvPr/>
        </p:nvSpPr>
        <p:spPr bwMode="auto">
          <a:xfrm>
            <a:off x="1760447" y="2698651"/>
            <a:ext cx="405807" cy="418487"/>
          </a:xfrm>
          <a:custGeom>
            <a:avLst/>
            <a:gdLst>
              <a:gd name="T0" fmla="*/ 68 w 68"/>
              <a:gd name="T1" fmla="*/ 16 h 67"/>
              <a:gd name="T2" fmla="*/ 68 w 68"/>
              <a:gd name="T3" fmla="*/ 66 h 67"/>
              <a:gd name="T4" fmla="*/ 67 w 68"/>
              <a:gd name="T5" fmla="*/ 67 h 67"/>
              <a:gd name="T6" fmla="*/ 56 w 68"/>
              <a:gd name="T7" fmla="*/ 67 h 67"/>
              <a:gd name="T8" fmla="*/ 46 w 68"/>
              <a:gd name="T9" fmla="*/ 67 h 67"/>
              <a:gd name="T10" fmla="*/ 36 w 68"/>
              <a:gd name="T11" fmla="*/ 67 h 67"/>
              <a:gd name="T12" fmla="*/ 25 w 68"/>
              <a:gd name="T13" fmla="*/ 67 h 67"/>
              <a:gd name="T14" fmla="*/ 16 w 68"/>
              <a:gd name="T15" fmla="*/ 67 h 67"/>
              <a:gd name="T16" fmla="*/ 5 w 68"/>
              <a:gd name="T17" fmla="*/ 67 h 67"/>
              <a:gd name="T18" fmla="*/ 2 w 68"/>
              <a:gd name="T19" fmla="*/ 67 h 67"/>
              <a:gd name="T20" fmla="*/ 0 w 68"/>
              <a:gd name="T21" fmla="*/ 66 h 67"/>
              <a:gd name="T22" fmla="*/ 2 w 68"/>
              <a:gd name="T23" fmla="*/ 64 h 67"/>
              <a:gd name="T24" fmla="*/ 3 w 68"/>
              <a:gd name="T25" fmla="*/ 64 h 67"/>
              <a:gd name="T26" fmla="*/ 3 w 68"/>
              <a:gd name="T27" fmla="*/ 56 h 67"/>
              <a:gd name="T28" fmla="*/ 5 w 68"/>
              <a:gd name="T29" fmla="*/ 54 h 67"/>
              <a:gd name="T30" fmla="*/ 16 w 68"/>
              <a:gd name="T31" fmla="*/ 54 h 67"/>
              <a:gd name="T32" fmla="*/ 17 w 68"/>
              <a:gd name="T33" fmla="*/ 56 h 67"/>
              <a:gd name="T34" fmla="*/ 17 w 68"/>
              <a:gd name="T35" fmla="*/ 64 h 67"/>
              <a:gd name="T36" fmla="*/ 24 w 68"/>
              <a:gd name="T37" fmla="*/ 64 h 67"/>
              <a:gd name="T38" fmla="*/ 24 w 68"/>
              <a:gd name="T39" fmla="*/ 40 h 67"/>
              <a:gd name="T40" fmla="*/ 25 w 68"/>
              <a:gd name="T41" fmla="*/ 38 h 67"/>
              <a:gd name="T42" fmla="*/ 36 w 68"/>
              <a:gd name="T43" fmla="*/ 38 h 67"/>
              <a:gd name="T44" fmla="*/ 38 w 68"/>
              <a:gd name="T45" fmla="*/ 40 h 67"/>
              <a:gd name="T46" fmla="*/ 38 w 68"/>
              <a:gd name="T47" fmla="*/ 64 h 67"/>
              <a:gd name="T48" fmla="*/ 44 w 68"/>
              <a:gd name="T49" fmla="*/ 64 h 67"/>
              <a:gd name="T50" fmla="*/ 44 w 68"/>
              <a:gd name="T51" fmla="*/ 20 h 67"/>
              <a:gd name="T52" fmla="*/ 46 w 68"/>
              <a:gd name="T53" fmla="*/ 18 h 67"/>
              <a:gd name="T54" fmla="*/ 56 w 68"/>
              <a:gd name="T55" fmla="*/ 18 h 67"/>
              <a:gd name="T56" fmla="*/ 58 w 68"/>
              <a:gd name="T57" fmla="*/ 20 h 67"/>
              <a:gd name="T58" fmla="*/ 58 w 68"/>
              <a:gd name="T59" fmla="*/ 64 h 67"/>
              <a:gd name="T60" fmla="*/ 65 w 68"/>
              <a:gd name="T61" fmla="*/ 64 h 67"/>
              <a:gd name="T62" fmla="*/ 65 w 68"/>
              <a:gd name="T63" fmla="*/ 16 h 67"/>
              <a:gd name="T64" fmla="*/ 67 w 68"/>
              <a:gd name="T65" fmla="*/ 15 h 67"/>
              <a:gd name="T66" fmla="*/ 68 w 68"/>
              <a:gd name="T67" fmla="*/ 16 h 67"/>
              <a:gd name="T68" fmla="*/ 2 w 68"/>
              <a:gd name="T69" fmla="*/ 48 h 67"/>
              <a:gd name="T70" fmla="*/ 2 w 68"/>
              <a:gd name="T71" fmla="*/ 48 h 67"/>
              <a:gd name="T72" fmla="*/ 29 w 68"/>
              <a:gd name="T73" fmla="*/ 30 h 67"/>
              <a:gd name="T74" fmla="*/ 55 w 68"/>
              <a:gd name="T75" fmla="*/ 6 h 67"/>
              <a:gd name="T76" fmla="*/ 55 w 68"/>
              <a:gd name="T77" fmla="*/ 13 h 67"/>
              <a:gd name="T78" fmla="*/ 56 w 68"/>
              <a:gd name="T79" fmla="*/ 15 h 67"/>
              <a:gd name="T80" fmla="*/ 58 w 68"/>
              <a:gd name="T81" fmla="*/ 13 h 67"/>
              <a:gd name="T82" fmla="*/ 58 w 68"/>
              <a:gd name="T83" fmla="*/ 2 h 67"/>
              <a:gd name="T84" fmla="*/ 56 w 68"/>
              <a:gd name="T85" fmla="*/ 0 h 67"/>
              <a:gd name="T86" fmla="*/ 46 w 68"/>
              <a:gd name="T87" fmla="*/ 0 h 67"/>
              <a:gd name="T88" fmla="*/ 44 w 68"/>
              <a:gd name="T89" fmla="*/ 2 h 67"/>
              <a:gd name="T90" fmla="*/ 46 w 68"/>
              <a:gd name="T91" fmla="*/ 3 h 67"/>
              <a:gd name="T92" fmla="*/ 53 w 68"/>
              <a:gd name="T93" fmla="*/ 3 h 67"/>
              <a:gd name="T94" fmla="*/ 27 w 68"/>
              <a:gd name="T95" fmla="*/ 28 h 67"/>
              <a:gd name="T96" fmla="*/ 1 w 68"/>
              <a:gd name="T97" fmla="*/ 45 h 67"/>
              <a:gd name="T98" fmla="*/ 0 w 68"/>
              <a:gd name="T99" fmla="*/ 47 h 67"/>
              <a:gd name="T100" fmla="*/ 2 w 68"/>
              <a:gd name="T101" fmla="*/ 4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7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50" name="Group 43"/>
          <p:cNvGrpSpPr/>
          <p:nvPr/>
        </p:nvGrpSpPr>
        <p:grpSpPr>
          <a:xfrm>
            <a:off x="7061663" y="4445007"/>
            <a:ext cx="120616" cy="679245"/>
            <a:chOff x="7153103" y="4325952"/>
            <a:chExt cx="120616" cy="679245"/>
          </a:xfrm>
          <a:solidFill>
            <a:srgbClr val="F49D15"/>
          </a:solidFill>
        </p:grpSpPr>
        <p:sp>
          <p:nvSpPr>
            <p:cNvPr id="151" name="Shape 140"/>
            <p:cNvSpPr/>
            <p:nvPr/>
          </p:nvSpPr>
          <p:spPr>
            <a:xfrm>
              <a:off x="7153103" y="432595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2" name="Shape 143"/>
            <p:cNvSpPr/>
            <p:nvPr/>
          </p:nvSpPr>
          <p:spPr>
            <a:xfrm>
              <a:off x="7153103" y="4515151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3" name="Shape 146"/>
            <p:cNvSpPr/>
            <p:nvPr/>
          </p:nvSpPr>
          <p:spPr>
            <a:xfrm>
              <a:off x="7153103" y="4696357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4" name="Shape 149"/>
            <p:cNvSpPr/>
            <p:nvPr/>
          </p:nvSpPr>
          <p:spPr>
            <a:xfrm>
              <a:off x="7153103" y="4903442"/>
              <a:ext cx="120616" cy="1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35"/>
                  </a:moveTo>
                  <a:lnTo>
                    <a:pt x="5244" y="21600"/>
                  </a:lnTo>
                  <a:lnTo>
                    <a:pt x="21422" y="1264"/>
                  </a:lnTo>
                  <a:lnTo>
                    <a:pt x="21600" y="0"/>
                  </a:lnTo>
                  <a:lnTo>
                    <a:pt x="5867" y="14435"/>
                  </a:lnTo>
                  <a:lnTo>
                    <a:pt x="0" y="8429"/>
                  </a:lnTo>
                  <a:lnTo>
                    <a:pt x="0" y="1443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55" name="TextBox 45"/>
          <p:cNvSpPr txBox="1"/>
          <p:nvPr/>
        </p:nvSpPr>
        <p:spPr>
          <a:xfrm>
            <a:off x="7184194" y="3949305"/>
            <a:ext cx="2134442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点击输入标题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56" name="Group 47"/>
          <p:cNvGrpSpPr/>
          <p:nvPr/>
        </p:nvGrpSpPr>
        <p:grpSpPr>
          <a:xfrm>
            <a:off x="6278211" y="3939200"/>
            <a:ext cx="4389394" cy="1423496"/>
            <a:chOff x="6278211" y="3939525"/>
            <a:chExt cx="4389394" cy="1423496"/>
          </a:xfrm>
        </p:grpSpPr>
        <p:sp>
          <p:nvSpPr>
            <p:cNvPr id="157" name="Shape 84"/>
            <p:cNvSpPr/>
            <p:nvPr/>
          </p:nvSpPr>
          <p:spPr>
            <a:xfrm flipH="1">
              <a:off x="6278211" y="3939525"/>
              <a:ext cx="4389392" cy="1423496"/>
            </a:xfrm>
            <a:prstGeom prst="rect">
              <a:avLst/>
            </a:prstGeom>
            <a:noFill/>
            <a:ln w="25400" cap="flat">
              <a:solidFill>
                <a:srgbClr val="83CFD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8" name="Shape 85"/>
            <p:cNvSpPr/>
            <p:nvPr/>
          </p:nvSpPr>
          <p:spPr>
            <a:xfrm flipH="1">
              <a:off x="9802390" y="3939525"/>
              <a:ext cx="865215" cy="1423496"/>
            </a:xfrm>
            <a:prstGeom prst="rect">
              <a:avLst/>
            </a:prstGeom>
            <a:solidFill>
              <a:srgbClr val="83CFD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159" name="Shape 3659"/>
          <p:cNvSpPr/>
          <p:nvPr/>
        </p:nvSpPr>
        <p:spPr>
          <a:xfrm>
            <a:off x="10016667" y="4411328"/>
            <a:ext cx="444551" cy="4167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3" h="21440" extrusionOk="0">
                <a:moveTo>
                  <a:pt x="20097" y="14373"/>
                </a:moveTo>
                <a:lnTo>
                  <a:pt x="15990" y="12571"/>
                </a:lnTo>
                <a:lnTo>
                  <a:pt x="16463" y="14008"/>
                </a:lnTo>
                <a:cubicBezTo>
                  <a:pt x="16439" y="15532"/>
                  <a:pt x="13726" y="16745"/>
                  <a:pt x="10496" y="16745"/>
                </a:cubicBezTo>
                <a:cubicBezTo>
                  <a:pt x="7268" y="16745"/>
                  <a:pt x="4553" y="15532"/>
                  <a:pt x="4529" y="14008"/>
                </a:cubicBezTo>
                <a:lnTo>
                  <a:pt x="5002" y="12571"/>
                </a:lnTo>
                <a:lnTo>
                  <a:pt x="895" y="14373"/>
                </a:lnTo>
                <a:cubicBezTo>
                  <a:pt x="-255" y="14878"/>
                  <a:pt x="-304" y="15814"/>
                  <a:pt x="789" y="16451"/>
                </a:cubicBezTo>
                <a:lnTo>
                  <a:pt x="8511" y="20962"/>
                </a:lnTo>
                <a:cubicBezTo>
                  <a:pt x="9602" y="21600"/>
                  <a:pt x="11390" y="21600"/>
                  <a:pt x="12481" y="20962"/>
                </a:cubicBezTo>
                <a:lnTo>
                  <a:pt x="20205" y="16451"/>
                </a:lnTo>
                <a:cubicBezTo>
                  <a:pt x="21296" y="15814"/>
                  <a:pt x="21247" y="14878"/>
                  <a:pt x="20097" y="14373"/>
                </a:cubicBezTo>
                <a:close/>
                <a:moveTo>
                  <a:pt x="10496" y="5209"/>
                </a:moveTo>
                <a:cubicBezTo>
                  <a:pt x="11724" y="5209"/>
                  <a:pt x="12866" y="4796"/>
                  <a:pt x="13199" y="4152"/>
                </a:cubicBezTo>
                <a:cubicBezTo>
                  <a:pt x="12739" y="2744"/>
                  <a:pt x="12343" y="1535"/>
                  <a:pt x="12094" y="773"/>
                </a:cubicBezTo>
                <a:cubicBezTo>
                  <a:pt x="11927" y="264"/>
                  <a:pt x="11175" y="0"/>
                  <a:pt x="10496" y="0"/>
                </a:cubicBezTo>
                <a:cubicBezTo>
                  <a:pt x="9817" y="0"/>
                  <a:pt x="9065" y="264"/>
                  <a:pt x="8898" y="773"/>
                </a:cubicBezTo>
                <a:cubicBezTo>
                  <a:pt x="8649" y="1535"/>
                  <a:pt x="8253" y="2744"/>
                  <a:pt x="7792" y="4152"/>
                </a:cubicBezTo>
                <a:cubicBezTo>
                  <a:pt x="8126" y="4796"/>
                  <a:pt x="9268" y="5209"/>
                  <a:pt x="10496" y="5209"/>
                </a:cubicBezTo>
                <a:close/>
                <a:moveTo>
                  <a:pt x="10496" y="13197"/>
                </a:moveTo>
                <a:cubicBezTo>
                  <a:pt x="13109" y="13197"/>
                  <a:pt x="15296" y="12229"/>
                  <a:pt x="15429" y="10966"/>
                </a:cubicBezTo>
                <a:cubicBezTo>
                  <a:pt x="15041" y="9779"/>
                  <a:pt x="14617" y="8484"/>
                  <a:pt x="14201" y="7211"/>
                </a:cubicBezTo>
                <a:cubicBezTo>
                  <a:pt x="13911" y="8118"/>
                  <a:pt x="12316" y="8759"/>
                  <a:pt x="10496" y="8759"/>
                </a:cubicBezTo>
                <a:cubicBezTo>
                  <a:pt x="8678" y="8759"/>
                  <a:pt x="7081" y="8118"/>
                  <a:pt x="6791" y="7211"/>
                </a:cubicBezTo>
                <a:cubicBezTo>
                  <a:pt x="6375" y="8484"/>
                  <a:pt x="5951" y="9779"/>
                  <a:pt x="5563" y="10966"/>
                </a:cubicBezTo>
                <a:cubicBezTo>
                  <a:pt x="5696" y="12229"/>
                  <a:pt x="7883" y="13197"/>
                  <a:pt x="10496" y="131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160" name="矩形 159"/>
          <p:cNvSpPr/>
          <p:nvPr/>
        </p:nvSpPr>
        <p:spPr>
          <a:xfrm>
            <a:off x="3200038" y="2678183"/>
            <a:ext cx="229652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3200038" y="2873919"/>
            <a:ext cx="2377973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2" name="矩形 161"/>
          <p:cNvSpPr/>
          <p:nvPr/>
        </p:nvSpPr>
        <p:spPr>
          <a:xfrm>
            <a:off x="3200038" y="3069655"/>
            <a:ext cx="221016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3200038" y="3265390"/>
            <a:ext cx="233208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7285961" y="2678183"/>
            <a:ext cx="229652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7285961" y="2873919"/>
            <a:ext cx="2377973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7285961" y="3069655"/>
            <a:ext cx="221016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7285961" y="3265390"/>
            <a:ext cx="233208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7331681" y="4371197"/>
            <a:ext cx="229652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7331681" y="4566933"/>
            <a:ext cx="2377973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0" name="矩形 169"/>
          <p:cNvSpPr/>
          <p:nvPr/>
        </p:nvSpPr>
        <p:spPr>
          <a:xfrm>
            <a:off x="7331681" y="4762669"/>
            <a:ext cx="221016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7331681" y="4958404"/>
            <a:ext cx="233208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2" name="矩形 171"/>
          <p:cNvSpPr/>
          <p:nvPr/>
        </p:nvSpPr>
        <p:spPr>
          <a:xfrm>
            <a:off x="3207112" y="4371197"/>
            <a:ext cx="229652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3" name="矩形 172"/>
          <p:cNvSpPr/>
          <p:nvPr/>
        </p:nvSpPr>
        <p:spPr>
          <a:xfrm>
            <a:off x="3207112" y="4566933"/>
            <a:ext cx="2377973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3207112" y="4762669"/>
            <a:ext cx="221016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  <p:sp>
        <p:nvSpPr>
          <p:cNvPr id="175" name="矩形 174"/>
          <p:cNvSpPr/>
          <p:nvPr/>
        </p:nvSpPr>
        <p:spPr>
          <a:xfrm>
            <a:off x="3207112" y="4958404"/>
            <a:ext cx="2332081" cy="20595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cs typeface="+mn-ea"/>
                <a:sym typeface="+mn-lt"/>
              </a:rPr>
              <a:t>单击此处添加简短说明概括精炼</a:t>
            </a:r>
            <a:endParaRPr lang="en-US" altLang="zh-CN" sz="12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947" y="-238869"/>
            <a:ext cx="12550140" cy="722375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379820" y="2265015"/>
            <a:ext cx="4667962" cy="2215991"/>
            <a:chOff x="3887142" y="3648334"/>
            <a:chExt cx="4667962" cy="2215991"/>
          </a:xfrm>
        </p:grpSpPr>
        <p:sp>
          <p:nvSpPr>
            <p:cNvPr id="33" name="文本框 32"/>
            <p:cNvSpPr txBox="1"/>
            <p:nvPr/>
          </p:nvSpPr>
          <p:spPr>
            <a:xfrm>
              <a:off x="3887142" y="4904032"/>
              <a:ext cx="4667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>
                  <a:solidFill>
                    <a:srgbClr val="61B5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研究过程及方法</a:t>
              </a:r>
              <a:endPara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44777" y="3648334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 smtClean="0">
                  <a:solidFill>
                    <a:srgbClr val="5DB6C3"/>
                  </a:solidFill>
                </a:rPr>
                <a:t>P</a:t>
              </a:r>
              <a:endParaRPr lang="zh-CN" altLang="en-US" sz="13800" dirty="0">
                <a:solidFill>
                  <a:srgbClr val="5DB6C3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41899" y="4511040"/>
              <a:ext cx="1332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5DB6C3"/>
                  </a:solidFill>
                </a:rPr>
                <a:t>art 03</a:t>
              </a:r>
              <a:endParaRPr lang="zh-CN" altLang="en-US" sz="2000" b="1" dirty="0">
                <a:solidFill>
                  <a:srgbClr val="5DB6C3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94258" y="2734342"/>
            <a:ext cx="1468169" cy="1277337"/>
            <a:chOff x="7594258" y="2734342"/>
            <a:chExt cx="1468169" cy="12773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594258" y="2734342"/>
              <a:ext cx="1468169" cy="1277337"/>
              <a:chOff x="3798124" y="1016405"/>
              <a:chExt cx="4588132" cy="3991769"/>
            </a:xfrm>
          </p:grpSpPr>
          <p:sp>
            <p:nvSpPr>
              <p:cNvPr id="18" name="Freeform 9"/>
              <p:cNvSpPr/>
              <p:nvPr/>
            </p:nvSpPr>
            <p:spPr bwMode="auto">
              <a:xfrm>
                <a:off x="3801081" y="1026752"/>
                <a:ext cx="4582220" cy="3970271"/>
              </a:xfrm>
              <a:custGeom>
                <a:avLst/>
                <a:gdLst>
                  <a:gd name="T0" fmla="*/ 2326 w 3100"/>
                  <a:gd name="T1" fmla="*/ 0 h 2686"/>
                  <a:gd name="T2" fmla="*/ 3100 w 3100"/>
                  <a:gd name="T3" fmla="*/ 1344 h 2686"/>
                  <a:gd name="T4" fmla="*/ 2326 w 3100"/>
                  <a:gd name="T5" fmla="*/ 2686 h 2686"/>
                  <a:gd name="T6" fmla="*/ 774 w 3100"/>
                  <a:gd name="T7" fmla="*/ 2686 h 2686"/>
                  <a:gd name="T8" fmla="*/ 0 w 3100"/>
                  <a:gd name="T9" fmla="*/ 1344 h 2686"/>
                  <a:gd name="T10" fmla="*/ 774 w 3100"/>
                  <a:gd name="T11" fmla="*/ 0 h 2686"/>
                  <a:gd name="T12" fmla="*/ 2326 w 3100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0" h="2686">
                    <a:moveTo>
                      <a:pt x="2326" y="0"/>
                    </a:moveTo>
                    <a:lnTo>
                      <a:pt x="3100" y="1344"/>
                    </a:lnTo>
                    <a:lnTo>
                      <a:pt x="2326" y="2686"/>
                    </a:lnTo>
                    <a:lnTo>
                      <a:pt x="774" y="2686"/>
                    </a:lnTo>
                    <a:lnTo>
                      <a:pt x="0" y="1344"/>
                    </a:lnTo>
                    <a:lnTo>
                      <a:pt x="774" y="0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rgbClr val="5DB6C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45"/>
              <p:cNvSpPr/>
              <p:nvPr/>
            </p:nvSpPr>
            <p:spPr bwMode="auto">
              <a:xfrm>
                <a:off x="4946668" y="1029745"/>
                <a:ext cx="3439588" cy="1986823"/>
              </a:xfrm>
              <a:custGeom>
                <a:avLst/>
                <a:gdLst>
                  <a:gd name="T0" fmla="*/ 2273 w 3407"/>
                  <a:gd name="T1" fmla="*/ 0 h 1968"/>
                  <a:gd name="T2" fmla="*/ 0 w 3407"/>
                  <a:gd name="T3" fmla="*/ 0 h 1968"/>
                  <a:gd name="T4" fmla="*/ 3407 w 3407"/>
                  <a:gd name="T5" fmla="*/ 1968 h 1968"/>
                  <a:gd name="T6" fmla="*/ 2273 w 3407"/>
                  <a:gd name="T7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8">
                    <a:moveTo>
                      <a:pt x="2273" y="0"/>
                    </a:moveTo>
                    <a:lnTo>
                      <a:pt x="0" y="0"/>
                    </a:lnTo>
                    <a:lnTo>
                      <a:pt x="3407" y="1968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3800811" y="1028230"/>
                <a:ext cx="3439588" cy="1986823"/>
              </a:xfrm>
              <a:custGeom>
                <a:avLst/>
                <a:gdLst>
                  <a:gd name="T0" fmla="*/ 3407 w 3407"/>
                  <a:gd name="T1" fmla="*/ 0 h 1968"/>
                  <a:gd name="T2" fmla="*/ 1134 w 3407"/>
                  <a:gd name="T3" fmla="*/ 0 h 1968"/>
                  <a:gd name="T4" fmla="*/ 0 w 3407"/>
                  <a:gd name="T5" fmla="*/ 1968 h 1968"/>
                  <a:gd name="T6" fmla="*/ 3407 w 3407"/>
                  <a:gd name="T7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8">
                    <a:moveTo>
                      <a:pt x="3407" y="0"/>
                    </a:moveTo>
                    <a:lnTo>
                      <a:pt x="1134" y="0"/>
                    </a:lnTo>
                    <a:lnTo>
                      <a:pt x="0" y="1968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>
                <a:off x="3800811" y="3024379"/>
                <a:ext cx="3439588" cy="1983795"/>
              </a:xfrm>
              <a:custGeom>
                <a:avLst/>
                <a:gdLst>
                  <a:gd name="T0" fmla="*/ 0 w 3407"/>
                  <a:gd name="T1" fmla="*/ 0 h 1965"/>
                  <a:gd name="T2" fmla="*/ 1134 w 3407"/>
                  <a:gd name="T3" fmla="*/ 1965 h 1965"/>
                  <a:gd name="T4" fmla="*/ 3407 w 3407"/>
                  <a:gd name="T5" fmla="*/ 1965 h 1965"/>
                  <a:gd name="T6" fmla="*/ 0 w 3407"/>
                  <a:gd name="T7" fmla="*/ 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5">
                    <a:moveTo>
                      <a:pt x="0" y="0"/>
                    </a:moveTo>
                    <a:lnTo>
                      <a:pt x="1134" y="1965"/>
                    </a:lnTo>
                    <a:lnTo>
                      <a:pt x="3407" y="1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3"/>
              <p:cNvSpPr/>
              <p:nvPr/>
            </p:nvSpPr>
            <p:spPr bwMode="auto">
              <a:xfrm>
                <a:off x="4946668" y="3016568"/>
                <a:ext cx="3439588" cy="1983795"/>
              </a:xfrm>
              <a:custGeom>
                <a:avLst/>
                <a:gdLst>
                  <a:gd name="T0" fmla="*/ 3407 w 3407"/>
                  <a:gd name="T1" fmla="*/ 0 h 1965"/>
                  <a:gd name="T2" fmla="*/ 0 w 3407"/>
                  <a:gd name="T3" fmla="*/ 1965 h 1965"/>
                  <a:gd name="T4" fmla="*/ 2273 w 3407"/>
                  <a:gd name="T5" fmla="*/ 1965 h 1965"/>
                  <a:gd name="T6" fmla="*/ 3407 w 3407"/>
                  <a:gd name="T7" fmla="*/ 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5">
                    <a:moveTo>
                      <a:pt x="3407" y="0"/>
                    </a:moveTo>
                    <a:lnTo>
                      <a:pt x="0" y="1965"/>
                    </a:lnTo>
                    <a:lnTo>
                      <a:pt x="2273" y="1965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31"/>
              <p:cNvSpPr/>
              <p:nvPr/>
            </p:nvSpPr>
            <p:spPr bwMode="auto">
              <a:xfrm>
                <a:off x="3798124" y="1016405"/>
                <a:ext cx="4524573" cy="3915581"/>
              </a:xfrm>
              <a:custGeom>
                <a:avLst/>
                <a:gdLst>
                  <a:gd name="T0" fmla="*/ 2297 w 3061"/>
                  <a:gd name="T1" fmla="*/ 0 h 2649"/>
                  <a:gd name="T2" fmla="*/ 3061 w 3061"/>
                  <a:gd name="T3" fmla="*/ 1325 h 2649"/>
                  <a:gd name="T4" fmla="*/ 2297 w 3061"/>
                  <a:gd name="T5" fmla="*/ 2649 h 2649"/>
                  <a:gd name="T6" fmla="*/ 764 w 3061"/>
                  <a:gd name="T7" fmla="*/ 2649 h 2649"/>
                  <a:gd name="T8" fmla="*/ 0 w 3061"/>
                  <a:gd name="T9" fmla="*/ 1325 h 2649"/>
                  <a:gd name="T10" fmla="*/ 764 w 3061"/>
                  <a:gd name="T11" fmla="*/ 0 h 2649"/>
                  <a:gd name="T12" fmla="*/ 2297 w 3061"/>
                  <a:gd name="T13" fmla="*/ 0 h 2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1" h="2649">
                    <a:moveTo>
                      <a:pt x="2297" y="0"/>
                    </a:moveTo>
                    <a:lnTo>
                      <a:pt x="3061" y="1325"/>
                    </a:lnTo>
                    <a:lnTo>
                      <a:pt x="2297" y="2649"/>
                    </a:lnTo>
                    <a:lnTo>
                      <a:pt x="764" y="2649"/>
                    </a:lnTo>
                    <a:lnTo>
                      <a:pt x="0" y="1325"/>
                    </a:lnTo>
                    <a:lnTo>
                      <a:pt x="764" y="0"/>
                    </a:lnTo>
                    <a:lnTo>
                      <a:pt x="22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33"/>
              <p:cNvSpPr/>
              <p:nvPr/>
            </p:nvSpPr>
            <p:spPr bwMode="auto">
              <a:xfrm>
                <a:off x="6059671" y="1016405"/>
                <a:ext cx="2263026" cy="1958530"/>
              </a:xfrm>
              <a:custGeom>
                <a:avLst/>
                <a:gdLst>
                  <a:gd name="T0" fmla="*/ 767 w 1531"/>
                  <a:gd name="T1" fmla="*/ 0 h 1325"/>
                  <a:gd name="T2" fmla="*/ 767 w 1531"/>
                  <a:gd name="T3" fmla="*/ 0 h 1325"/>
                  <a:gd name="T4" fmla="*/ 0 w 1531"/>
                  <a:gd name="T5" fmla="*/ 442 h 1325"/>
                  <a:gd name="T6" fmla="*/ 1531 w 1531"/>
                  <a:gd name="T7" fmla="*/ 1325 h 1325"/>
                  <a:gd name="T8" fmla="*/ 767 w 1531"/>
                  <a:gd name="T9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1" h="1325">
                    <a:moveTo>
                      <a:pt x="767" y="0"/>
                    </a:moveTo>
                    <a:lnTo>
                      <a:pt x="767" y="0"/>
                    </a:lnTo>
                    <a:lnTo>
                      <a:pt x="0" y="442"/>
                    </a:lnTo>
                    <a:lnTo>
                      <a:pt x="1531" y="1325"/>
                    </a:lnTo>
                    <a:lnTo>
                      <a:pt x="7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5"/>
              <p:cNvSpPr/>
              <p:nvPr/>
            </p:nvSpPr>
            <p:spPr bwMode="auto">
              <a:xfrm>
                <a:off x="3798124" y="2974934"/>
                <a:ext cx="3395277" cy="1957051"/>
              </a:xfrm>
              <a:custGeom>
                <a:avLst/>
                <a:gdLst>
                  <a:gd name="T0" fmla="*/ 0 w 2297"/>
                  <a:gd name="T1" fmla="*/ 0 h 1324"/>
                  <a:gd name="T2" fmla="*/ 764 w 2297"/>
                  <a:gd name="T3" fmla="*/ 1324 h 1324"/>
                  <a:gd name="T4" fmla="*/ 2297 w 2297"/>
                  <a:gd name="T5" fmla="*/ 1324 h 1324"/>
                  <a:gd name="T6" fmla="*/ 764 w 2297"/>
                  <a:gd name="T7" fmla="*/ 1324 h 1324"/>
                  <a:gd name="T8" fmla="*/ 1530 w 2297"/>
                  <a:gd name="T9" fmla="*/ 882 h 1324"/>
                  <a:gd name="T10" fmla="*/ 0 w 2297"/>
                  <a:gd name="T11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7" h="1324">
                    <a:moveTo>
                      <a:pt x="0" y="0"/>
                    </a:moveTo>
                    <a:lnTo>
                      <a:pt x="764" y="1324"/>
                    </a:lnTo>
                    <a:lnTo>
                      <a:pt x="2297" y="1324"/>
                    </a:lnTo>
                    <a:lnTo>
                      <a:pt x="764" y="1324"/>
                    </a:lnTo>
                    <a:lnTo>
                      <a:pt x="1530" y="88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37"/>
              <p:cNvSpPr/>
              <p:nvPr/>
            </p:nvSpPr>
            <p:spPr bwMode="auto">
              <a:xfrm>
                <a:off x="6059671" y="2974934"/>
                <a:ext cx="2263026" cy="1957051"/>
              </a:xfrm>
              <a:custGeom>
                <a:avLst/>
                <a:gdLst>
                  <a:gd name="T0" fmla="*/ 1531 w 1531"/>
                  <a:gd name="T1" fmla="*/ 0 h 1324"/>
                  <a:gd name="T2" fmla="*/ 0 w 1531"/>
                  <a:gd name="T3" fmla="*/ 882 h 1324"/>
                  <a:gd name="T4" fmla="*/ 767 w 1531"/>
                  <a:gd name="T5" fmla="*/ 1324 h 1324"/>
                  <a:gd name="T6" fmla="*/ 1531 w 1531"/>
                  <a:gd name="T7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1" h="1324">
                    <a:moveTo>
                      <a:pt x="1531" y="0"/>
                    </a:moveTo>
                    <a:lnTo>
                      <a:pt x="0" y="882"/>
                    </a:lnTo>
                    <a:lnTo>
                      <a:pt x="767" y="1324"/>
                    </a:lnTo>
                    <a:lnTo>
                      <a:pt x="15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39"/>
              <p:cNvSpPr/>
              <p:nvPr/>
            </p:nvSpPr>
            <p:spPr bwMode="auto">
              <a:xfrm>
                <a:off x="4927420" y="4278650"/>
                <a:ext cx="2265982" cy="653336"/>
              </a:xfrm>
              <a:custGeom>
                <a:avLst/>
                <a:gdLst>
                  <a:gd name="T0" fmla="*/ 766 w 1533"/>
                  <a:gd name="T1" fmla="*/ 0 h 442"/>
                  <a:gd name="T2" fmla="*/ 0 w 1533"/>
                  <a:gd name="T3" fmla="*/ 442 h 442"/>
                  <a:gd name="T4" fmla="*/ 1533 w 1533"/>
                  <a:gd name="T5" fmla="*/ 442 h 442"/>
                  <a:gd name="T6" fmla="*/ 766 w 1533"/>
                  <a:gd name="T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3" h="442">
                    <a:moveTo>
                      <a:pt x="766" y="0"/>
                    </a:moveTo>
                    <a:lnTo>
                      <a:pt x="0" y="442"/>
                    </a:lnTo>
                    <a:lnTo>
                      <a:pt x="1533" y="442"/>
                    </a:lnTo>
                    <a:lnTo>
                      <a:pt x="7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41"/>
              <p:cNvSpPr/>
              <p:nvPr/>
            </p:nvSpPr>
            <p:spPr bwMode="auto">
              <a:xfrm>
                <a:off x="3798124" y="1016405"/>
                <a:ext cx="2261547" cy="1958530"/>
              </a:xfrm>
              <a:custGeom>
                <a:avLst/>
                <a:gdLst>
                  <a:gd name="T0" fmla="*/ 764 w 1530"/>
                  <a:gd name="T1" fmla="*/ 0 h 1325"/>
                  <a:gd name="T2" fmla="*/ 764 w 1530"/>
                  <a:gd name="T3" fmla="*/ 0 h 1325"/>
                  <a:gd name="T4" fmla="*/ 0 w 1530"/>
                  <a:gd name="T5" fmla="*/ 1325 h 1325"/>
                  <a:gd name="T6" fmla="*/ 1530 w 1530"/>
                  <a:gd name="T7" fmla="*/ 442 h 1325"/>
                  <a:gd name="T8" fmla="*/ 764 w 1530"/>
                  <a:gd name="T9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0" h="1325">
                    <a:moveTo>
                      <a:pt x="764" y="0"/>
                    </a:moveTo>
                    <a:lnTo>
                      <a:pt x="764" y="0"/>
                    </a:lnTo>
                    <a:lnTo>
                      <a:pt x="0" y="1325"/>
                    </a:lnTo>
                    <a:lnTo>
                      <a:pt x="1530" y="442"/>
                    </a:lnTo>
                    <a:lnTo>
                      <a:pt x="7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43"/>
              <p:cNvSpPr/>
              <p:nvPr/>
            </p:nvSpPr>
            <p:spPr bwMode="auto">
              <a:xfrm>
                <a:off x="4927420" y="1016405"/>
                <a:ext cx="2265982" cy="653336"/>
              </a:xfrm>
              <a:custGeom>
                <a:avLst/>
                <a:gdLst>
                  <a:gd name="T0" fmla="*/ 1533 w 1533"/>
                  <a:gd name="T1" fmla="*/ 0 h 442"/>
                  <a:gd name="T2" fmla="*/ 0 w 1533"/>
                  <a:gd name="T3" fmla="*/ 0 h 442"/>
                  <a:gd name="T4" fmla="*/ 766 w 1533"/>
                  <a:gd name="T5" fmla="*/ 442 h 442"/>
                  <a:gd name="T6" fmla="*/ 1533 w 1533"/>
                  <a:gd name="T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3" h="442">
                    <a:moveTo>
                      <a:pt x="1533" y="0"/>
                    </a:moveTo>
                    <a:lnTo>
                      <a:pt x="0" y="0"/>
                    </a:lnTo>
                    <a:lnTo>
                      <a:pt x="766" y="442"/>
                    </a:lnTo>
                    <a:lnTo>
                      <a:pt x="15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4" name="Freeform 151"/>
            <p:cNvSpPr>
              <a:spLocks noChangeArrowheads="1"/>
            </p:cNvSpPr>
            <p:nvPr/>
          </p:nvSpPr>
          <p:spPr bwMode="auto">
            <a:xfrm>
              <a:off x="8039951" y="3204569"/>
              <a:ext cx="576782" cy="336883"/>
            </a:xfrm>
            <a:custGeom>
              <a:avLst/>
              <a:gdLst>
                <a:gd name="T0" fmla="*/ 124 w 497"/>
                <a:gd name="T1" fmla="*/ 221 h 293"/>
                <a:gd name="T2" fmla="*/ 124 w 497"/>
                <a:gd name="T3" fmla="*/ 221 h 293"/>
                <a:gd name="T4" fmla="*/ 124 w 497"/>
                <a:gd name="T5" fmla="*/ 97 h 293"/>
                <a:gd name="T6" fmla="*/ 177 w 497"/>
                <a:gd name="T7" fmla="*/ 97 h 293"/>
                <a:gd name="T8" fmla="*/ 88 w 497"/>
                <a:gd name="T9" fmla="*/ 0 h 293"/>
                <a:gd name="T10" fmla="*/ 0 w 497"/>
                <a:gd name="T11" fmla="*/ 97 h 293"/>
                <a:gd name="T12" fmla="*/ 53 w 497"/>
                <a:gd name="T13" fmla="*/ 97 h 293"/>
                <a:gd name="T14" fmla="*/ 53 w 497"/>
                <a:gd name="T15" fmla="*/ 248 h 293"/>
                <a:gd name="T16" fmla="*/ 97 w 497"/>
                <a:gd name="T17" fmla="*/ 292 h 293"/>
                <a:gd name="T18" fmla="*/ 319 w 497"/>
                <a:gd name="T19" fmla="*/ 292 h 293"/>
                <a:gd name="T20" fmla="*/ 256 w 497"/>
                <a:gd name="T21" fmla="*/ 221 h 293"/>
                <a:gd name="T22" fmla="*/ 124 w 497"/>
                <a:gd name="T23" fmla="*/ 221 h 293"/>
                <a:gd name="T24" fmla="*/ 443 w 497"/>
                <a:gd name="T25" fmla="*/ 195 h 293"/>
                <a:gd name="T26" fmla="*/ 443 w 497"/>
                <a:gd name="T27" fmla="*/ 195 h 293"/>
                <a:gd name="T28" fmla="*/ 443 w 497"/>
                <a:gd name="T29" fmla="*/ 44 h 293"/>
                <a:gd name="T30" fmla="*/ 399 w 497"/>
                <a:gd name="T31" fmla="*/ 0 h 293"/>
                <a:gd name="T32" fmla="*/ 177 w 497"/>
                <a:gd name="T33" fmla="*/ 0 h 293"/>
                <a:gd name="T34" fmla="*/ 239 w 497"/>
                <a:gd name="T35" fmla="*/ 61 h 293"/>
                <a:gd name="T36" fmla="*/ 372 w 497"/>
                <a:gd name="T37" fmla="*/ 61 h 293"/>
                <a:gd name="T38" fmla="*/ 372 w 497"/>
                <a:gd name="T39" fmla="*/ 195 h 293"/>
                <a:gd name="T40" fmla="*/ 319 w 497"/>
                <a:gd name="T41" fmla="*/ 195 h 293"/>
                <a:gd name="T42" fmla="*/ 407 w 497"/>
                <a:gd name="T43" fmla="*/ 292 h 293"/>
                <a:gd name="T44" fmla="*/ 496 w 497"/>
                <a:gd name="T45" fmla="*/ 195 h 293"/>
                <a:gd name="T46" fmla="*/ 443 w 497"/>
                <a:gd name="T47" fmla="*/ 195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7" h="293">
                  <a:moveTo>
                    <a:pt x="124" y="221"/>
                  </a:moveTo>
                  <a:lnTo>
                    <a:pt x="124" y="221"/>
                  </a:lnTo>
                  <a:cubicBezTo>
                    <a:pt x="124" y="97"/>
                    <a:pt x="124" y="97"/>
                    <a:pt x="124" y="97"/>
                  </a:cubicBezTo>
                  <a:cubicBezTo>
                    <a:pt x="177" y="97"/>
                    <a:pt x="177" y="97"/>
                    <a:pt x="177" y="97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248"/>
                    <a:pt x="53" y="248"/>
                    <a:pt x="53" y="248"/>
                  </a:cubicBezTo>
                  <a:cubicBezTo>
                    <a:pt x="53" y="274"/>
                    <a:pt x="71" y="292"/>
                    <a:pt x="97" y="292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256" y="221"/>
                    <a:pt x="256" y="221"/>
                    <a:pt x="256" y="221"/>
                  </a:cubicBezTo>
                  <a:lnTo>
                    <a:pt x="124" y="221"/>
                  </a:lnTo>
                  <a:close/>
                  <a:moveTo>
                    <a:pt x="443" y="195"/>
                  </a:moveTo>
                  <a:lnTo>
                    <a:pt x="443" y="195"/>
                  </a:lnTo>
                  <a:cubicBezTo>
                    <a:pt x="443" y="44"/>
                    <a:pt x="443" y="44"/>
                    <a:pt x="443" y="44"/>
                  </a:cubicBezTo>
                  <a:cubicBezTo>
                    <a:pt x="443" y="17"/>
                    <a:pt x="425" y="0"/>
                    <a:pt x="39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239" y="61"/>
                    <a:pt x="239" y="61"/>
                    <a:pt x="239" y="61"/>
                  </a:cubicBezTo>
                  <a:cubicBezTo>
                    <a:pt x="372" y="61"/>
                    <a:pt x="372" y="61"/>
                    <a:pt x="372" y="61"/>
                  </a:cubicBezTo>
                  <a:cubicBezTo>
                    <a:pt x="372" y="195"/>
                    <a:pt x="372" y="195"/>
                    <a:pt x="372" y="195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407" y="292"/>
                    <a:pt x="407" y="292"/>
                    <a:pt x="407" y="292"/>
                  </a:cubicBezTo>
                  <a:cubicBezTo>
                    <a:pt x="496" y="195"/>
                    <a:pt x="496" y="195"/>
                    <a:pt x="496" y="195"/>
                  </a:cubicBezTo>
                  <a:lnTo>
                    <a:pt x="443" y="19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34670"/>
              <a:endParaRPr lang="en-US" sz="2105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4791797" y="219906"/>
            <a:ext cx="260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65" name="TextBox 149"/>
          <p:cNvSpPr txBox="1"/>
          <p:nvPr/>
        </p:nvSpPr>
        <p:spPr>
          <a:xfrm>
            <a:off x="4881644" y="3596992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Box 150"/>
          <p:cNvSpPr txBox="1"/>
          <p:nvPr/>
        </p:nvSpPr>
        <p:spPr>
          <a:xfrm>
            <a:off x="5293221" y="2161182"/>
            <a:ext cx="1005404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点击编辑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7" name="TextBox 152"/>
          <p:cNvSpPr txBox="1"/>
          <p:nvPr/>
        </p:nvSpPr>
        <p:spPr>
          <a:xfrm>
            <a:off x="9831469" y="2153959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154"/>
          <p:cNvSpPr txBox="1"/>
          <p:nvPr/>
        </p:nvSpPr>
        <p:spPr>
          <a:xfrm>
            <a:off x="7484081" y="1284016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Box 156"/>
          <p:cNvSpPr txBox="1"/>
          <p:nvPr/>
        </p:nvSpPr>
        <p:spPr>
          <a:xfrm>
            <a:off x="10407820" y="3596992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158"/>
          <p:cNvSpPr txBox="1"/>
          <p:nvPr/>
        </p:nvSpPr>
        <p:spPr>
          <a:xfrm>
            <a:off x="9966108" y="4980467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161"/>
          <p:cNvSpPr txBox="1"/>
          <p:nvPr/>
        </p:nvSpPr>
        <p:spPr>
          <a:xfrm>
            <a:off x="7604832" y="5921968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162"/>
          <p:cNvSpPr txBox="1"/>
          <p:nvPr/>
        </p:nvSpPr>
        <p:spPr>
          <a:xfrm>
            <a:off x="5331326" y="4980467"/>
            <a:ext cx="10054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TextBox 170"/>
          <p:cNvSpPr txBox="1"/>
          <p:nvPr/>
        </p:nvSpPr>
        <p:spPr>
          <a:xfrm>
            <a:off x="1005554" y="2911560"/>
            <a:ext cx="3332456" cy="136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点击输入文字内容，文字内容需概括精炼，不用多余的文字修饰，言简意赅的说明该项内容点击输入文字内容，文字内容需概括精炼，不用多余的文字修饰，言简意赅的说明该项内容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6" name="Freeform 83"/>
          <p:cNvSpPr/>
          <p:nvPr/>
        </p:nvSpPr>
        <p:spPr bwMode="auto">
          <a:xfrm>
            <a:off x="6119688" y="2499736"/>
            <a:ext cx="594560" cy="1147120"/>
          </a:xfrm>
          <a:custGeom>
            <a:avLst/>
            <a:gdLst>
              <a:gd name="T0" fmla="*/ 33 w 280"/>
              <a:gd name="T1" fmla="*/ 524 h 540"/>
              <a:gd name="T2" fmla="*/ 75 w 280"/>
              <a:gd name="T3" fmla="*/ 540 h 540"/>
              <a:gd name="T4" fmla="*/ 280 w 280"/>
              <a:gd name="T5" fmla="*/ 53 h 540"/>
              <a:gd name="T6" fmla="*/ 225 w 280"/>
              <a:gd name="T7" fmla="*/ 0 h 540"/>
              <a:gd name="T8" fmla="*/ 0 w 280"/>
              <a:gd name="T9" fmla="*/ 534 h 540"/>
              <a:gd name="T10" fmla="*/ 33 w 280"/>
              <a:gd name="T11" fmla="*/ 52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0" h="540">
                <a:moveTo>
                  <a:pt x="33" y="524"/>
                </a:moveTo>
                <a:cubicBezTo>
                  <a:pt x="49" y="524"/>
                  <a:pt x="64" y="530"/>
                  <a:pt x="75" y="540"/>
                </a:cubicBezTo>
                <a:cubicBezTo>
                  <a:pt x="87" y="354"/>
                  <a:pt x="163" y="184"/>
                  <a:pt x="280" y="53"/>
                </a:cubicBezTo>
                <a:cubicBezTo>
                  <a:pt x="253" y="49"/>
                  <a:pt x="230" y="27"/>
                  <a:pt x="225" y="0"/>
                </a:cubicBezTo>
                <a:cubicBezTo>
                  <a:pt x="92" y="149"/>
                  <a:pt x="14" y="335"/>
                  <a:pt x="0" y="534"/>
                </a:cubicBezTo>
                <a:cubicBezTo>
                  <a:pt x="10" y="528"/>
                  <a:pt x="21" y="524"/>
                  <a:pt x="33" y="524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7" name="Freeform 84"/>
          <p:cNvSpPr/>
          <p:nvPr/>
        </p:nvSpPr>
        <p:spPr bwMode="auto">
          <a:xfrm>
            <a:off x="6756248" y="1873676"/>
            <a:ext cx="1156307" cy="585372"/>
          </a:xfrm>
          <a:custGeom>
            <a:avLst/>
            <a:gdLst>
              <a:gd name="T0" fmla="*/ 530 w 544"/>
              <a:gd name="T1" fmla="*/ 39 h 276"/>
              <a:gd name="T2" fmla="*/ 544 w 544"/>
              <a:gd name="T3" fmla="*/ 0 h 276"/>
              <a:gd name="T4" fmla="*/ 0 w 544"/>
              <a:gd name="T5" fmla="*/ 221 h 276"/>
              <a:gd name="T6" fmla="*/ 52 w 544"/>
              <a:gd name="T7" fmla="*/ 276 h 276"/>
              <a:gd name="T8" fmla="*/ 542 w 544"/>
              <a:gd name="T9" fmla="*/ 76 h 276"/>
              <a:gd name="T10" fmla="*/ 530 w 544"/>
              <a:gd name="T11" fmla="*/ 39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4" h="276">
                <a:moveTo>
                  <a:pt x="530" y="39"/>
                </a:moveTo>
                <a:cubicBezTo>
                  <a:pt x="530" y="25"/>
                  <a:pt x="535" y="11"/>
                  <a:pt x="544" y="0"/>
                </a:cubicBezTo>
                <a:cubicBezTo>
                  <a:pt x="342" y="10"/>
                  <a:pt x="152" y="87"/>
                  <a:pt x="0" y="221"/>
                </a:cubicBezTo>
                <a:cubicBezTo>
                  <a:pt x="27" y="226"/>
                  <a:pt x="49" y="249"/>
                  <a:pt x="52" y="276"/>
                </a:cubicBezTo>
                <a:cubicBezTo>
                  <a:pt x="185" y="160"/>
                  <a:pt x="355" y="86"/>
                  <a:pt x="542" y="76"/>
                </a:cubicBezTo>
                <a:cubicBezTo>
                  <a:pt x="535" y="65"/>
                  <a:pt x="530" y="52"/>
                  <a:pt x="530" y="39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8" name="Freeform 85"/>
          <p:cNvSpPr/>
          <p:nvPr/>
        </p:nvSpPr>
        <p:spPr bwMode="auto">
          <a:xfrm>
            <a:off x="8129116" y="1876301"/>
            <a:ext cx="1133995" cy="589310"/>
          </a:xfrm>
          <a:custGeom>
            <a:avLst/>
            <a:gdLst>
              <a:gd name="T0" fmla="*/ 534 w 534"/>
              <a:gd name="T1" fmla="*/ 223 h 278"/>
              <a:gd name="T2" fmla="*/ 0 w 534"/>
              <a:gd name="T3" fmla="*/ 0 h 278"/>
              <a:gd name="T4" fmla="*/ 13 w 534"/>
              <a:gd name="T5" fmla="*/ 38 h 278"/>
              <a:gd name="T6" fmla="*/ 0 w 534"/>
              <a:gd name="T7" fmla="*/ 75 h 278"/>
              <a:gd name="T8" fmla="*/ 481 w 534"/>
              <a:gd name="T9" fmla="*/ 278 h 278"/>
              <a:gd name="T10" fmla="*/ 534 w 534"/>
              <a:gd name="T11" fmla="*/ 223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4" h="278">
                <a:moveTo>
                  <a:pt x="534" y="223"/>
                </a:moveTo>
                <a:cubicBezTo>
                  <a:pt x="385" y="91"/>
                  <a:pt x="199" y="13"/>
                  <a:pt x="0" y="0"/>
                </a:cubicBezTo>
                <a:cubicBezTo>
                  <a:pt x="8" y="11"/>
                  <a:pt x="13" y="24"/>
                  <a:pt x="13" y="38"/>
                </a:cubicBezTo>
                <a:cubicBezTo>
                  <a:pt x="13" y="52"/>
                  <a:pt x="8" y="65"/>
                  <a:pt x="0" y="75"/>
                </a:cubicBezTo>
                <a:cubicBezTo>
                  <a:pt x="184" y="88"/>
                  <a:pt x="351" y="163"/>
                  <a:pt x="481" y="278"/>
                </a:cubicBezTo>
                <a:cubicBezTo>
                  <a:pt x="485" y="250"/>
                  <a:pt x="507" y="228"/>
                  <a:pt x="534" y="223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9" name="Freeform 86"/>
          <p:cNvSpPr/>
          <p:nvPr/>
        </p:nvSpPr>
        <p:spPr bwMode="auto">
          <a:xfrm>
            <a:off x="9302486" y="2508923"/>
            <a:ext cx="587997" cy="1144495"/>
          </a:xfrm>
          <a:custGeom>
            <a:avLst/>
            <a:gdLst>
              <a:gd name="T0" fmla="*/ 244 w 277"/>
              <a:gd name="T1" fmla="*/ 524 h 539"/>
              <a:gd name="T2" fmla="*/ 277 w 277"/>
              <a:gd name="T3" fmla="*/ 533 h 539"/>
              <a:gd name="T4" fmla="*/ 55 w 277"/>
              <a:gd name="T5" fmla="*/ 0 h 539"/>
              <a:gd name="T6" fmla="*/ 0 w 277"/>
              <a:gd name="T7" fmla="*/ 52 h 539"/>
              <a:gd name="T8" fmla="*/ 202 w 277"/>
              <a:gd name="T9" fmla="*/ 539 h 539"/>
              <a:gd name="T10" fmla="*/ 244 w 277"/>
              <a:gd name="T11" fmla="*/ 52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7" h="539">
                <a:moveTo>
                  <a:pt x="244" y="524"/>
                </a:moveTo>
                <a:cubicBezTo>
                  <a:pt x="256" y="524"/>
                  <a:pt x="267" y="527"/>
                  <a:pt x="277" y="533"/>
                </a:cubicBezTo>
                <a:cubicBezTo>
                  <a:pt x="265" y="335"/>
                  <a:pt x="187" y="148"/>
                  <a:pt x="55" y="0"/>
                </a:cubicBezTo>
                <a:cubicBezTo>
                  <a:pt x="50" y="27"/>
                  <a:pt x="28" y="48"/>
                  <a:pt x="0" y="52"/>
                </a:cubicBezTo>
                <a:cubicBezTo>
                  <a:pt x="117" y="184"/>
                  <a:pt x="191" y="353"/>
                  <a:pt x="202" y="539"/>
                </a:cubicBezTo>
                <a:cubicBezTo>
                  <a:pt x="214" y="529"/>
                  <a:pt x="228" y="524"/>
                  <a:pt x="244" y="524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0" name="Freeform 87"/>
          <p:cNvSpPr/>
          <p:nvPr/>
        </p:nvSpPr>
        <p:spPr bwMode="auto">
          <a:xfrm>
            <a:off x="9301173" y="3860792"/>
            <a:ext cx="589310" cy="1148432"/>
          </a:xfrm>
          <a:custGeom>
            <a:avLst/>
            <a:gdLst>
              <a:gd name="T0" fmla="*/ 0 w 278"/>
              <a:gd name="T1" fmla="*/ 493 h 541"/>
              <a:gd name="T2" fmla="*/ 58 w 278"/>
              <a:gd name="T3" fmla="*/ 541 h 541"/>
              <a:gd name="T4" fmla="*/ 278 w 278"/>
              <a:gd name="T5" fmla="*/ 5 h 541"/>
              <a:gd name="T6" fmla="*/ 245 w 278"/>
              <a:gd name="T7" fmla="*/ 15 h 541"/>
              <a:gd name="T8" fmla="*/ 204 w 278"/>
              <a:gd name="T9" fmla="*/ 0 h 541"/>
              <a:gd name="T10" fmla="*/ 0 w 278"/>
              <a:gd name="T11" fmla="*/ 493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" h="541">
                <a:moveTo>
                  <a:pt x="0" y="493"/>
                </a:moveTo>
                <a:cubicBezTo>
                  <a:pt x="28" y="495"/>
                  <a:pt x="51" y="515"/>
                  <a:pt x="58" y="541"/>
                </a:cubicBezTo>
                <a:cubicBezTo>
                  <a:pt x="190" y="391"/>
                  <a:pt x="267" y="204"/>
                  <a:pt x="278" y="5"/>
                </a:cubicBezTo>
                <a:cubicBezTo>
                  <a:pt x="269" y="11"/>
                  <a:pt x="257" y="15"/>
                  <a:pt x="245" y="15"/>
                </a:cubicBezTo>
                <a:cubicBezTo>
                  <a:pt x="229" y="15"/>
                  <a:pt x="215" y="9"/>
                  <a:pt x="204" y="0"/>
                </a:cubicBezTo>
                <a:cubicBezTo>
                  <a:pt x="193" y="188"/>
                  <a:pt x="118" y="360"/>
                  <a:pt x="0" y="493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1" name="Freeform 88"/>
          <p:cNvSpPr/>
          <p:nvPr/>
        </p:nvSpPr>
        <p:spPr bwMode="auto">
          <a:xfrm>
            <a:off x="8119929" y="5052536"/>
            <a:ext cx="1137932" cy="594560"/>
          </a:xfrm>
          <a:custGeom>
            <a:avLst/>
            <a:gdLst>
              <a:gd name="T0" fmla="*/ 13 w 536"/>
              <a:gd name="T1" fmla="*/ 241 h 280"/>
              <a:gd name="T2" fmla="*/ 0 w 536"/>
              <a:gd name="T3" fmla="*/ 280 h 280"/>
              <a:gd name="T4" fmla="*/ 536 w 536"/>
              <a:gd name="T5" fmla="*/ 58 h 280"/>
              <a:gd name="T6" fmla="*/ 488 w 536"/>
              <a:gd name="T7" fmla="*/ 0 h 280"/>
              <a:gd name="T8" fmla="*/ 2 w 536"/>
              <a:gd name="T9" fmla="*/ 205 h 280"/>
              <a:gd name="T10" fmla="*/ 13 w 536"/>
              <a:gd name="T11" fmla="*/ 241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6" h="280">
                <a:moveTo>
                  <a:pt x="13" y="241"/>
                </a:moveTo>
                <a:cubicBezTo>
                  <a:pt x="13" y="256"/>
                  <a:pt x="8" y="269"/>
                  <a:pt x="0" y="280"/>
                </a:cubicBezTo>
                <a:cubicBezTo>
                  <a:pt x="199" y="269"/>
                  <a:pt x="387" y="191"/>
                  <a:pt x="536" y="58"/>
                </a:cubicBezTo>
                <a:cubicBezTo>
                  <a:pt x="510" y="51"/>
                  <a:pt x="490" y="28"/>
                  <a:pt x="488" y="0"/>
                </a:cubicBezTo>
                <a:cubicBezTo>
                  <a:pt x="357" y="117"/>
                  <a:pt x="188" y="192"/>
                  <a:pt x="2" y="205"/>
                </a:cubicBezTo>
                <a:cubicBezTo>
                  <a:pt x="9" y="215"/>
                  <a:pt x="13" y="228"/>
                  <a:pt x="13" y="241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2" name="Freeform 89"/>
          <p:cNvSpPr/>
          <p:nvPr/>
        </p:nvSpPr>
        <p:spPr bwMode="auto">
          <a:xfrm>
            <a:off x="6745748" y="5064348"/>
            <a:ext cx="1160245" cy="584060"/>
          </a:xfrm>
          <a:custGeom>
            <a:avLst/>
            <a:gdLst>
              <a:gd name="T0" fmla="*/ 0 w 546"/>
              <a:gd name="T1" fmla="*/ 49 h 275"/>
              <a:gd name="T2" fmla="*/ 546 w 546"/>
              <a:gd name="T3" fmla="*/ 275 h 275"/>
              <a:gd name="T4" fmla="*/ 532 w 546"/>
              <a:gd name="T5" fmla="*/ 235 h 275"/>
              <a:gd name="T6" fmla="*/ 543 w 546"/>
              <a:gd name="T7" fmla="*/ 199 h 275"/>
              <a:gd name="T8" fmla="*/ 58 w 546"/>
              <a:gd name="T9" fmla="*/ 0 h 275"/>
              <a:gd name="T10" fmla="*/ 49 w 546"/>
              <a:gd name="T11" fmla="*/ 0 h 275"/>
              <a:gd name="T12" fmla="*/ 0 w 546"/>
              <a:gd name="T13" fmla="*/ 49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6" h="275">
                <a:moveTo>
                  <a:pt x="0" y="49"/>
                </a:moveTo>
                <a:cubicBezTo>
                  <a:pt x="152" y="185"/>
                  <a:pt x="343" y="264"/>
                  <a:pt x="546" y="275"/>
                </a:cubicBezTo>
                <a:cubicBezTo>
                  <a:pt x="537" y="264"/>
                  <a:pt x="532" y="250"/>
                  <a:pt x="532" y="235"/>
                </a:cubicBezTo>
                <a:cubicBezTo>
                  <a:pt x="532" y="222"/>
                  <a:pt x="536" y="210"/>
                  <a:pt x="543" y="199"/>
                </a:cubicBezTo>
                <a:cubicBezTo>
                  <a:pt x="358" y="188"/>
                  <a:pt x="189" y="115"/>
                  <a:pt x="58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4" y="25"/>
                  <a:pt x="24" y="44"/>
                  <a:pt x="0" y="49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3" name="Freeform 93"/>
          <p:cNvSpPr>
            <a:spLocks noEditPoints="1"/>
          </p:cNvSpPr>
          <p:nvPr/>
        </p:nvSpPr>
        <p:spPr bwMode="auto">
          <a:xfrm>
            <a:off x="6907184" y="2667735"/>
            <a:ext cx="2172177" cy="2174802"/>
          </a:xfrm>
          <a:custGeom>
            <a:avLst/>
            <a:gdLst>
              <a:gd name="T0" fmla="*/ 511 w 1023"/>
              <a:gd name="T1" fmla="*/ 0 h 1024"/>
              <a:gd name="T2" fmla="*/ 0 w 1023"/>
              <a:gd name="T3" fmla="*/ 512 h 1024"/>
              <a:gd name="T4" fmla="*/ 511 w 1023"/>
              <a:gd name="T5" fmla="*/ 1024 h 1024"/>
              <a:gd name="T6" fmla="*/ 1023 w 1023"/>
              <a:gd name="T7" fmla="*/ 512 h 1024"/>
              <a:gd name="T8" fmla="*/ 511 w 1023"/>
              <a:gd name="T9" fmla="*/ 0 h 1024"/>
              <a:gd name="T10" fmla="*/ 511 w 1023"/>
              <a:gd name="T11" fmla="*/ 939 h 1024"/>
              <a:gd name="T12" fmla="*/ 85 w 1023"/>
              <a:gd name="T13" fmla="*/ 512 h 1024"/>
              <a:gd name="T14" fmla="*/ 511 w 1023"/>
              <a:gd name="T15" fmla="*/ 85 h 1024"/>
              <a:gd name="T16" fmla="*/ 938 w 1023"/>
              <a:gd name="T17" fmla="*/ 512 h 1024"/>
              <a:gd name="T18" fmla="*/ 511 w 1023"/>
              <a:gd name="T19" fmla="*/ 939 h 10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3" h="1024">
                <a:moveTo>
                  <a:pt x="511" y="0"/>
                </a:moveTo>
                <a:cubicBezTo>
                  <a:pt x="229" y="0"/>
                  <a:pt x="0" y="230"/>
                  <a:pt x="0" y="512"/>
                </a:cubicBezTo>
                <a:cubicBezTo>
                  <a:pt x="0" y="794"/>
                  <a:pt x="229" y="1024"/>
                  <a:pt x="511" y="1024"/>
                </a:cubicBezTo>
                <a:cubicBezTo>
                  <a:pt x="794" y="1024"/>
                  <a:pt x="1023" y="794"/>
                  <a:pt x="1023" y="512"/>
                </a:cubicBezTo>
                <a:cubicBezTo>
                  <a:pt x="1023" y="230"/>
                  <a:pt x="794" y="0"/>
                  <a:pt x="511" y="0"/>
                </a:cubicBezTo>
                <a:moveTo>
                  <a:pt x="511" y="939"/>
                </a:moveTo>
                <a:cubicBezTo>
                  <a:pt x="276" y="939"/>
                  <a:pt x="85" y="747"/>
                  <a:pt x="85" y="512"/>
                </a:cubicBezTo>
                <a:cubicBezTo>
                  <a:pt x="85" y="277"/>
                  <a:pt x="276" y="85"/>
                  <a:pt x="511" y="85"/>
                </a:cubicBezTo>
                <a:cubicBezTo>
                  <a:pt x="747" y="85"/>
                  <a:pt x="938" y="277"/>
                  <a:pt x="938" y="512"/>
                </a:cubicBezTo>
                <a:cubicBezTo>
                  <a:pt x="938" y="747"/>
                  <a:pt x="747" y="939"/>
                  <a:pt x="511" y="939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4" name="Freeform 98"/>
          <p:cNvSpPr>
            <a:spLocks noEditPoints="1"/>
          </p:cNvSpPr>
          <p:nvPr/>
        </p:nvSpPr>
        <p:spPr bwMode="auto">
          <a:xfrm>
            <a:off x="7268120" y="3031295"/>
            <a:ext cx="1450306" cy="1447681"/>
          </a:xfrm>
          <a:custGeom>
            <a:avLst/>
            <a:gdLst>
              <a:gd name="T0" fmla="*/ 341 w 683"/>
              <a:gd name="T1" fmla="*/ 0 h 682"/>
              <a:gd name="T2" fmla="*/ 0 w 683"/>
              <a:gd name="T3" fmla="*/ 341 h 682"/>
              <a:gd name="T4" fmla="*/ 341 w 683"/>
              <a:gd name="T5" fmla="*/ 682 h 682"/>
              <a:gd name="T6" fmla="*/ 683 w 683"/>
              <a:gd name="T7" fmla="*/ 341 h 682"/>
              <a:gd name="T8" fmla="*/ 341 w 683"/>
              <a:gd name="T9" fmla="*/ 0 h 682"/>
              <a:gd name="T10" fmla="*/ 341 w 683"/>
              <a:gd name="T11" fmla="*/ 597 h 682"/>
              <a:gd name="T12" fmla="*/ 85 w 683"/>
              <a:gd name="T13" fmla="*/ 341 h 682"/>
              <a:gd name="T14" fmla="*/ 341 w 683"/>
              <a:gd name="T15" fmla="*/ 85 h 682"/>
              <a:gd name="T16" fmla="*/ 598 w 683"/>
              <a:gd name="T17" fmla="*/ 341 h 682"/>
              <a:gd name="T18" fmla="*/ 341 w 683"/>
              <a:gd name="T19" fmla="*/ 597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3" h="682">
                <a:moveTo>
                  <a:pt x="341" y="0"/>
                </a:move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1" y="682"/>
                </a:cubicBezTo>
                <a:cubicBezTo>
                  <a:pt x="530" y="682"/>
                  <a:pt x="683" y="529"/>
                  <a:pt x="683" y="341"/>
                </a:cubicBezTo>
                <a:cubicBezTo>
                  <a:pt x="683" y="153"/>
                  <a:pt x="530" y="0"/>
                  <a:pt x="341" y="0"/>
                </a:cubicBezTo>
                <a:moveTo>
                  <a:pt x="341" y="597"/>
                </a:moveTo>
                <a:cubicBezTo>
                  <a:pt x="200" y="597"/>
                  <a:pt x="85" y="482"/>
                  <a:pt x="85" y="341"/>
                </a:cubicBezTo>
                <a:cubicBezTo>
                  <a:pt x="85" y="200"/>
                  <a:pt x="200" y="85"/>
                  <a:pt x="341" y="85"/>
                </a:cubicBezTo>
                <a:cubicBezTo>
                  <a:pt x="483" y="85"/>
                  <a:pt x="598" y="200"/>
                  <a:pt x="598" y="341"/>
                </a:cubicBezTo>
                <a:cubicBezTo>
                  <a:pt x="598" y="482"/>
                  <a:pt x="483" y="597"/>
                  <a:pt x="341" y="597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5" name="Freeform 103"/>
          <p:cNvSpPr>
            <a:spLocks noEditPoints="1"/>
          </p:cNvSpPr>
          <p:nvPr/>
        </p:nvSpPr>
        <p:spPr bwMode="auto">
          <a:xfrm>
            <a:off x="7629056" y="3392231"/>
            <a:ext cx="728434" cy="725809"/>
          </a:xfrm>
          <a:custGeom>
            <a:avLst/>
            <a:gdLst>
              <a:gd name="T0" fmla="*/ 171 w 343"/>
              <a:gd name="T1" fmla="*/ 0 h 342"/>
              <a:gd name="T2" fmla="*/ 0 w 343"/>
              <a:gd name="T3" fmla="*/ 171 h 342"/>
              <a:gd name="T4" fmla="*/ 171 w 343"/>
              <a:gd name="T5" fmla="*/ 342 h 342"/>
              <a:gd name="T6" fmla="*/ 343 w 343"/>
              <a:gd name="T7" fmla="*/ 171 h 342"/>
              <a:gd name="T8" fmla="*/ 171 w 343"/>
              <a:gd name="T9" fmla="*/ 0 h 342"/>
              <a:gd name="T10" fmla="*/ 171 w 343"/>
              <a:gd name="T11" fmla="*/ 257 h 342"/>
              <a:gd name="T12" fmla="*/ 85 w 343"/>
              <a:gd name="T13" fmla="*/ 171 h 342"/>
              <a:gd name="T14" fmla="*/ 171 w 343"/>
              <a:gd name="T15" fmla="*/ 85 h 342"/>
              <a:gd name="T16" fmla="*/ 258 w 343"/>
              <a:gd name="T17" fmla="*/ 171 h 342"/>
              <a:gd name="T18" fmla="*/ 171 w 343"/>
              <a:gd name="T19" fmla="*/ 257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3" h="342">
                <a:moveTo>
                  <a:pt x="171" y="0"/>
                </a:moveTo>
                <a:cubicBezTo>
                  <a:pt x="77" y="0"/>
                  <a:pt x="0" y="77"/>
                  <a:pt x="0" y="171"/>
                </a:cubicBezTo>
                <a:cubicBezTo>
                  <a:pt x="0" y="265"/>
                  <a:pt x="77" y="342"/>
                  <a:pt x="171" y="342"/>
                </a:cubicBezTo>
                <a:cubicBezTo>
                  <a:pt x="266" y="342"/>
                  <a:pt x="343" y="265"/>
                  <a:pt x="343" y="171"/>
                </a:cubicBezTo>
                <a:cubicBezTo>
                  <a:pt x="343" y="77"/>
                  <a:pt x="266" y="0"/>
                  <a:pt x="171" y="0"/>
                </a:cubicBezTo>
                <a:moveTo>
                  <a:pt x="171" y="257"/>
                </a:moveTo>
                <a:cubicBezTo>
                  <a:pt x="124" y="257"/>
                  <a:pt x="85" y="219"/>
                  <a:pt x="85" y="171"/>
                </a:cubicBezTo>
                <a:cubicBezTo>
                  <a:pt x="85" y="123"/>
                  <a:pt x="124" y="85"/>
                  <a:pt x="171" y="85"/>
                </a:cubicBezTo>
                <a:cubicBezTo>
                  <a:pt x="219" y="85"/>
                  <a:pt x="258" y="123"/>
                  <a:pt x="258" y="171"/>
                </a:cubicBezTo>
                <a:cubicBezTo>
                  <a:pt x="258" y="219"/>
                  <a:pt x="219" y="257"/>
                  <a:pt x="171" y="257"/>
                </a:cubicBezTo>
              </a:path>
            </a:pathLst>
          </a:cu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6" name="Freeform 117"/>
          <p:cNvSpPr/>
          <p:nvPr/>
        </p:nvSpPr>
        <p:spPr bwMode="auto">
          <a:xfrm>
            <a:off x="7905992" y="3740042"/>
            <a:ext cx="27562" cy="13125"/>
          </a:xfrm>
          <a:custGeom>
            <a:avLst/>
            <a:gdLst>
              <a:gd name="T0" fmla="*/ 11 w 21"/>
              <a:gd name="T1" fmla="*/ 0 h 10"/>
              <a:gd name="T2" fmla="*/ 0 w 21"/>
              <a:gd name="T3" fmla="*/ 10 h 10"/>
              <a:gd name="T4" fmla="*/ 21 w 21"/>
              <a:gd name="T5" fmla="*/ 10 h 10"/>
              <a:gd name="T6" fmla="*/ 11 w 21"/>
              <a:gd name="T7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0">
                <a:moveTo>
                  <a:pt x="11" y="0"/>
                </a:moveTo>
                <a:lnTo>
                  <a:pt x="0" y="10"/>
                </a:lnTo>
                <a:lnTo>
                  <a:pt x="21" y="10"/>
                </a:lnTo>
                <a:lnTo>
                  <a:pt x="11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7" name="Freeform 119"/>
          <p:cNvSpPr>
            <a:spLocks noEditPoints="1"/>
          </p:cNvSpPr>
          <p:nvPr/>
        </p:nvSpPr>
        <p:spPr bwMode="auto">
          <a:xfrm>
            <a:off x="6745748" y="2774047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BCB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8" name="Oval 4"/>
          <p:cNvSpPr/>
          <p:nvPr/>
        </p:nvSpPr>
        <p:spPr>
          <a:xfrm>
            <a:off x="6416968" y="2233791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89" name="Group 1"/>
          <p:cNvGrpSpPr/>
          <p:nvPr/>
        </p:nvGrpSpPr>
        <p:grpSpPr>
          <a:xfrm>
            <a:off x="5938564" y="3400597"/>
            <a:ext cx="505640" cy="505640"/>
            <a:chOff x="5952830" y="3303053"/>
            <a:chExt cx="505640" cy="505640"/>
          </a:xfrm>
        </p:grpSpPr>
        <p:sp>
          <p:nvSpPr>
            <p:cNvPr id="90" name="Oval 3"/>
            <p:cNvSpPr/>
            <p:nvPr/>
          </p:nvSpPr>
          <p:spPr>
            <a:xfrm>
              <a:off x="5952830" y="3303053"/>
              <a:ext cx="505640" cy="505640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91" name="Freeform 43"/>
            <p:cNvSpPr/>
            <p:nvPr/>
          </p:nvSpPr>
          <p:spPr bwMode="auto">
            <a:xfrm>
              <a:off x="6074604" y="3437038"/>
              <a:ext cx="305074" cy="248992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92" name="Oval 5"/>
          <p:cNvSpPr/>
          <p:nvPr/>
        </p:nvSpPr>
        <p:spPr>
          <a:xfrm>
            <a:off x="7768016" y="1702007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93" name="Oval 6"/>
          <p:cNvSpPr/>
          <p:nvPr/>
        </p:nvSpPr>
        <p:spPr>
          <a:xfrm>
            <a:off x="9020790" y="2191791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94" name="Oval 10"/>
          <p:cNvSpPr/>
          <p:nvPr/>
        </p:nvSpPr>
        <p:spPr>
          <a:xfrm>
            <a:off x="6567574" y="4841246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95" name="Group 14"/>
          <p:cNvGrpSpPr/>
          <p:nvPr/>
        </p:nvGrpSpPr>
        <p:grpSpPr>
          <a:xfrm>
            <a:off x="9544642" y="3487222"/>
            <a:ext cx="505640" cy="505640"/>
            <a:chOff x="9558908" y="3389678"/>
            <a:chExt cx="505640" cy="505640"/>
          </a:xfrm>
        </p:grpSpPr>
        <p:sp>
          <p:nvSpPr>
            <p:cNvPr id="96" name="Oval 7"/>
            <p:cNvSpPr/>
            <p:nvPr/>
          </p:nvSpPr>
          <p:spPr>
            <a:xfrm>
              <a:off x="9558908" y="3389678"/>
              <a:ext cx="505640" cy="505640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97" name="AutoShape 48"/>
            <p:cNvSpPr/>
            <p:nvPr/>
          </p:nvSpPr>
          <p:spPr bwMode="auto">
            <a:xfrm>
              <a:off x="9744733" y="3534526"/>
              <a:ext cx="192223" cy="195600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98" name="Group 15"/>
          <p:cNvGrpSpPr/>
          <p:nvPr/>
        </p:nvGrpSpPr>
        <p:grpSpPr>
          <a:xfrm>
            <a:off x="9032339" y="4784623"/>
            <a:ext cx="505640" cy="505640"/>
            <a:chOff x="9046605" y="4687079"/>
            <a:chExt cx="505640" cy="505640"/>
          </a:xfrm>
        </p:grpSpPr>
        <p:sp>
          <p:nvSpPr>
            <p:cNvPr id="99" name="Oval 8"/>
            <p:cNvSpPr/>
            <p:nvPr/>
          </p:nvSpPr>
          <p:spPr>
            <a:xfrm>
              <a:off x="9046605" y="4687079"/>
              <a:ext cx="505640" cy="505640"/>
            </a:xfrm>
            <a:prstGeom prst="ellipse">
              <a:avLst/>
            </a:prstGeom>
            <a:solidFill>
              <a:srgbClr val="5DB6C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00" name="Group 32"/>
            <p:cNvGrpSpPr/>
            <p:nvPr/>
          </p:nvGrpSpPr>
          <p:grpSpPr bwMode="auto">
            <a:xfrm>
              <a:off x="9175835" y="4879703"/>
              <a:ext cx="279208" cy="121538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101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2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03" name="Oval 9"/>
          <p:cNvSpPr/>
          <p:nvPr/>
        </p:nvSpPr>
        <p:spPr>
          <a:xfrm>
            <a:off x="7721786" y="5333523"/>
            <a:ext cx="505640" cy="505640"/>
          </a:xfrm>
          <a:prstGeom prst="ellipse">
            <a:avLst/>
          </a:prstGeom>
          <a:solidFill>
            <a:srgbClr val="5DB6C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893077" y="2371642"/>
            <a:ext cx="3500361" cy="2745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单击添加简短说明，添加简短文字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5" name="TextBox 170"/>
          <p:cNvSpPr txBox="1"/>
          <p:nvPr/>
        </p:nvSpPr>
        <p:spPr>
          <a:xfrm>
            <a:off x="1063017" y="4539982"/>
            <a:ext cx="3047777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点击输入文字内容，文字内容需概括精炼，不用多余的文字修饰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6724786" y="4977247"/>
            <a:ext cx="191216" cy="220582"/>
            <a:chOff x="5710556" y="3216593"/>
            <a:chExt cx="444500" cy="512763"/>
          </a:xfrm>
          <a:solidFill>
            <a:srgbClr val="FFFFFF"/>
          </a:solidFill>
        </p:grpSpPr>
        <p:sp>
          <p:nvSpPr>
            <p:cNvPr id="107" name="Oval 16"/>
            <p:cNvSpPr>
              <a:spLocks noChangeArrowheads="1"/>
            </p:cNvSpPr>
            <p:nvPr/>
          </p:nvSpPr>
          <p:spPr bwMode="auto">
            <a:xfrm>
              <a:off x="5772468" y="3216593"/>
              <a:ext cx="331788" cy="325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Oval 17"/>
            <p:cNvSpPr>
              <a:spLocks noChangeArrowheads="1"/>
            </p:cNvSpPr>
            <p:nvPr/>
          </p:nvSpPr>
          <p:spPr bwMode="auto">
            <a:xfrm>
              <a:off x="5759768" y="3400743"/>
              <a:ext cx="42863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8"/>
            <p:cNvSpPr/>
            <p:nvPr/>
          </p:nvSpPr>
          <p:spPr bwMode="auto">
            <a:xfrm>
              <a:off x="5756593" y="3634106"/>
              <a:ext cx="177800" cy="95250"/>
            </a:xfrm>
            <a:custGeom>
              <a:avLst/>
              <a:gdLst>
                <a:gd name="T0" fmla="*/ 1 w 46"/>
                <a:gd name="T1" fmla="*/ 15 h 25"/>
                <a:gd name="T2" fmla="*/ 25 w 46"/>
                <a:gd name="T3" fmla="*/ 24 h 25"/>
                <a:gd name="T4" fmla="*/ 45 w 46"/>
                <a:gd name="T5" fmla="*/ 10 h 25"/>
                <a:gd name="T6" fmla="*/ 21 w 46"/>
                <a:gd name="T7" fmla="*/ 1 h 25"/>
                <a:gd name="T8" fmla="*/ 1 w 46"/>
                <a:gd name="T9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5">
                  <a:moveTo>
                    <a:pt x="1" y="15"/>
                  </a:moveTo>
                  <a:cubicBezTo>
                    <a:pt x="2" y="21"/>
                    <a:pt x="12" y="25"/>
                    <a:pt x="25" y="24"/>
                  </a:cubicBezTo>
                  <a:cubicBezTo>
                    <a:pt x="37" y="23"/>
                    <a:pt x="46" y="17"/>
                    <a:pt x="45" y="10"/>
                  </a:cubicBezTo>
                  <a:cubicBezTo>
                    <a:pt x="44" y="4"/>
                    <a:pt x="33" y="0"/>
                    <a:pt x="21" y="1"/>
                  </a:cubicBezTo>
                  <a:cubicBezTo>
                    <a:pt x="9" y="2"/>
                    <a:pt x="0" y="9"/>
                    <a:pt x="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Oval 19"/>
            <p:cNvSpPr>
              <a:spLocks noChangeArrowheads="1"/>
            </p:cNvSpPr>
            <p:nvPr/>
          </p:nvSpPr>
          <p:spPr bwMode="auto">
            <a:xfrm>
              <a:off x="6077268" y="3400743"/>
              <a:ext cx="46038" cy="714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0"/>
            <p:cNvSpPr/>
            <p:nvPr/>
          </p:nvSpPr>
          <p:spPr bwMode="auto">
            <a:xfrm>
              <a:off x="5937568" y="3629343"/>
              <a:ext cx="174625" cy="100013"/>
            </a:xfrm>
            <a:custGeom>
              <a:avLst/>
              <a:gdLst>
                <a:gd name="T0" fmla="*/ 44 w 45"/>
                <a:gd name="T1" fmla="*/ 16 h 26"/>
                <a:gd name="T2" fmla="*/ 21 w 45"/>
                <a:gd name="T3" fmla="*/ 25 h 26"/>
                <a:gd name="T4" fmla="*/ 1 w 45"/>
                <a:gd name="T5" fmla="*/ 11 h 26"/>
                <a:gd name="T6" fmla="*/ 24 w 45"/>
                <a:gd name="T7" fmla="*/ 2 h 26"/>
                <a:gd name="T8" fmla="*/ 44 w 45"/>
                <a:gd name="T9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6">
                  <a:moveTo>
                    <a:pt x="44" y="16"/>
                  </a:moveTo>
                  <a:cubicBezTo>
                    <a:pt x="43" y="22"/>
                    <a:pt x="33" y="26"/>
                    <a:pt x="21" y="25"/>
                  </a:cubicBezTo>
                  <a:cubicBezTo>
                    <a:pt x="9" y="23"/>
                    <a:pt x="0" y="17"/>
                    <a:pt x="1" y="11"/>
                  </a:cubicBezTo>
                  <a:cubicBezTo>
                    <a:pt x="2" y="4"/>
                    <a:pt x="12" y="0"/>
                    <a:pt x="24" y="2"/>
                  </a:cubicBezTo>
                  <a:cubicBezTo>
                    <a:pt x="36" y="3"/>
                    <a:pt x="45" y="10"/>
                    <a:pt x="4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Oval 21"/>
            <p:cNvSpPr>
              <a:spLocks noChangeArrowheads="1"/>
            </p:cNvSpPr>
            <p:nvPr/>
          </p:nvSpPr>
          <p:spPr bwMode="auto">
            <a:xfrm>
              <a:off x="5772468" y="3427731"/>
              <a:ext cx="320675" cy="26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22"/>
            <p:cNvSpPr/>
            <p:nvPr/>
          </p:nvSpPr>
          <p:spPr bwMode="auto">
            <a:xfrm>
              <a:off x="5710556" y="3427731"/>
              <a:ext cx="123825" cy="182563"/>
            </a:xfrm>
            <a:custGeom>
              <a:avLst/>
              <a:gdLst>
                <a:gd name="T0" fmla="*/ 23 w 32"/>
                <a:gd name="T1" fmla="*/ 28 h 48"/>
                <a:gd name="T2" fmla="*/ 5 w 32"/>
                <a:gd name="T3" fmla="*/ 46 h 48"/>
                <a:gd name="T4" fmla="*/ 6 w 32"/>
                <a:gd name="T5" fmla="*/ 20 h 48"/>
                <a:gd name="T6" fmla="*/ 27 w 32"/>
                <a:gd name="T7" fmla="*/ 2 h 48"/>
                <a:gd name="T8" fmla="*/ 23 w 32"/>
                <a:gd name="T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8">
                  <a:moveTo>
                    <a:pt x="23" y="28"/>
                  </a:moveTo>
                  <a:cubicBezTo>
                    <a:pt x="17" y="40"/>
                    <a:pt x="8" y="48"/>
                    <a:pt x="5" y="46"/>
                  </a:cubicBezTo>
                  <a:cubicBezTo>
                    <a:pt x="1" y="44"/>
                    <a:pt x="0" y="32"/>
                    <a:pt x="6" y="20"/>
                  </a:cubicBezTo>
                  <a:cubicBezTo>
                    <a:pt x="12" y="8"/>
                    <a:pt x="22" y="0"/>
                    <a:pt x="27" y="2"/>
                  </a:cubicBezTo>
                  <a:cubicBezTo>
                    <a:pt x="32" y="5"/>
                    <a:pt x="29" y="16"/>
                    <a:pt x="2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6042343" y="3430906"/>
              <a:ext cx="112713" cy="184150"/>
            </a:xfrm>
            <a:custGeom>
              <a:avLst/>
              <a:gdLst>
                <a:gd name="T0" fmla="*/ 7 w 29"/>
                <a:gd name="T1" fmla="*/ 28 h 48"/>
                <a:gd name="T2" fmla="*/ 24 w 29"/>
                <a:gd name="T3" fmla="*/ 47 h 48"/>
                <a:gd name="T4" fmla="*/ 24 w 29"/>
                <a:gd name="T5" fmla="*/ 21 h 48"/>
                <a:gd name="T6" fmla="*/ 5 w 29"/>
                <a:gd name="T7" fmla="*/ 2 h 48"/>
                <a:gd name="T8" fmla="*/ 7 w 29"/>
                <a:gd name="T9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8">
                  <a:moveTo>
                    <a:pt x="7" y="28"/>
                  </a:moveTo>
                  <a:cubicBezTo>
                    <a:pt x="13" y="39"/>
                    <a:pt x="21" y="48"/>
                    <a:pt x="24" y="47"/>
                  </a:cubicBezTo>
                  <a:cubicBezTo>
                    <a:pt x="27" y="47"/>
                    <a:pt x="29" y="34"/>
                    <a:pt x="24" y="21"/>
                  </a:cubicBezTo>
                  <a:cubicBezTo>
                    <a:pt x="19" y="9"/>
                    <a:pt x="10" y="0"/>
                    <a:pt x="5" y="2"/>
                  </a:cubicBezTo>
                  <a:cubicBezTo>
                    <a:pt x="0" y="4"/>
                    <a:pt x="1" y="16"/>
                    <a:pt x="7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7825879" y="5461567"/>
            <a:ext cx="297454" cy="221646"/>
            <a:chOff x="3582988" y="4683125"/>
            <a:chExt cx="557212" cy="484188"/>
          </a:xfrm>
          <a:solidFill>
            <a:srgbClr val="FFFFFF"/>
          </a:solidFill>
        </p:grpSpPr>
        <p:sp>
          <p:nvSpPr>
            <p:cNvPr id="176" name="Freeform 5"/>
            <p:cNvSpPr>
              <a:spLocks noEditPoints="1"/>
            </p:cNvSpPr>
            <p:nvPr/>
          </p:nvSpPr>
          <p:spPr bwMode="auto">
            <a:xfrm>
              <a:off x="3582988" y="4756150"/>
              <a:ext cx="511175" cy="411163"/>
            </a:xfrm>
            <a:custGeom>
              <a:avLst/>
              <a:gdLst>
                <a:gd name="T0" fmla="*/ 111 w 134"/>
                <a:gd name="T1" fmla="*/ 45 h 107"/>
                <a:gd name="T2" fmla="*/ 108 w 134"/>
                <a:gd name="T3" fmla="*/ 41 h 107"/>
                <a:gd name="T4" fmla="*/ 107 w 134"/>
                <a:gd name="T5" fmla="*/ 25 h 107"/>
                <a:gd name="T6" fmla="*/ 78 w 134"/>
                <a:gd name="T7" fmla="*/ 26 h 107"/>
                <a:gd name="T8" fmla="*/ 73 w 134"/>
                <a:gd name="T9" fmla="*/ 19 h 107"/>
                <a:gd name="T10" fmla="*/ 50 w 134"/>
                <a:gd name="T11" fmla="*/ 7 h 107"/>
                <a:gd name="T12" fmla="*/ 12 w 134"/>
                <a:gd name="T13" fmla="*/ 39 h 107"/>
                <a:gd name="T14" fmla="*/ 2 w 134"/>
                <a:gd name="T15" fmla="*/ 68 h 107"/>
                <a:gd name="T16" fmla="*/ 57 w 134"/>
                <a:gd name="T17" fmla="*/ 105 h 107"/>
                <a:gd name="T18" fmla="*/ 124 w 134"/>
                <a:gd name="T19" fmla="*/ 76 h 107"/>
                <a:gd name="T20" fmla="*/ 111 w 134"/>
                <a:gd name="T21" fmla="*/ 45 h 107"/>
                <a:gd name="T22" fmla="*/ 59 w 134"/>
                <a:gd name="T23" fmla="*/ 97 h 107"/>
                <a:gd name="T24" fmla="*/ 16 w 134"/>
                <a:gd name="T25" fmla="*/ 70 h 107"/>
                <a:gd name="T26" fmla="*/ 59 w 134"/>
                <a:gd name="T27" fmla="*/ 40 h 107"/>
                <a:gd name="T28" fmla="*/ 103 w 134"/>
                <a:gd name="T29" fmla="*/ 65 h 107"/>
                <a:gd name="T30" fmla="*/ 59 w 134"/>
                <a:gd name="T3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" h="107">
                  <a:moveTo>
                    <a:pt x="111" y="45"/>
                  </a:moveTo>
                  <a:cubicBezTo>
                    <a:pt x="105" y="44"/>
                    <a:pt x="108" y="41"/>
                    <a:pt x="108" y="41"/>
                  </a:cubicBezTo>
                  <a:cubicBezTo>
                    <a:pt x="108" y="41"/>
                    <a:pt x="113" y="32"/>
                    <a:pt x="107" y="25"/>
                  </a:cubicBezTo>
                  <a:cubicBezTo>
                    <a:pt x="98" y="17"/>
                    <a:pt x="78" y="26"/>
                    <a:pt x="78" y="26"/>
                  </a:cubicBezTo>
                  <a:cubicBezTo>
                    <a:pt x="70" y="28"/>
                    <a:pt x="72" y="25"/>
                    <a:pt x="73" y="19"/>
                  </a:cubicBezTo>
                  <a:cubicBezTo>
                    <a:pt x="73" y="12"/>
                    <a:pt x="71" y="0"/>
                    <a:pt x="50" y="7"/>
                  </a:cubicBezTo>
                  <a:cubicBezTo>
                    <a:pt x="30" y="14"/>
                    <a:pt x="12" y="39"/>
                    <a:pt x="12" y="39"/>
                  </a:cubicBezTo>
                  <a:cubicBezTo>
                    <a:pt x="0" y="55"/>
                    <a:pt x="2" y="68"/>
                    <a:pt x="2" y="68"/>
                  </a:cubicBezTo>
                  <a:cubicBezTo>
                    <a:pt x="5" y="96"/>
                    <a:pt x="34" y="103"/>
                    <a:pt x="57" y="105"/>
                  </a:cubicBezTo>
                  <a:cubicBezTo>
                    <a:pt x="82" y="107"/>
                    <a:pt x="115" y="97"/>
                    <a:pt x="124" y="76"/>
                  </a:cubicBezTo>
                  <a:cubicBezTo>
                    <a:pt x="134" y="54"/>
                    <a:pt x="116" y="46"/>
                    <a:pt x="111" y="45"/>
                  </a:cubicBezTo>
                  <a:close/>
                  <a:moveTo>
                    <a:pt x="59" y="97"/>
                  </a:moveTo>
                  <a:cubicBezTo>
                    <a:pt x="35" y="98"/>
                    <a:pt x="16" y="86"/>
                    <a:pt x="16" y="70"/>
                  </a:cubicBezTo>
                  <a:cubicBezTo>
                    <a:pt x="16" y="54"/>
                    <a:pt x="35" y="41"/>
                    <a:pt x="59" y="40"/>
                  </a:cubicBezTo>
                  <a:cubicBezTo>
                    <a:pt x="83" y="39"/>
                    <a:pt x="103" y="49"/>
                    <a:pt x="103" y="65"/>
                  </a:cubicBezTo>
                  <a:cubicBezTo>
                    <a:pt x="103" y="81"/>
                    <a:pt x="83" y="96"/>
                    <a:pt x="59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6"/>
            <p:cNvSpPr>
              <a:spLocks noEditPoints="1"/>
            </p:cNvSpPr>
            <p:nvPr/>
          </p:nvSpPr>
          <p:spPr bwMode="auto">
            <a:xfrm>
              <a:off x="3697288" y="4941888"/>
              <a:ext cx="203200" cy="179388"/>
            </a:xfrm>
            <a:custGeom>
              <a:avLst/>
              <a:gdLst>
                <a:gd name="T0" fmla="*/ 24 w 53"/>
                <a:gd name="T1" fmla="*/ 3 h 47"/>
                <a:gd name="T2" fmla="*/ 3 w 53"/>
                <a:gd name="T3" fmla="*/ 28 h 47"/>
                <a:gd name="T4" fmla="*/ 9 w 53"/>
                <a:gd name="T5" fmla="*/ 39 h 47"/>
                <a:gd name="T6" fmla="*/ 46 w 53"/>
                <a:gd name="T7" fmla="*/ 33 h 47"/>
                <a:gd name="T8" fmla="*/ 24 w 53"/>
                <a:gd name="T9" fmla="*/ 3 h 47"/>
                <a:gd name="T10" fmla="*/ 18 w 53"/>
                <a:gd name="T11" fmla="*/ 35 h 47"/>
                <a:gd name="T12" fmla="*/ 10 w 53"/>
                <a:gd name="T13" fmla="*/ 29 h 47"/>
                <a:gd name="T14" fmla="*/ 18 w 53"/>
                <a:gd name="T15" fmla="*/ 20 h 47"/>
                <a:gd name="T16" fmla="*/ 26 w 53"/>
                <a:gd name="T17" fmla="*/ 27 h 47"/>
                <a:gd name="T18" fmla="*/ 18 w 53"/>
                <a:gd name="T19" fmla="*/ 35 h 47"/>
                <a:gd name="T20" fmla="*/ 33 w 53"/>
                <a:gd name="T21" fmla="*/ 22 h 47"/>
                <a:gd name="T22" fmla="*/ 28 w 53"/>
                <a:gd name="T23" fmla="*/ 22 h 47"/>
                <a:gd name="T24" fmla="*/ 29 w 53"/>
                <a:gd name="T25" fmla="*/ 17 h 47"/>
                <a:gd name="T26" fmla="*/ 34 w 53"/>
                <a:gd name="T27" fmla="*/ 18 h 47"/>
                <a:gd name="T28" fmla="*/ 33 w 53"/>
                <a:gd name="T29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47">
                  <a:moveTo>
                    <a:pt x="24" y="3"/>
                  </a:moveTo>
                  <a:cubicBezTo>
                    <a:pt x="0" y="6"/>
                    <a:pt x="3" y="28"/>
                    <a:pt x="3" y="28"/>
                  </a:cubicBezTo>
                  <a:cubicBezTo>
                    <a:pt x="3" y="28"/>
                    <a:pt x="3" y="35"/>
                    <a:pt x="9" y="39"/>
                  </a:cubicBezTo>
                  <a:cubicBezTo>
                    <a:pt x="24" y="47"/>
                    <a:pt x="38" y="42"/>
                    <a:pt x="46" y="33"/>
                  </a:cubicBezTo>
                  <a:cubicBezTo>
                    <a:pt x="53" y="23"/>
                    <a:pt x="49" y="0"/>
                    <a:pt x="24" y="3"/>
                  </a:cubicBezTo>
                  <a:close/>
                  <a:moveTo>
                    <a:pt x="18" y="35"/>
                  </a:moveTo>
                  <a:cubicBezTo>
                    <a:pt x="14" y="35"/>
                    <a:pt x="10" y="32"/>
                    <a:pt x="10" y="29"/>
                  </a:cubicBezTo>
                  <a:cubicBezTo>
                    <a:pt x="10" y="25"/>
                    <a:pt x="13" y="21"/>
                    <a:pt x="18" y="20"/>
                  </a:cubicBezTo>
                  <a:cubicBezTo>
                    <a:pt x="23" y="20"/>
                    <a:pt x="26" y="23"/>
                    <a:pt x="26" y="27"/>
                  </a:cubicBezTo>
                  <a:cubicBezTo>
                    <a:pt x="26" y="31"/>
                    <a:pt x="23" y="34"/>
                    <a:pt x="18" y="35"/>
                  </a:cubicBezTo>
                  <a:close/>
                  <a:moveTo>
                    <a:pt x="33" y="22"/>
                  </a:moveTo>
                  <a:cubicBezTo>
                    <a:pt x="31" y="24"/>
                    <a:pt x="29" y="23"/>
                    <a:pt x="28" y="22"/>
                  </a:cubicBezTo>
                  <a:cubicBezTo>
                    <a:pt x="28" y="21"/>
                    <a:pt x="28" y="18"/>
                    <a:pt x="29" y="17"/>
                  </a:cubicBezTo>
                  <a:cubicBezTo>
                    <a:pt x="31" y="16"/>
                    <a:pt x="33" y="16"/>
                    <a:pt x="34" y="18"/>
                  </a:cubicBezTo>
                  <a:cubicBezTo>
                    <a:pt x="35" y="19"/>
                    <a:pt x="34" y="21"/>
                    <a:pt x="3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7"/>
            <p:cNvSpPr/>
            <p:nvPr/>
          </p:nvSpPr>
          <p:spPr bwMode="auto">
            <a:xfrm>
              <a:off x="3952875" y="4683125"/>
              <a:ext cx="187325" cy="215900"/>
            </a:xfrm>
            <a:custGeom>
              <a:avLst/>
              <a:gdLst>
                <a:gd name="T0" fmla="*/ 49 w 49"/>
                <a:gd name="T1" fmla="*/ 51 h 56"/>
                <a:gd name="T2" fmla="*/ 49 w 49"/>
                <a:gd name="T3" fmla="*/ 50 h 56"/>
                <a:gd name="T4" fmla="*/ 49 w 49"/>
                <a:gd name="T5" fmla="*/ 43 h 56"/>
                <a:gd name="T6" fmla="*/ 6 w 49"/>
                <a:gd name="T7" fmla="*/ 0 h 56"/>
                <a:gd name="T8" fmla="*/ 0 w 49"/>
                <a:gd name="T9" fmla="*/ 6 h 56"/>
                <a:gd name="T10" fmla="*/ 6 w 49"/>
                <a:gd name="T11" fmla="*/ 12 h 56"/>
                <a:gd name="T12" fmla="*/ 37 w 49"/>
                <a:gd name="T13" fmla="*/ 43 h 56"/>
                <a:gd name="T14" fmla="*/ 37 w 49"/>
                <a:gd name="T15" fmla="*/ 49 h 56"/>
                <a:gd name="T16" fmla="*/ 37 w 49"/>
                <a:gd name="T17" fmla="*/ 49 h 56"/>
                <a:gd name="T18" fmla="*/ 37 w 49"/>
                <a:gd name="T19" fmla="*/ 50 h 56"/>
                <a:gd name="T20" fmla="*/ 43 w 49"/>
                <a:gd name="T21" fmla="*/ 56 h 56"/>
                <a:gd name="T22" fmla="*/ 49 w 49"/>
                <a:gd name="T23" fmla="*/ 51 h 56"/>
                <a:gd name="T24" fmla="*/ 49 w 49"/>
                <a:gd name="T25" fmla="*/ 51 h 56"/>
                <a:gd name="T26" fmla="*/ 49 w 49"/>
                <a:gd name="T27" fmla="*/ 5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" h="56">
                  <a:moveTo>
                    <a:pt x="49" y="51"/>
                  </a:moveTo>
                  <a:cubicBezTo>
                    <a:pt x="49" y="51"/>
                    <a:pt x="49" y="50"/>
                    <a:pt x="49" y="50"/>
                  </a:cubicBezTo>
                  <a:cubicBezTo>
                    <a:pt x="49" y="48"/>
                    <a:pt x="49" y="46"/>
                    <a:pt x="49" y="43"/>
                  </a:cubicBezTo>
                  <a:cubicBezTo>
                    <a:pt x="49" y="19"/>
                    <a:pt x="30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23" y="12"/>
                    <a:pt x="37" y="26"/>
                    <a:pt x="37" y="43"/>
                  </a:cubicBezTo>
                  <a:cubicBezTo>
                    <a:pt x="37" y="45"/>
                    <a:pt x="37" y="47"/>
                    <a:pt x="37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49"/>
                    <a:pt x="37" y="50"/>
                    <a:pt x="37" y="50"/>
                  </a:cubicBezTo>
                  <a:cubicBezTo>
                    <a:pt x="37" y="53"/>
                    <a:pt x="40" y="56"/>
                    <a:pt x="43" y="56"/>
                  </a:cubicBezTo>
                  <a:cubicBezTo>
                    <a:pt x="46" y="56"/>
                    <a:pt x="48" y="54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8"/>
            <p:cNvSpPr/>
            <p:nvPr/>
          </p:nvSpPr>
          <p:spPr bwMode="auto">
            <a:xfrm>
              <a:off x="3957638" y="4756150"/>
              <a:ext cx="111125" cy="123825"/>
            </a:xfrm>
            <a:custGeom>
              <a:avLst/>
              <a:gdLst>
                <a:gd name="T0" fmla="*/ 29 w 29"/>
                <a:gd name="T1" fmla="*/ 27 h 32"/>
                <a:gd name="T2" fmla="*/ 29 w 29"/>
                <a:gd name="T3" fmla="*/ 24 h 32"/>
                <a:gd name="T4" fmla="*/ 5 w 29"/>
                <a:gd name="T5" fmla="*/ 0 h 32"/>
                <a:gd name="T6" fmla="*/ 0 w 29"/>
                <a:gd name="T7" fmla="*/ 5 h 32"/>
                <a:gd name="T8" fmla="*/ 5 w 29"/>
                <a:gd name="T9" fmla="*/ 10 h 32"/>
                <a:gd name="T10" fmla="*/ 19 w 29"/>
                <a:gd name="T11" fmla="*/ 24 h 32"/>
                <a:gd name="T12" fmla="*/ 19 w 29"/>
                <a:gd name="T13" fmla="*/ 26 h 32"/>
                <a:gd name="T14" fmla="*/ 19 w 29"/>
                <a:gd name="T15" fmla="*/ 26 h 32"/>
                <a:gd name="T16" fmla="*/ 19 w 29"/>
                <a:gd name="T17" fmla="*/ 27 h 32"/>
                <a:gd name="T18" fmla="*/ 24 w 29"/>
                <a:gd name="T19" fmla="*/ 32 h 32"/>
                <a:gd name="T20" fmla="*/ 29 w 29"/>
                <a:gd name="T21" fmla="*/ 27 h 32"/>
                <a:gd name="T22" fmla="*/ 29 w 29"/>
                <a:gd name="T23" fmla="*/ 27 h 32"/>
                <a:gd name="T24" fmla="*/ 29 w 29"/>
                <a:gd name="T25" fmla="*/ 27 h 32"/>
                <a:gd name="T26" fmla="*/ 29 w 29"/>
                <a:gd name="T27" fmla="*/ 27 h 32"/>
                <a:gd name="T28" fmla="*/ 29 w 29"/>
                <a:gd name="T2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2">
                  <a:moveTo>
                    <a:pt x="29" y="27"/>
                  </a:moveTo>
                  <a:cubicBezTo>
                    <a:pt x="29" y="26"/>
                    <a:pt x="29" y="25"/>
                    <a:pt x="29" y="24"/>
                  </a:cubicBezTo>
                  <a:cubicBezTo>
                    <a:pt x="29" y="11"/>
                    <a:pt x="18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3" y="10"/>
                    <a:pt x="19" y="17"/>
                    <a:pt x="19" y="24"/>
                  </a:cubicBezTo>
                  <a:cubicBezTo>
                    <a:pt x="19" y="25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30"/>
                    <a:pt x="21" y="32"/>
                    <a:pt x="24" y="32"/>
                  </a:cubicBezTo>
                  <a:cubicBezTo>
                    <a:pt x="26" y="32"/>
                    <a:pt x="28" y="30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0" name="Group 39"/>
          <p:cNvGrpSpPr>
            <a:grpSpLocks noChangeAspect="1"/>
          </p:cNvGrpSpPr>
          <p:nvPr/>
        </p:nvGrpSpPr>
        <p:grpSpPr bwMode="auto">
          <a:xfrm>
            <a:off x="6552367" y="2392033"/>
            <a:ext cx="241317" cy="198225"/>
            <a:chOff x="3645" y="1999"/>
            <a:chExt cx="392" cy="322"/>
          </a:xfrm>
          <a:solidFill>
            <a:srgbClr val="FFFFFF"/>
          </a:solidFill>
        </p:grpSpPr>
        <p:sp>
          <p:nvSpPr>
            <p:cNvPr id="181" name="Freeform 40"/>
            <p:cNvSpPr>
              <a:spLocks noEditPoints="1"/>
            </p:cNvSpPr>
            <p:nvPr/>
          </p:nvSpPr>
          <p:spPr bwMode="auto">
            <a:xfrm>
              <a:off x="3645" y="1999"/>
              <a:ext cx="279" cy="255"/>
            </a:xfrm>
            <a:custGeom>
              <a:avLst/>
              <a:gdLst>
                <a:gd name="T0" fmla="*/ 113 w 116"/>
                <a:gd name="T1" fmla="*/ 41 h 106"/>
                <a:gd name="T2" fmla="*/ 116 w 116"/>
                <a:gd name="T3" fmla="*/ 41 h 106"/>
                <a:gd name="T4" fmla="*/ 58 w 116"/>
                <a:gd name="T5" fmla="*/ 0 h 106"/>
                <a:gd name="T6" fmla="*/ 0 w 116"/>
                <a:gd name="T7" fmla="*/ 49 h 106"/>
                <a:gd name="T8" fmla="*/ 23 w 116"/>
                <a:gd name="T9" fmla="*/ 88 h 106"/>
                <a:gd name="T10" fmla="*/ 23 w 116"/>
                <a:gd name="T11" fmla="*/ 88 h 106"/>
                <a:gd name="T12" fmla="*/ 18 w 116"/>
                <a:gd name="T13" fmla="*/ 106 h 106"/>
                <a:gd name="T14" fmla="*/ 39 w 116"/>
                <a:gd name="T15" fmla="*/ 95 h 106"/>
                <a:gd name="T16" fmla="*/ 40 w 116"/>
                <a:gd name="T17" fmla="*/ 95 h 106"/>
                <a:gd name="T18" fmla="*/ 58 w 116"/>
                <a:gd name="T19" fmla="*/ 98 h 106"/>
                <a:gd name="T20" fmla="*/ 62 w 116"/>
                <a:gd name="T21" fmla="*/ 98 h 106"/>
                <a:gd name="T22" fmla="*/ 60 w 116"/>
                <a:gd name="T23" fmla="*/ 86 h 106"/>
                <a:gd name="T24" fmla="*/ 113 w 116"/>
                <a:gd name="T25" fmla="*/ 41 h 106"/>
                <a:gd name="T26" fmla="*/ 78 w 116"/>
                <a:gd name="T27" fmla="*/ 24 h 106"/>
                <a:gd name="T28" fmla="*/ 87 w 116"/>
                <a:gd name="T29" fmla="*/ 32 h 106"/>
                <a:gd name="T30" fmla="*/ 78 w 116"/>
                <a:gd name="T31" fmla="*/ 40 h 106"/>
                <a:gd name="T32" fmla="*/ 70 w 116"/>
                <a:gd name="T33" fmla="*/ 32 h 106"/>
                <a:gd name="T34" fmla="*/ 78 w 116"/>
                <a:gd name="T35" fmla="*/ 24 h 106"/>
                <a:gd name="T36" fmla="*/ 38 w 116"/>
                <a:gd name="T37" fmla="*/ 40 h 106"/>
                <a:gd name="T38" fmla="*/ 30 w 116"/>
                <a:gd name="T39" fmla="*/ 32 h 106"/>
                <a:gd name="T40" fmla="*/ 38 w 116"/>
                <a:gd name="T41" fmla="*/ 24 h 106"/>
                <a:gd name="T42" fmla="*/ 46 w 116"/>
                <a:gd name="T43" fmla="*/ 32 h 106"/>
                <a:gd name="T44" fmla="*/ 38 w 116"/>
                <a:gd name="T45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106">
                  <a:moveTo>
                    <a:pt x="113" y="41"/>
                  </a:moveTo>
                  <a:cubicBezTo>
                    <a:pt x="114" y="41"/>
                    <a:pt x="115" y="41"/>
                    <a:pt x="116" y="41"/>
                  </a:cubicBezTo>
                  <a:cubicBezTo>
                    <a:pt x="111" y="18"/>
                    <a:pt x="87" y="0"/>
                    <a:pt x="58" y="0"/>
                  </a:cubicBezTo>
                  <a:cubicBezTo>
                    <a:pt x="26" y="0"/>
                    <a:pt x="0" y="22"/>
                    <a:pt x="0" y="49"/>
                  </a:cubicBezTo>
                  <a:cubicBezTo>
                    <a:pt x="0" y="65"/>
                    <a:pt x="9" y="79"/>
                    <a:pt x="23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39" y="95"/>
                    <a:pt x="39" y="95"/>
                    <a:pt x="40" y="95"/>
                  </a:cubicBezTo>
                  <a:cubicBezTo>
                    <a:pt x="45" y="97"/>
                    <a:pt x="52" y="98"/>
                    <a:pt x="58" y="98"/>
                  </a:cubicBezTo>
                  <a:cubicBezTo>
                    <a:pt x="59" y="98"/>
                    <a:pt x="61" y="98"/>
                    <a:pt x="62" y="98"/>
                  </a:cubicBezTo>
                  <a:cubicBezTo>
                    <a:pt x="61" y="94"/>
                    <a:pt x="60" y="90"/>
                    <a:pt x="60" y="86"/>
                  </a:cubicBezTo>
                  <a:cubicBezTo>
                    <a:pt x="60" y="61"/>
                    <a:pt x="84" y="41"/>
                    <a:pt x="113" y="41"/>
                  </a:cubicBezTo>
                  <a:close/>
                  <a:moveTo>
                    <a:pt x="78" y="24"/>
                  </a:moveTo>
                  <a:cubicBezTo>
                    <a:pt x="83" y="24"/>
                    <a:pt x="87" y="28"/>
                    <a:pt x="87" y="32"/>
                  </a:cubicBezTo>
                  <a:cubicBezTo>
                    <a:pt x="87" y="37"/>
                    <a:pt x="83" y="40"/>
                    <a:pt x="78" y="40"/>
                  </a:cubicBezTo>
                  <a:cubicBezTo>
                    <a:pt x="74" y="40"/>
                    <a:pt x="70" y="37"/>
                    <a:pt x="70" y="32"/>
                  </a:cubicBezTo>
                  <a:cubicBezTo>
                    <a:pt x="70" y="28"/>
                    <a:pt x="74" y="24"/>
                    <a:pt x="78" y="24"/>
                  </a:cubicBezTo>
                  <a:close/>
                  <a:moveTo>
                    <a:pt x="38" y="40"/>
                  </a:moveTo>
                  <a:cubicBezTo>
                    <a:pt x="33" y="40"/>
                    <a:pt x="30" y="37"/>
                    <a:pt x="30" y="32"/>
                  </a:cubicBezTo>
                  <a:cubicBezTo>
                    <a:pt x="30" y="28"/>
                    <a:pt x="33" y="24"/>
                    <a:pt x="38" y="24"/>
                  </a:cubicBezTo>
                  <a:cubicBezTo>
                    <a:pt x="42" y="24"/>
                    <a:pt x="46" y="28"/>
                    <a:pt x="46" y="32"/>
                  </a:cubicBezTo>
                  <a:cubicBezTo>
                    <a:pt x="46" y="37"/>
                    <a:pt x="42" y="40"/>
                    <a:pt x="3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1"/>
            <p:cNvSpPr>
              <a:spLocks noEditPoints="1"/>
            </p:cNvSpPr>
            <p:nvPr/>
          </p:nvSpPr>
          <p:spPr bwMode="auto">
            <a:xfrm>
              <a:off x="3799" y="2107"/>
              <a:ext cx="238" cy="214"/>
            </a:xfrm>
            <a:custGeom>
              <a:avLst/>
              <a:gdLst>
                <a:gd name="T0" fmla="*/ 0 w 99"/>
                <a:gd name="T1" fmla="*/ 41 h 89"/>
                <a:gd name="T2" fmla="*/ 50 w 99"/>
                <a:gd name="T3" fmla="*/ 82 h 89"/>
                <a:gd name="T4" fmla="*/ 65 w 99"/>
                <a:gd name="T5" fmla="*/ 80 h 89"/>
                <a:gd name="T6" fmla="*/ 66 w 99"/>
                <a:gd name="T7" fmla="*/ 80 h 89"/>
                <a:gd name="T8" fmla="*/ 84 w 99"/>
                <a:gd name="T9" fmla="*/ 89 h 89"/>
                <a:gd name="T10" fmla="*/ 79 w 99"/>
                <a:gd name="T11" fmla="*/ 74 h 89"/>
                <a:gd name="T12" fmla="*/ 80 w 99"/>
                <a:gd name="T13" fmla="*/ 74 h 89"/>
                <a:gd name="T14" fmla="*/ 99 w 99"/>
                <a:gd name="T15" fmla="*/ 41 h 89"/>
                <a:gd name="T16" fmla="*/ 50 w 99"/>
                <a:gd name="T17" fmla="*/ 0 h 89"/>
                <a:gd name="T18" fmla="*/ 0 w 99"/>
                <a:gd name="T19" fmla="*/ 41 h 89"/>
                <a:gd name="T20" fmla="*/ 60 w 99"/>
                <a:gd name="T21" fmla="*/ 27 h 89"/>
                <a:gd name="T22" fmla="*/ 67 w 99"/>
                <a:gd name="T23" fmla="*/ 20 h 89"/>
                <a:gd name="T24" fmla="*/ 74 w 99"/>
                <a:gd name="T25" fmla="*/ 27 h 89"/>
                <a:gd name="T26" fmla="*/ 67 w 99"/>
                <a:gd name="T27" fmla="*/ 34 h 89"/>
                <a:gd name="T28" fmla="*/ 60 w 99"/>
                <a:gd name="T29" fmla="*/ 27 h 89"/>
                <a:gd name="T30" fmla="*/ 26 w 99"/>
                <a:gd name="T31" fmla="*/ 27 h 89"/>
                <a:gd name="T32" fmla="*/ 33 w 99"/>
                <a:gd name="T33" fmla="*/ 20 h 89"/>
                <a:gd name="T34" fmla="*/ 40 w 99"/>
                <a:gd name="T35" fmla="*/ 27 h 89"/>
                <a:gd name="T36" fmla="*/ 33 w 99"/>
                <a:gd name="T37" fmla="*/ 34 h 89"/>
                <a:gd name="T38" fmla="*/ 26 w 99"/>
                <a:gd name="T39" fmla="*/ 2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89">
                  <a:moveTo>
                    <a:pt x="0" y="41"/>
                  </a:moveTo>
                  <a:cubicBezTo>
                    <a:pt x="0" y="64"/>
                    <a:pt x="23" y="82"/>
                    <a:pt x="50" y="82"/>
                  </a:cubicBezTo>
                  <a:cubicBezTo>
                    <a:pt x="55" y="82"/>
                    <a:pt x="60" y="82"/>
                    <a:pt x="65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74"/>
                    <a:pt x="80" y="74"/>
                    <a:pt x="80" y="74"/>
                  </a:cubicBezTo>
                  <a:cubicBezTo>
                    <a:pt x="91" y="66"/>
                    <a:pt x="99" y="55"/>
                    <a:pt x="99" y="41"/>
                  </a:cubicBezTo>
                  <a:cubicBezTo>
                    <a:pt x="99" y="18"/>
                    <a:pt x="77" y="0"/>
                    <a:pt x="50" y="0"/>
                  </a:cubicBezTo>
                  <a:cubicBezTo>
                    <a:pt x="23" y="0"/>
                    <a:pt x="0" y="18"/>
                    <a:pt x="0" y="41"/>
                  </a:cubicBezTo>
                  <a:close/>
                  <a:moveTo>
                    <a:pt x="60" y="27"/>
                  </a:moveTo>
                  <a:cubicBezTo>
                    <a:pt x="60" y="23"/>
                    <a:pt x="63" y="20"/>
                    <a:pt x="67" y="20"/>
                  </a:cubicBezTo>
                  <a:cubicBezTo>
                    <a:pt x="71" y="20"/>
                    <a:pt x="74" y="23"/>
                    <a:pt x="74" y="27"/>
                  </a:cubicBezTo>
                  <a:cubicBezTo>
                    <a:pt x="74" y="31"/>
                    <a:pt x="71" y="34"/>
                    <a:pt x="67" y="34"/>
                  </a:cubicBezTo>
                  <a:cubicBezTo>
                    <a:pt x="63" y="34"/>
                    <a:pt x="60" y="31"/>
                    <a:pt x="60" y="27"/>
                  </a:cubicBezTo>
                  <a:close/>
                  <a:moveTo>
                    <a:pt x="26" y="27"/>
                  </a:moveTo>
                  <a:cubicBezTo>
                    <a:pt x="26" y="23"/>
                    <a:pt x="29" y="20"/>
                    <a:pt x="33" y="20"/>
                  </a:cubicBezTo>
                  <a:cubicBezTo>
                    <a:pt x="36" y="20"/>
                    <a:pt x="40" y="23"/>
                    <a:pt x="40" y="27"/>
                  </a:cubicBezTo>
                  <a:cubicBezTo>
                    <a:pt x="40" y="31"/>
                    <a:pt x="36" y="34"/>
                    <a:pt x="33" y="34"/>
                  </a:cubicBezTo>
                  <a:cubicBezTo>
                    <a:pt x="29" y="34"/>
                    <a:pt x="26" y="31"/>
                    <a:pt x="2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7912555" y="1843173"/>
            <a:ext cx="233879" cy="223308"/>
            <a:chOff x="5815013" y="3160713"/>
            <a:chExt cx="561975" cy="536575"/>
          </a:xfrm>
          <a:solidFill>
            <a:srgbClr val="FFFFFF"/>
          </a:solidFill>
        </p:grpSpPr>
        <p:sp>
          <p:nvSpPr>
            <p:cNvPr id="184" name="Freeform 28"/>
            <p:cNvSpPr/>
            <p:nvPr/>
          </p:nvSpPr>
          <p:spPr bwMode="auto">
            <a:xfrm>
              <a:off x="5815013" y="3160713"/>
              <a:ext cx="561975" cy="536575"/>
            </a:xfrm>
            <a:custGeom>
              <a:avLst/>
              <a:gdLst>
                <a:gd name="T0" fmla="*/ 43 w 147"/>
                <a:gd name="T1" fmla="*/ 95 h 140"/>
                <a:gd name="T2" fmla="*/ 90 w 147"/>
                <a:gd name="T3" fmla="*/ 66 h 140"/>
                <a:gd name="T4" fmla="*/ 33 w 147"/>
                <a:gd name="T5" fmla="*/ 59 h 140"/>
                <a:gd name="T6" fmla="*/ 109 w 147"/>
                <a:gd name="T7" fmla="*/ 58 h 140"/>
                <a:gd name="T8" fmla="*/ 109 w 147"/>
                <a:gd name="T9" fmla="*/ 63 h 140"/>
                <a:gd name="T10" fmla="*/ 66 w 147"/>
                <a:gd name="T11" fmla="*/ 94 h 140"/>
                <a:gd name="T12" fmla="*/ 112 w 147"/>
                <a:gd name="T13" fmla="*/ 97 h 140"/>
                <a:gd name="T14" fmla="*/ 110 w 147"/>
                <a:gd name="T15" fmla="*/ 89 h 140"/>
                <a:gd name="T16" fmla="*/ 147 w 147"/>
                <a:gd name="T17" fmla="*/ 54 h 140"/>
                <a:gd name="T18" fmla="*/ 96 w 147"/>
                <a:gd name="T19" fmla="*/ 46 h 140"/>
                <a:gd name="T20" fmla="*/ 74 w 147"/>
                <a:gd name="T21" fmla="*/ 0 h 140"/>
                <a:gd name="T22" fmla="*/ 51 w 147"/>
                <a:gd name="T23" fmla="*/ 46 h 140"/>
                <a:gd name="T24" fmla="*/ 0 w 147"/>
                <a:gd name="T25" fmla="*/ 54 h 140"/>
                <a:gd name="T26" fmla="*/ 37 w 147"/>
                <a:gd name="T27" fmla="*/ 89 h 140"/>
                <a:gd name="T28" fmla="*/ 28 w 147"/>
                <a:gd name="T29" fmla="*/ 140 h 140"/>
                <a:gd name="T30" fmla="*/ 74 w 147"/>
                <a:gd name="T31" fmla="*/ 116 h 140"/>
                <a:gd name="T32" fmla="*/ 119 w 147"/>
                <a:gd name="T33" fmla="*/ 140 h 140"/>
                <a:gd name="T34" fmla="*/ 112 w 147"/>
                <a:gd name="T35" fmla="*/ 98 h 140"/>
                <a:gd name="T36" fmla="*/ 43 w 147"/>
                <a:gd name="T37" fmla="*/ 101 h 140"/>
                <a:gd name="T38" fmla="*/ 43 w 147"/>
                <a:gd name="T39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140">
                  <a:moveTo>
                    <a:pt x="43" y="95"/>
                  </a:moveTo>
                  <a:cubicBezTo>
                    <a:pt x="47" y="91"/>
                    <a:pt x="90" y="66"/>
                    <a:pt x="90" y="66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112" y="60"/>
                    <a:pt x="109" y="63"/>
                  </a:cubicBezTo>
                  <a:cubicBezTo>
                    <a:pt x="106" y="66"/>
                    <a:pt x="66" y="94"/>
                    <a:pt x="66" y="94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28" y="140"/>
                    <a:pt x="28" y="140"/>
                    <a:pt x="28" y="140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12" y="98"/>
                    <a:pt x="112" y="98"/>
                    <a:pt x="112" y="98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1"/>
                    <a:pt x="40" y="98"/>
                    <a:pt x="43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9"/>
            <p:cNvSpPr/>
            <p:nvPr/>
          </p:nvSpPr>
          <p:spPr bwMode="auto">
            <a:xfrm>
              <a:off x="6243638" y="3532188"/>
              <a:ext cx="26988" cy="4763"/>
            </a:xfrm>
            <a:custGeom>
              <a:avLst/>
              <a:gdLst>
                <a:gd name="T0" fmla="*/ 0 w 17"/>
                <a:gd name="T1" fmla="*/ 0 h 3"/>
                <a:gd name="T2" fmla="*/ 0 w 17"/>
                <a:gd name="T3" fmla="*/ 3 h 3"/>
                <a:gd name="T4" fmla="*/ 17 w 17"/>
                <a:gd name="T5" fmla="*/ 3 h 3"/>
                <a:gd name="T6" fmla="*/ 0 w 1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">
                  <a:moveTo>
                    <a:pt x="0" y="0"/>
                  </a:moveTo>
                  <a:lnTo>
                    <a:pt x="0" y="3"/>
                  </a:lnTo>
                  <a:lnTo>
                    <a:pt x="17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6" name="Freeform 25"/>
          <p:cNvSpPr>
            <a:spLocks noEditPoints="1"/>
          </p:cNvSpPr>
          <p:nvPr/>
        </p:nvSpPr>
        <p:spPr bwMode="auto">
          <a:xfrm>
            <a:off x="9161569" y="2328549"/>
            <a:ext cx="210499" cy="234480"/>
          </a:xfrm>
          <a:custGeom>
            <a:avLst/>
            <a:gdLst>
              <a:gd name="T0" fmla="*/ 21 w 131"/>
              <a:gd name="T1" fmla="*/ 73 h 146"/>
              <a:gd name="T2" fmla="*/ 33 w 131"/>
              <a:gd name="T3" fmla="*/ 48 h 146"/>
              <a:gd name="T4" fmla="*/ 16 w 131"/>
              <a:gd name="T5" fmla="*/ 32 h 146"/>
              <a:gd name="T6" fmla="*/ 2 w 131"/>
              <a:gd name="T7" fmla="*/ 51 h 146"/>
              <a:gd name="T8" fmla="*/ 21 w 131"/>
              <a:gd name="T9" fmla="*/ 73 h 146"/>
              <a:gd name="T10" fmla="*/ 37 w 131"/>
              <a:gd name="T11" fmla="*/ 104 h 146"/>
              <a:gd name="T12" fmla="*/ 36 w 131"/>
              <a:gd name="T13" fmla="*/ 112 h 146"/>
              <a:gd name="T14" fmla="*/ 43 w 131"/>
              <a:gd name="T15" fmla="*/ 118 h 146"/>
              <a:gd name="T16" fmla="*/ 51 w 131"/>
              <a:gd name="T17" fmla="*/ 118 h 146"/>
              <a:gd name="T18" fmla="*/ 51 w 131"/>
              <a:gd name="T19" fmla="*/ 99 h 146"/>
              <a:gd name="T20" fmla="*/ 43 w 131"/>
              <a:gd name="T21" fmla="*/ 99 h 146"/>
              <a:gd name="T22" fmla="*/ 37 w 131"/>
              <a:gd name="T23" fmla="*/ 104 h 146"/>
              <a:gd name="T24" fmla="*/ 49 w 131"/>
              <a:gd name="T25" fmla="*/ 43 h 146"/>
              <a:gd name="T26" fmla="*/ 64 w 131"/>
              <a:gd name="T27" fmla="*/ 21 h 146"/>
              <a:gd name="T28" fmla="*/ 49 w 131"/>
              <a:gd name="T29" fmla="*/ 0 h 146"/>
              <a:gd name="T30" fmla="*/ 34 w 131"/>
              <a:gd name="T31" fmla="*/ 21 h 146"/>
              <a:gd name="T32" fmla="*/ 49 w 131"/>
              <a:gd name="T33" fmla="*/ 43 h 146"/>
              <a:gd name="T34" fmla="*/ 85 w 131"/>
              <a:gd name="T35" fmla="*/ 44 h 146"/>
              <a:gd name="T36" fmla="*/ 104 w 131"/>
              <a:gd name="T37" fmla="*/ 25 h 146"/>
              <a:gd name="T38" fmla="*/ 91 w 131"/>
              <a:gd name="T39" fmla="*/ 3 h 146"/>
              <a:gd name="T40" fmla="*/ 72 w 131"/>
              <a:gd name="T41" fmla="*/ 23 h 146"/>
              <a:gd name="T42" fmla="*/ 85 w 131"/>
              <a:gd name="T43" fmla="*/ 44 h 146"/>
              <a:gd name="T44" fmla="*/ 112 w 131"/>
              <a:gd name="T45" fmla="*/ 97 h 146"/>
              <a:gd name="T46" fmla="*/ 85 w 131"/>
              <a:gd name="T47" fmla="*/ 69 h 146"/>
              <a:gd name="T48" fmla="*/ 45 w 131"/>
              <a:gd name="T49" fmla="*/ 68 h 146"/>
              <a:gd name="T50" fmla="*/ 27 w 131"/>
              <a:gd name="T51" fmla="*/ 87 h 146"/>
              <a:gd name="T52" fmla="*/ 11 w 131"/>
              <a:gd name="T53" fmla="*/ 118 h 146"/>
              <a:gd name="T54" fmla="*/ 30 w 131"/>
              <a:gd name="T55" fmla="*/ 137 h 146"/>
              <a:gd name="T56" fmla="*/ 54 w 131"/>
              <a:gd name="T57" fmla="*/ 135 h 146"/>
              <a:gd name="T58" fmla="*/ 78 w 131"/>
              <a:gd name="T59" fmla="*/ 136 h 146"/>
              <a:gd name="T60" fmla="*/ 117 w 131"/>
              <a:gd name="T61" fmla="*/ 127 h 146"/>
              <a:gd name="T62" fmla="*/ 112 w 131"/>
              <a:gd name="T63" fmla="*/ 97 h 146"/>
              <a:gd name="T64" fmla="*/ 60 w 131"/>
              <a:gd name="T65" fmla="*/ 126 h 146"/>
              <a:gd name="T66" fmla="*/ 41 w 131"/>
              <a:gd name="T67" fmla="*/ 126 h 146"/>
              <a:gd name="T68" fmla="*/ 28 w 131"/>
              <a:gd name="T69" fmla="*/ 118 h 146"/>
              <a:gd name="T70" fmla="*/ 27 w 131"/>
              <a:gd name="T71" fmla="*/ 104 h 146"/>
              <a:gd name="T72" fmla="*/ 41 w 131"/>
              <a:gd name="T73" fmla="*/ 91 h 146"/>
              <a:gd name="T74" fmla="*/ 51 w 131"/>
              <a:gd name="T75" fmla="*/ 91 h 146"/>
              <a:gd name="T76" fmla="*/ 51 w 131"/>
              <a:gd name="T77" fmla="*/ 79 h 146"/>
              <a:gd name="T78" fmla="*/ 60 w 131"/>
              <a:gd name="T79" fmla="*/ 79 h 146"/>
              <a:gd name="T80" fmla="*/ 60 w 131"/>
              <a:gd name="T81" fmla="*/ 126 h 146"/>
              <a:gd name="T82" fmla="*/ 97 w 131"/>
              <a:gd name="T83" fmla="*/ 126 h 146"/>
              <a:gd name="T84" fmla="*/ 74 w 131"/>
              <a:gd name="T85" fmla="*/ 126 h 146"/>
              <a:gd name="T86" fmla="*/ 65 w 131"/>
              <a:gd name="T87" fmla="*/ 117 h 146"/>
              <a:gd name="T88" fmla="*/ 65 w 131"/>
              <a:gd name="T89" fmla="*/ 93 h 146"/>
              <a:gd name="T90" fmla="*/ 74 w 131"/>
              <a:gd name="T91" fmla="*/ 92 h 146"/>
              <a:gd name="T92" fmla="*/ 74 w 131"/>
              <a:gd name="T93" fmla="*/ 115 h 146"/>
              <a:gd name="T94" fmla="*/ 78 w 131"/>
              <a:gd name="T95" fmla="*/ 118 h 146"/>
              <a:gd name="T96" fmla="*/ 87 w 131"/>
              <a:gd name="T97" fmla="*/ 118 h 146"/>
              <a:gd name="T98" fmla="*/ 87 w 131"/>
              <a:gd name="T99" fmla="*/ 93 h 146"/>
              <a:gd name="T100" fmla="*/ 97 w 131"/>
              <a:gd name="T101" fmla="*/ 93 h 146"/>
              <a:gd name="T102" fmla="*/ 97 w 131"/>
              <a:gd name="T103" fmla="*/ 126 h 146"/>
              <a:gd name="T104" fmla="*/ 129 w 131"/>
              <a:gd name="T105" fmla="*/ 59 h 146"/>
              <a:gd name="T106" fmla="*/ 112 w 131"/>
              <a:gd name="T107" fmla="*/ 42 h 146"/>
              <a:gd name="T108" fmla="*/ 97 w 131"/>
              <a:gd name="T109" fmla="*/ 63 h 146"/>
              <a:gd name="T110" fmla="*/ 114 w 131"/>
              <a:gd name="T111" fmla="*/ 82 h 146"/>
              <a:gd name="T112" fmla="*/ 129 w 131"/>
              <a:gd name="T113" fmla="*/ 5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1" h="146">
                <a:moveTo>
                  <a:pt x="21" y="73"/>
                </a:moveTo>
                <a:cubicBezTo>
                  <a:pt x="36" y="70"/>
                  <a:pt x="34" y="52"/>
                  <a:pt x="33" y="48"/>
                </a:cubicBezTo>
                <a:cubicBezTo>
                  <a:pt x="32" y="42"/>
                  <a:pt x="25" y="31"/>
                  <a:pt x="16" y="32"/>
                </a:cubicBezTo>
                <a:cubicBezTo>
                  <a:pt x="3" y="33"/>
                  <a:pt x="2" y="51"/>
                  <a:pt x="2" y="51"/>
                </a:cubicBezTo>
                <a:cubicBezTo>
                  <a:pt x="0" y="59"/>
                  <a:pt x="6" y="76"/>
                  <a:pt x="21" y="73"/>
                </a:cubicBezTo>
                <a:close/>
                <a:moveTo>
                  <a:pt x="37" y="104"/>
                </a:moveTo>
                <a:cubicBezTo>
                  <a:pt x="36" y="106"/>
                  <a:pt x="35" y="109"/>
                  <a:pt x="36" y="112"/>
                </a:cubicBezTo>
                <a:cubicBezTo>
                  <a:pt x="38" y="118"/>
                  <a:pt x="43" y="118"/>
                  <a:pt x="43" y="118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1" y="99"/>
                  <a:pt x="51" y="99"/>
                  <a:pt x="51" y="99"/>
                </a:cubicBezTo>
                <a:cubicBezTo>
                  <a:pt x="43" y="99"/>
                  <a:pt x="43" y="99"/>
                  <a:pt x="43" y="99"/>
                </a:cubicBezTo>
                <a:cubicBezTo>
                  <a:pt x="39" y="100"/>
                  <a:pt x="37" y="103"/>
                  <a:pt x="37" y="104"/>
                </a:cubicBezTo>
                <a:close/>
                <a:moveTo>
                  <a:pt x="49" y="43"/>
                </a:moveTo>
                <a:cubicBezTo>
                  <a:pt x="57" y="43"/>
                  <a:pt x="64" y="33"/>
                  <a:pt x="64" y="21"/>
                </a:cubicBezTo>
                <a:cubicBezTo>
                  <a:pt x="64" y="9"/>
                  <a:pt x="57" y="0"/>
                  <a:pt x="49" y="0"/>
                </a:cubicBezTo>
                <a:cubicBezTo>
                  <a:pt x="40" y="0"/>
                  <a:pt x="34" y="9"/>
                  <a:pt x="34" y="21"/>
                </a:cubicBezTo>
                <a:cubicBezTo>
                  <a:pt x="34" y="33"/>
                  <a:pt x="40" y="43"/>
                  <a:pt x="49" y="43"/>
                </a:cubicBezTo>
                <a:close/>
                <a:moveTo>
                  <a:pt x="85" y="44"/>
                </a:moveTo>
                <a:cubicBezTo>
                  <a:pt x="96" y="46"/>
                  <a:pt x="103" y="34"/>
                  <a:pt x="104" y="25"/>
                </a:cubicBezTo>
                <a:cubicBezTo>
                  <a:pt x="106" y="16"/>
                  <a:pt x="99" y="5"/>
                  <a:pt x="91" y="3"/>
                </a:cubicBezTo>
                <a:cubicBezTo>
                  <a:pt x="83" y="2"/>
                  <a:pt x="73" y="14"/>
                  <a:pt x="72" y="23"/>
                </a:cubicBezTo>
                <a:cubicBezTo>
                  <a:pt x="71" y="33"/>
                  <a:pt x="73" y="43"/>
                  <a:pt x="85" y="44"/>
                </a:cubicBezTo>
                <a:close/>
                <a:moveTo>
                  <a:pt x="112" y="97"/>
                </a:moveTo>
                <a:cubicBezTo>
                  <a:pt x="112" y="97"/>
                  <a:pt x="95" y="84"/>
                  <a:pt x="85" y="69"/>
                </a:cubicBezTo>
                <a:cubicBezTo>
                  <a:pt x="71" y="48"/>
                  <a:pt x="52" y="57"/>
                  <a:pt x="45" y="68"/>
                </a:cubicBezTo>
                <a:cubicBezTo>
                  <a:pt x="39" y="78"/>
                  <a:pt x="29" y="85"/>
                  <a:pt x="27" y="87"/>
                </a:cubicBezTo>
                <a:cubicBezTo>
                  <a:pt x="26" y="89"/>
                  <a:pt x="6" y="99"/>
                  <a:pt x="11" y="118"/>
                </a:cubicBezTo>
                <a:cubicBezTo>
                  <a:pt x="15" y="137"/>
                  <a:pt x="30" y="137"/>
                  <a:pt x="30" y="137"/>
                </a:cubicBezTo>
                <a:cubicBezTo>
                  <a:pt x="30" y="137"/>
                  <a:pt x="41" y="138"/>
                  <a:pt x="54" y="135"/>
                </a:cubicBezTo>
                <a:cubicBezTo>
                  <a:pt x="67" y="132"/>
                  <a:pt x="78" y="136"/>
                  <a:pt x="78" y="136"/>
                </a:cubicBezTo>
                <a:cubicBezTo>
                  <a:pt x="78" y="136"/>
                  <a:pt x="108" y="146"/>
                  <a:pt x="117" y="127"/>
                </a:cubicBezTo>
                <a:cubicBezTo>
                  <a:pt x="125" y="107"/>
                  <a:pt x="112" y="97"/>
                  <a:pt x="112" y="97"/>
                </a:cubicBezTo>
                <a:close/>
                <a:moveTo>
                  <a:pt x="60" y="126"/>
                </a:moveTo>
                <a:cubicBezTo>
                  <a:pt x="41" y="126"/>
                  <a:pt x="41" y="126"/>
                  <a:pt x="41" y="126"/>
                </a:cubicBezTo>
                <a:cubicBezTo>
                  <a:pt x="32" y="124"/>
                  <a:pt x="29" y="119"/>
                  <a:pt x="28" y="118"/>
                </a:cubicBezTo>
                <a:cubicBezTo>
                  <a:pt x="28" y="117"/>
                  <a:pt x="26" y="112"/>
                  <a:pt x="27" y="104"/>
                </a:cubicBezTo>
                <a:cubicBezTo>
                  <a:pt x="30" y="92"/>
                  <a:pt x="41" y="91"/>
                  <a:pt x="41" y="91"/>
                </a:cubicBezTo>
                <a:cubicBezTo>
                  <a:pt x="51" y="91"/>
                  <a:pt x="51" y="91"/>
                  <a:pt x="51" y="91"/>
                </a:cubicBezTo>
                <a:cubicBezTo>
                  <a:pt x="51" y="79"/>
                  <a:pt x="51" y="79"/>
                  <a:pt x="51" y="79"/>
                </a:cubicBezTo>
                <a:cubicBezTo>
                  <a:pt x="60" y="79"/>
                  <a:pt x="60" y="79"/>
                  <a:pt x="60" y="79"/>
                </a:cubicBezTo>
                <a:lnTo>
                  <a:pt x="60" y="126"/>
                </a:lnTo>
                <a:close/>
                <a:moveTo>
                  <a:pt x="97" y="126"/>
                </a:moveTo>
                <a:cubicBezTo>
                  <a:pt x="74" y="126"/>
                  <a:pt x="74" y="126"/>
                  <a:pt x="74" y="126"/>
                </a:cubicBezTo>
                <a:cubicBezTo>
                  <a:pt x="65" y="124"/>
                  <a:pt x="65" y="117"/>
                  <a:pt x="65" y="117"/>
                </a:cubicBezTo>
                <a:cubicBezTo>
                  <a:pt x="65" y="93"/>
                  <a:pt x="65" y="93"/>
                  <a:pt x="65" y="93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75" y="117"/>
                  <a:pt x="78" y="118"/>
                  <a:pt x="78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7" y="93"/>
                  <a:pt x="87" y="93"/>
                  <a:pt x="87" y="93"/>
                </a:cubicBezTo>
                <a:cubicBezTo>
                  <a:pt x="97" y="93"/>
                  <a:pt x="97" y="93"/>
                  <a:pt x="97" y="93"/>
                </a:cubicBezTo>
                <a:lnTo>
                  <a:pt x="97" y="126"/>
                </a:lnTo>
                <a:close/>
                <a:moveTo>
                  <a:pt x="129" y="59"/>
                </a:moveTo>
                <a:cubicBezTo>
                  <a:pt x="129" y="55"/>
                  <a:pt x="125" y="42"/>
                  <a:pt x="112" y="42"/>
                </a:cubicBezTo>
                <a:cubicBezTo>
                  <a:pt x="99" y="42"/>
                  <a:pt x="97" y="54"/>
                  <a:pt x="97" y="63"/>
                </a:cubicBezTo>
                <a:cubicBezTo>
                  <a:pt x="97" y="71"/>
                  <a:pt x="97" y="83"/>
                  <a:pt x="114" y="82"/>
                </a:cubicBezTo>
                <a:cubicBezTo>
                  <a:pt x="131" y="82"/>
                  <a:pt x="129" y="64"/>
                  <a:pt x="129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4791797" y="219906"/>
            <a:ext cx="260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Shape 1"/>
          <p:cNvSpPr/>
          <p:nvPr/>
        </p:nvSpPr>
        <p:spPr>
          <a:xfrm>
            <a:off x="2187827" y="3186801"/>
            <a:ext cx="2509472" cy="2509472"/>
          </a:xfrm>
          <a:prstGeom prst="leftCircularArrow">
            <a:avLst>
              <a:gd name="adj1" fmla="val 2872"/>
              <a:gd name="adj2" fmla="val 351158"/>
              <a:gd name="adj3" fmla="val 2126668"/>
              <a:gd name="adj4" fmla="val 9024489"/>
              <a:gd name="adj5" fmla="val 3351"/>
            </a:avLst>
          </a:prstGeom>
          <a:solidFill>
            <a:srgbClr val="5DB6C3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Freeform 3"/>
          <p:cNvSpPr/>
          <p:nvPr/>
        </p:nvSpPr>
        <p:spPr>
          <a:xfrm>
            <a:off x="1032940" y="2801146"/>
            <a:ext cx="2059638" cy="1698769"/>
          </a:xfrm>
          <a:custGeom>
            <a:avLst/>
            <a:gdLst>
              <a:gd name="connsiteX0" fmla="*/ 0 w 1281166"/>
              <a:gd name="connsiteY0" fmla="*/ 105669 h 1056694"/>
              <a:gd name="connsiteX1" fmla="*/ 105669 w 1281166"/>
              <a:gd name="connsiteY1" fmla="*/ 0 h 1056694"/>
              <a:gd name="connsiteX2" fmla="*/ 1175497 w 1281166"/>
              <a:gd name="connsiteY2" fmla="*/ 0 h 1056694"/>
              <a:gd name="connsiteX3" fmla="*/ 1281166 w 1281166"/>
              <a:gd name="connsiteY3" fmla="*/ 105669 h 1056694"/>
              <a:gd name="connsiteX4" fmla="*/ 1281166 w 1281166"/>
              <a:gd name="connsiteY4" fmla="*/ 951025 h 1056694"/>
              <a:gd name="connsiteX5" fmla="*/ 1175497 w 1281166"/>
              <a:gd name="connsiteY5" fmla="*/ 1056694 h 1056694"/>
              <a:gd name="connsiteX6" fmla="*/ 105669 w 1281166"/>
              <a:gd name="connsiteY6" fmla="*/ 1056694 h 1056694"/>
              <a:gd name="connsiteX7" fmla="*/ 0 w 1281166"/>
              <a:gd name="connsiteY7" fmla="*/ 951025 h 1056694"/>
              <a:gd name="connsiteX8" fmla="*/ 0 w 1281166"/>
              <a:gd name="connsiteY8" fmla="*/ 105669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166" h="1056694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66227" rIns="66227" bIns="91440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US" kern="1200" dirty="0">
              <a:latin typeface="U.S. 101" pitchFamily="2" charset="0"/>
            </a:endParaRPr>
          </a:p>
        </p:txBody>
      </p:sp>
      <p:sp>
        <p:nvSpPr>
          <p:cNvPr id="66" name="Freeform 4"/>
          <p:cNvSpPr/>
          <p:nvPr/>
        </p:nvSpPr>
        <p:spPr>
          <a:xfrm>
            <a:off x="1490638" y="4128896"/>
            <a:ext cx="1830789" cy="728044"/>
          </a:xfrm>
          <a:custGeom>
            <a:avLst/>
            <a:gdLst>
              <a:gd name="connsiteX0" fmla="*/ 0 w 1138814"/>
              <a:gd name="connsiteY0" fmla="*/ 45287 h 452869"/>
              <a:gd name="connsiteX1" fmla="*/ 45287 w 1138814"/>
              <a:gd name="connsiteY1" fmla="*/ 0 h 452869"/>
              <a:gd name="connsiteX2" fmla="*/ 1093527 w 1138814"/>
              <a:gd name="connsiteY2" fmla="*/ 0 h 452869"/>
              <a:gd name="connsiteX3" fmla="*/ 1138814 w 1138814"/>
              <a:gd name="connsiteY3" fmla="*/ 45287 h 452869"/>
              <a:gd name="connsiteX4" fmla="*/ 1138814 w 1138814"/>
              <a:gd name="connsiteY4" fmla="*/ 407582 h 452869"/>
              <a:gd name="connsiteX5" fmla="*/ 1093527 w 1138814"/>
              <a:gd name="connsiteY5" fmla="*/ 452869 h 452869"/>
              <a:gd name="connsiteX6" fmla="*/ 45287 w 1138814"/>
              <a:gd name="connsiteY6" fmla="*/ 452869 h 452869"/>
              <a:gd name="connsiteX7" fmla="*/ 0 w 1138814"/>
              <a:gd name="connsiteY7" fmla="*/ 407582 h 452869"/>
              <a:gd name="connsiteX8" fmla="*/ 0 w 1138814"/>
              <a:gd name="connsiteY8" fmla="*/ 45287 h 4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814" h="452869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83CFD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889" tIns="45014" rIns="60889" bIns="4501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latin typeface="U.S. 101" pitchFamily="2" charset="0"/>
            </a:endParaRPr>
          </a:p>
        </p:txBody>
      </p:sp>
      <p:sp>
        <p:nvSpPr>
          <p:cNvPr id="67" name="Circular Arrow 5"/>
          <p:cNvSpPr/>
          <p:nvPr/>
        </p:nvSpPr>
        <p:spPr>
          <a:xfrm>
            <a:off x="4658300" y="1428427"/>
            <a:ext cx="2808488" cy="2808488"/>
          </a:xfrm>
          <a:prstGeom prst="circularArrow">
            <a:avLst>
              <a:gd name="adj1" fmla="val 2567"/>
              <a:gd name="adj2" fmla="val 311540"/>
              <a:gd name="adj3" fmla="val 19512949"/>
              <a:gd name="adj4" fmla="val 12575511"/>
              <a:gd name="adj5" fmla="val 2994"/>
            </a:avLst>
          </a:prstGeom>
          <a:solidFill>
            <a:srgbClr val="5DB6C3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Freeform 7"/>
          <p:cNvSpPr/>
          <p:nvPr/>
        </p:nvSpPr>
        <p:spPr>
          <a:xfrm>
            <a:off x="3657125" y="2800102"/>
            <a:ext cx="2059638" cy="1698772"/>
          </a:xfrm>
          <a:custGeom>
            <a:avLst/>
            <a:gdLst>
              <a:gd name="connsiteX0" fmla="*/ 0 w 1281166"/>
              <a:gd name="connsiteY0" fmla="*/ 105669 h 1056694"/>
              <a:gd name="connsiteX1" fmla="*/ 105669 w 1281166"/>
              <a:gd name="connsiteY1" fmla="*/ 0 h 1056694"/>
              <a:gd name="connsiteX2" fmla="*/ 1175497 w 1281166"/>
              <a:gd name="connsiteY2" fmla="*/ 0 h 1056694"/>
              <a:gd name="connsiteX3" fmla="*/ 1281166 w 1281166"/>
              <a:gd name="connsiteY3" fmla="*/ 105669 h 1056694"/>
              <a:gd name="connsiteX4" fmla="*/ 1281166 w 1281166"/>
              <a:gd name="connsiteY4" fmla="*/ 951025 h 1056694"/>
              <a:gd name="connsiteX5" fmla="*/ 1175497 w 1281166"/>
              <a:gd name="connsiteY5" fmla="*/ 1056694 h 1056694"/>
              <a:gd name="connsiteX6" fmla="*/ 105669 w 1281166"/>
              <a:gd name="connsiteY6" fmla="*/ 1056694 h 1056694"/>
              <a:gd name="connsiteX7" fmla="*/ 0 w 1281166"/>
              <a:gd name="connsiteY7" fmla="*/ 951025 h 1056694"/>
              <a:gd name="connsiteX8" fmla="*/ 0 w 1281166"/>
              <a:gd name="connsiteY8" fmla="*/ 105669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166" h="1056694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66227" rIns="66227" bIns="914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US" dirty="0">
              <a:latin typeface="U.S. 101" pitchFamily="2" charset="0"/>
            </a:endParaRPr>
          </a:p>
        </p:txBody>
      </p:sp>
      <p:sp>
        <p:nvSpPr>
          <p:cNvPr id="69" name="Freeform 8"/>
          <p:cNvSpPr/>
          <p:nvPr/>
        </p:nvSpPr>
        <p:spPr>
          <a:xfrm>
            <a:off x="4114823" y="2435830"/>
            <a:ext cx="1830789" cy="728045"/>
          </a:xfrm>
          <a:custGeom>
            <a:avLst/>
            <a:gdLst>
              <a:gd name="connsiteX0" fmla="*/ 0 w 1138814"/>
              <a:gd name="connsiteY0" fmla="*/ 45287 h 452869"/>
              <a:gd name="connsiteX1" fmla="*/ 45287 w 1138814"/>
              <a:gd name="connsiteY1" fmla="*/ 0 h 452869"/>
              <a:gd name="connsiteX2" fmla="*/ 1093527 w 1138814"/>
              <a:gd name="connsiteY2" fmla="*/ 0 h 452869"/>
              <a:gd name="connsiteX3" fmla="*/ 1138814 w 1138814"/>
              <a:gd name="connsiteY3" fmla="*/ 45287 h 452869"/>
              <a:gd name="connsiteX4" fmla="*/ 1138814 w 1138814"/>
              <a:gd name="connsiteY4" fmla="*/ 407582 h 452869"/>
              <a:gd name="connsiteX5" fmla="*/ 1093527 w 1138814"/>
              <a:gd name="connsiteY5" fmla="*/ 452869 h 452869"/>
              <a:gd name="connsiteX6" fmla="*/ 45287 w 1138814"/>
              <a:gd name="connsiteY6" fmla="*/ 452869 h 452869"/>
              <a:gd name="connsiteX7" fmla="*/ 0 w 1138814"/>
              <a:gd name="connsiteY7" fmla="*/ 407582 h 452869"/>
              <a:gd name="connsiteX8" fmla="*/ 0 w 1138814"/>
              <a:gd name="connsiteY8" fmla="*/ 45287 h 4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814" h="452869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83CFD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889" tIns="45014" rIns="60889" bIns="45014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latin typeface="U.S. 101" pitchFamily="2" charset="0"/>
            </a:endParaRPr>
          </a:p>
        </p:txBody>
      </p:sp>
      <p:sp>
        <p:nvSpPr>
          <p:cNvPr id="70" name="Freeform 10"/>
          <p:cNvSpPr/>
          <p:nvPr/>
        </p:nvSpPr>
        <p:spPr>
          <a:xfrm>
            <a:off x="6263849" y="2820243"/>
            <a:ext cx="2059638" cy="1698770"/>
          </a:xfrm>
          <a:custGeom>
            <a:avLst/>
            <a:gdLst>
              <a:gd name="connsiteX0" fmla="*/ 0 w 1281166"/>
              <a:gd name="connsiteY0" fmla="*/ 105669 h 1056694"/>
              <a:gd name="connsiteX1" fmla="*/ 105669 w 1281166"/>
              <a:gd name="connsiteY1" fmla="*/ 0 h 1056694"/>
              <a:gd name="connsiteX2" fmla="*/ 1175497 w 1281166"/>
              <a:gd name="connsiteY2" fmla="*/ 0 h 1056694"/>
              <a:gd name="connsiteX3" fmla="*/ 1281166 w 1281166"/>
              <a:gd name="connsiteY3" fmla="*/ 105669 h 1056694"/>
              <a:gd name="connsiteX4" fmla="*/ 1281166 w 1281166"/>
              <a:gd name="connsiteY4" fmla="*/ 951025 h 1056694"/>
              <a:gd name="connsiteX5" fmla="*/ 1175497 w 1281166"/>
              <a:gd name="connsiteY5" fmla="*/ 1056694 h 1056694"/>
              <a:gd name="connsiteX6" fmla="*/ 105669 w 1281166"/>
              <a:gd name="connsiteY6" fmla="*/ 1056694 h 1056694"/>
              <a:gd name="connsiteX7" fmla="*/ 0 w 1281166"/>
              <a:gd name="connsiteY7" fmla="*/ 951025 h 1056694"/>
              <a:gd name="connsiteX8" fmla="*/ 0 w 1281166"/>
              <a:gd name="connsiteY8" fmla="*/ 105669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166" h="1056694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66227" rIns="66227" bIns="914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US" dirty="0">
              <a:latin typeface="U.S. 101" pitchFamily="2" charset="0"/>
            </a:endParaRPr>
          </a:p>
        </p:txBody>
      </p:sp>
      <p:sp>
        <p:nvSpPr>
          <p:cNvPr id="71" name="Freeform 11"/>
          <p:cNvSpPr/>
          <p:nvPr/>
        </p:nvSpPr>
        <p:spPr>
          <a:xfrm>
            <a:off x="6721547" y="4152767"/>
            <a:ext cx="1830789" cy="728045"/>
          </a:xfrm>
          <a:custGeom>
            <a:avLst/>
            <a:gdLst>
              <a:gd name="connsiteX0" fmla="*/ 0 w 1138814"/>
              <a:gd name="connsiteY0" fmla="*/ 45287 h 452869"/>
              <a:gd name="connsiteX1" fmla="*/ 45287 w 1138814"/>
              <a:gd name="connsiteY1" fmla="*/ 0 h 452869"/>
              <a:gd name="connsiteX2" fmla="*/ 1093527 w 1138814"/>
              <a:gd name="connsiteY2" fmla="*/ 0 h 452869"/>
              <a:gd name="connsiteX3" fmla="*/ 1138814 w 1138814"/>
              <a:gd name="connsiteY3" fmla="*/ 45287 h 452869"/>
              <a:gd name="connsiteX4" fmla="*/ 1138814 w 1138814"/>
              <a:gd name="connsiteY4" fmla="*/ 407582 h 452869"/>
              <a:gd name="connsiteX5" fmla="*/ 1093527 w 1138814"/>
              <a:gd name="connsiteY5" fmla="*/ 452869 h 452869"/>
              <a:gd name="connsiteX6" fmla="*/ 45287 w 1138814"/>
              <a:gd name="connsiteY6" fmla="*/ 452869 h 452869"/>
              <a:gd name="connsiteX7" fmla="*/ 0 w 1138814"/>
              <a:gd name="connsiteY7" fmla="*/ 407582 h 452869"/>
              <a:gd name="connsiteX8" fmla="*/ 0 w 1138814"/>
              <a:gd name="connsiteY8" fmla="*/ 45287 h 4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814" h="452869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83CFD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889" tIns="45014" rIns="60889" bIns="45014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latin typeface="U.S. 101" pitchFamily="2" charset="0"/>
            </a:endParaRPr>
          </a:p>
        </p:txBody>
      </p:sp>
      <p:sp>
        <p:nvSpPr>
          <p:cNvPr id="72" name="Shape 16"/>
          <p:cNvSpPr/>
          <p:nvPr/>
        </p:nvSpPr>
        <p:spPr>
          <a:xfrm>
            <a:off x="7291354" y="3176507"/>
            <a:ext cx="2509472" cy="2509472"/>
          </a:xfrm>
          <a:prstGeom prst="leftCircularArrow">
            <a:avLst>
              <a:gd name="adj1" fmla="val 2872"/>
              <a:gd name="adj2" fmla="val 351158"/>
              <a:gd name="adj3" fmla="val 2126668"/>
              <a:gd name="adj4" fmla="val 9024489"/>
              <a:gd name="adj5" fmla="val 3351"/>
            </a:avLst>
          </a:prstGeom>
          <a:solidFill>
            <a:srgbClr val="5DB6C3"/>
          </a:solidFill>
        </p:spPr>
        <p:style>
          <a:lnRef idx="0">
            <a:schemeClr val="accent5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Freeform 18"/>
          <p:cNvSpPr/>
          <p:nvPr/>
        </p:nvSpPr>
        <p:spPr>
          <a:xfrm>
            <a:off x="8870575" y="2819201"/>
            <a:ext cx="2059637" cy="1698771"/>
          </a:xfrm>
          <a:custGeom>
            <a:avLst/>
            <a:gdLst>
              <a:gd name="connsiteX0" fmla="*/ 0 w 1281166"/>
              <a:gd name="connsiteY0" fmla="*/ 105669 h 1056694"/>
              <a:gd name="connsiteX1" fmla="*/ 105669 w 1281166"/>
              <a:gd name="connsiteY1" fmla="*/ 0 h 1056694"/>
              <a:gd name="connsiteX2" fmla="*/ 1175497 w 1281166"/>
              <a:gd name="connsiteY2" fmla="*/ 0 h 1056694"/>
              <a:gd name="connsiteX3" fmla="*/ 1281166 w 1281166"/>
              <a:gd name="connsiteY3" fmla="*/ 105669 h 1056694"/>
              <a:gd name="connsiteX4" fmla="*/ 1281166 w 1281166"/>
              <a:gd name="connsiteY4" fmla="*/ 951025 h 1056694"/>
              <a:gd name="connsiteX5" fmla="*/ 1175497 w 1281166"/>
              <a:gd name="connsiteY5" fmla="*/ 1056694 h 1056694"/>
              <a:gd name="connsiteX6" fmla="*/ 105669 w 1281166"/>
              <a:gd name="connsiteY6" fmla="*/ 1056694 h 1056694"/>
              <a:gd name="connsiteX7" fmla="*/ 0 w 1281166"/>
              <a:gd name="connsiteY7" fmla="*/ 951025 h 1056694"/>
              <a:gd name="connsiteX8" fmla="*/ 0 w 1281166"/>
              <a:gd name="connsiteY8" fmla="*/ 105669 h 105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1166" h="1056694">
                <a:moveTo>
                  <a:pt x="0" y="105669"/>
                </a:moveTo>
                <a:cubicBezTo>
                  <a:pt x="0" y="47310"/>
                  <a:pt x="47310" y="0"/>
                  <a:pt x="105669" y="0"/>
                </a:cubicBezTo>
                <a:lnTo>
                  <a:pt x="1175497" y="0"/>
                </a:lnTo>
                <a:cubicBezTo>
                  <a:pt x="1233856" y="0"/>
                  <a:pt x="1281166" y="47310"/>
                  <a:pt x="1281166" y="105669"/>
                </a:cubicBezTo>
                <a:lnTo>
                  <a:pt x="1281166" y="951025"/>
                </a:lnTo>
                <a:cubicBezTo>
                  <a:pt x="1281166" y="1009384"/>
                  <a:pt x="1233856" y="1056694"/>
                  <a:pt x="1175497" y="1056694"/>
                </a:cubicBezTo>
                <a:lnTo>
                  <a:pt x="105669" y="1056694"/>
                </a:lnTo>
                <a:cubicBezTo>
                  <a:pt x="47310" y="1056694"/>
                  <a:pt x="0" y="1009384"/>
                  <a:pt x="0" y="951025"/>
                </a:cubicBezTo>
                <a:lnTo>
                  <a:pt x="0" y="105669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66227" rIns="66227" bIns="91440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+mj-lt"/>
              <a:buAutoNum type="arabicPeriod"/>
            </a:pPr>
            <a:endParaRPr lang="en-US" dirty="0">
              <a:latin typeface="U.S. 101" pitchFamily="2" charset="0"/>
            </a:endParaRPr>
          </a:p>
        </p:txBody>
      </p:sp>
      <p:sp>
        <p:nvSpPr>
          <p:cNvPr id="74" name="Freeform 19"/>
          <p:cNvSpPr/>
          <p:nvPr/>
        </p:nvSpPr>
        <p:spPr>
          <a:xfrm>
            <a:off x="9328273" y="2448463"/>
            <a:ext cx="1830787" cy="728045"/>
          </a:xfrm>
          <a:custGeom>
            <a:avLst/>
            <a:gdLst>
              <a:gd name="connsiteX0" fmla="*/ 0 w 1138814"/>
              <a:gd name="connsiteY0" fmla="*/ 45287 h 452869"/>
              <a:gd name="connsiteX1" fmla="*/ 45287 w 1138814"/>
              <a:gd name="connsiteY1" fmla="*/ 0 h 452869"/>
              <a:gd name="connsiteX2" fmla="*/ 1093527 w 1138814"/>
              <a:gd name="connsiteY2" fmla="*/ 0 h 452869"/>
              <a:gd name="connsiteX3" fmla="*/ 1138814 w 1138814"/>
              <a:gd name="connsiteY3" fmla="*/ 45287 h 452869"/>
              <a:gd name="connsiteX4" fmla="*/ 1138814 w 1138814"/>
              <a:gd name="connsiteY4" fmla="*/ 407582 h 452869"/>
              <a:gd name="connsiteX5" fmla="*/ 1093527 w 1138814"/>
              <a:gd name="connsiteY5" fmla="*/ 452869 h 452869"/>
              <a:gd name="connsiteX6" fmla="*/ 45287 w 1138814"/>
              <a:gd name="connsiteY6" fmla="*/ 452869 h 452869"/>
              <a:gd name="connsiteX7" fmla="*/ 0 w 1138814"/>
              <a:gd name="connsiteY7" fmla="*/ 407582 h 452869"/>
              <a:gd name="connsiteX8" fmla="*/ 0 w 1138814"/>
              <a:gd name="connsiteY8" fmla="*/ 45287 h 45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8814" h="452869">
                <a:moveTo>
                  <a:pt x="0" y="45287"/>
                </a:moveTo>
                <a:cubicBezTo>
                  <a:pt x="0" y="20276"/>
                  <a:pt x="20276" y="0"/>
                  <a:pt x="45287" y="0"/>
                </a:cubicBezTo>
                <a:lnTo>
                  <a:pt x="1093527" y="0"/>
                </a:lnTo>
                <a:cubicBezTo>
                  <a:pt x="1118538" y="0"/>
                  <a:pt x="1138814" y="20276"/>
                  <a:pt x="1138814" y="45287"/>
                </a:cubicBezTo>
                <a:lnTo>
                  <a:pt x="1138814" y="407582"/>
                </a:lnTo>
                <a:cubicBezTo>
                  <a:pt x="1138814" y="432593"/>
                  <a:pt x="1118538" y="452869"/>
                  <a:pt x="1093527" y="452869"/>
                </a:cubicBezTo>
                <a:lnTo>
                  <a:pt x="45287" y="452869"/>
                </a:lnTo>
                <a:cubicBezTo>
                  <a:pt x="20276" y="452869"/>
                  <a:pt x="0" y="432593"/>
                  <a:pt x="0" y="407582"/>
                </a:cubicBezTo>
                <a:lnTo>
                  <a:pt x="0" y="45287"/>
                </a:lnTo>
                <a:close/>
              </a:path>
            </a:pathLst>
          </a:custGeom>
          <a:solidFill>
            <a:srgbClr val="83CFD9"/>
          </a:solidFill>
          <a:ln>
            <a:solidFill>
              <a:schemeClr val="bg1"/>
            </a:solidFill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889" tIns="45014" rIns="60889" bIns="45014" numCol="1" spcCol="1270" anchor="ctr" anchorCtr="0">
            <a:noAutofit/>
          </a:bodyPr>
          <a:lstStyle/>
          <a:p>
            <a:pPr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U.S. 101" pitchFamily="2" charset="0"/>
              </a:rPr>
              <a:t>1</a:t>
            </a:r>
            <a:endParaRPr lang="en-US" sz="2400" dirty="0">
              <a:latin typeface="U.S. 101" pitchFamily="2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1885906" y="4236915"/>
            <a:ext cx="1154887" cy="46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496365" y="2579216"/>
            <a:ext cx="1154887" cy="46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7152954" y="4285745"/>
            <a:ext cx="1154887" cy="46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9727274" y="2579216"/>
            <a:ext cx="1154887" cy="466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226850" y="3362295"/>
            <a:ext cx="1703212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2.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单击此处添加简短说明，添加简短文字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226849" y="3039343"/>
            <a:ext cx="1588728" cy="23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具体文字添加此处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904183" y="3681735"/>
            <a:ext cx="1703212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4.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单击此处添加简短说明，添加简短文字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3904182" y="3358784"/>
            <a:ext cx="1588728" cy="23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3.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具体文字添加此处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6479182" y="3362295"/>
            <a:ext cx="1703212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6.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单击此处添加简短说明，添加简短文字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479181" y="3039343"/>
            <a:ext cx="1588728" cy="23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5.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具体文字添加此处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110262" y="3681735"/>
            <a:ext cx="1703212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8.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单击此处添加简短说明，添加简短文字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9110261" y="3358784"/>
            <a:ext cx="1588728" cy="23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7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具体文字添加此处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4791797" y="219906"/>
            <a:ext cx="260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Shape 1301"/>
          <p:cNvSpPr>
            <a:spLocks noChangeArrowheads="1"/>
          </p:cNvSpPr>
          <p:nvPr/>
        </p:nvSpPr>
        <p:spPr bwMode="auto">
          <a:xfrm>
            <a:off x="5056188" y="2721928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Six Steps</a:t>
            </a:r>
            <a:endParaRPr lang="en-US" altLang="zh-CN" sz="2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  <a:p>
            <a:pPr algn="ctr" eaLnBrk="1" hangingPunct="1"/>
            <a:r>
              <a:rPr lang="en-US" altLang="zh-CN" sz="2400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Process</a:t>
            </a:r>
            <a:endParaRPr lang="zh-CN" altLang="zh-CN" sz="2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0" name="Shape 1302"/>
          <p:cNvSpPr/>
          <p:nvPr/>
        </p:nvSpPr>
        <p:spPr bwMode="auto">
          <a:xfrm>
            <a:off x="6580188" y="1622425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2</a:t>
            </a:r>
            <a:endParaRPr lang="zh-CN" altLang="zh-CN" sz="2400" b="1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2" name="Shape 1305"/>
          <p:cNvSpPr/>
          <p:nvPr/>
        </p:nvSpPr>
        <p:spPr bwMode="auto">
          <a:xfrm>
            <a:off x="5772152" y="1824038"/>
            <a:ext cx="671512" cy="30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83CFD9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3" name="Shape 1306"/>
          <p:cNvSpPr/>
          <p:nvPr/>
        </p:nvSpPr>
        <p:spPr bwMode="auto">
          <a:xfrm rot="7172730">
            <a:off x="7432677" y="4687888"/>
            <a:ext cx="671512" cy="30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83CFD9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4" name="Shape 1307"/>
          <p:cNvSpPr/>
          <p:nvPr/>
        </p:nvSpPr>
        <p:spPr bwMode="auto">
          <a:xfrm rot="3600000">
            <a:off x="7429502" y="2786063"/>
            <a:ext cx="671512" cy="30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83CFD9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5" name="Shape 1308"/>
          <p:cNvSpPr/>
          <p:nvPr/>
        </p:nvSpPr>
        <p:spPr bwMode="auto">
          <a:xfrm rot="10800000">
            <a:off x="5762627" y="5654675"/>
            <a:ext cx="673100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83CFD9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6" name="Shape 1309"/>
          <p:cNvSpPr/>
          <p:nvPr/>
        </p:nvSpPr>
        <p:spPr bwMode="auto">
          <a:xfrm rot="18000000">
            <a:off x="4110040" y="2778125"/>
            <a:ext cx="673100" cy="28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solidFill>
            <a:srgbClr val="83CFD9"/>
          </a:solidFill>
          <a:ln w="38100" cap="flat">
            <a:solidFill>
              <a:srgbClr val="83CFD9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7" name="Shape 1310"/>
          <p:cNvSpPr/>
          <p:nvPr/>
        </p:nvSpPr>
        <p:spPr bwMode="auto">
          <a:xfrm rot="14400000">
            <a:off x="4106864" y="4692650"/>
            <a:ext cx="671513" cy="30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1563" extrusionOk="0">
                <a:moveTo>
                  <a:pt x="0" y="11209"/>
                </a:moveTo>
                <a:cubicBezTo>
                  <a:pt x="9045" y="-10037"/>
                  <a:pt x="18106" y="4094"/>
                  <a:pt x="21600" y="11563"/>
                </a:cubicBezTo>
              </a:path>
            </a:pathLst>
          </a:custGeom>
          <a:noFill/>
          <a:ln w="38100" cap="flat">
            <a:solidFill>
              <a:srgbClr val="83CFD9"/>
            </a:solidFill>
            <a:prstDash val="solid"/>
            <a:miter lim="400000"/>
            <a:tailEnd type="triangle" w="med" len="med"/>
          </a:ln>
          <a:effectLst/>
        </p:spPr>
        <p:txBody>
          <a:bodyPr lIns="0" tIns="0" rIns="0" bIns="0" anchor="ctr"/>
          <a:lstStyle/>
          <a:p>
            <a:pPr algn="ctr" defTabSz="292100">
              <a:lnSpc>
                <a:spcPct val="110000"/>
              </a:lnSpc>
              <a:spcBef>
                <a:spcPts val="15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240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8" name="Shape 1312"/>
          <p:cNvSpPr/>
          <p:nvPr/>
        </p:nvSpPr>
        <p:spPr bwMode="auto">
          <a:xfrm>
            <a:off x="7535863" y="3267076"/>
            <a:ext cx="952500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3</a:t>
            </a:r>
            <a:endParaRPr lang="zh-CN" altLang="zh-CN" sz="2400" b="1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39" name="Shape 1315"/>
          <p:cNvSpPr/>
          <p:nvPr/>
        </p:nvSpPr>
        <p:spPr bwMode="auto">
          <a:xfrm>
            <a:off x="3721101" y="3267076"/>
            <a:ext cx="950912" cy="950913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6</a:t>
            </a:r>
            <a:endParaRPr lang="zh-CN" altLang="zh-CN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40" name="Shape 1318"/>
          <p:cNvSpPr/>
          <p:nvPr/>
        </p:nvSpPr>
        <p:spPr bwMode="auto">
          <a:xfrm>
            <a:off x="4673601" y="1622425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lIns="0" tIns="0" rIns="0" bIns="0" anchor="ctr"/>
          <a:lstStyle>
            <a:lvl1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defTabSz="5842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2847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7419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1991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656330" indent="-913130" defTabSz="584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01</a:t>
            </a:r>
            <a:endParaRPr lang="zh-CN" altLang="zh-CN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41" name="Shape 1321"/>
          <p:cNvSpPr/>
          <p:nvPr/>
        </p:nvSpPr>
        <p:spPr bwMode="auto">
          <a:xfrm>
            <a:off x="4673601" y="4919663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5</a:t>
            </a:r>
            <a:endParaRPr lang="zh-CN" altLang="zh-CN" sz="2400" b="1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42" name="Shape 1324"/>
          <p:cNvSpPr/>
          <p:nvPr/>
        </p:nvSpPr>
        <p:spPr bwMode="auto">
          <a:xfrm>
            <a:off x="6581776" y="4919663"/>
            <a:ext cx="952500" cy="952500"/>
          </a:xfrm>
          <a:custGeom>
            <a:avLst/>
            <a:gdLst>
              <a:gd name="T0" fmla="*/ 2147483646 w 19679"/>
              <a:gd name="T1" fmla="*/ 2147483646 h 19679"/>
              <a:gd name="T2" fmla="*/ 2147483646 w 19679"/>
              <a:gd name="T3" fmla="*/ 2147483646 h 19679"/>
              <a:gd name="T4" fmla="*/ 2147483646 w 19679"/>
              <a:gd name="T5" fmla="*/ 2147483646 h 19679"/>
              <a:gd name="T6" fmla="*/ 2147483646 w 19679"/>
              <a:gd name="T7" fmla="*/ 2147483646 h 19679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5DB6C3"/>
          </a:solidFill>
          <a:ln>
            <a:noFill/>
          </a:ln>
        </p:spPr>
        <p:txBody>
          <a:bodyPr lIns="0" tIns="0" rIns="0" bIns="0" anchor="ctr"/>
          <a:lstStyle/>
          <a:p>
            <a:pPr algn="ctr" defTabSz="584200"/>
            <a:r>
              <a:rPr lang="en-US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0</a:t>
            </a:r>
            <a:r>
              <a:rPr lang="zh-CN" altLang="zh-CN" sz="2400" b="1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Lato Light"/>
                <a:sym typeface="Century Gothic" panose="020B0502020202020204" pitchFamily="34" charset="0"/>
              </a:rPr>
              <a:t>4</a:t>
            </a:r>
            <a:endParaRPr lang="zh-CN" altLang="zh-CN" sz="2400" b="1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Lato Light"/>
              <a:sym typeface="Century Gothic" panose="020B0502020202020204" pitchFamily="34" charset="0"/>
            </a:endParaRPr>
          </a:p>
        </p:txBody>
      </p:sp>
      <p:sp>
        <p:nvSpPr>
          <p:cNvPr id="43" name="Subtitle 2"/>
          <p:cNvSpPr txBox="1"/>
          <p:nvPr/>
        </p:nvSpPr>
        <p:spPr bwMode="auto">
          <a:xfrm>
            <a:off x="7708902" y="1963739"/>
            <a:ext cx="3127375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单击此处编辑您要的内容，建议您在展示时采用微软雅黑字体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4" name="TextBox 46"/>
          <p:cNvSpPr txBox="1">
            <a:spLocks noChangeArrowheads="1"/>
          </p:cNvSpPr>
          <p:nvPr/>
        </p:nvSpPr>
        <p:spPr bwMode="auto">
          <a:xfrm>
            <a:off x="7713663" y="1627188"/>
            <a:ext cx="233045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5" name="Subtitle 2"/>
          <p:cNvSpPr txBox="1"/>
          <p:nvPr/>
        </p:nvSpPr>
        <p:spPr bwMode="auto">
          <a:xfrm>
            <a:off x="8599489" y="3633789"/>
            <a:ext cx="3127375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单击此处编辑您要的内容，建议您在展示时采用微软雅黑字体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6" name="TextBox 46"/>
          <p:cNvSpPr txBox="1">
            <a:spLocks noChangeArrowheads="1"/>
          </p:cNvSpPr>
          <p:nvPr/>
        </p:nvSpPr>
        <p:spPr bwMode="auto">
          <a:xfrm>
            <a:off x="8604251" y="3297238"/>
            <a:ext cx="233045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7" name="Subtitle 2"/>
          <p:cNvSpPr txBox="1"/>
          <p:nvPr/>
        </p:nvSpPr>
        <p:spPr bwMode="auto">
          <a:xfrm>
            <a:off x="7680327" y="5389564"/>
            <a:ext cx="3127375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单击此处编辑您要的内容，建议您在展示时采用微软雅黑字体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8" name="TextBox 46"/>
          <p:cNvSpPr txBox="1">
            <a:spLocks noChangeArrowheads="1"/>
          </p:cNvSpPr>
          <p:nvPr/>
        </p:nvSpPr>
        <p:spPr bwMode="auto">
          <a:xfrm>
            <a:off x="7685088" y="5053013"/>
            <a:ext cx="233045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49" name="Subtitle 2"/>
          <p:cNvSpPr txBox="1"/>
          <p:nvPr/>
        </p:nvSpPr>
        <p:spPr bwMode="auto">
          <a:xfrm>
            <a:off x="1365252" y="1854200"/>
            <a:ext cx="3127375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单击此处编辑您要的内容，建议您在展示时采用微软雅黑字体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0" name="TextBox 46"/>
          <p:cNvSpPr txBox="1">
            <a:spLocks noChangeArrowheads="1"/>
          </p:cNvSpPr>
          <p:nvPr/>
        </p:nvSpPr>
        <p:spPr bwMode="auto">
          <a:xfrm>
            <a:off x="2151063" y="1517650"/>
            <a:ext cx="233045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1" name="Subtitle 2"/>
          <p:cNvSpPr txBox="1"/>
          <p:nvPr/>
        </p:nvSpPr>
        <p:spPr bwMode="auto">
          <a:xfrm>
            <a:off x="463552" y="3694114"/>
            <a:ext cx="3127375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单击此处编辑您要的内容，建议您在展示时采用微软雅黑字体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2" name="TextBox 46"/>
          <p:cNvSpPr txBox="1">
            <a:spLocks noChangeArrowheads="1"/>
          </p:cNvSpPr>
          <p:nvPr/>
        </p:nvSpPr>
        <p:spPr bwMode="auto">
          <a:xfrm>
            <a:off x="1249363" y="3357563"/>
            <a:ext cx="2330450" cy="3631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3" name="Subtitle 2"/>
          <p:cNvSpPr txBox="1"/>
          <p:nvPr/>
        </p:nvSpPr>
        <p:spPr bwMode="auto">
          <a:xfrm>
            <a:off x="1365252" y="5389564"/>
            <a:ext cx="3127375" cy="58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单击此处编辑您要的内容，建议您在展示时采用微软雅黑字体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  <p:sp>
        <p:nvSpPr>
          <p:cNvPr id="54" name="TextBox 46"/>
          <p:cNvSpPr txBox="1">
            <a:spLocks noChangeArrowheads="1"/>
          </p:cNvSpPr>
          <p:nvPr/>
        </p:nvSpPr>
        <p:spPr bwMode="auto">
          <a:xfrm>
            <a:off x="2151063" y="5053013"/>
            <a:ext cx="2330450" cy="36317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entury Gothic" panose="020B0502020202020204" pitchFamily="34" charset="0"/>
              </a:rPr>
              <a:t>单击此处编辑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4968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4791797" y="219906"/>
            <a:ext cx="260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Freeform 4"/>
          <p:cNvSpPr/>
          <p:nvPr/>
        </p:nvSpPr>
        <p:spPr>
          <a:xfrm>
            <a:off x="5917005" y="3822287"/>
            <a:ext cx="1158773" cy="1142941"/>
          </a:xfrm>
          <a:custGeom>
            <a:avLst/>
            <a:gdLst>
              <a:gd name="connsiteX0" fmla="*/ 0 w 1158773"/>
              <a:gd name="connsiteY0" fmla="*/ 0 h 1142941"/>
              <a:gd name="connsiteX1" fmla="*/ 1158773 w 1158773"/>
              <a:gd name="connsiteY1" fmla="*/ 0 h 1142941"/>
              <a:gd name="connsiteX2" fmla="*/ 1153114 w 1158773"/>
              <a:gd name="connsiteY2" fmla="*/ 112081 h 1142941"/>
              <a:gd name="connsiteX3" fmla="*/ 10779 w 1158773"/>
              <a:gd name="connsiteY3" fmla="*/ 1142941 h 1142941"/>
              <a:gd name="connsiteX4" fmla="*/ 0 w 1158773"/>
              <a:gd name="connsiteY4" fmla="*/ 1142397 h 11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8773" h="1142941">
                <a:moveTo>
                  <a:pt x="0" y="0"/>
                </a:moveTo>
                <a:lnTo>
                  <a:pt x="1158773" y="0"/>
                </a:lnTo>
                <a:lnTo>
                  <a:pt x="1153114" y="112081"/>
                </a:lnTo>
                <a:cubicBezTo>
                  <a:pt x="1094311" y="691100"/>
                  <a:pt x="605312" y="1142941"/>
                  <a:pt x="10779" y="1142941"/>
                </a:cubicBezTo>
                <a:lnTo>
                  <a:pt x="0" y="1142397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56" name="Freeform 5"/>
          <p:cNvSpPr/>
          <p:nvPr/>
        </p:nvSpPr>
        <p:spPr>
          <a:xfrm>
            <a:off x="5916871" y="2669790"/>
            <a:ext cx="1159042" cy="1153585"/>
          </a:xfrm>
          <a:custGeom>
            <a:avLst/>
            <a:gdLst>
              <a:gd name="connsiteX0" fmla="*/ 10779 w 1159042"/>
              <a:gd name="connsiteY0" fmla="*/ 0 h 1153585"/>
              <a:gd name="connsiteX1" fmla="*/ 1159042 w 1159042"/>
              <a:gd name="connsiteY1" fmla="*/ 1148263 h 1153585"/>
              <a:gd name="connsiteX2" fmla="*/ 1158773 w 1159042"/>
              <a:gd name="connsiteY2" fmla="*/ 1153585 h 1153585"/>
              <a:gd name="connsiteX3" fmla="*/ 0 w 1159042"/>
              <a:gd name="connsiteY3" fmla="*/ 1153585 h 1153585"/>
              <a:gd name="connsiteX4" fmla="*/ 0 w 1159042"/>
              <a:gd name="connsiteY4" fmla="*/ 544 h 1153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042" h="1153585">
                <a:moveTo>
                  <a:pt x="10779" y="0"/>
                </a:moveTo>
                <a:cubicBezTo>
                  <a:pt x="644947" y="0"/>
                  <a:pt x="1159042" y="514095"/>
                  <a:pt x="1159042" y="1148263"/>
                </a:cubicBezTo>
                <a:lnTo>
                  <a:pt x="1158773" y="1153585"/>
                </a:lnTo>
                <a:lnTo>
                  <a:pt x="0" y="1153585"/>
                </a:lnTo>
                <a:lnTo>
                  <a:pt x="0" y="544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57" name="Freeform 6"/>
          <p:cNvSpPr/>
          <p:nvPr/>
        </p:nvSpPr>
        <p:spPr>
          <a:xfrm>
            <a:off x="4787431" y="3822287"/>
            <a:ext cx="1137258" cy="1142941"/>
          </a:xfrm>
          <a:custGeom>
            <a:avLst/>
            <a:gdLst>
              <a:gd name="connsiteX0" fmla="*/ 0 w 1137258"/>
              <a:gd name="connsiteY0" fmla="*/ 0 h 1142941"/>
              <a:gd name="connsiteX1" fmla="*/ 1137258 w 1137258"/>
              <a:gd name="connsiteY1" fmla="*/ 0 h 1142941"/>
              <a:gd name="connsiteX2" fmla="*/ 1137258 w 1137258"/>
              <a:gd name="connsiteY2" fmla="*/ 1142941 h 1142941"/>
              <a:gd name="connsiteX3" fmla="*/ 1030634 w 1137258"/>
              <a:gd name="connsiteY3" fmla="*/ 1137557 h 1142941"/>
              <a:gd name="connsiteX4" fmla="*/ 4990 w 1137258"/>
              <a:gd name="connsiteY4" fmla="*/ 105381 h 114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258" h="1142941">
                <a:moveTo>
                  <a:pt x="0" y="0"/>
                </a:moveTo>
                <a:lnTo>
                  <a:pt x="1137258" y="0"/>
                </a:lnTo>
                <a:lnTo>
                  <a:pt x="1137258" y="1142941"/>
                </a:lnTo>
                <a:lnTo>
                  <a:pt x="1030634" y="1137557"/>
                </a:lnTo>
                <a:cubicBezTo>
                  <a:pt x="487804" y="1082429"/>
                  <a:pt x="56751" y="649200"/>
                  <a:pt x="4990" y="105381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58" name="Freeform 7"/>
          <p:cNvSpPr/>
          <p:nvPr/>
        </p:nvSpPr>
        <p:spPr>
          <a:xfrm>
            <a:off x="4787431" y="2669790"/>
            <a:ext cx="1137484" cy="1152497"/>
          </a:xfrm>
          <a:custGeom>
            <a:avLst/>
            <a:gdLst>
              <a:gd name="connsiteX0" fmla="*/ 1137484 w 1137484"/>
              <a:gd name="connsiteY0" fmla="*/ 0 h 1152497"/>
              <a:gd name="connsiteX1" fmla="*/ 1137484 w 1137484"/>
              <a:gd name="connsiteY1" fmla="*/ 1152497 h 1152497"/>
              <a:gd name="connsiteX2" fmla="*/ 226 w 1137484"/>
              <a:gd name="connsiteY2" fmla="*/ 1152497 h 1152497"/>
              <a:gd name="connsiteX3" fmla="*/ 0 w 1137484"/>
              <a:gd name="connsiteY3" fmla="*/ 1147719 h 1152497"/>
              <a:gd name="connsiteX4" fmla="*/ 1030860 w 1137484"/>
              <a:gd name="connsiteY4" fmla="*/ 5384 h 115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84" h="1152497">
                <a:moveTo>
                  <a:pt x="1137484" y="0"/>
                </a:moveTo>
                <a:lnTo>
                  <a:pt x="1137484" y="1152497"/>
                </a:lnTo>
                <a:lnTo>
                  <a:pt x="226" y="1152497"/>
                </a:lnTo>
                <a:lnTo>
                  <a:pt x="0" y="1147719"/>
                </a:lnTo>
                <a:cubicBezTo>
                  <a:pt x="0" y="553187"/>
                  <a:pt x="451841" y="64187"/>
                  <a:pt x="1030860" y="5384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cs typeface="+mn-ea"/>
              <a:sym typeface="+mn-lt"/>
            </a:endParaRPr>
          </a:p>
        </p:txBody>
      </p:sp>
      <p:sp>
        <p:nvSpPr>
          <p:cNvPr id="76" name="Freeform 11"/>
          <p:cNvSpPr/>
          <p:nvPr/>
        </p:nvSpPr>
        <p:spPr bwMode="auto">
          <a:xfrm flipH="1">
            <a:off x="6236683" y="1474255"/>
            <a:ext cx="549382" cy="1980727"/>
          </a:xfrm>
          <a:custGeom>
            <a:avLst/>
            <a:gdLst>
              <a:gd name="T0" fmla="*/ 17 w 484"/>
              <a:gd name="T1" fmla="*/ 0 h 1745"/>
              <a:gd name="T2" fmla="*/ 480 w 484"/>
              <a:gd name="T3" fmla="*/ 1542 h 1745"/>
              <a:gd name="T4" fmla="*/ 484 w 484"/>
              <a:gd name="T5" fmla="*/ 1745 h 1745"/>
              <a:gd name="T6" fmla="*/ 0 w 484"/>
              <a:gd name="T7" fmla="*/ 1380 h 1745"/>
              <a:gd name="T8" fmla="*/ 17 w 484"/>
              <a:gd name="T9" fmla="*/ 0 h 1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4" h="1745">
                <a:moveTo>
                  <a:pt x="17" y="0"/>
                </a:moveTo>
                <a:lnTo>
                  <a:pt x="480" y="1542"/>
                </a:lnTo>
                <a:lnTo>
                  <a:pt x="484" y="1745"/>
                </a:lnTo>
                <a:lnTo>
                  <a:pt x="0" y="1380"/>
                </a:lnTo>
                <a:lnTo>
                  <a:pt x="17" y="0"/>
                </a:lnTo>
                <a:close/>
              </a:path>
            </a:pathLst>
          </a:custGeom>
          <a:solidFill>
            <a:srgbClr val="4FBAC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7" name="Freeform 12"/>
          <p:cNvSpPr/>
          <p:nvPr/>
        </p:nvSpPr>
        <p:spPr bwMode="auto">
          <a:xfrm flipH="1">
            <a:off x="6229545" y="3040359"/>
            <a:ext cx="2179366" cy="414307"/>
          </a:xfrm>
          <a:custGeom>
            <a:avLst/>
            <a:gdLst>
              <a:gd name="T0" fmla="*/ 1436 w 1920"/>
              <a:gd name="T1" fmla="*/ 0 h 365"/>
              <a:gd name="T2" fmla="*/ 1920 w 1920"/>
              <a:gd name="T3" fmla="*/ 363 h 365"/>
              <a:gd name="T4" fmla="*/ 1703 w 1920"/>
              <a:gd name="T5" fmla="*/ 365 h 365"/>
              <a:gd name="T6" fmla="*/ 0 w 1920"/>
              <a:gd name="T7" fmla="*/ 38 h 365"/>
              <a:gd name="T8" fmla="*/ 1436 w 1920"/>
              <a:gd name="T9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0" h="365">
                <a:moveTo>
                  <a:pt x="1436" y="0"/>
                </a:moveTo>
                <a:lnTo>
                  <a:pt x="1920" y="363"/>
                </a:lnTo>
                <a:lnTo>
                  <a:pt x="1703" y="365"/>
                </a:lnTo>
                <a:lnTo>
                  <a:pt x="0" y="38"/>
                </a:lnTo>
                <a:lnTo>
                  <a:pt x="1436" y="0"/>
                </a:lnTo>
                <a:close/>
              </a:path>
            </a:pathLst>
          </a:custGeom>
          <a:solidFill>
            <a:srgbClr val="6CC6D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8" name="Freeform 13"/>
          <p:cNvSpPr/>
          <p:nvPr/>
        </p:nvSpPr>
        <p:spPr bwMode="auto">
          <a:xfrm flipH="1">
            <a:off x="6759200" y="1475789"/>
            <a:ext cx="1649281" cy="1610688"/>
          </a:xfrm>
          <a:custGeom>
            <a:avLst/>
            <a:gdLst>
              <a:gd name="T0" fmla="*/ 1453 w 1453"/>
              <a:gd name="T1" fmla="*/ 0 h 1419"/>
              <a:gd name="T2" fmla="*/ 1436 w 1453"/>
              <a:gd name="T3" fmla="*/ 1380 h 1419"/>
              <a:gd name="T4" fmla="*/ 0 w 1453"/>
              <a:gd name="T5" fmla="*/ 1419 h 1419"/>
              <a:gd name="T6" fmla="*/ 115 w 1453"/>
              <a:gd name="T7" fmla="*/ 152 h 1419"/>
              <a:gd name="T8" fmla="*/ 1453 w 1453"/>
              <a:gd name="T9" fmla="*/ 0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3" h="1419">
                <a:moveTo>
                  <a:pt x="1453" y="0"/>
                </a:moveTo>
                <a:lnTo>
                  <a:pt x="1436" y="1380"/>
                </a:lnTo>
                <a:lnTo>
                  <a:pt x="0" y="1419"/>
                </a:lnTo>
                <a:lnTo>
                  <a:pt x="115" y="152"/>
                </a:lnTo>
                <a:lnTo>
                  <a:pt x="1453" y="0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9" name="TextBox 27"/>
          <p:cNvSpPr txBox="1"/>
          <p:nvPr/>
        </p:nvSpPr>
        <p:spPr>
          <a:xfrm flipH="1">
            <a:off x="7409739" y="1800313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1" name="Freeform 5"/>
          <p:cNvSpPr/>
          <p:nvPr/>
        </p:nvSpPr>
        <p:spPr bwMode="auto">
          <a:xfrm flipH="1">
            <a:off x="3981388" y="2901767"/>
            <a:ext cx="1718521" cy="549382"/>
          </a:xfrm>
          <a:custGeom>
            <a:avLst/>
            <a:gdLst>
              <a:gd name="T0" fmla="*/ 1514 w 1514"/>
              <a:gd name="T1" fmla="*/ 27 h 484"/>
              <a:gd name="T2" fmla="*/ 214 w 1514"/>
              <a:gd name="T3" fmla="*/ 484 h 484"/>
              <a:gd name="T4" fmla="*/ 0 w 1514"/>
              <a:gd name="T5" fmla="*/ 482 h 484"/>
              <a:gd name="T6" fmla="*/ 597 w 1514"/>
              <a:gd name="T7" fmla="*/ 0 h 484"/>
              <a:gd name="T8" fmla="*/ 1514 w 1514"/>
              <a:gd name="T9" fmla="*/ 27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4" h="484">
                <a:moveTo>
                  <a:pt x="1514" y="27"/>
                </a:moveTo>
                <a:lnTo>
                  <a:pt x="214" y="484"/>
                </a:lnTo>
                <a:lnTo>
                  <a:pt x="0" y="482"/>
                </a:lnTo>
                <a:lnTo>
                  <a:pt x="597" y="0"/>
                </a:lnTo>
                <a:lnTo>
                  <a:pt x="1514" y="27"/>
                </a:lnTo>
                <a:close/>
              </a:path>
            </a:pathLst>
          </a:custGeom>
          <a:solidFill>
            <a:srgbClr val="45ABB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2" name="Freeform 6"/>
          <p:cNvSpPr/>
          <p:nvPr/>
        </p:nvSpPr>
        <p:spPr bwMode="auto">
          <a:xfrm flipH="1">
            <a:off x="5018534" y="1912659"/>
            <a:ext cx="677647" cy="1536907"/>
          </a:xfrm>
          <a:custGeom>
            <a:avLst/>
            <a:gdLst>
              <a:gd name="T0" fmla="*/ 597 w 597"/>
              <a:gd name="T1" fmla="*/ 872 h 1354"/>
              <a:gd name="T2" fmla="*/ 0 w 597"/>
              <a:gd name="T3" fmla="*/ 1354 h 1354"/>
              <a:gd name="T4" fmla="*/ 2 w 597"/>
              <a:gd name="T5" fmla="*/ 1153 h 1354"/>
              <a:gd name="T6" fmla="*/ 586 w 597"/>
              <a:gd name="T7" fmla="*/ 0 h 1354"/>
              <a:gd name="T8" fmla="*/ 597 w 597"/>
              <a:gd name="T9" fmla="*/ 872 h 1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" h="1354">
                <a:moveTo>
                  <a:pt x="597" y="872"/>
                </a:moveTo>
                <a:lnTo>
                  <a:pt x="0" y="1354"/>
                </a:lnTo>
                <a:lnTo>
                  <a:pt x="2" y="1153"/>
                </a:lnTo>
                <a:lnTo>
                  <a:pt x="586" y="0"/>
                </a:lnTo>
                <a:lnTo>
                  <a:pt x="597" y="872"/>
                </a:lnTo>
                <a:close/>
              </a:path>
            </a:pathLst>
          </a:custGeom>
          <a:solidFill>
            <a:srgbClr val="36879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3" name="Freeform 7"/>
          <p:cNvSpPr/>
          <p:nvPr/>
        </p:nvSpPr>
        <p:spPr bwMode="auto">
          <a:xfrm flipH="1">
            <a:off x="3981564" y="1915037"/>
            <a:ext cx="1054496" cy="1019308"/>
          </a:xfrm>
          <a:custGeom>
            <a:avLst/>
            <a:gdLst>
              <a:gd name="T0" fmla="*/ 889 w 929"/>
              <a:gd name="T1" fmla="*/ 61 h 898"/>
              <a:gd name="T2" fmla="*/ 929 w 929"/>
              <a:gd name="T3" fmla="*/ 898 h 898"/>
              <a:gd name="T4" fmla="*/ 12 w 929"/>
              <a:gd name="T5" fmla="*/ 872 h 898"/>
              <a:gd name="T6" fmla="*/ 0 w 929"/>
              <a:gd name="T7" fmla="*/ 0 h 898"/>
              <a:gd name="T8" fmla="*/ 889 w 929"/>
              <a:gd name="T9" fmla="*/ 61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9" h="898">
                <a:moveTo>
                  <a:pt x="889" y="61"/>
                </a:moveTo>
                <a:lnTo>
                  <a:pt x="929" y="898"/>
                </a:lnTo>
                <a:lnTo>
                  <a:pt x="12" y="872"/>
                </a:lnTo>
                <a:lnTo>
                  <a:pt x="0" y="0"/>
                </a:lnTo>
                <a:lnTo>
                  <a:pt x="889" y="61"/>
                </a:lnTo>
                <a:close/>
              </a:path>
            </a:pathLst>
          </a:custGeom>
          <a:solidFill>
            <a:srgbClr val="5DB6C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4" name="TextBox 23"/>
          <p:cNvSpPr txBox="1"/>
          <p:nvPr/>
        </p:nvSpPr>
        <p:spPr>
          <a:xfrm flipH="1">
            <a:off x="4331990" y="208709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7" name="Freeform 8"/>
          <p:cNvSpPr/>
          <p:nvPr/>
        </p:nvSpPr>
        <p:spPr bwMode="auto">
          <a:xfrm flipH="1">
            <a:off x="5330664" y="4076242"/>
            <a:ext cx="384795" cy="1864948"/>
          </a:xfrm>
          <a:custGeom>
            <a:avLst/>
            <a:gdLst>
              <a:gd name="T0" fmla="*/ 330 w 339"/>
              <a:gd name="T1" fmla="*/ 1643 h 1643"/>
              <a:gd name="T2" fmla="*/ 2 w 339"/>
              <a:gd name="T3" fmla="*/ 201 h 1643"/>
              <a:gd name="T4" fmla="*/ 0 w 339"/>
              <a:gd name="T5" fmla="*/ 0 h 1643"/>
              <a:gd name="T6" fmla="*/ 339 w 339"/>
              <a:gd name="T7" fmla="*/ 263 h 1643"/>
              <a:gd name="T8" fmla="*/ 330 w 339"/>
              <a:gd name="T9" fmla="*/ 1643 h 1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9" h="1643">
                <a:moveTo>
                  <a:pt x="330" y="1643"/>
                </a:moveTo>
                <a:lnTo>
                  <a:pt x="2" y="201"/>
                </a:lnTo>
                <a:lnTo>
                  <a:pt x="0" y="0"/>
                </a:lnTo>
                <a:lnTo>
                  <a:pt x="339" y="263"/>
                </a:lnTo>
                <a:lnTo>
                  <a:pt x="330" y="1643"/>
                </a:lnTo>
                <a:close/>
              </a:path>
            </a:pathLst>
          </a:custGeom>
          <a:solidFill>
            <a:srgbClr val="6CC6D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8" name="Freeform 9"/>
          <p:cNvSpPr/>
          <p:nvPr/>
        </p:nvSpPr>
        <p:spPr bwMode="auto">
          <a:xfrm flipH="1">
            <a:off x="3700062" y="4072864"/>
            <a:ext cx="2019320" cy="300798"/>
          </a:xfrm>
          <a:custGeom>
            <a:avLst/>
            <a:gdLst>
              <a:gd name="T0" fmla="*/ 339 w 1779"/>
              <a:gd name="T1" fmla="*/ 265 h 265"/>
              <a:gd name="T2" fmla="*/ 0 w 1779"/>
              <a:gd name="T3" fmla="*/ 2 h 265"/>
              <a:gd name="T4" fmla="*/ 215 w 1779"/>
              <a:gd name="T5" fmla="*/ 0 h 265"/>
              <a:gd name="T6" fmla="*/ 1779 w 1779"/>
              <a:gd name="T7" fmla="*/ 233 h 265"/>
              <a:gd name="T8" fmla="*/ 339 w 1779"/>
              <a:gd name="T9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9" h="265">
                <a:moveTo>
                  <a:pt x="339" y="265"/>
                </a:moveTo>
                <a:lnTo>
                  <a:pt x="0" y="2"/>
                </a:lnTo>
                <a:lnTo>
                  <a:pt x="215" y="0"/>
                </a:lnTo>
                <a:lnTo>
                  <a:pt x="1779" y="233"/>
                </a:lnTo>
                <a:lnTo>
                  <a:pt x="339" y="265"/>
                </a:lnTo>
                <a:close/>
              </a:path>
            </a:pathLst>
          </a:custGeom>
          <a:solidFill>
            <a:srgbClr val="4FBAC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9" name="Freeform 10"/>
          <p:cNvSpPr/>
          <p:nvPr/>
        </p:nvSpPr>
        <p:spPr bwMode="auto">
          <a:xfrm flipH="1">
            <a:off x="3696772" y="4335043"/>
            <a:ext cx="1649167" cy="1606146"/>
          </a:xfrm>
          <a:custGeom>
            <a:avLst/>
            <a:gdLst>
              <a:gd name="T0" fmla="*/ 1450 w 1450"/>
              <a:gd name="T1" fmla="*/ 0 h 1412"/>
              <a:gd name="T2" fmla="*/ 1328 w 1450"/>
              <a:gd name="T3" fmla="*/ 1250 h 1412"/>
              <a:gd name="T4" fmla="*/ 0 w 1450"/>
              <a:gd name="T5" fmla="*/ 1412 h 1412"/>
              <a:gd name="T6" fmla="*/ 10 w 1450"/>
              <a:gd name="T7" fmla="*/ 32 h 1412"/>
              <a:gd name="T8" fmla="*/ 1450 w 1450"/>
              <a:gd name="T9" fmla="*/ 0 h 1412"/>
              <a:gd name="connsiteX0" fmla="*/ 10000 w 10000"/>
              <a:gd name="connsiteY0" fmla="*/ 173 h 9773"/>
              <a:gd name="connsiteX1" fmla="*/ 9159 w 10000"/>
              <a:gd name="connsiteY1" fmla="*/ 8626 h 9773"/>
              <a:gd name="connsiteX2" fmla="*/ 0 w 10000"/>
              <a:gd name="connsiteY2" fmla="*/ 9773 h 9773"/>
              <a:gd name="connsiteX3" fmla="*/ 69 w 10000"/>
              <a:gd name="connsiteY3" fmla="*/ 0 h 9773"/>
              <a:gd name="connsiteX4" fmla="*/ 10000 w 10000"/>
              <a:gd name="connsiteY4" fmla="*/ 173 h 9773"/>
              <a:gd name="connsiteX0-1" fmla="*/ 10020 w 10020"/>
              <a:gd name="connsiteY0-2" fmla="*/ 0 h 10254"/>
              <a:gd name="connsiteX1-3" fmla="*/ 9159 w 10020"/>
              <a:gd name="connsiteY1-4" fmla="*/ 9080 h 10254"/>
              <a:gd name="connsiteX2-5" fmla="*/ 0 w 10020"/>
              <a:gd name="connsiteY2-6" fmla="*/ 10254 h 10254"/>
              <a:gd name="connsiteX3-7" fmla="*/ 69 w 10020"/>
              <a:gd name="connsiteY3-8" fmla="*/ 254 h 10254"/>
              <a:gd name="connsiteX4-9" fmla="*/ 10020 w 10020"/>
              <a:gd name="connsiteY4-10" fmla="*/ 0 h 1025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20" h="10254">
                <a:moveTo>
                  <a:pt x="10020" y="0"/>
                </a:moveTo>
                <a:cubicBezTo>
                  <a:pt x="9740" y="2883"/>
                  <a:pt x="9439" y="6197"/>
                  <a:pt x="9159" y="9080"/>
                </a:cubicBezTo>
                <a:lnTo>
                  <a:pt x="0" y="10254"/>
                </a:lnTo>
                <a:cubicBezTo>
                  <a:pt x="23" y="6920"/>
                  <a:pt x="46" y="3588"/>
                  <a:pt x="69" y="254"/>
                </a:cubicBezTo>
                <a:lnTo>
                  <a:pt x="10020" y="0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70" name="TextBox 19"/>
          <p:cNvSpPr txBox="1"/>
          <p:nvPr/>
        </p:nvSpPr>
        <p:spPr>
          <a:xfrm flipH="1">
            <a:off x="4297910" y="4599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Freeform 14"/>
          <p:cNvSpPr/>
          <p:nvPr/>
        </p:nvSpPr>
        <p:spPr bwMode="auto">
          <a:xfrm flipH="1">
            <a:off x="6247698" y="4067161"/>
            <a:ext cx="370038" cy="1057901"/>
          </a:xfrm>
          <a:custGeom>
            <a:avLst/>
            <a:gdLst>
              <a:gd name="T0" fmla="*/ 0 w 326"/>
              <a:gd name="T1" fmla="*/ 203 h 932"/>
              <a:gd name="T2" fmla="*/ 326 w 326"/>
              <a:gd name="T3" fmla="*/ 0 h 932"/>
              <a:gd name="T4" fmla="*/ 324 w 326"/>
              <a:gd name="T5" fmla="*/ 205 h 932"/>
              <a:gd name="T6" fmla="*/ 0 w 326"/>
              <a:gd name="T7" fmla="*/ 932 h 932"/>
              <a:gd name="T8" fmla="*/ 0 w 326"/>
              <a:gd name="T9" fmla="*/ 203 h 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6" h="932">
                <a:moveTo>
                  <a:pt x="0" y="203"/>
                </a:moveTo>
                <a:lnTo>
                  <a:pt x="326" y="0"/>
                </a:lnTo>
                <a:lnTo>
                  <a:pt x="324" y="205"/>
                </a:lnTo>
                <a:lnTo>
                  <a:pt x="0" y="932"/>
                </a:lnTo>
                <a:lnTo>
                  <a:pt x="0" y="203"/>
                </a:lnTo>
                <a:close/>
              </a:path>
            </a:pathLst>
          </a:custGeom>
          <a:solidFill>
            <a:srgbClr val="36879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4" name="Freeform 15"/>
          <p:cNvSpPr/>
          <p:nvPr/>
        </p:nvSpPr>
        <p:spPr bwMode="auto">
          <a:xfrm flipH="1">
            <a:off x="6247197" y="4069825"/>
            <a:ext cx="1239515" cy="230423"/>
          </a:xfrm>
          <a:custGeom>
            <a:avLst/>
            <a:gdLst>
              <a:gd name="T0" fmla="*/ 0 w 1092"/>
              <a:gd name="T1" fmla="*/ 190 h 203"/>
              <a:gd name="T2" fmla="*/ 875 w 1092"/>
              <a:gd name="T3" fmla="*/ 0 h 203"/>
              <a:gd name="T4" fmla="*/ 1092 w 1092"/>
              <a:gd name="T5" fmla="*/ 0 h 203"/>
              <a:gd name="T6" fmla="*/ 766 w 1092"/>
              <a:gd name="T7" fmla="*/ 203 h 203"/>
              <a:gd name="T8" fmla="*/ 0 w 1092"/>
              <a:gd name="T9" fmla="*/ 19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2" h="203">
                <a:moveTo>
                  <a:pt x="0" y="190"/>
                </a:moveTo>
                <a:lnTo>
                  <a:pt x="875" y="0"/>
                </a:lnTo>
                <a:lnTo>
                  <a:pt x="1092" y="0"/>
                </a:lnTo>
                <a:lnTo>
                  <a:pt x="766" y="203"/>
                </a:lnTo>
                <a:lnTo>
                  <a:pt x="0" y="190"/>
                </a:lnTo>
                <a:close/>
              </a:path>
            </a:pathLst>
          </a:custGeom>
          <a:solidFill>
            <a:srgbClr val="45ABB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5" name="Freeform 16"/>
          <p:cNvSpPr/>
          <p:nvPr/>
        </p:nvSpPr>
        <p:spPr bwMode="auto">
          <a:xfrm flipH="1">
            <a:off x="6617236" y="4282828"/>
            <a:ext cx="869476" cy="842234"/>
          </a:xfrm>
          <a:custGeom>
            <a:avLst/>
            <a:gdLst>
              <a:gd name="T0" fmla="*/ 766 w 766"/>
              <a:gd name="T1" fmla="*/ 13 h 742"/>
              <a:gd name="T2" fmla="*/ 766 w 766"/>
              <a:gd name="T3" fmla="*/ 742 h 742"/>
              <a:gd name="T4" fmla="*/ 21 w 766"/>
              <a:gd name="T5" fmla="*/ 702 h 742"/>
              <a:gd name="T6" fmla="*/ 0 w 766"/>
              <a:gd name="T7" fmla="*/ 0 h 742"/>
              <a:gd name="T8" fmla="*/ 766 w 766"/>
              <a:gd name="T9" fmla="*/ 13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6" h="742">
                <a:moveTo>
                  <a:pt x="766" y="13"/>
                </a:moveTo>
                <a:lnTo>
                  <a:pt x="766" y="742"/>
                </a:lnTo>
                <a:lnTo>
                  <a:pt x="21" y="702"/>
                </a:lnTo>
                <a:lnTo>
                  <a:pt x="0" y="0"/>
                </a:lnTo>
                <a:lnTo>
                  <a:pt x="766" y="13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66" name="TextBox 15"/>
          <p:cNvSpPr txBox="1"/>
          <p:nvPr/>
        </p:nvSpPr>
        <p:spPr>
          <a:xfrm flipH="1">
            <a:off x="6935006" y="431163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en-US" sz="4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TextBox 19"/>
          <p:cNvSpPr txBox="1"/>
          <p:nvPr/>
        </p:nvSpPr>
        <p:spPr>
          <a:xfrm>
            <a:off x="1289118" y="2312969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1" name="TextBox 20"/>
          <p:cNvSpPr txBox="1"/>
          <p:nvPr/>
        </p:nvSpPr>
        <p:spPr>
          <a:xfrm>
            <a:off x="1993906" y="1962098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TextBox 19"/>
          <p:cNvSpPr txBox="1"/>
          <p:nvPr/>
        </p:nvSpPr>
        <p:spPr>
          <a:xfrm>
            <a:off x="1185317" y="4977545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3" name="TextBox 20"/>
          <p:cNvSpPr txBox="1"/>
          <p:nvPr/>
        </p:nvSpPr>
        <p:spPr>
          <a:xfrm>
            <a:off x="1890105" y="4626674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TextBox 19"/>
          <p:cNvSpPr txBox="1"/>
          <p:nvPr/>
        </p:nvSpPr>
        <p:spPr>
          <a:xfrm>
            <a:off x="8981798" y="2268685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5" name="TextBox 20"/>
          <p:cNvSpPr txBox="1"/>
          <p:nvPr/>
        </p:nvSpPr>
        <p:spPr>
          <a:xfrm>
            <a:off x="8930998" y="1917814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TextBox 19"/>
          <p:cNvSpPr txBox="1"/>
          <p:nvPr/>
        </p:nvSpPr>
        <p:spPr>
          <a:xfrm>
            <a:off x="7996263" y="4626674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7" name="TextBox 20"/>
          <p:cNvSpPr txBox="1"/>
          <p:nvPr/>
        </p:nvSpPr>
        <p:spPr>
          <a:xfrm>
            <a:off x="7945463" y="4275803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2880" y="-150812"/>
            <a:ext cx="12550140" cy="7223759"/>
          </a:xfrm>
          <a:prstGeom prst="rect">
            <a:avLst/>
          </a:prstGeom>
        </p:spPr>
      </p:pic>
      <p:grpSp>
        <p:nvGrpSpPr>
          <p:cNvPr id="68" name="组合 67"/>
          <p:cNvGrpSpPr/>
          <p:nvPr/>
        </p:nvGrpSpPr>
        <p:grpSpPr>
          <a:xfrm>
            <a:off x="5173313" y="2226295"/>
            <a:ext cx="4101234" cy="2469544"/>
            <a:chOff x="4341154" y="2714765"/>
            <a:chExt cx="4101234" cy="2469544"/>
          </a:xfrm>
        </p:grpSpPr>
        <p:grpSp>
          <p:nvGrpSpPr>
            <p:cNvPr id="43" name="组合 42"/>
            <p:cNvGrpSpPr/>
            <p:nvPr/>
          </p:nvGrpSpPr>
          <p:grpSpPr>
            <a:xfrm>
              <a:off x="4341154" y="2714765"/>
              <a:ext cx="4101234" cy="461665"/>
              <a:chOff x="4313606" y="2651265"/>
              <a:chExt cx="4101234" cy="461665"/>
            </a:xfrm>
          </p:grpSpPr>
          <p:sp>
            <p:nvSpPr>
              <p:cNvPr id="44" name="Freeform 6"/>
              <p:cNvSpPr>
                <a:spLocks noChangeArrowheads="1"/>
              </p:cNvSpPr>
              <p:nvPr/>
            </p:nvSpPr>
            <p:spPr bwMode="auto">
              <a:xfrm>
                <a:off x="4313606" y="2705554"/>
                <a:ext cx="360220" cy="353087"/>
              </a:xfrm>
              <a:custGeom>
                <a:avLst/>
                <a:gdLst>
                  <a:gd name="T0" fmla="*/ 425 w 444"/>
                  <a:gd name="T1" fmla="*/ 17 h 435"/>
                  <a:gd name="T2" fmla="*/ 425 w 444"/>
                  <a:gd name="T3" fmla="*/ 17 h 435"/>
                  <a:gd name="T4" fmla="*/ 345 w 444"/>
                  <a:gd name="T5" fmla="*/ 35 h 435"/>
                  <a:gd name="T6" fmla="*/ 0 w 444"/>
                  <a:gd name="T7" fmla="*/ 222 h 435"/>
                  <a:gd name="T8" fmla="*/ 195 w 444"/>
                  <a:gd name="T9" fmla="*/ 248 h 435"/>
                  <a:gd name="T10" fmla="*/ 221 w 444"/>
                  <a:gd name="T11" fmla="*/ 434 h 435"/>
                  <a:gd name="T12" fmla="*/ 399 w 444"/>
                  <a:gd name="T13" fmla="*/ 89 h 435"/>
                  <a:gd name="T14" fmla="*/ 425 w 444"/>
                  <a:gd name="T15" fmla="*/ 17 h 435"/>
                  <a:gd name="T16" fmla="*/ 381 w 444"/>
                  <a:gd name="T17" fmla="*/ 62 h 435"/>
                  <a:gd name="T18" fmla="*/ 381 w 444"/>
                  <a:gd name="T19" fmla="*/ 62 h 435"/>
                  <a:gd name="T20" fmla="*/ 239 w 444"/>
                  <a:gd name="T21" fmla="*/ 319 h 435"/>
                  <a:gd name="T22" fmla="*/ 230 w 444"/>
                  <a:gd name="T23" fmla="*/ 204 h 435"/>
                  <a:gd name="T24" fmla="*/ 381 w 444"/>
                  <a:gd name="T25" fmla="*/ 62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35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rgbClr val="4AADB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46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10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4833257" y="2651265"/>
                <a:ext cx="3581583" cy="461665"/>
                <a:chOff x="4833257" y="2845332"/>
                <a:chExt cx="3581583" cy="461665"/>
              </a:xfrm>
            </p:grpSpPr>
            <p:sp>
              <p:nvSpPr>
                <p:cNvPr id="46" name="文本框 45"/>
                <p:cNvSpPr txBox="1"/>
                <p:nvPr/>
              </p:nvSpPr>
              <p:spPr>
                <a:xfrm>
                  <a:off x="4833257" y="2845332"/>
                  <a:ext cx="9869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solidFill>
                        <a:srgbClr val="64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01  </a:t>
                  </a:r>
                  <a:r>
                    <a:rPr lang="en-US" altLang="zh-CN" sz="2400" b="1" dirty="0">
                      <a:solidFill>
                        <a:srgbClr val="64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|</a:t>
                  </a:r>
                  <a:endParaRPr lang="zh-CN" altLang="en-US" sz="2400" b="1" dirty="0">
                    <a:solidFill>
                      <a:srgbClr val="64B5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5704211" y="2845332"/>
                  <a:ext cx="27106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spc="300" dirty="0" smtClean="0">
                      <a:solidFill>
                        <a:srgbClr val="61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研究</a:t>
                  </a:r>
                  <a:r>
                    <a:rPr lang="zh-CN" altLang="en-US" sz="2400" b="1" spc="300" dirty="0">
                      <a:solidFill>
                        <a:srgbClr val="61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背景及意义</a:t>
                  </a:r>
                  <a:endParaRPr lang="zh-CN" altLang="en-US" sz="2400" b="1" spc="300" dirty="0">
                    <a:solidFill>
                      <a:srgbClr val="61B5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>
              <a:off x="4341154" y="3384058"/>
              <a:ext cx="3509692" cy="461665"/>
              <a:chOff x="4313606" y="2651265"/>
              <a:chExt cx="3509692" cy="461665"/>
            </a:xfrm>
          </p:grpSpPr>
          <p:sp>
            <p:nvSpPr>
              <p:cNvPr id="49" name="Freeform 6"/>
              <p:cNvSpPr>
                <a:spLocks noChangeArrowheads="1"/>
              </p:cNvSpPr>
              <p:nvPr/>
            </p:nvSpPr>
            <p:spPr bwMode="auto">
              <a:xfrm>
                <a:off x="4313606" y="2705554"/>
                <a:ext cx="360220" cy="353087"/>
              </a:xfrm>
              <a:custGeom>
                <a:avLst/>
                <a:gdLst>
                  <a:gd name="T0" fmla="*/ 425 w 444"/>
                  <a:gd name="T1" fmla="*/ 17 h 435"/>
                  <a:gd name="T2" fmla="*/ 425 w 444"/>
                  <a:gd name="T3" fmla="*/ 17 h 435"/>
                  <a:gd name="T4" fmla="*/ 345 w 444"/>
                  <a:gd name="T5" fmla="*/ 35 h 435"/>
                  <a:gd name="T6" fmla="*/ 0 w 444"/>
                  <a:gd name="T7" fmla="*/ 222 h 435"/>
                  <a:gd name="T8" fmla="*/ 195 w 444"/>
                  <a:gd name="T9" fmla="*/ 248 h 435"/>
                  <a:gd name="T10" fmla="*/ 221 w 444"/>
                  <a:gd name="T11" fmla="*/ 434 h 435"/>
                  <a:gd name="T12" fmla="*/ 399 w 444"/>
                  <a:gd name="T13" fmla="*/ 89 h 435"/>
                  <a:gd name="T14" fmla="*/ 425 w 444"/>
                  <a:gd name="T15" fmla="*/ 17 h 435"/>
                  <a:gd name="T16" fmla="*/ 381 w 444"/>
                  <a:gd name="T17" fmla="*/ 62 h 435"/>
                  <a:gd name="T18" fmla="*/ 381 w 444"/>
                  <a:gd name="T19" fmla="*/ 62 h 435"/>
                  <a:gd name="T20" fmla="*/ 239 w 444"/>
                  <a:gd name="T21" fmla="*/ 319 h 435"/>
                  <a:gd name="T22" fmla="*/ 230 w 444"/>
                  <a:gd name="T23" fmla="*/ 204 h 435"/>
                  <a:gd name="T24" fmla="*/ 381 w 444"/>
                  <a:gd name="T25" fmla="*/ 62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35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rgbClr val="38A2A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46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10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4833257" y="2651265"/>
                <a:ext cx="2990041" cy="461665"/>
                <a:chOff x="4833257" y="2845332"/>
                <a:chExt cx="2990041" cy="461665"/>
              </a:xfrm>
            </p:grpSpPr>
            <p:sp>
              <p:nvSpPr>
                <p:cNvPr id="51" name="文本框 50"/>
                <p:cNvSpPr txBox="1"/>
                <p:nvPr/>
              </p:nvSpPr>
              <p:spPr>
                <a:xfrm>
                  <a:off x="4833257" y="2845332"/>
                  <a:ext cx="9869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64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  |</a:t>
                  </a:r>
                  <a:endParaRPr lang="zh-CN" altLang="en-US" sz="2400" b="1" dirty="0">
                    <a:solidFill>
                      <a:srgbClr val="64B5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文本框 51"/>
                <p:cNvSpPr txBox="1"/>
                <p:nvPr/>
              </p:nvSpPr>
              <p:spPr>
                <a:xfrm>
                  <a:off x="5704212" y="2845332"/>
                  <a:ext cx="21190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spc="300" dirty="0" smtClean="0">
                      <a:solidFill>
                        <a:srgbClr val="61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论文综述</a:t>
                  </a:r>
                  <a:endParaRPr lang="zh-CN" altLang="en-US" sz="2400" b="1" spc="300" dirty="0">
                    <a:solidFill>
                      <a:srgbClr val="61B5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53" name="组合 52"/>
            <p:cNvGrpSpPr/>
            <p:nvPr/>
          </p:nvGrpSpPr>
          <p:grpSpPr>
            <a:xfrm>
              <a:off x="4341154" y="4053351"/>
              <a:ext cx="4101234" cy="461665"/>
              <a:chOff x="4313606" y="2651265"/>
              <a:chExt cx="4101234" cy="461665"/>
            </a:xfrm>
          </p:grpSpPr>
          <p:sp>
            <p:nvSpPr>
              <p:cNvPr id="54" name="Freeform 6"/>
              <p:cNvSpPr>
                <a:spLocks noChangeArrowheads="1"/>
              </p:cNvSpPr>
              <p:nvPr/>
            </p:nvSpPr>
            <p:spPr bwMode="auto">
              <a:xfrm>
                <a:off x="4313606" y="2705554"/>
                <a:ext cx="360220" cy="353087"/>
              </a:xfrm>
              <a:custGeom>
                <a:avLst/>
                <a:gdLst>
                  <a:gd name="T0" fmla="*/ 425 w 444"/>
                  <a:gd name="T1" fmla="*/ 17 h 435"/>
                  <a:gd name="T2" fmla="*/ 425 w 444"/>
                  <a:gd name="T3" fmla="*/ 17 h 435"/>
                  <a:gd name="T4" fmla="*/ 345 w 444"/>
                  <a:gd name="T5" fmla="*/ 35 h 435"/>
                  <a:gd name="T6" fmla="*/ 0 w 444"/>
                  <a:gd name="T7" fmla="*/ 222 h 435"/>
                  <a:gd name="T8" fmla="*/ 195 w 444"/>
                  <a:gd name="T9" fmla="*/ 248 h 435"/>
                  <a:gd name="T10" fmla="*/ 221 w 444"/>
                  <a:gd name="T11" fmla="*/ 434 h 435"/>
                  <a:gd name="T12" fmla="*/ 399 w 444"/>
                  <a:gd name="T13" fmla="*/ 89 h 435"/>
                  <a:gd name="T14" fmla="*/ 425 w 444"/>
                  <a:gd name="T15" fmla="*/ 17 h 435"/>
                  <a:gd name="T16" fmla="*/ 381 w 444"/>
                  <a:gd name="T17" fmla="*/ 62 h 435"/>
                  <a:gd name="T18" fmla="*/ 381 w 444"/>
                  <a:gd name="T19" fmla="*/ 62 h 435"/>
                  <a:gd name="T20" fmla="*/ 239 w 444"/>
                  <a:gd name="T21" fmla="*/ 319 h 435"/>
                  <a:gd name="T22" fmla="*/ 230 w 444"/>
                  <a:gd name="T23" fmla="*/ 204 h 435"/>
                  <a:gd name="T24" fmla="*/ 381 w 444"/>
                  <a:gd name="T25" fmla="*/ 62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35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rgbClr val="3AA7B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46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10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4833257" y="2651265"/>
                <a:ext cx="3581583" cy="461665"/>
                <a:chOff x="4833257" y="2845332"/>
                <a:chExt cx="3581583" cy="461665"/>
              </a:xfrm>
            </p:grpSpPr>
            <p:sp>
              <p:nvSpPr>
                <p:cNvPr id="56" name="文本框 55"/>
                <p:cNvSpPr txBox="1"/>
                <p:nvPr/>
              </p:nvSpPr>
              <p:spPr>
                <a:xfrm>
                  <a:off x="4833257" y="2845332"/>
                  <a:ext cx="9869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64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02  |</a:t>
                  </a:r>
                  <a:endParaRPr lang="zh-CN" altLang="en-US" sz="2400" b="1" dirty="0">
                    <a:solidFill>
                      <a:srgbClr val="64B5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文本框 56"/>
                <p:cNvSpPr txBox="1"/>
                <p:nvPr/>
              </p:nvSpPr>
              <p:spPr>
                <a:xfrm>
                  <a:off x="5704212" y="2845332"/>
                  <a:ext cx="271062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spc="300" dirty="0">
                      <a:solidFill>
                        <a:srgbClr val="61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研究过程及方法</a:t>
                  </a:r>
                  <a:endParaRPr lang="zh-CN" altLang="en-US" sz="2400" b="1" spc="300" dirty="0">
                    <a:solidFill>
                      <a:srgbClr val="61B5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58" name="组合 57"/>
            <p:cNvGrpSpPr/>
            <p:nvPr/>
          </p:nvGrpSpPr>
          <p:grpSpPr>
            <a:xfrm>
              <a:off x="4341154" y="4722644"/>
              <a:ext cx="3509692" cy="461665"/>
              <a:chOff x="4313606" y="2651265"/>
              <a:chExt cx="3509692" cy="461665"/>
            </a:xfrm>
          </p:grpSpPr>
          <p:sp>
            <p:nvSpPr>
              <p:cNvPr id="59" name="Freeform 6"/>
              <p:cNvSpPr>
                <a:spLocks noChangeArrowheads="1"/>
              </p:cNvSpPr>
              <p:nvPr/>
            </p:nvSpPr>
            <p:spPr bwMode="auto">
              <a:xfrm>
                <a:off x="4313606" y="2705554"/>
                <a:ext cx="360220" cy="353087"/>
              </a:xfrm>
              <a:custGeom>
                <a:avLst/>
                <a:gdLst>
                  <a:gd name="T0" fmla="*/ 425 w 444"/>
                  <a:gd name="T1" fmla="*/ 17 h 435"/>
                  <a:gd name="T2" fmla="*/ 425 w 444"/>
                  <a:gd name="T3" fmla="*/ 17 h 435"/>
                  <a:gd name="T4" fmla="*/ 345 w 444"/>
                  <a:gd name="T5" fmla="*/ 35 h 435"/>
                  <a:gd name="T6" fmla="*/ 0 w 444"/>
                  <a:gd name="T7" fmla="*/ 222 h 435"/>
                  <a:gd name="T8" fmla="*/ 195 w 444"/>
                  <a:gd name="T9" fmla="*/ 248 h 435"/>
                  <a:gd name="T10" fmla="*/ 221 w 444"/>
                  <a:gd name="T11" fmla="*/ 434 h 435"/>
                  <a:gd name="T12" fmla="*/ 399 w 444"/>
                  <a:gd name="T13" fmla="*/ 89 h 435"/>
                  <a:gd name="T14" fmla="*/ 425 w 444"/>
                  <a:gd name="T15" fmla="*/ 17 h 435"/>
                  <a:gd name="T16" fmla="*/ 381 w 444"/>
                  <a:gd name="T17" fmla="*/ 62 h 435"/>
                  <a:gd name="T18" fmla="*/ 381 w 444"/>
                  <a:gd name="T19" fmla="*/ 62 h 435"/>
                  <a:gd name="T20" fmla="*/ 239 w 444"/>
                  <a:gd name="T21" fmla="*/ 319 h 435"/>
                  <a:gd name="T22" fmla="*/ 230 w 444"/>
                  <a:gd name="T23" fmla="*/ 204 h 435"/>
                  <a:gd name="T24" fmla="*/ 381 w 444"/>
                  <a:gd name="T25" fmla="*/ 62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35">
                    <a:moveTo>
                      <a:pt x="425" y="17"/>
                    </a:moveTo>
                    <a:lnTo>
                      <a:pt x="425" y="17"/>
                    </a:lnTo>
                    <a:cubicBezTo>
                      <a:pt x="408" y="0"/>
                      <a:pt x="399" y="17"/>
                      <a:pt x="345" y="35"/>
                    </a:cubicBezTo>
                    <a:cubicBezTo>
                      <a:pt x="221" y="97"/>
                      <a:pt x="0" y="222"/>
                      <a:pt x="0" y="222"/>
                    </a:cubicBezTo>
                    <a:cubicBezTo>
                      <a:pt x="195" y="248"/>
                      <a:pt x="195" y="248"/>
                      <a:pt x="195" y="248"/>
                    </a:cubicBezTo>
                    <a:cubicBezTo>
                      <a:pt x="221" y="434"/>
                      <a:pt x="221" y="434"/>
                      <a:pt x="221" y="434"/>
                    </a:cubicBezTo>
                    <a:cubicBezTo>
                      <a:pt x="221" y="434"/>
                      <a:pt x="345" y="222"/>
                      <a:pt x="399" y="89"/>
                    </a:cubicBezTo>
                    <a:cubicBezTo>
                      <a:pt x="425" y="44"/>
                      <a:pt x="443" y="26"/>
                      <a:pt x="425" y="17"/>
                    </a:cubicBezTo>
                    <a:close/>
                    <a:moveTo>
                      <a:pt x="381" y="62"/>
                    </a:moveTo>
                    <a:lnTo>
                      <a:pt x="381" y="62"/>
                    </a:lnTo>
                    <a:cubicBezTo>
                      <a:pt x="239" y="319"/>
                      <a:pt x="239" y="319"/>
                      <a:pt x="239" y="319"/>
                    </a:cubicBezTo>
                    <a:cubicBezTo>
                      <a:pt x="230" y="204"/>
                      <a:pt x="230" y="204"/>
                      <a:pt x="230" y="204"/>
                    </a:cubicBezTo>
                    <a:lnTo>
                      <a:pt x="381" y="62"/>
                    </a:lnTo>
                    <a:close/>
                  </a:path>
                </a:pathLst>
              </a:custGeom>
              <a:solidFill>
                <a:srgbClr val="37A2B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53467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kumimoji="0" lang="en-US" sz="210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grpSp>
            <p:nvGrpSpPr>
              <p:cNvPr id="60" name="组合 59"/>
              <p:cNvGrpSpPr/>
              <p:nvPr/>
            </p:nvGrpSpPr>
            <p:grpSpPr>
              <a:xfrm>
                <a:off x="4833257" y="2651265"/>
                <a:ext cx="2990041" cy="461665"/>
                <a:chOff x="4833257" y="2845332"/>
                <a:chExt cx="2990041" cy="461665"/>
              </a:xfrm>
            </p:grpSpPr>
            <p:sp>
              <p:nvSpPr>
                <p:cNvPr id="61" name="文本框 60"/>
                <p:cNvSpPr txBox="1"/>
                <p:nvPr/>
              </p:nvSpPr>
              <p:spPr>
                <a:xfrm>
                  <a:off x="4833257" y="2845332"/>
                  <a:ext cx="9869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>
                      <a:solidFill>
                        <a:srgbClr val="64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04  |</a:t>
                  </a:r>
                  <a:endParaRPr lang="zh-CN" altLang="en-US" sz="2400" b="1" dirty="0">
                    <a:solidFill>
                      <a:srgbClr val="64B5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2" name="文本框 61"/>
                <p:cNvSpPr txBox="1"/>
                <p:nvPr/>
              </p:nvSpPr>
              <p:spPr>
                <a:xfrm>
                  <a:off x="5704212" y="2845332"/>
                  <a:ext cx="211908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400" b="1" spc="300" dirty="0">
                      <a:solidFill>
                        <a:srgbClr val="61B5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研究结论</a:t>
                  </a:r>
                  <a:endParaRPr lang="zh-CN" altLang="en-US" sz="2400" b="1" spc="300" dirty="0">
                    <a:solidFill>
                      <a:srgbClr val="61B5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7" name="组合 66"/>
          <p:cNvGrpSpPr/>
          <p:nvPr/>
        </p:nvGrpSpPr>
        <p:grpSpPr>
          <a:xfrm>
            <a:off x="2909833" y="2417659"/>
            <a:ext cx="1107996" cy="2086816"/>
            <a:chOff x="1541882" y="2548463"/>
            <a:chExt cx="1107996" cy="2086816"/>
          </a:xfrm>
        </p:grpSpPr>
        <p:sp>
          <p:nvSpPr>
            <p:cNvPr id="64" name="文本框 63"/>
            <p:cNvSpPr txBox="1"/>
            <p:nvPr/>
          </p:nvSpPr>
          <p:spPr>
            <a:xfrm rot="5400000">
              <a:off x="1637271" y="2453074"/>
              <a:ext cx="9172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 b="1" dirty="0" smtClean="0">
                  <a:solidFill>
                    <a:srgbClr val="4AAD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6600" b="1" dirty="0">
                <a:solidFill>
                  <a:srgbClr val="4AAD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695022" y="3203300"/>
              <a:ext cx="461665" cy="14319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4AAD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ONTENTS</a:t>
              </a:r>
              <a:endParaRPr lang="zh-CN" altLang="en-US" dirty="0">
                <a:solidFill>
                  <a:srgbClr val="4AAD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023838" y="3203300"/>
              <a:ext cx="492443" cy="14319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4AADB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2000" b="1" dirty="0">
                <a:solidFill>
                  <a:srgbClr val="4AADB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2" name="直接连接符 71"/>
          <p:cNvCxnSpPr/>
          <p:nvPr/>
        </p:nvCxnSpPr>
        <p:spPr>
          <a:xfrm>
            <a:off x="-182880" y="1002048"/>
            <a:ext cx="12550140" cy="0"/>
          </a:xfrm>
          <a:prstGeom prst="line">
            <a:avLst/>
          </a:prstGeom>
          <a:ln>
            <a:solidFill>
              <a:srgbClr val="4AA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-182880" y="5734068"/>
            <a:ext cx="12550140" cy="0"/>
          </a:xfrm>
          <a:prstGeom prst="line">
            <a:avLst/>
          </a:prstGeom>
          <a:ln>
            <a:solidFill>
              <a:srgbClr val="4AA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H="1">
            <a:off x="1695216" y="-150812"/>
            <a:ext cx="19284" cy="7223759"/>
          </a:xfrm>
          <a:prstGeom prst="line">
            <a:avLst/>
          </a:prstGeom>
          <a:ln>
            <a:solidFill>
              <a:srgbClr val="4AA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10626890" y="-150812"/>
            <a:ext cx="19284" cy="7223759"/>
          </a:xfrm>
          <a:prstGeom prst="line">
            <a:avLst/>
          </a:prstGeom>
          <a:ln>
            <a:solidFill>
              <a:srgbClr val="4AAD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4791797" y="219906"/>
            <a:ext cx="26084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研究过程及方法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Rectangle 3"/>
          <p:cNvSpPr/>
          <p:nvPr/>
        </p:nvSpPr>
        <p:spPr>
          <a:xfrm>
            <a:off x="0" y="5114414"/>
            <a:ext cx="12191999" cy="1217233"/>
          </a:xfrm>
          <a:prstGeom prst="rect">
            <a:avLst/>
          </a:prstGeom>
          <a:solidFill>
            <a:srgbClr val="D3D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4" name="Shape 214"/>
          <p:cNvSpPr/>
          <p:nvPr/>
        </p:nvSpPr>
        <p:spPr>
          <a:xfrm>
            <a:off x="970718" y="2238868"/>
            <a:ext cx="258390" cy="2583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473" extrusionOk="0">
                <a:moveTo>
                  <a:pt x="2579" y="8408"/>
                </a:moveTo>
                <a:cubicBezTo>
                  <a:pt x="2579" y="5192"/>
                  <a:pt x="5174" y="2587"/>
                  <a:pt x="8377" y="2587"/>
                </a:cubicBezTo>
                <a:cubicBezTo>
                  <a:pt x="11581" y="2587"/>
                  <a:pt x="14435" y="5451"/>
                  <a:pt x="14435" y="8668"/>
                </a:cubicBezTo>
                <a:cubicBezTo>
                  <a:pt x="14435" y="11882"/>
                  <a:pt x="11838" y="14489"/>
                  <a:pt x="8636" y="14489"/>
                </a:cubicBezTo>
                <a:cubicBezTo>
                  <a:pt x="5432" y="14488"/>
                  <a:pt x="2579" y="11622"/>
                  <a:pt x="2579" y="8408"/>
                </a:cubicBezTo>
                <a:close/>
                <a:moveTo>
                  <a:pt x="20915" y="18167"/>
                </a:moveTo>
                <a:lnTo>
                  <a:pt x="15797" y="13031"/>
                </a:lnTo>
                <a:cubicBezTo>
                  <a:pt x="16569" y="11760"/>
                  <a:pt x="17014" y="10265"/>
                  <a:pt x="17014" y="8668"/>
                </a:cubicBezTo>
                <a:cubicBezTo>
                  <a:pt x="17014" y="4023"/>
                  <a:pt x="13004" y="0"/>
                  <a:pt x="8377" y="0"/>
                </a:cubicBezTo>
                <a:cubicBezTo>
                  <a:pt x="3750" y="-1"/>
                  <a:pt x="0" y="3764"/>
                  <a:pt x="0" y="8408"/>
                </a:cubicBezTo>
                <a:cubicBezTo>
                  <a:pt x="0" y="13051"/>
                  <a:pt x="4010" y="17076"/>
                  <a:pt x="8636" y="17076"/>
                </a:cubicBezTo>
                <a:cubicBezTo>
                  <a:pt x="10175" y="17076"/>
                  <a:pt x="11615" y="16655"/>
                  <a:pt x="12854" y="15928"/>
                </a:cubicBezTo>
                <a:lnTo>
                  <a:pt x="17998" y="21095"/>
                </a:lnTo>
                <a:cubicBezTo>
                  <a:pt x="18502" y="21599"/>
                  <a:pt x="19318" y="21599"/>
                  <a:pt x="19821" y="21095"/>
                </a:cubicBezTo>
                <a:lnTo>
                  <a:pt x="21098" y="19813"/>
                </a:lnTo>
                <a:cubicBezTo>
                  <a:pt x="21600" y="19309"/>
                  <a:pt x="21417" y="18671"/>
                  <a:pt x="20915" y="18167"/>
                </a:cubicBezTo>
                <a:close/>
              </a:path>
            </a:pathLst>
          </a:custGeom>
          <a:solidFill>
            <a:srgbClr val="5DB6C3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5" name="Shape 215"/>
          <p:cNvSpPr/>
          <p:nvPr/>
        </p:nvSpPr>
        <p:spPr>
          <a:xfrm>
            <a:off x="985007" y="4161132"/>
            <a:ext cx="225710" cy="236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2206" y="3607"/>
                </a:moveTo>
                <a:lnTo>
                  <a:pt x="4487" y="1200"/>
                </a:lnTo>
                <a:lnTo>
                  <a:pt x="16953" y="1200"/>
                </a:lnTo>
                <a:lnTo>
                  <a:pt x="19234" y="3607"/>
                </a:lnTo>
                <a:cubicBezTo>
                  <a:pt x="19234" y="3607"/>
                  <a:pt x="2206" y="3607"/>
                  <a:pt x="2206" y="3607"/>
                </a:cubicBezTo>
                <a:close/>
                <a:moveTo>
                  <a:pt x="10720" y="13168"/>
                </a:moveTo>
                <a:cubicBezTo>
                  <a:pt x="6671" y="13168"/>
                  <a:pt x="5805" y="7652"/>
                  <a:pt x="5625" y="6516"/>
                </a:cubicBezTo>
                <a:lnTo>
                  <a:pt x="7915" y="6516"/>
                </a:lnTo>
                <a:cubicBezTo>
                  <a:pt x="8259" y="8173"/>
                  <a:pt x="9042" y="11009"/>
                  <a:pt x="10720" y="11009"/>
                </a:cubicBezTo>
                <a:cubicBezTo>
                  <a:pt x="12398" y="11009"/>
                  <a:pt x="13182" y="8173"/>
                  <a:pt x="13525" y="6516"/>
                </a:cubicBezTo>
                <a:lnTo>
                  <a:pt x="15816" y="6516"/>
                </a:lnTo>
                <a:cubicBezTo>
                  <a:pt x="15635" y="7652"/>
                  <a:pt x="14769" y="13168"/>
                  <a:pt x="10720" y="13168"/>
                </a:cubicBezTo>
                <a:close/>
                <a:moveTo>
                  <a:pt x="20843" y="2725"/>
                </a:moveTo>
                <a:cubicBezTo>
                  <a:pt x="20476" y="2418"/>
                  <a:pt x="18467" y="648"/>
                  <a:pt x="18092" y="336"/>
                </a:cubicBezTo>
                <a:cubicBezTo>
                  <a:pt x="17719" y="25"/>
                  <a:pt x="17150" y="0"/>
                  <a:pt x="16718" y="0"/>
                </a:cubicBezTo>
                <a:lnTo>
                  <a:pt x="4722" y="0"/>
                </a:lnTo>
                <a:cubicBezTo>
                  <a:pt x="4292" y="0"/>
                  <a:pt x="3722" y="25"/>
                  <a:pt x="3348" y="336"/>
                </a:cubicBezTo>
                <a:cubicBezTo>
                  <a:pt x="2973" y="648"/>
                  <a:pt x="964" y="2419"/>
                  <a:pt x="597" y="2725"/>
                </a:cubicBezTo>
                <a:cubicBezTo>
                  <a:pt x="227" y="3032"/>
                  <a:pt x="-80" y="3497"/>
                  <a:pt x="18" y="4155"/>
                </a:cubicBezTo>
                <a:cubicBezTo>
                  <a:pt x="117" y="4817"/>
                  <a:pt x="2374" y="20549"/>
                  <a:pt x="2433" y="20923"/>
                </a:cubicBezTo>
                <a:cubicBezTo>
                  <a:pt x="2490" y="21296"/>
                  <a:pt x="2829" y="21592"/>
                  <a:pt x="3241" y="21600"/>
                </a:cubicBezTo>
                <a:lnTo>
                  <a:pt x="18199" y="21600"/>
                </a:lnTo>
                <a:cubicBezTo>
                  <a:pt x="18611" y="21592"/>
                  <a:pt x="18950" y="21296"/>
                  <a:pt x="19007" y="20922"/>
                </a:cubicBezTo>
                <a:cubicBezTo>
                  <a:pt x="19066" y="20549"/>
                  <a:pt x="21323" y="4816"/>
                  <a:pt x="21423" y="4155"/>
                </a:cubicBezTo>
                <a:cubicBezTo>
                  <a:pt x="21520" y="3497"/>
                  <a:pt x="21213" y="3032"/>
                  <a:pt x="20843" y="2725"/>
                </a:cubicBezTo>
                <a:close/>
              </a:path>
            </a:pathLst>
          </a:custGeom>
          <a:solidFill>
            <a:srgbClr val="83CFD9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6" name="Shape 216"/>
          <p:cNvSpPr/>
          <p:nvPr/>
        </p:nvSpPr>
        <p:spPr>
          <a:xfrm>
            <a:off x="10927412" y="2210620"/>
            <a:ext cx="261559" cy="261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13200"/>
                </a:moveTo>
                <a:lnTo>
                  <a:pt x="2400" y="13200"/>
                </a:lnTo>
                <a:lnTo>
                  <a:pt x="2400" y="10800"/>
                </a:lnTo>
                <a:lnTo>
                  <a:pt x="19200" y="10800"/>
                </a:lnTo>
                <a:cubicBezTo>
                  <a:pt x="19200" y="10800"/>
                  <a:pt x="19200" y="13200"/>
                  <a:pt x="19200" y="13200"/>
                </a:cubicBezTo>
                <a:close/>
                <a:moveTo>
                  <a:pt x="17400" y="19200"/>
                </a:moveTo>
                <a:cubicBezTo>
                  <a:pt x="16406" y="19200"/>
                  <a:pt x="15600" y="18393"/>
                  <a:pt x="15600" y="17400"/>
                </a:cubicBezTo>
                <a:cubicBezTo>
                  <a:pt x="15600" y="16406"/>
                  <a:pt x="16406" y="15600"/>
                  <a:pt x="17400" y="15600"/>
                </a:cubicBezTo>
                <a:cubicBezTo>
                  <a:pt x="18394" y="15600"/>
                  <a:pt x="19200" y="16406"/>
                  <a:pt x="19200" y="17400"/>
                </a:cubicBezTo>
                <a:cubicBezTo>
                  <a:pt x="19200" y="18393"/>
                  <a:pt x="18394" y="19200"/>
                  <a:pt x="17400" y="19200"/>
                </a:cubicBezTo>
                <a:close/>
                <a:moveTo>
                  <a:pt x="19200" y="8400"/>
                </a:moveTo>
                <a:lnTo>
                  <a:pt x="4825" y="8400"/>
                </a:lnTo>
                <a:lnTo>
                  <a:pt x="15594" y="2082"/>
                </a:lnTo>
                <a:lnTo>
                  <a:pt x="14400" y="0"/>
                </a:lnTo>
                <a:lnTo>
                  <a:pt x="883" y="7885"/>
                </a:lnTo>
                <a:cubicBezTo>
                  <a:pt x="336" y="8204"/>
                  <a:pt x="0" y="8789"/>
                  <a:pt x="0" y="9422"/>
                </a:cubicBezTo>
                <a:lnTo>
                  <a:pt x="0" y="19200"/>
                </a:lnTo>
                <a:cubicBezTo>
                  <a:pt x="0" y="20526"/>
                  <a:pt x="1074" y="21600"/>
                  <a:pt x="2400" y="21600"/>
                </a:cubicBezTo>
                <a:lnTo>
                  <a:pt x="19200" y="21600"/>
                </a:lnTo>
                <a:cubicBezTo>
                  <a:pt x="20526" y="21600"/>
                  <a:pt x="21600" y="20526"/>
                  <a:pt x="21600" y="19200"/>
                </a:cubicBezTo>
                <a:lnTo>
                  <a:pt x="21600" y="10800"/>
                </a:lnTo>
                <a:cubicBezTo>
                  <a:pt x="21600" y="9474"/>
                  <a:pt x="20526" y="8400"/>
                  <a:pt x="19200" y="8400"/>
                </a:cubicBezTo>
                <a:close/>
              </a:path>
            </a:pathLst>
          </a:custGeom>
          <a:solidFill>
            <a:srgbClr val="83CFD9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sp>
        <p:nvSpPr>
          <p:cNvPr id="37" name="Shape 217"/>
          <p:cNvSpPr/>
          <p:nvPr/>
        </p:nvSpPr>
        <p:spPr>
          <a:xfrm>
            <a:off x="10935320" y="4191001"/>
            <a:ext cx="286990" cy="1913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77" h="21600" extrusionOk="0">
                <a:moveTo>
                  <a:pt x="20330" y="6280"/>
                </a:moveTo>
                <a:cubicBezTo>
                  <a:pt x="19690" y="6801"/>
                  <a:pt x="11804" y="13208"/>
                  <a:pt x="11411" y="13529"/>
                </a:cubicBezTo>
                <a:cubicBezTo>
                  <a:pt x="11019" y="13849"/>
                  <a:pt x="10744" y="13887"/>
                  <a:pt x="10365" y="13887"/>
                </a:cubicBezTo>
                <a:cubicBezTo>
                  <a:pt x="9987" y="13887"/>
                  <a:pt x="9712" y="13849"/>
                  <a:pt x="9320" y="13529"/>
                </a:cubicBezTo>
                <a:cubicBezTo>
                  <a:pt x="8927" y="13208"/>
                  <a:pt x="1086" y="6798"/>
                  <a:pt x="446" y="6278"/>
                </a:cubicBezTo>
                <a:cubicBezTo>
                  <a:pt x="-5" y="5911"/>
                  <a:pt x="0" y="6341"/>
                  <a:pt x="0" y="6673"/>
                </a:cubicBezTo>
                <a:cubicBezTo>
                  <a:pt x="0" y="7004"/>
                  <a:pt x="0" y="19800"/>
                  <a:pt x="0" y="19800"/>
                </a:cubicBezTo>
                <a:cubicBezTo>
                  <a:pt x="0" y="20556"/>
                  <a:pt x="653" y="21600"/>
                  <a:pt x="1154" y="21600"/>
                </a:cubicBezTo>
                <a:lnTo>
                  <a:pt x="19623" y="21600"/>
                </a:lnTo>
                <a:cubicBezTo>
                  <a:pt x="20124" y="21600"/>
                  <a:pt x="20777" y="20556"/>
                  <a:pt x="20777" y="19800"/>
                </a:cubicBezTo>
                <a:cubicBezTo>
                  <a:pt x="20777" y="19800"/>
                  <a:pt x="20777" y="7006"/>
                  <a:pt x="20777" y="6674"/>
                </a:cubicBezTo>
                <a:cubicBezTo>
                  <a:pt x="20777" y="6343"/>
                  <a:pt x="20782" y="5913"/>
                  <a:pt x="20330" y="6280"/>
                </a:cubicBezTo>
                <a:close/>
                <a:moveTo>
                  <a:pt x="663" y="2315"/>
                </a:moveTo>
                <a:cubicBezTo>
                  <a:pt x="1226" y="2786"/>
                  <a:pt x="9029" y="9324"/>
                  <a:pt x="9320" y="9567"/>
                </a:cubicBezTo>
                <a:cubicBezTo>
                  <a:pt x="9610" y="9810"/>
                  <a:pt x="9987" y="9925"/>
                  <a:pt x="10365" y="9925"/>
                </a:cubicBezTo>
                <a:cubicBezTo>
                  <a:pt x="10744" y="9925"/>
                  <a:pt x="11120" y="9810"/>
                  <a:pt x="11411" y="9567"/>
                </a:cubicBezTo>
                <a:cubicBezTo>
                  <a:pt x="11702" y="9324"/>
                  <a:pt x="19505" y="2786"/>
                  <a:pt x="20068" y="2315"/>
                </a:cubicBezTo>
                <a:cubicBezTo>
                  <a:pt x="20633" y="1841"/>
                  <a:pt x="21166" y="0"/>
                  <a:pt x="20131" y="0"/>
                </a:cubicBezTo>
                <a:lnTo>
                  <a:pt x="602" y="0"/>
                </a:lnTo>
                <a:cubicBezTo>
                  <a:pt x="-434" y="0"/>
                  <a:pt x="99" y="1841"/>
                  <a:pt x="663" y="2315"/>
                </a:cubicBezTo>
                <a:close/>
              </a:path>
            </a:pathLst>
          </a:custGeom>
          <a:solidFill>
            <a:srgbClr val="5DB6C3"/>
          </a:solidFill>
          <a:ln w="12700">
            <a:miter lim="400000"/>
          </a:ln>
        </p:spPr>
        <p:txBody>
          <a:bodyPr lIns="43656" tIns="43656" rIns="43656" bIns="43656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38" name="Group 16"/>
          <p:cNvGrpSpPr/>
          <p:nvPr/>
        </p:nvGrpSpPr>
        <p:grpSpPr>
          <a:xfrm>
            <a:off x="4027641" y="1665673"/>
            <a:ext cx="4119560" cy="4093942"/>
            <a:chOff x="4036220" y="1625394"/>
            <a:chExt cx="4119560" cy="4093942"/>
          </a:xfrm>
        </p:grpSpPr>
        <p:sp>
          <p:nvSpPr>
            <p:cNvPr id="39" name="Freeform 17"/>
            <p:cNvSpPr/>
            <p:nvPr/>
          </p:nvSpPr>
          <p:spPr>
            <a:xfrm rot="18900000">
              <a:off x="4036220" y="2242508"/>
              <a:ext cx="1616905" cy="388383"/>
            </a:xfrm>
            <a:custGeom>
              <a:avLst/>
              <a:gdLst>
                <a:gd name="connsiteX0" fmla="*/ 0 w 1011022"/>
                <a:gd name="connsiteY0" fmla="*/ 0 h 242849"/>
                <a:gd name="connsiteX1" fmla="*/ 1011022 w 1011022"/>
                <a:gd name="connsiteY1" fmla="*/ 0 h 242849"/>
                <a:gd name="connsiteX2" fmla="*/ 1011022 w 1011022"/>
                <a:gd name="connsiteY2" fmla="*/ 242849 h 242849"/>
                <a:gd name="connsiteX3" fmla="*/ 0 w 1011022"/>
                <a:gd name="connsiteY3" fmla="*/ 242849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022" h="242849">
                  <a:moveTo>
                    <a:pt x="0" y="0"/>
                  </a:moveTo>
                  <a:lnTo>
                    <a:pt x="1011022" y="0"/>
                  </a:lnTo>
                  <a:lnTo>
                    <a:pt x="1011022" y="242849"/>
                  </a:lnTo>
                  <a:lnTo>
                    <a:pt x="0" y="242849"/>
                  </a:lnTo>
                  <a:close/>
                </a:path>
              </a:pathLst>
            </a:custGeom>
            <a:solidFill>
              <a:srgbClr val="3B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0" name="Freeform 18"/>
            <p:cNvSpPr/>
            <p:nvPr/>
          </p:nvSpPr>
          <p:spPr>
            <a:xfrm rot="21590568">
              <a:off x="4133199" y="2869885"/>
              <a:ext cx="1537190" cy="388383"/>
            </a:xfrm>
            <a:custGeom>
              <a:avLst/>
              <a:gdLst>
                <a:gd name="connsiteX0" fmla="*/ 0 w 961178"/>
                <a:gd name="connsiteY0" fmla="*/ 0 h 242849"/>
                <a:gd name="connsiteX1" fmla="*/ 961178 w 961178"/>
                <a:gd name="connsiteY1" fmla="*/ 0 h 242849"/>
                <a:gd name="connsiteX2" fmla="*/ 961178 w 961178"/>
                <a:gd name="connsiteY2" fmla="*/ 242849 h 242849"/>
                <a:gd name="connsiteX3" fmla="*/ 241521 w 961178"/>
                <a:gd name="connsiteY3" fmla="*/ 242849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178" h="242849">
                  <a:moveTo>
                    <a:pt x="0" y="0"/>
                  </a:moveTo>
                  <a:lnTo>
                    <a:pt x="961178" y="0"/>
                  </a:lnTo>
                  <a:lnTo>
                    <a:pt x="961178" y="242849"/>
                  </a:lnTo>
                  <a:lnTo>
                    <a:pt x="241521" y="242849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1" name="Freeform 19"/>
            <p:cNvSpPr/>
            <p:nvPr/>
          </p:nvSpPr>
          <p:spPr>
            <a:xfrm rot="2700000" flipH="1">
              <a:off x="6538875" y="2239655"/>
              <a:ext cx="1616905" cy="388383"/>
            </a:xfrm>
            <a:custGeom>
              <a:avLst/>
              <a:gdLst>
                <a:gd name="connsiteX0" fmla="*/ 0 w 1011022"/>
                <a:gd name="connsiteY0" fmla="*/ 0 h 242849"/>
                <a:gd name="connsiteX1" fmla="*/ 1011022 w 1011022"/>
                <a:gd name="connsiteY1" fmla="*/ 0 h 242849"/>
                <a:gd name="connsiteX2" fmla="*/ 1011022 w 1011022"/>
                <a:gd name="connsiteY2" fmla="*/ 242849 h 242849"/>
                <a:gd name="connsiteX3" fmla="*/ 0 w 1011022"/>
                <a:gd name="connsiteY3" fmla="*/ 242849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022" h="242849">
                  <a:moveTo>
                    <a:pt x="0" y="0"/>
                  </a:moveTo>
                  <a:lnTo>
                    <a:pt x="1011022" y="0"/>
                  </a:lnTo>
                  <a:lnTo>
                    <a:pt x="1011022" y="242849"/>
                  </a:lnTo>
                  <a:lnTo>
                    <a:pt x="0" y="242849"/>
                  </a:lnTo>
                  <a:close/>
                </a:path>
              </a:pathLst>
            </a:custGeom>
            <a:solidFill>
              <a:srgbClr val="49B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2" name="Freeform 20"/>
            <p:cNvSpPr/>
            <p:nvPr/>
          </p:nvSpPr>
          <p:spPr>
            <a:xfrm rot="9432" flipH="1">
              <a:off x="6076489" y="2866421"/>
              <a:ext cx="1982313" cy="388383"/>
            </a:xfrm>
            <a:custGeom>
              <a:avLst/>
              <a:gdLst>
                <a:gd name="connsiteX0" fmla="*/ 961178 w 1239505"/>
                <a:gd name="connsiteY0" fmla="*/ 0 h 242849"/>
                <a:gd name="connsiteX1" fmla="*/ 0 w 1239505"/>
                <a:gd name="connsiteY1" fmla="*/ 0 h 242849"/>
                <a:gd name="connsiteX2" fmla="*/ 241521 w 1239505"/>
                <a:gd name="connsiteY2" fmla="*/ 242849 h 242849"/>
                <a:gd name="connsiteX3" fmla="*/ 961178 w 1239505"/>
                <a:gd name="connsiteY3" fmla="*/ 242849 h 242849"/>
                <a:gd name="connsiteX4" fmla="*/ 961178 w 1239505"/>
                <a:gd name="connsiteY4" fmla="*/ 240299 h 242849"/>
                <a:gd name="connsiteX5" fmla="*/ 1238850 w 1239505"/>
                <a:gd name="connsiteY5" fmla="*/ 241061 h 242849"/>
                <a:gd name="connsiteX6" fmla="*/ 1239505 w 1239505"/>
                <a:gd name="connsiteY6" fmla="*/ 2342 h 242849"/>
                <a:gd name="connsiteX7" fmla="*/ 961178 w 1239505"/>
                <a:gd name="connsiteY7" fmla="*/ 1578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9505" h="242849">
                  <a:moveTo>
                    <a:pt x="961178" y="0"/>
                  </a:moveTo>
                  <a:lnTo>
                    <a:pt x="0" y="0"/>
                  </a:lnTo>
                  <a:lnTo>
                    <a:pt x="241521" y="242849"/>
                  </a:lnTo>
                  <a:lnTo>
                    <a:pt x="961178" y="242849"/>
                  </a:lnTo>
                  <a:lnTo>
                    <a:pt x="961178" y="240299"/>
                  </a:lnTo>
                  <a:lnTo>
                    <a:pt x="1238850" y="241061"/>
                  </a:lnTo>
                  <a:lnTo>
                    <a:pt x="1239505" y="2342"/>
                  </a:lnTo>
                  <a:lnTo>
                    <a:pt x="961178" y="1578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3" name="Freeform 21"/>
            <p:cNvSpPr/>
            <p:nvPr/>
          </p:nvSpPr>
          <p:spPr>
            <a:xfrm rot="18900000" flipH="1" flipV="1">
              <a:off x="6538875" y="4716459"/>
              <a:ext cx="1616905" cy="388383"/>
            </a:xfrm>
            <a:custGeom>
              <a:avLst/>
              <a:gdLst>
                <a:gd name="connsiteX0" fmla="*/ 0 w 1011022"/>
                <a:gd name="connsiteY0" fmla="*/ 0 h 242849"/>
                <a:gd name="connsiteX1" fmla="*/ 1011022 w 1011022"/>
                <a:gd name="connsiteY1" fmla="*/ 0 h 242849"/>
                <a:gd name="connsiteX2" fmla="*/ 1011022 w 1011022"/>
                <a:gd name="connsiteY2" fmla="*/ 242849 h 242849"/>
                <a:gd name="connsiteX3" fmla="*/ 0 w 1011022"/>
                <a:gd name="connsiteY3" fmla="*/ 242849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022" h="242849">
                  <a:moveTo>
                    <a:pt x="0" y="0"/>
                  </a:moveTo>
                  <a:lnTo>
                    <a:pt x="1011022" y="0"/>
                  </a:lnTo>
                  <a:lnTo>
                    <a:pt x="1011022" y="242849"/>
                  </a:lnTo>
                  <a:lnTo>
                    <a:pt x="0" y="242849"/>
                  </a:lnTo>
                  <a:close/>
                </a:path>
              </a:pathLst>
            </a:custGeom>
            <a:solidFill>
              <a:srgbClr val="3B93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4" name="Freeform 22"/>
            <p:cNvSpPr/>
            <p:nvPr/>
          </p:nvSpPr>
          <p:spPr>
            <a:xfrm rot="5390568" flipH="1" flipV="1">
              <a:off x="5741906" y="4464368"/>
              <a:ext cx="1945033" cy="391095"/>
            </a:xfrm>
            <a:custGeom>
              <a:avLst/>
              <a:gdLst>
                <a:gd name="connsiteX0" fmla="*/ 1216195 w 1216195"/>
                <a:gd name="connsiteY0" fmla="*/ 5826 h 244545"/>
                <a:gd name="connsiteX1" fmla="*/ 1215541 w 1216195"/>
                <a:gd name="connsiteY1" fmla="*/ 244545 h 244545"/>
                <a:gd name="connsiteX2" fmla="*/ 597386 w 1216195"/>
                <a:gd name="connsiteY2" fmla="*/ 242849 h 244545"/>
                <a:gd name="connsiteX3" fmla="*/ 0 w 1216195"/>
                <a:gd name="connsiteY3" fmla="*/ 242849 h 244545"/>
                <a:gd name="connsiteX4" fmla="*/ 0 w 1216195"/>
                <a:gd name="connsiteY4" fmla="*/ 240814 h 244545"/>
                <a:gd name="connsiteX5" fmla="*/ 242139 w 1216195"/>
                <a:gd name="connsiteY5" fmla="*/ 0 h 244545"/>
                <a:gd name="connsiteX6" fmla="*/ 964420 w 1216195"/>
                <a:gd name="connsiteY6" fmla="*/ 0 h 244545"/>
                <a:gd name="connsiteX7" fmla="*/ 964420 w 1216195"/>
                <a:gd name="connsiteY7" fmla="*/ 5135 h 24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6195" h="244545">
                  <a:moveTo>
                    <a:pt x="1216195" y="5826"/>
                  </a:moveTo>
                  <a:lnTo>
                    <a:pt x="1215541" y="244545"/>
                  </a:lnTo>
                  <a:lnTo>
                    <a:pt x="597386" y="242849"/>
                  </a:lnTo>
                  <a:lnTo>
                    <a:pt x="0" y="242849"/>
                  </a:lnTo>
                  <a:lnTo>
                    <a:pt x="0" y="240814"/>
                  </a:lnTo>
                  <a:lnTo>
                    <a:pt x="242139" y="0"/>
                  </a:lnTo>
                  <a:lnTo>
                    <a:pt x="964420" y="0"/>
                  </a:lnTo>
                  <a:lnTo>
                    <a:pt x="964420" y="5135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5" name="Freeform 23"/>
            <p:cNvSpPr/>
            <p:nvPr/>
          </p:nvSpPr>
          <p:spPr>
            <a:xfrm rot="2700000" flipV="1">
              <a:off x="4033241" y="4716692"/>
              <a:ext cx="1616905" cy="388383"/>
            </a:xfrm>
            <a:custGeom>
              <a:avLst/>
              <a:gdLst>
                <a:gd name="connsiteX0" fmla="*/ 0 w 1011022"/>
                <a:gd name="connsiteY0" fmla="*/ 0 h 242849"/>
                <a:gd name="connsiteX1" fmla="*/ 1011022 w 1011022"/>
                <a:gd name="connsiteY1" fmla="*/ 0 h 242849"/>
                <a:gd name="connsiteX2" fmla="*/ 1011022 w 1011022"/>
                <a:gd name="connsiteY2" fmla="*/ 242849 h 242849"/>
                <a:gd name="connsiteX3" fmla="*/ 0 w 1011022"/>
                <a:gd name="connsiteY3" fmla="*/ 242849 h 242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1022" h="242849">
                  <a:moveTo>
                    <a:pt x="0" y="0"/>
                  </a:moveTo>
                  <a:lnTo>
                    <a:pt x="1011022" y="0"/>
                  </a:lnTo>
                  <a:lnTo>
                    <a:pt x="1011022" y="242849"/>
                  </a:lnTo>
                  <a:lnTo>
                    <a:pt x="0" y="242849"/>
                  </a:lnTo>
                  <a:close/>
                </a:path>
              </a:pathLst>
            </a:custGeom>
            <a:solidFill>
              <a:srgbClr val="49B8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6" name="Freeform 24"/>
            <p:cNvSpPr/>
            <p:nvPr/>
          </p:nvSpPr>
          <p:spPr>
            <a:xfrm>
              <a:off x="5282075" y="1715441"/>
              <a:ext cx="392613" cy="1989072"/>
            </a:xfrm>
            <a:custGeom>
              <a:avLst/>
              <a:gdLst>
                <a:gd name="connsiteX0" fmla="*/ 2035 w 245494"/>
                <a:gd name="connsiteY0" fmla="*/ 0 h 1243732"/>
                <a:gd name="connsiteX1" fmla="*/ 243512 w 245494"/>
                <a:gd name="connsiteY1" fmla="*/ 241477 h 1243732"/>
                <a:gd name="connsiteX2" fmla="*/ 245494 w 245494"/>
                <a:gd name="connsiteY2" fmla="*/ 963756 h 1243732"/>
                <a:gd name="connsiteX3" fmla="*/ 241621 w 245494"/>
                <a:gd name="connsiteY3" fmla="*/ 963766 h 1243732"/>
                <a:gd name="connsiteX4" fmla="*/ 241621 w 245494"/>
                <a:gd name="connsiteY4" fmla="*/ 1243732 h 1243732"/>
                <a:gd name="connsiteX5" fmla="*/ 2901 w 245494"/>
                <a:gd name="connsiteY5" fmla="*/ 1243732 h 1243732"/>
                <a:gd name="connsiteX6" fmla="*/ 2901 w 245494"/>
                <a:gd name="connsiteY6" fmla="*/ 964422 h 1243732"/>
                <a:gd name="connsiteX7" fmla="*/ 2646 w 245494"/>
                <a:gd name="connsiteY7" fmla="*/ 964422 h 1243732"/>
                <a:gd name="connsiteX8" fmla="*/ 0 w 245494"/>
                <a:gd name="connsiteY8" fmla="*/ 5 h 124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494" h="1243732">
                  <a:moveTo>
                    <a:pt x="2035" y="0"/>
                  </a:moveTo>
                  <a:lnTo>
                    <a:pt x="243512" y="241477"/>
                  </a:lnTo>
                  <a:lnTo>
                    <a:pt x="245494" y="963756"/>
                  </a:lnTo>
                  <a:lnTo>
                    <a:pt x="241621" y="963766"/>
                  </a:lnTo>
                  <a:lnTo>
                    <a:pt x="241621" y="1243732"/>
                  </a:lnTo>
                  <a:lnTo>
                    <a:pt x="2901" y="1243732"/>
                  </a:lnTo>
                  <a:lnTo>
                    <a:pt x="2901" y="964422"/>
                  </a:lnTo>
                  <a:lnTo>
                    <a:pt x="2646" y="96442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7" name="Freeform 25"/>
            <p:cNvSpPr/>
            <p:nvPr/>
          </p:nvSpPr>
          <p:spPr>
            <a:xfrm>
              <a:off x="5279095" y="3704107"/>
              <a:ext cx="392613" cy="1928036"/>
            </a:xfrm>
            <a:custGeom>
              <a:avLst/>
              <a:gdLst>
                <a:gd name="connsiteX0" fmla="*/ 4764 w 245494"/>
                <a:gd name="connsiteY0" fmla="*/ 0 h 1205567"/>
                <a:gd name="connsiteX1" fmla="*/ 243484 w 245494"/>
                <a:gd name="connsiteY1" fmla="*/ 0 h 1205567"/>
                <a:gd name="connsiteX2" fmla="*/ 243484 w 245494"/>
                <a:gd name="connsiteY2" fmla="*/ 241806 h 1205567"/>
                <a:gd name="connsiteX3" fmla="*/ 245494 w 245494"/>
                <a:gd name="connsiteY3" fmla="*/ 241812 h 1205567"/>
                <a:gd name="connsiteX4" fmla="*/ 243512 w 245494"/>
                <a:gd name="connsiteY4" fmla="*/ 964090 h 1205567"/>
                <a:gd name="connsiteX5" fmla="*/ 2035 w 245494"/>
                <a:gd name="connsiteY5" fmla="*/ 1205567 h 1205567"/>
                <a:gd name="connsiteX6" fmla="*/ 0 w 245494"/>
                <a:gd name="connsiteY6" fmla="*/ 1205562 h 1205567"/>
                <a:gd name="connsiteX7" fmla="*/ 2646 w 245494"/>
                <a:gd name="connsiteY7" fmla="*/ 241145 h 1205567"/>
                <a:gd name="connsiteX8" fmla="*/ 4764 w 245494"/>
                <a:gd name="connsiteY8" fmla="*/ 241151 h 1205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494" h="1205567">
                  <a:moveTo>
                    <a:pt x="4764" y="0"/>
                  </a:moveTo>
                  <a:lnTo>
                    <a:pt x="243484" y="0"/>
                  </a:lnTo>
                  <a:lnTo>
                    <a:pt x="243484" y="241806"/>
                  </a:lnTo>
                  <a:lnTo>
                    <a:pt x="245494" y="241812"/>
                  </a:lnTo>
                  <a:lnTo>
                    <a:pt x="243512" y="964090"/>
                  </a:lnTo>
                  <a:lnTo>
                    <a:pt x="2035" y="1205567"/>
                  </a:lnTo>
                  <a:lnTo>
                    <a:pt x="0" y="1205562"/>
                  </a:lnTo>
                  <a:lnTo>
                    <a:pt x="2646" y="241145"/>
                  </a:lnTo>
                  <a:lnTo>
                    <a:pt x="4764" y="241151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8" name="Rectangle 26"/>
            <p:cNvSpPr/>
            <p:nvPr/>
          </p:nvSpPr>
          <p:spPr>
            <a:xfrm rot="16200000">
              <a:off x="5300892" y="2463573"/>
              <a:ext cx="381779" cy="1189923"/>
            </a:xfrm>
            <a:prstGeom prst="rect">
              <a:avLst/>
            </a:pr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49" name="Freeform 27"/>
            <p:cNvSpPr/>
            <p:nvPr/>
          </p:nvSpPr>
          <p:spPr>
            <a:xfrm rot="16200000">
              <a:off x="6880870" y="3301111"/>
              <a:ext cx="391540" cy="1965384"/>
            </a:xfrm>
            <a:custGeom>
              <a:avLst/>
              <a:gdLst>
                <a:gd name="connsiteX0" fmla="*/ 244823 w 244823"/>
                <a:gd name="connsiteY0" fmla="*/ 986734 h 1228920"/>
                <a:gd name="connsiteX1" fmla="*/ 2637 w 244823"/>
                <a:gd name="connsiteY1" fmla="*/ 1228920 h 1228920"/>
                <a:gd name="connsiteX2" fmla="*/ 0 w 244823"/>
                <a:gd name="connsiteY2" fmla="*/ 267746 h 1228920"/>
                <a:gd name="connsiteX3" fmla="*/ 2077 w 244823"/>
                <a:gd name="connsiteY3" fmla="*/ 267740 h 1228920"/>
                <a:gd name="connsiteX4" fmla="*/ 2077 w 244823"/>
                <a:gd name="connsiteY4" fmla="*/ 0 h 1228920"/>
                <a:gd name="connsiteX5" fmla="*/ 240797 w 244823"/>
                <a:gd name="connsiteY5" fmla="*/ 0 h 1228920"/>
                <a:gd name="connsiteX6" fmla="*/ 240797 w 244823"/>
                <a:gd name="connsiteY6" fmla="*/ 267086 h 1228920"/>
                <a:gd name="connsiteX7" fmla="*/ 242848 w 244823"/>
                <a:gd name="connsiteY7" fmla="*/ 267080 h 122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823" h="1228920">
                  <a:moveTo>
                    <a:pt x="244823" y="986734"/>
                  </a:moveTo>
                  <a:lnTo>
                    <a:pt x="2637" y="1228920"/>
                  </a:lnTo>
                  <a:lnTo>
                    <a:pt x="0" y="267746"/>
                  </a:lnTo>
                  <a:lnTo>
                    <a:pt x="2077" y="267740"/>
                  </a:lnTo>
                  <a:lnTo>
                    <a:pt x="2077" y="0"/>
                  </a:lnTo>
                  <a:lnTo>
                    <a:pt x="240797" y="0"/>
                  </a:lnTo>
                  <a:lnTo>
                    <a:pt x="240797" y="267086"/>
                  </a:lnTo>
                  <a:lnTo>
                    <a:pt x="242848" y="26708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0" name="Freeform 28"/>
            <p:cNvSpPr/>
            <p:nvPr/>
          </p:nvSpPr>
          <p:spPr>
            <a:xfrm rot="5400000">
              <a:off x="4917568" y="3300388"/>
              <a:ext cx="391540" cy="1967294"/>
            </a:xfrm>
            <a:custGeom>
              <a:avLst/>
              <a:gdLst>
                <a:gd name="connsiteX0" fmla="*/ 0 w 244823"/>
                <a:gd name="connsiteY0" fmla="*/ 987928 h 1230114"/>
                <a:gd name="connsiteX1" fmla="*/ 1975 w 244823"/>
                <a:gd name="connsiteY1" fmla="*/ 268274 h 1230114"/>
                <a:gd name="connsiteX2" fmla="*/ 5761 w 244823"/>
                <a:gd name="connsiteY2" fmla="*/ 268284 h 1230114"/>
                <a:gd name="connsiteX3" fmla="*/ 5761 w 244823"/>
                <a:gd name="connsiteY3" fmla="*/ 0 h 1230114"/>
                <a:gd name="connsiteX4" fmla="*/ 244481 w 244823"/>
                <a:gd name="connsiteY4" fmla="*/ 0 h 1230114"/>
                <a:gd name="connsiteX5" fmla="*/ 244481 w 244823"/>
                <a:gd name="connsiteY5" fmla="*/ 268939 h 1230114"/>
                <a:gd name="connsiteX6" fmla="*/ 244823 w 244823"/>
                <a:gd name="connsiteY6" fmla="*/ 268940 h 1230114"/>
                <a:gd name="connsiteX7" fmla="*/ 244481 w 244823"/>
                <a:gd name="connsiteY7" fmla="*/ 393597 h 1230114"/>
                <a:gd name="connsiteX8" fmla="*/ 244481 w 244823"/>
                <a:gd name="connsiteY8" fmla="*/ 744038 h 1230114"/>
                <a:gd name="connsiteX9" fmla="*/ 243520 w 244823"/>
                <a:gd name="connsiteY9" fmla="*/ 744038 h 1230114"/>
                <a:gd name="connsiteX10" fmla="*/ 242186 w 244823"/>
                <a:gd name="connsiteY10" fmla="*/ 1230114 h 123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823" h="1230114">
                  <a:moveTo>
                    <a:pt x="0" y="987928"/>
                  </a:moveTo>
                  <a:lnTo>
                    <a:pt x="1975" y="268274"/>
                  </a:lnTo>
                  <a:lnTo>
                    <a:pt x="5761" y="268284"/>
                  </a:lnTo>
                  <a:lnTo>
                    <a:pt x="5761" y="0"/>
                  </a:lnTo>
                  <a:lnTo>
                    <a:pt x="244481" y="0"/>
                  </a:lnTo>
                  <a:lnTo>
                    <a:pt x="244481" y="268939"/>
                  </a:lnTo>
                  <a:lnTo>
                    <a:pt x="244823" y="268940"/>
                  </a:lnTo>
                  <a:lnTo>
                    <a:pt x="244481" y="393597"/>
                  </a:lnTo>
                  <a:lnTo>
                    <a:pt x="244481" y="744038"/>
                  </a:lnTo>
                  <a:lnTo>
                    <a:pt x="243520" y="744038"/>
                  </a:lnTo>
                  <a:lnTo>
                    <a:pt x="242186" y="1230114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1" name="Freeform 29"/>
            <p:cNvSpPr/>
            <p:nvPr/>
          </p:nvSpPr>
          <p:spPr>
            <a:xfrm>
              <a:off x="6517312" y="1712588"/>
              <a:ext cx="392613" cy="1982707"/>
            </a:xfrm>
            <a:custGeom>
              <a:avLst/>
              <a:gdLst>
                <a:gd name="connsiteX0" fmla="*/ 243459 w 245494"/>
                <a:gd name="connsiteY0" fmla="*/ 0 h 1239752"/>
                <a:gd name="connsiteX1" fmla="*/ 245494 w 245494"/>
                <a:gd name="connsiteY1" fmla="*/ 5 h 1239752"/>
                <a:gd name="connsiteX2" fmla="*/ 244134 w 245494"/>
                <a:gd name="connsiteY2" fmla="*/ 495714 h 1239752"/>
                <a:gd name="connsiteX3" fmla="*/ 244161 w 245494"/>
                <a:gd name="connsiteY3" fmla="*/ 495714 h 1239752"/>
                <a:gd name="connsiteX4" fmla="*/ 244161 w 245494"/>
                <a:gd name="connsiteY4" fmla="*/ 1239752 h 1239752"/>
                <a:gd name="connsiteX5" fmla="*/ 5441 w 245494"/>
                <a:gd name="connsiteY5" fmla="*/ 1239752 h 1239752"/>
                <a:gd name="connsiteX6" fmla="*/ 5441 w 245494"/>
                <a:gd name="connsiteY6" fmla="*/ 963771 h 1239752"/>
                <a:gd name="connsiteX7" fmla="*/ 0 w 245494"/>
                <a:gd name="connsiteY7" fmla="*/ 963756 h 1239752"/>
                <a:gd name="connsiteX8" fmla="*/ 1982 w 245494"/>
                <a:gd name="connsiteY8" fmla="*/ 241477 h 123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494" h="1239752">
                  <a:moveTo>
                    <a:pt x="243459" y="0"/>
                  </a:moveTo>
                  <a:lnTo>
                    <a:pt x="245494" y="5"/>
                  </a:lnTo>
                  <a:lnTo>
                    <a:pt x="244134" y="495714"/>
                  </a:lnTo>
                  <a:lnTo>
                    <a:pt x="244161" y="495714"/>
                  </a:lnTo>
                  <a:lnTo>
                    <a:pt x="244161" y="1239752"/>
                  </a:lnTo>
                  <a:lnTo>
                    <a:pt x="5441" y="1239752"/>
                  </a:lnTo>
                  <a:lnTo>
                    <a:pt x="5441" y="963771"/>
                  </a:lnTo>
                  <a:lnTo>
                    <a:pt x="0" y="963756"/>
                  </a:lnTo>
                  <a:lnTo>
                    <a:pt x="1982" y="241477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2" name="Freeform 30"/>
            <p:cNvSpPr/>
            <p:nvPr/>
          </p:nvSpPr>
          <p:spPr>
            <a:xfrm>
              <a:off x="5866459" y="2831525"/>
              <a:ext cx="229300" cy="458600"/>
            </a:xfrm>
            <a:custGeom>
              <a:avLst/>
              <a:gdLst>
                <a:gd name="connsiteX0" fmla="*/ 229300 w 229300"/>
                <a:gd name="connsiteY0" fmla="*/ 0 h 458600"/>
                <a:gd name="connsiteX1" fmla="*/ 229300 w 229300"/>
                <a:gd name="connsiteY1" fmla="*/ 458600 h 458600"/>
                <a:gd name="connsiteX2" fmla="*/ 0 w 229300"/>
                <a:gd name="connsiteY2" fmla="*/ 229300 h 458600"/>
                <a:gd name="connsiteX3" fmla="*/ 229300 w 229300"/>
                <a:gd name="connsiteY3" fmla="*/ 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00" h="458600">
                  <a:moveTo>
                    <a:pt x="229300" y="0"/>
                  </a:moveTo>
                  <a:lnTo>
                    <a:pt x="229300" y="458600"/>
                  </a:lnTo>
                  <a:cubicBezTo>
                    <a:pt x="102661" y="458600"/>
                    <a:pt x="0" y="355939"/>
                    <a:pt x="0" y="229300"/>
                  </a:cubicBezTo>
                  <a:cubicBezTo>
                    <a:pt x="0" y="102661"/>
                    <a:pt x="102661" y="0"/>
                    <a:pt x="229300" y="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3" name="Freeform 31"/>
            <p:cNvSpPr/>
            <p:nvPr/>
          </p:nvSpPr>
          <p:spPr>
            <a:xfrm>
              <a:off x="6093132" y="2831641"/>
              <a:ext cx="229300" cy="458600"/>
            </a:xfrm>
            <a:custGeom>
              <a:avLst/>
              <a:gdLst>
                <a:gd name="connsiteX0" fmla="*/ 0 w 229300"/>
                <a:gd name="connsiteY0" fmla="*/ 0 h 458600"/>
                <a:gd name="connsiteX1" fmla="*/ 229300 w 229300"/>
                <a:gd name="connsiteY1" fmla="*/ 229300 h 458600"/>
                <a:gd name="connsiteX2" fmla="*/ 0 w 229300"/>
                <a:gd name="connsiteY2" fmla="*/ 45860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00" h="458600">
                  <a:moveTo>
                    <a:pt x="0" y="0"/>
                  </a:moveTo>
                  <a:cubicBezTo>
                    <a:pt x="126639" y="0"/>
                    <a:pt x="229300" y="102661"/>
                    <a:pt x="229300" y="229300"/>
                  </a:cubicBezTo>
                  <a:cubicBezTo>
                    <a:pt x="229300" y="355939"/>
                    <a:pt x="126639" y="458600"/>
                    <a:pt x="0" y="45860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4" name="Freeform 32"/>
            <p:cNvSpPr/>
            <p:nvPr/>
          </p:nvSpPr>
          <p:spPr>
            <a:xfrm rot="5400000">
              <a:off x="5360809" y="3373068"/>
              <a:ext cx="229300" cy="458600"/>
            </a:xfrm>
            <a:custGeom>
              <a:avLst/>
              <a:gdLst>
                <a:gd name="connsiteX0" fmla="*/ 229300 w 229300"/>
                <a:gd name="connsiteY0" fmla="*/ 0 h 458600"/>
                <a:gd name="connsiteX1" fmla="*/ 229300 w 229300"/>
                <a:gd name="connsiteY1" fmla="*/ 458600 h 458600"/>
                <a:gd name="connsiteX2" fmla="*/ 0 w 229300"/>
                <a:gd name="connsiteY2" fmla="*/ 229300 h 458600"/>
                <a:gd name="connsiteX3" fmla="*/ 229300 w 229300"/>
                <a:gd name="connsiteY3" fmla="*/ 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00" h="458600">
                  <a:moveTo>
                    <a:pt x="229300" y="0"/>
                  </a:moveTo>
                  <a:lnTo>
                    <a:pt x="229300" y="458600"/>
                  </a:lnTo>
                  <a:cubicBezTo>
                    <a:pt x="102661" y="458600"/>
                    <a:pt x="0" y="355939"/>
                    <a:pt x="0" y="229300"/>
                  </a:cubicBezTo>
                  <a:cubicBezTo>
                    <a:pt x="0" y="102661"/>
                    <a:pt x="102661" y="0"/>
                    <a:pt x="229300" y="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59" name="Freeform 33"/>
            <p:cNvSpPr/>
            <p:nvPr/>
          </p:nvSpPr>
          <p:spPr>
            <a:xfrm rot="5400000">
              <a:off x="5360693" y="3599741"/>
              <a:ext cx="229300" cy="458600"/>
            </a:xfrm>
            <a:custGeom>
              <a:avLst/>
              <a:gdLst>
                <a:gd name="connsiteX0" fmla="*/ 0 w 229300"/>
                <a:gd name="connsiteY0" fmla="*/ 0 h 458600"/>
                <a:gd name="connsiteX1" fmla="*/ 229300 w 229300"/>
                <a:gd name="connsiteY1" fmla="*/ 229300 h 458600"/>
                <a:gd name="connsiteX2" fmla="*/ 0 w 229300"/>
                <a:gd name="connsiteY2" fmla="*/ 45860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00" h="458600">
                  <a:moveTo>
                    <a:pt x="0" y="0"/>
                  </a:moveTo>
                  <a:cubicBezTo>
                    <a:pt x="126639" y="0"/>
                    <a:pt x="229300" y="102661"/>
                    <a:pt x="229300" y="229300"/>
                  </a:cubicBezTo>
                  <a:cubicBezTo>
                    <a:pt x="229300" y="355939"/>
                    <a:pt x="126639" y="458600"/>
                    <a:pt x="0" y="45860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60" name="Freeform 34"/>
            <p:cNvSpPr/>
            <p:nvPr/>
          </p:nvSpPr>
          <p:spPr>
            <a:xfrm rot="5400000">
              <a:off x="6608632" y="3360157"/>
              <a:ext cx="229300" cy="458600"/>
            </a:xfrm>
            <a:custGeom>
              <a:avLst/>
              <a:gdLst>
                <a:gd name="connsiteX0" fmla="*/ 229300 w 229300"/>
                <a:gd name="connsiteY0" fmla="*/ 0 h 458600"/>
                <a:gd name="connsiteX1" fmla="*/ 229300 w 229300"/>
                <a:gd name="connsiteY1" fmla="*/ 458600 h 458600"/>
                <a:gd name="connsiteX2" fmla="*/ 0 w 229300"/>
                <a:gd name="connsiteY2" fmla="*/ 229300 h 458600"/>
                <a:gd name="connsiteX3" fmla="*/ 229300 w 229300"/>
                <a:gd name="connsiteY3" fmla="*/ 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00" h="458600">
                  <a:moveTo>
                    <a:pt x="229300" y="0"/>
                  </a:moveTo>
                  <a:lnTo>
                    <a:pt x="229300" y="458600"/>
                  </a:lnTo>
                  <a:cubicBezTo>
                    <a:pt x="102661" y="458600"/>
                    <a:pt x="0" y="355939"/>
                    <a:pt x="0" y="229300"/>
                  </a:cubicBezTo>
                  <a:cubicBezTo>
                    <a:pt x="0" y="102661"/>
                    <a:pt x="102661" y="0"/>
                    <a:pt x="229300" y="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61" name="Freeform 35"/>
            <p:cNvSpPr/>
            <p:nvPr/>
          </p:nvSpPr>
          <p:spPr>
            <a:xfrm rot="5400000">
              <a:off x="6608516" y="3586830"/>
              <a:ext cx="229300" cy="458600"/>
            </a:xfrm>
            <a:custGeom>
              <a:avLst/>
              <a:gdLst>
                <a:gd name="connsiteX0" fmla="*/ 0 w 229300"/>
                <a:gd name="connsiteY0" fmla="*/ 0 h 458600"/>
                <a:gd name="connsiteX1" fmla="*/ 229300 w 229300"/>
                <a:gd name="connsiteY1" fmla="*/ 229300 h 458600"/>
                <a:gd name="connsiteX2" fmla="*/ 0 w 229300"/>
                <a:gd name="connsiteY2" fmla="*/ 45860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00" h="458600">
                  <a:moveTo>
                    <a:pt x="0" y="0"/>
                  </a:moveTo>
                  <a:cubicBezTo>
                    <a:pt x="126639" y="0"/>
                    <a:pt x="229300" y="102661"/>
                    <a:pt x="229300" y="229300"/>
                  </a:cubicBezTo>
                  <a:cubicBezTo>
                    <a:pt x="229300" y="355939"/>
                    <a:pt x="126639" y="458600"/>
                    <a:pt x="0" y="45860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62" name="Freeform 36"/>
            <p:cNvSpPr/>
            <p:nvPr/>
          </p:nvSpPr>
          <p:spPr>
            <a:xfrm>
              <a:off x="5869327" y="4051813"/>
              <a:ext cx="229300" cy="458600"/>
            </a:xfrm>
            <a:custGeom>
              <a:avLst/>
              <a:gdLst>
                <a:gd name="connsiteX0" fmla="*/ 229300 w 229300"/>
                <a:gd name="connsiteY0" fmla="*/ 0 h 458600"/>
                <a:gd name="connsiteX1" fmla="*/ 229300 w 229300"/>
                <a:gd name="connsiteY1" fmla="*/ 458600 h 458600"/>
                <a:gd name="connsiteX2" fmla="*/ 0 w 229300"/>
                <a:gd name="connsiteY2" fmla="*/ 229300 h 458600"/>
                <a:gd name="connsiteX3" fmla="*/ 229300 w 229300"/>
                <a:gd name="connsiteY3" fmla="*/ 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300" h="458600">
                  <a:moveTo>
                    <a:pt x="229300" y="0"/>
                  </a:moveTo>
                  <a:lnTo>
                    <a:pt x="229300" y="458600"/>
                  </a:lnTo>
                  <a:cubicBezTo>
                    <a:pt x="102661" y="458600"/>
                    <a:pt x="0" y="355939"/>
                    <a:pt x="0" y="229300"/>
                  </a:cubicBezTo>
                  <a:cubicBezTo>
                    <a:pt x="0" y="102661"/>
                    <a:pt x="102661" y="0"/>
                    <a:pt x="229300" y="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  <p:sp>
          <p:nvSpPr>
            <p:cNvPr id="88" name="Freeform 37"/>
            <p:cNvSpPr/>
            <p:nvPr/>
          </p:nvSpPr>
          <p:spPr>
            <a:xfrm>
              <a:off x="6096000" y="4051929"/>
              <a:ext cx="229300" cy="458600"/>
            </a:xfrm>
            <a:custGeom>
              <a:avLst/>
              <a:gdLst>
                <a:gd name="connsiteX0" fmla="*/ 0 w 229300"/>
                <a:gd name="connsiteY0" fmla="*/ 0 h 458600"/>
                <a:gd name="connsiteX1" fmla="*/ 229300 w 229300"/>
                <a:gd name="connsiteY1" fmla="*/ 229300 h 458600"/>
                <a:gd name="connsiteX2" fmla="*/ 0 w 229300"/>
                <a:gd name="connsiteY2" fmla="*/ 458600 h 45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9300" h="458600">
                  <a:moveTo>
                    <a:pt x="0" y="0"/>
                  </a:moveTo>
                  <a:cubicBezTo>
                    <a:pt x="126639" y="0"/>
                    <a:pt x="229300" y="102661"/>
                    <a:pt x="229300" y="229300"/>
                  </a:cubicBezTo>
                  <a:cubicBezTo>
                    <a:pt x="229300" y="355939"/>
                    <a:pt x="126639" y="458600"/>
                    <a:pt x="0" y="45860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cs typeface="+mn-ea"/>
                <a:sym typeface="+mn-lt"/>
              </a:endParaRPr>
            </a:p>
          </p:txBody>
        </p:sp>
      </p:grpSp>
      <p:sp>
        <p:nvSpPr>
          <p:cNvPr id="89" name="Oval 38"/>
          <p:cNvSpPr/>
          <p:nvPr/>
        </p:nvSpPr>
        <p:spPr>
          <a:xfrm>
            <a:off x="7332483" y="1938783"/>
            <a:ext cx="591048" cy="591048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cs typeface="+mn-ea"/>
              <a:sym typeface="+mn-lt"/>
            </a:endParaRPr>
          </a:p>
        </p:txBody>
      </p:sp>
      <p:sp>
        <p:nvSpPr>
          <p:cNvPr id="90" name="Oval 39"/>
          <p:cNvSpPr/>
          <p:nvPr/>
        </p:nvSpPr>
        <p:spPr>
          <a:xfrm>
            <a:off x="7332483" y="4903777"/>
            <a:ext cx="591048" cy="591048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cs typeface="+mn-ea"/>
              <a:sym typeface="+mn-lt"/>
            </a:endParaRPr>
          </a:p>
        </p:txBody>
      </p:sp>
      <p:sp>
        <p:nvSpPr>
          <p:cNvPr id="91" name="Oval 40"/>
          <p:cNvSpPr/>
          <p:nvPr/>
        </p:nvSpPr>
        <p:spPr>
          <a:xfrm>
            <a:off x="4242066" y="4903777"/>
            <a:ext cx="591048" cy="591048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cs typeface="+mn-ea"/>
              <a:sym typeface="+mn-lt"/>
            </a:endParaRPr>
          </a:p>
        </p:txBody>
      </p:sp>
      <p:sp>
        <p:nvSpPr>
          <p:cNvPr id="92" name="Oval 41"/>
          <p:cNvSpPr/>
          <p:nvPr/>
        </p:nvSpPr>
        <p:spPr>
          <a:xfrm>
            <a:off x="4242066" y="1938783"/>
            <a:ext cx="591048" cy="591048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cs typeface="+mn-ea"/>
              <a:sym typeface="+mn-lt"/>
            </a:endParaRPr>
          </a:p>
        </p:txBody>
      </p:sp>
      <p:sp>
        <p:nvSpPr>
          <p:cNvPr id="93" name="AutoShape 66"/>
          <p:cNvSpPr>
            <a:spLocks noChangeAspect="1"/>
          </p:cNvSpPr>
          <p:nvPr/>
        </p:nvSpPr>
        <p:spPr bwMode="auto">
          <a:xfrm>
            <a:off x="5849601" y="3484578"/>
            <a:ext cx="501860" cy="501991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sp>
        <p:nvSpPr>
          <p:cNvPr id="94" name="TextBox 19"/>
          <p:cNvSpPr txBox="1"/>
          <p:nvPr/>
        </p:nvSpPr>
        <p:spPr>
          <a:xfrm>
            <a:off x="1467895" y="2561491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5" name="TextBox 20"/>
          <p:cNvSpPr txBox="1"/>
          <p:nvPr/>
        </p:nvSpPr>
        <p:spPr>
          <a:xfrm>
            <a:off x="1417095" y="2210620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6" name="TextBox 19"/>
          <p:cNvSpPr txBox="1"/>
          <p:nvPr/>
        </p:nvSpPr>
        <p:spPr>
          <a:xfrm>
            <a:off x="1467895" y="4397334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7" name="TextBox 20"/>
          <p:cNvSpPr txBox="1"/>
          <p:nvPr/>
        </p:nvSpPr>
        <p:spPr>
          <a:xfrm>
            <a:off x="1417095" y="4046463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8" name="TextBox 19"/>
          <p:cNvSpPr txBox="1"/>
          <p:nvPr/>
        </p:nvSpPr>
        <p:spPr>
          <a:xfrm>
            <a:off x="8787564" y="2561491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9" name="TextBox 20"/>
          <p:cNvSpPr txBox="1"/>
          <p:nvPr/>
        </p:nvSpPr>
        <p:spPr>
          <a:xfrm>
            <a:off x="9492352" y="2210620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0" name="TextBox 19"/>
          <p:cNvSpPr txBox="1"/>
          <p:nvPr/>
        </p:nvSpPr>
        <p:spPr>
          <a:xfrm>
            <a:off x="8787564" y="4397334"/>
            <a:ext cx="2024885" cy="4951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1" name="TextBox 20"/>
          <p:cNvSpPr txBox="1"/>
          <p:nvPr/>
        </p:nvSpPr>
        <p:spPr>
          <a:xfrm>
            <a:off x="9492352" y="4046463"/>
            <a:ext cx="132009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947" y="-238869"/>
            <a:ext cx="12550140" cy="7223759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7594258" y="2734342"/>
            <a:ext cx="1468169" cy="1277337"/>
            <a:chOff x="3798124" y="1016405"/>
            <a:chExt cx="4588132" cy="3991769"/>
          </a:xfrm>
        </p:grpSpPr>
        <p:sp>
          <p:nvSpPr>
            <p:cNvPr id="18" name="Freeform 9"/>
            <p:cNvSpPr/>
            <p:nvPr/>
          </p:nvSpPr>
          <p:spPr bwMode="auto">
            <a:xfrm>
              <a:off x="3801081" y="1026752"/>
              <a:ext cx="4582220" cy="3970271"/>
            </a:xfrm>
            <a:custGeom>
              <a:avLst/>
              <a:gdLst>
                <a:gd name="T0" fmla="*/ 2326 w 3100"/>
                <a:gd name="T1" fmla="*/ 0 h 2686"/>
                <a:gd name="T2" fmla="*/ 3100 w 3100"/>
                <a:gd name="T3" fmla="*/ 1344 h 2686"/>
                <a:gd name="T4" fmla="*/ 2326 w 3100"/>
                <a:gd name="T5" fmla="*/ 2686 h 2686"/>
                <a:gd name="T6" fmla="*/ 774 w 3100"/>
                <a:gd name="T7" fmla="*/ 2686 h 2686"/>
                <a:gd name="T8" fmla="*/ 0 w 3100"/>
                <a:gd name="T9" fmla="*/ 1344 h 2686"/>
                <a:gd name="T10" fmla="*/ 774 w 3100"/>
                <a:gd name="T11" fmla="*/ 0 h 2686"/>
                <a:gd name="T12" fmla="*/ 2326 w 3100"/>
                <a:gd name="T13" fmla="*/ 0 h 2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0" h="2686">
                  <a:moveTo>
                    <a:pt x="2326" y="0"/>
                  </a:moveTo>
                  <a:lnTo>
                    <a:pt x="3100" y="1344"/>
                  </a:lnTo>
                  <a:lnTo>
                    <a:pt x="2326" y="2686"/>
                  </a:lnTo>
                  <a:lnTo>
                    <a:pt x="774" y="2686"/>
                  </a:lnTo>
                  <a:lnTo>
                    <a:pt x="0" y="1344"/>
                  </a:lnTo>
                  <a:lnTo>
                    <a:pt x="774" y="0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345"/>
            <p:cNvSpPr/>
            <p:nvPr/>
          </p:nvSpPr>
          <p:spPr bwMode="auto">
            <a:xfrm>
              <a:off x="4946668" y="1029745"/>
              <a:ext cx="3439588" cy="1986823"/>
            </a:xfrm>
            <a:custGeom>
              <a:avLst/>
              <a:gdLst>
                <a:gd name="T0" fmla="*/ 2273 w 3407"/>
                <a:gd name="T1" fmla="*/ 0 h 1968"/>
                <a:gd name="T2" fmla="*/ 0 w 3407"/>
                <a:gd name="T3" fmla="*/ 0 h 1968"/>
                <a:gd name="T4" fmla="*/ 3407 w 3407"/>
                <a:gd name="T5" fmla="*/ 1968 h 1968"/>
                <a:gd name="T6" fmla="*/ 2273 w 3407"/>
                <a:gd name="T7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7" h="1968">
                  <a:moveTo>
                    <a:pt x="2273" y="0"/>
                  </a:moveTo>
                  <a:lnTo>
                    <a:pt x="0" y="0"/>
                  </a:lnTo>
                  <a:lnTo>
                    <a:pt x="3407" y="1968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3800811" y="1028230"/>
              <a:ext cx="3439588" cy="1986823"/>
            </a:xfrm>
            <a:custGeom>
              <a:avLst/>
              <a:gdLst>
                <a:gd name="T0" fmla="*/ 3407 w 3407"/>
                <a:gd name="T1" fmla="*/ 0 h 1968"/>
                <a:gd name="T2" fmla="*/ 1134 w 3407"/>
                <a:gd name="T3" fmla="*/ 0 h 1968"/>
                <a:gd name="T4" fmla="*/ 0 w 3407"/>
                <a:gd name="T5" fmla="*/ 1968 h 1968"/>
                <a:gd name="T6" fmla="*/ 3407 w 3407"/>
                <a:gd name="T7" fmla="*/ 0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7" h="1968">
                  <a:moveTo>
                    <a:pt x="3407" y="0"/>
                  </a:moveTo>
                  <a:lnTo>
                    <a:pt x="1134" y="0"/>
                  </a:lnTo>
                  <a:lnTo>
                    <a:pt x="0" y="1968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3800811" y="3024379"/>
              <a:ext cx="3439588" cy="1983795"/>
            </a:xfrm>
            <a:custGeom>
              <a:avLst/>
              <a:gdLst>
                <a:gd name="T0" fmla="*/ 0 w 3407"/>
                <a:gd name="T1" fmla="*/ 0 h 1965"/>
                <a:gd name="T2" fmla="*/ 1134 w 3407"/>
                <a:gd name="T3" fmla="*/ 1965 h 1965"/>
                <a:gd name="T4" fmla="*/ 3407 w 3407"/>
                <a:gd name="T5" fmla="*/ 1965 h 1965"/>
                <a:gd name="T6" fmla="*/ 0 w 3407"/>
                <a:gd name="T7" fmla="*/ 0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7" h="1965">
                  <a:moveTo>
                    <a:pt x="0" y="0"/>
                  </a:moveTo>
                  <a:lnTo>
                    <a:pt x="1134" y="1965"/>
                  </a:lnTo>
                  <a:lnTo>
                    <a:pt x="3407" y="1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4946668" y="3016568"/>
              <a:ext cx="3439588" cy="1983795"/>
            </a:xfrm>
            <a:custGeom>
              <a:avLst/>
              <a:gdLst>
                <a:gd name="T0" fmla="*/ 3407 w 3407"/>
                <a:gd name="T1" fmla="*/ 0 h 1965"/>
                <a:gd name="T2" fmla="*/ 0 w 3407"/>
                <a:gd name="T3" fmla="*/ 1965 h 1965"/>
                <a:gd name="T4" fmla="*/ 2273 w 3407"/>
                <a:gd name="T5" fmla="*/ 1965 h 1965"/>
                <a:gd name="T6" fmla="*/ 3407 w 3407"/>
                <a:gd name="T7" fmla="*/ 0 h 1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7" h="1965">
                  <a:moveTo>
                    <a:pt x="3407" y="0"/>
                  </a:moveTo>
                  <a:lnTo>
                    <a:pt x="0" y="1965"/>
                  </a:lnTo>
                  <a:lnTo>
                    <a:pt x="2273" y="1965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rgbClr val="FFFFFF">
                <a:alpha val="21961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31"/>
            <p:cNvSpPr/>
            <p:nvPr/>
          </p:nvSpPr>
          <p:spPr bwMode="auto">
            <a:xfrm>
              <a:off x="3798124" y="1016405"/>
              <a:ext cx="4524573" cy="3915581"/>
            </a:xfrm>
            <a:custGeom>
              <a:avLst/>
              <a:gdLst>
                <a:gd name="T0" fmla="*/ 2297 w 3061"/>
                <a:gd name="T1" fmla="*/ 0 h 2649"/>
                <a:gd name="T2" fmla="*/ 3061 w 3061"/>
                <a:gd name="T3" fmla="*/ 1325 h 2649"/>
                <a:gd name="T4" fmla="*/ 2297 w 3061"/>
                <a:gd name="T5" fmla="*/ 2649 h 2649"/>
                <a:gd name="T6" fmla="*/ 764 w 3061"/>
                <a:gd name="T7" fmla="*/ 2649 h 2649"/>
                <a:gd name="T8" fmla="*/ 0 w 3061"/>
                <a:gd name="T9" fmla="*/ 1325 h 2649"/>
                <a:gd name="T10" fmla="*/ 764 w 3061"/>
                <a:gd name="T11" fmla="*/ 0 h 2649"/>
                <a:gd name="T12" fmla="*/ 2297 w 3061"/>
                <a:gd name="T13" fmla="*/ 0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1" h="2649">
                  <a:moveTo>
                    <a:pt x="2297" y="0"/>
                  </a:moveTo>
                  <a:lnTo>
                    <a:pt x="3061" y="1325"/>
                  </a:lnTo>
                  <a:lnTo>
                    <a:pt x="2297" y="2649"/>
                  </a:lnTo>
                  <a:lnTo>
                    <a:pt x="764" y="2649"/>
                  </a:lnTo>
                  <a:lnTo>
                    <a:pt x="0" y="1325"/>
                  </a:lnTo>
                  <a:lnTo>
                    <a:pt x="764" y="0"/>
                  </a:lnTo>
                  <a:lnTo>
                    <a:pt x="22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3"/>
            <p:cNvSpPr/>
            <p:nvPr/>
          </p:nvSpPr>
          <p:spPr bwMode="auto">
            <a:xfrm>
              <a:off x="6059671" y="1016405"/>
              <a:ext cx="2263026" cy="1958530"/>
            </a:xfrm>
            <a:custGeom>
              <a:avLst/>
              <a:gdLst>
                <a:gd name="T0" fmla="*/ 767 w 1531"/>
                <a:gd name="T1" fmla="*/ 0 h 1325"/>
                <a:gd name="T2" fmla="*/ 767 w 1531"/>
                <a:gd name="T3" fmla="*/ 0 h 1325"/>
                <a:gd name="T4" fmla="*/ 0 w 1531"/>
                <a:gd name="T5" fmla="*/ 442 h 1325"/>
                <a:gd name="T6" fmla="*/ 1531 w 1531"/>
                <a:gd name="T7" fmla="*/ 1325 h 1325"/>
                <a:gd name="T8" fmla="*/ 767 w 1531"/>
                <a:gd name="T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1" h="1325">
                  <a:moveTo>
                    <a:pt x="767" y="0"/>
                  </a:moveTo>
                  <a:lnTo>
                    <a:pt x="767" y="0"/>
                  </a:lnTo>
                  <a:lnTo>
                    <a:pt x="0" y="442"/>
                  </a:lnTo>
                  <a:lnTo>
                    <a:pt x="1531" y="1325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5"/>
            <p:cNvSpPr/>
            <p:nvPr/>
          </p:nvSpPr>
          <p:spPr bwMode="auto">
            <a:xfrm>
              <a:off x="3798124" y="2974934"/>
              <a:ext cx="3395277" cy="1957051"/>
            </a:xfrm>
            <a:custGeom>
              <a:avLst/>
              <a:gdLst>
                <a:gd name="T0" fmla="*/ 0 w 2297"/>
                <a:gd name="T1" fmla="*/ 0 h 1324"/>
                <a:gd name="T2" fmla="*/ 764 w 2297"/>
                <a:gd name="T3" fmla="*/ 1324 h 1324"/>
                <a:gd name="T4" fmla="*/ 2297 w 2297"/>
                <a:gd name="T5" fmla="*/ 1324 h 1324"/>
                <a:gd name="T6" fmla="*/ 764 w 2297"/>
                <a:gd name="T7" fmla="*/ 1324 h 1324"/>
                <a:gd name="T8" fmla="*/ 1530 w 2297"/>
                <a:gd name="T9" fmla="*/ 882 h 1324"/>
                <a:gd name="T10" fmla="*/ 0 w 2297"/>
                <a:gd name="T11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97" h="1324">
                  <a:moveTo>
                    <a:pt x="0" y="0"/>
                  </a:moveTo>
                  <a:lnTo>
                    <a:pt x="764" y="1324"/>
                  </a:lnTo>
                  <a:lnTo>
                    <a:pt x="2297" y="1324"/>
                  </a:lnTo>
                  <a:lnTo>
                    <a:pt x="764" y="1324"/>
                  </a:lnTo>
                  <a:lnTo>
                    <a:pt x="1530" y="88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37"/>
            <p:cNvSpPr/>
            <p:nvPr/>
          </p:nvSpPr>
          <p:spPr bwMode="auto">
            <a:xfrm>
              <a:off x="6059671" y="2974934"/>
              <a:ext cx="2263026" cy="1957051"/>
            </a:xfrm>
            <a:custGeom>
              <a:avLst/>
              <a:gdLst>
                <a:gd name="T0" fmla="*/ 1531 w 1531"/>
                <a:gd name="T1" fmla="*/ 0 h 1324"/>
                <a:gd name="T2" fmla="*/ 0 w 1531"/>
                <a:gd name="T3" fmla="*/ 882 h 1324"/>
                <a:gd name="T4" fmla="*/ 767 w 1531"/>
                <a:gd name="T5" fmla="*/ 1324 h 1324"/>
                <a:gd name="T6" fmla="*/ 1531 w 1531"/>
                <a:gd name="T7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1" h="1324">
                  <a:moveTo>
                    <a:pt x="1531" y="0"/>
                  </a:moveTo>
                  <a:lnTo>
                    <a:pt x="0" y="882"/>
                  </a:lnTo>
                  <a:lnTo>
                    <a:pt x="767" y="1324"/>
                  </a:lnTo>
                  <a:lnTo>
                    <a:pt x="15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9"/>
            <p:cNvSpPr/>
            <p:nvPr/>
          </p:nvSpPr>
          <p:spPr bwMode="auto">
            <a:xfrm>
              <a:off x="4927420" y="4278650"/>
              <a:ext cx="2265982" cy="653336"/>
            </a:xfrm>
            <a:custGeom>
              <a:avLst/>
              <a:gdLst>
                <a:gd name="T0" fmla="*/ 766 w 1533"/>
                <a:gd name="T1" fmla="*/ 0 h 442"/>
                <a:gd name="T2" fmla="*/ 0 w 1533"/>
                <a:gd name="T3" fmla="*/ 442 h 442"/>
                <a:gd name="T4" fmla="*/ 1533 w 1533"/>
                <a:gd name="T5" fmla="*/ 442 h 442"/>
                <a:gd name="T6" fmla="*/ 766 w 1533"/>
                <a:gd name="T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3" h="442">
                  <a:moveTo>
                    <a:pt x="766" y="0"/>
                  </a:moveTo>
                  <a:lnTo>
                    <a:pt x="0" y="442"/>
                  </a:lnTo>
                  <a:lnTo>
                    <a:pt x="1533" y="442"/>
                  </a:lnTo>
                  <a:lnTo>
                    <a:pt x="76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1"/>
            <p:cNvSpPr/>
            <p:nvPr/>
          </p:nvSpPr>
          <p:spPr bwMode="auto">
            <a:xfrm>
              <a:off x="3798124" y="1016405"/>
              <a:ext cx="2261547" cy="1958530"/>
            </a:xfrm>
            <a:custGeom>
              <a:avLst/>
              <a:gdLst>
                <a:gd name="T0" fmla="*/ 764 w 1530"/>
                <a:gd name="T1" fmla="*/ 0 h 1325"/>
                <a:gd name="T2" fmla="*/ 764 w 1530"/>
                <a:gd name="T3" fmla="*/ 0 h 1325"/>
                <a:gd name="T4" fmla="*/ 0 w 1530"/>
                <a:gd name="T5" fmla="*/ 1325 h 1325"/>
                <a:gd name="T6" fmla="*/ 1530 w 1530"/>
                <a:gd name="T7" fmla="*/ 442 h 1325"/>
                <a:gd name="T8" fmla="*/ 764 w 1530"/>
                <a:gd name="T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0" h="1325">
                  <a:moveTo>
                    <a:pt x="764" y="0"/>
                  </a:moveTo>
                  <a:lnTo>
                    <a:pt x="764" y="0"/>
                  </a:lnTo>
                  <a:lnTo>
                    <a:pt x="0" y="1325"/>
                  </a:lnTo>
                  <a:lnTo>
                    <a:pt x="1530" y="442"/>
                  </a:lnTo>
                  <a:lnTo>
                    <a:pt x="7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3"/>
            <p:cNvSpPr/>
            <p:nvPr/>
          </p:nvSpPr>
          <p:spPr bwMode="auto">
            <a:xfrm>
              <a:off x="4927420" y="1016405"/>
              <a:ext cx="2265982" cy="653336"/>
            </a:xfrm>
            <a:custGeom>
              <a:avLst/>
              <a:gdLst>
                <a:gd name="T0" fmla="*/ 1533 w 1533"/>
                <a:gd name="T1" fmla="*/ 0 h 442"/>
                <a:gd name="T2" fmla="*/ 0 w 1533"/>
                <a:gd name="T3" fmla="*/ 0 h 442"/>
                <a:gd name="T4" fmla="*/ 766 w 1533"/>
                <a:gd name="T5" fmla="*/ 442 h 442"/>
                <a:gd name="T6" fmla="*/ 1533 w 1533"/>
                <a:gd name="T7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3" h="442">
                  <a:moveTo>
                    <a:pt x="1533" y="0"/>
                  </a:moveTo>
                  <a:lnTo>
                    <a:pt x="0" y="0"/>
                  </a:lnTo>
                  <a:lnTo>
                    <a:pt x="766" y="442"/>
                  </a:lnTo>
                  <a:lnTo>
                    <a:pt x="15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937455" y="2265015"/>
            <a:ext cx="4110326" cy="2215991"/>
            <a:chOff x="4444777" y="3648334"/>
            <a:chExt cx="4110326" cy="2215991"/>
          </a:xfrm>
        </p:grpSpPr>
        <p:sp>
          <p:nvSpPr>
            <p:cNvPr id="33" name="文本框 32"/>
            <p:cNvSpPr txBox="1"/>
            <p:nvPr/>
          </p:nvSpPr>
          <p:spPr>
            <a:xfrm>
              <a:off x="4937082" y="4904032"/>
              <a:ext cx="3618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300" dirty="0">
                  <a:solidFill>
                    <a:srgbClr val="61B5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研究结论</a:t>
              </a:r>
              <a:endPara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44777" y="3648334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 smtClean="0">
                  <a:solidFill>
                    <a:srgbClr val="5DB6C3"/>
                  </a:solidFill>
                </a:rPr>
                <a:t>P</a:t>
              </a:r>
              <a:endParaRPr lang="zh-CN" altLang="en-US" sz="13800" dirty="0">
                <a:solidFill>
                  <a:srgbClr val="5DB6C3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41899" y="4511040"/>
              <a:ext cx="1332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5DB6C3"/>
                  </a:solidFill>
                </a:rPr>
                <a:t>art 04</a:t>
              </a:r>
              <a:endParaRPr lang="zh-CN" altLang="en-US" sz="2000" b="1" dirty="0">
                <a:solidFill>
                  <a:srgbClr val="5DB6C3"/>
                </a:solidFill>
              </a:endParaRPr>
            </a:p>
          </p:txBody>
        </p:sp>
      </p:grpSp>
      <p:sp>
        <p:nvSpPr>
          <p:cNvPr id="34" name="Freeform 167"/>
          <p:cNvSpPr>
            <a:spLocks noChangeArrowheads="1"/>
          </p:cNvSpPr>
          <p:nvPr/>
        </p:nvSpPr>
        <p:spPr bwMode="auto">
          <a:xfrm>
            <a:off x="8096844" y="3141512"/>
            <a:ext cx="462996" cy="462996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defTabSz="534670"/>
            <a:endParaRPr lang="en-US" sz="2105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4844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AutoShape 2"/>
          <p:cNvSpPr/>
          <p:nvPr/>
        </p:nvSpPr>
        <p:spPr bwMode="auto">
          <a:xfrm>
            <a:off x="1136425" y="2206014"/>
            <a:ext cx="2005736" cy="1899554"/>
          </a:xfrm>
          <a:prstGeom prst="triangle">
            <a:avLst>
              <a:gd name="adj" fmla="val 50000"/>
            </a:avLst>
          </a:prstGeom>
          <a:solidFill>
            <a:srgbClr val="5DB6C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57" name="AutoShape 9"/>
          <p:cNvSpPr/>
          <p:nvPr/>
        </p:nvSpPr>
        <p:spPr bwMode="auto">
          <a:xfrm>
            <a:off x="2216924" y="2522299"/>
            <a:ext cx="2852813" cy="1585383"/>
          </a:xfrm>
          <a:prstGeom prst="triangle">
            <a:avLst>
              <a:gd name="adj" fmla="val 50000"/>
            </a:avLst>
          </a:prstGeom>
          <a:solidFill>
            <a:srgbClr val="83CFD9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58" name="AutoShape 10"/>
          <p:cNvSpPr/>
          <p:nvPr/>
        </p:nvSpPr>
        <p:spPr bwMode="auto">
          <a:xfrm>
            <a:off x="4200208" y="3011267"/>
            <a:ext cx="2206310" cy="1094301"/>
          </a:xfrm>
          <a:prstGeom prst="triangle">
            <a:avLst>
              <a:gd name="adj" fmla="val 50000"/>
            </a:avLst>
          </a:prstGeom>
          <a:solidFill>
            <a:srgbClr val="5DB6C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3" name="AutoShape 11"/>
          <p:cNvSpPr/>
          <p:nvPr/>
        </p:nvSpPr>
        <p:spPr bwMode="auto">
          <a:xfrm>
            <a:off x="5635863" y="1901110"/>
            <a:ext cx="2166279" cy="2202345"/>
          </a:xfrm>
          <a:prstGeom prst="triangle">
            <a:avLst>
              <a:gd name="adj" fmla="val 50000"/>
            </a:avLst>
          </a:prstGeom>
          <a:solidFill>
            <a:srgbClr val="83CFD9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4" name="AutoShape 12"/>
          <p:cNvSpPr/>
          <p:nvPr/>
        </p:nvSpPr>
        <p:spPr bwMode="auto">
          <a:xfrm>
            <a:off x="7083922" y="2522299"/>
            <a:ext cx="2355957" cy="1585383"/>
          </a:xfrm>
          <a:prstGeom prst="triangle">
            <a:avLst>
              <a:gd name="adj" fmla="val 50000"/>
            </a:avLst>
          </a:prstGeom>
          <a:solidFill>
            <a:srgbClr val="5DB6C3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5" name="AutoShape 17"/>
          <p:cNvSpPr/>
          <p:nvPr/>
        </p:nvSpPr>
        <p:spPr bwMode="auto">
          <a:xfrm>
            <a:off x="8515024" y="2208128"/>
            <a:ext cx="2526353" cy="1899554"/>
          </a:xfrm>
          <a:prstGeom prst="triangle">
            <a:avLst>
              <a:gd name="adj" fmla="val 50000"/>
            </a:avLst>
          </a:prstGeom>
          <a:solidFill>
            <a:srgbClr val="83CFD9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pPr algn="ctr"/>
            <a:endParaRPr lang="es-ES" sz="9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sp>
        <p:nvSpPr>
          <p:cNvPr id="66" name="Title 20"/>
          <p:cNvSpPr txBox="1"/>
          <p:nvPr/>
        </p:nvSpPr>
        <p:spPr>
          <a:xfrm>
            <a:off x="1779609" y="1535038"/>
            <a:ext cx="766586" cy="601143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80%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7" name="Title 20"/>
          <p:cNvSpPr txBox="1"/>
          <p:nvPr/>
        </p:nvSpPr>
        <p:spPr>
          <a:xfrm>
            <a:off x="3292239" y="1901109"/>
            <a:ext cx="766586" cy="601143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Title 20"/>
          <p:cNvSpPr txBox="1"/>
          <p:nvPr/>
        </p:nvSpPr>
        <p:spPr>
          <a:xfrm>
            <a:off x="4977324" y="2438957"/>
            <a:ext cx="766586" cy="601143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21%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9" name="Title 20"/>
          <p:cNvSpPr txBox="1"/>
          <p:nvPr/>
        </p:nvSpPr>
        <p:spPr>
          <a:xfrm>
            <a:off x="6406518" y="1299966"/>
            <a:ext cx="766586" cy="601143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95%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Title 20"/>
          <p:cNvSpPr txBox="1"/>
          <p:nvPr/>
        </p:nvSpPr>
        <p:spPr>
          <a:xfrm>
            <a:off x="7919148" y="1926079"/>
            <a:ext cx="766586" cy="601143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1" name="Title 20"/>
          <p:cNvSpPr txBox="1"/>
          <p:nvPr/>
        </p:nvSpPr>
        <p:spPr>
          <a:xfrm>
            <a:off x="9439880" y="1584977"/>
            <a:ext cx="766586" cy="601143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 defTabSz="914400">
              <a:lnSpc>
                <a:spcPct val="120000"/>
              </a:lnSpc>
              <a:spcBef>
                <a:spcPct val="20000"/>
              </a:spcBef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67%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2" name="Title 20"/>
          <p:cNvSpPr txBox="1"/>
          <p:nvPr/>
        </p:nvSpPr>
        <p:spPr>
          <a:xfrm>
            <a:off x="1321433" y="4093537"/>
            <a:ext cx="1493859" cy="451648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单击编辑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73" name="Title 20"/>
          <p:cNvSpPr txBox="1"/>
          <p:nvPr/>
        </p:nvSpPr>
        <p:spPr>
          <a:xfrm>
            <a:off x="2892100" y="4093537"/>
            <a:ext cx="1493859" cy="451648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单击编辑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74" name="Title 20"/>
          <p:cNvSpPr txBox="1"/>
          <p:nvPr/>
        </p:nvSpPr>
        <p:spPr>
          <a:xfrm>
            <a:off x="4588304" y="4093537"/>
            <a:ext cx="1493859" cy="451648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单击编辑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76" name="Title 20"/>
          <p:cNvSpPr txBox="1"/>
          <p:nvPr/>
        </p:nvSpPr>
        <p:spPr>
          <a:xfrm>
            <a:off x="5947105" y="4093537"/>
            <a:ext cx="1493859" cy="451648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单击编辑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77" name="Title 20"/>
          <p:cNvSpPr txBox="1"/>
          <p:nvPr/>
        </p:nvSpPr>
        <p:spPr>
          <a:xfrm>
            <a:off x="7494987" y="4093537"/>
            <a:ext cx="1493859" cy="451648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单击编辑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78" name="Title 20"/>
          <p:cNvSpPr txBox="1"/>
          <p:nvPr/>
        </p:nvSpPr>
        <p:spPr>
          <a:xfrm>
            <a:off x="9061638" y="4093537"/>
            <a:ext cx="1493859" cy="451648"/>
          </a:xfrm>
          <a:prstGeom prst="rect">
            <a:avLst/>
          </a:prstGeom>
        </p:spPr>
        <p:txBody>
          <a:bodyPr vert="horz" wrap="square" lIns="121926" tIns="60963" rIns="121926" bIns="60963" numCol="1" spcCol="54864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 defTabSz="914400">
              <a:lnSpc>
                <a:spcPct val="13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Arial" panose="020B0604020202020204" pitchFamily="34" charset="0"/>
              </a:rPr>
              <a:t>单击编辑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79" name="TextBox 37"/>
          <p:cNvSpPr txBox="1"/>
          <p:nvPr/>
        </p:nvSpPr>
        <p:spPr>
          <a:xfrm>
            <a:off x="704706" y="5263762"/>
            <a:ext cx="10754914" cy="846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4844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val 2287"/>
          <p:cNvSpPr/>
          <p:nvPr/>
        </p:nvSpPr>
        <p:spPr>
          <a:xfrm>
            <a:off x="6329506" y="3898526"/>
            <a:ext cx="585787" cy="585787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 Placeholder 33"/>
          <p:cNvSpPr txBox="1"/>
          <p:nvPr/>
        </p:nvSpPr>
        <p:spPr>
          <a:xfrm>
            <a:off x="6035995" y="4588367"/>
            <a:ext cx="1181258" cy="31831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  <a:endParaRPr lang="en-AU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2289"/>
          <p:cNvSpPr/>
          <p:nvPr/>
        </p:nvSpPr>
        <p:spPr>
          <a:xfrm>
            <a:off x="7661919" y="3904597"/>
            <a:ext cx="585787" cy="585787"/>
          </a:xfrm>
          <a:prstGeom prst="ellipse">
            <a:avLst/>
          </a:prstGeom>
          <a:solidFill>
            <a:srgbClr val="83CFD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Text Placeholder 33"/>
          <p:cNvSpPr txBox="1"/>
          <p:nvPr/>
        </p:nvSpPr>
        <p:spPr>
          <a:xfrm>
            <a:off x="7368408" y="4594438"/>
            <a:ext cx="1181258" cy="31831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  <a:endParaRPr lang="en-A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2291"/>
          <p:cNvSpPr/>
          <p:nvPr/>
        </p:nvSpPr>
        <p:spPr>
          <a:xfrm>
            <a:off x="8995966" y="3898525"/>
            <a:ext cx="585787" cy="585787"/>
          </a:xfrm>
          <a:prstGeom prst="ellipse">
            <a:avLst/>
          </a:prstGeom>
          <a:solidFill>
            <a:srgbClr val="5DB6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29" name="Text Placeholder 33"/>
          <p:cNvSpPr txBox="1"/>
          <p:nvPr/>
        </p:nvSpPr>
        <p:spPr>
          <a:xfrm>
            <a:off x="8702455" y="4588366"/>
            <a:ext cx="1181258" cy="31831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  <a:endParaRPr lang="en-AU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2293"/>
          <p:cNvSpPr/>
          <p:nvPr/>
        </p:nvSpPr>
        <p:spPr>
          <a:xfrm>
            <a:off x="10328379" y="3898525"/>
            <a:ext cx="585787" cy="585787"/>
          </a:xfrm>
          <a:prstGeom prst="ellipse">
            <a:avLst/>
          </a:prstGeom>
          <a:solidFill>
            <a:srgbClr val="5DB6C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31" name="Text Placeholder 33"/>
          <p:cNvSpPr txBox="1"/>
          <p:nvPr/>
        </p:nvSpPr>
        <p:spPr>
          <a:xfrm>
            <a:off x="10034868" y="4588366"/>
            <a:ext cx="1181258" cy="31831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点击编辑</a:t>
            </a:r>
            <a:endParaRPr lang="en-AU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Rounded Rectangle 2295"/>
          <p:cNvSpPr/>
          <p:nvPr/>
        </p:nvSpPr>
        <p:spPr>
          <a:xfrm>
            <a:off x="6247597" y="5010738"/>
            <a:ext cx="4874547" cy="921580"/>
          </a:xfrm>
          <a:prstGeom prst="roundRect">
            <a:avLst>
              <a:gd name="adj" fmla="val 0"/>
            </a:avLst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30000"/>
              </a:lnSpc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grpSp>
        <p:nvGrpSpPr>
          <p:cNvPr id="33" name="Group 6"/>
          <p:cNvGrpSpPr/>
          <p:nvPr/>
        </p:nvGrpSpPr>
        <p:grpSpPr>
          <a:xfrm>
            <a:off x="2307155" y="2636998"/>
            <a:ext cx="2279763" cy="2282060"/>
            <a:chOff x="2100442" y="2703636"/>
            <a:chExt cx="2379753" cy="2382151"/>
          </a:xfrm>
          <a:solidFill>
            <a:srgbClr val="5DB6C3"/>
          </a:solidFill>
        </p:grpSpPr>
        <p:sp>
          <p:nvSpPr>
            <p:cNvPr id="34" name="Block Arc 2277"/>
            <p:cNvSpPr/>
            <p:nvPr/>
          </p:nvSpPr>
          <p:spPr>
            <a:xfrm flipH="1">
              <a:off x="2100442" y="2706034"/>
              <a:ext cx="2379753" cy="2379753"/>
            </a:xfrm>
            <a:prstGeom prst="blockArc">
              <a:avLst>
                <a:gd name="adj1" fmla="val 1507847"/>
                <a:gd name="adj2" fmla="val 16214381"/>
                <a:gd name="adj3" fmla="val 167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2279"/>
            <p:cNvSpPr/>
            <p:nvPr/>
          </p:nvSpPr>
          <p:spPr>
            <a:xfrm>
              <a:off x="3092477" y="2703636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36" name="Group 7"/>
          <p:cNvGrpSpPr/>
          <p:nvPr/>
        </p:nvGrpSpPr>
        <p:grpSpPr>
          <a:xfrm>
            <a:off x="2719924" y="3052065"/>
            <a:ext cx="1454226" cy="1454226"/>
            <a:chOff x="2531315" y="3136907"/>
            <a:chExt cx="1518008" cy="1518008"/>
          </a:xfrm>
          <a:solidFill>
            <a:srgbClr val="83CFD9"/>
          </a:solidFill>
        </p:grpSpPr>
        <p:sp>
          <p:nvSpPr>
            <p:cNvPr id="37" name="Block Arc 2278"/>
            <p:cNvSpPr/>
            <p:nvPr/>
          </p:nvSpPr>
          <p:spPr>
            <a:xfrm flipH="1">
              <a:off x="2531315" y="3136907"/>
              <a:ext cx="1518008" cy="1518008"/>
            </a:xfrm>
            <a:prstGeom prst="blockArc">
              <a:avLst>
                <a:gd name="adj1" fmla="val 3403980"/>
                <a:gd name="adj2" fmla="val 16177562"/>
                <a:gd name="adj3" fmla="val 264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2280"/>
            <p:cNvSpPr/>
            <p:nvPr/>
          </p:nvSpPr>
          <p:spPr>
            <a:xfrm>
              <a:off x="3092477" y="3136907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60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</p:grpSp>
      <p:grpSp>
        <p:nvGrpSpPr>
          <p:cNvPr id="39" name="Group 5"/>
          <p:cNvGrpSpPr/>
          <p:nvPr/>
        </p:nvGrpSpPr>
        <p:grpSpPr>
          <a:xfrm>
            <a:off x="1892090" y="2221931"/>
            <a:ext cx="3109894" cy="3112195"/>
            <a:chOff x="1667173" y="2270364"/>
            <a:chExt cx="3246294" cy="3248695"/>
          </a:xfrm>
          <a:solidFill>
            <a:srgbClr val="83CFD9"/>
          </a:solidFill>
        </p:grpSpPr>
        <p:sp>
          <p:nvSpPr>
            <p:cNvPr id="40" name="Block Arc 2276"/>
            <p:cNvSpPr/>
            <p:nvPr/>
          </p:nvSpPr>
          <p:spPr>
            <a:xfrm flipH="1">
              <a:off x="1667173" y="2272765"/>
              <a:ext cx="3246294" cy="3246294"/>
            </a:xfrm>
            <a:prstGeom prst="blockArc">
              <a:avLst>
                <a:gd name="adj1" fmla="val 20754075"/>
                <a:gd name="adj2" fmla="val 16203514"/>
                <a:gd name="adj3" fmla="val 123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2281"/>
            <p:cNvSpPr/>
            <p:nvPr/>
          </p:nvSpPr>
          <p:spPr>
            <a:xfrm>
              <a:off x="3092477" y="2270364"/>
              <a:ext cx="400383" cy="4003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Block Arc 2275"/>
          <p:cNvSpPr/>
          <p:nvPr/>
        </p:nvSpPr>
        <p:spPr>
          <a:xfrm flipH="1">
            <a:off x="1480467" y="1812608"/>
            <a:ext cx="3933139" cy="3933139"/>
          </a:xfrm>
          <a:prstGeom prst="blockArc">
            <a:avLst>
              <a:gd name="adj1" fmla="val 19362231"/>
              <a:gd name="adj2" fmla="val 16212586"/>
              <a:gd name="adj3" fmla="val 9872"/>
            </a:avLst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val 2282"/>
          <p:cNvSpPr/>
          <p:nvPr/>
        </p:nvSpPr>
        <p:spPr>
          <a:xfrm>
            <a:off x="3257507" y="1812608"/>
            <a:ext cx="383560" cy="383560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4" name="Rectangle 2296"/>
          <p:cNvSpPr/>
          <p:nvPr/>
        </p:nvSpPr>
        <p:spPr>
          <a:xfrm>
            <a:off x="2627519" y="1869990"/>
            <a:ext cx="527387" cy="2366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19.5 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Rectangle 2297"/>
          <p:cNvSpPr/>
          <p:nvPr/>
        </p:nvSpPr>
        <p:spPr>
          <a:xfrm>
            <a:off x="2627519" y="2300011"/>
            <a:ext cx="527387" cy="2366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17.2 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Rectangle 2298"/>
          <p:cNvSpPr/>
          <p:nvPr/>
        </p:nvSpPr>
        <p:spPr>
          <a:xfrm>
            <a:off x="2733316" y="2726598"/>
            <a:ext cx="421589" cy="2366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9.2 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ectangle 2299"/>
          <p:cNvSpPr/>
          <p:nvPr/>
        </p:nvSpPr>
        <p:spPr>
          <a:xfrm>
            <a:off x="2733316" y="3137591"/>
            <a:ext cx="421589" cy="23660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7.7 K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247597" y="1618448"/>
            <a:ext cx="2488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点击添加标题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247597" y="2140405"/>
            <a:ext cx="468758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341078" y="5166829"/>
            <a:ext cx="468758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编辑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4844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158123" y="1727902"/>
            <a:ext cx="585505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158123" y="1995775"/>
            <a:ext cx="131872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684271" y="2874396"/>
            <a:ext cx="62346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431511" y="4476370"/>
            <a:ext cx="620877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557146" y="5173312"/>
            <a:ext cx="53646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8%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414"/>
          <p:cNvSpPr>
            <a:spLocks noEditPoints="1"/>
          </p:cNvSpPr>
          <p:nvPr/>
        </p:nvSpPr>
        <p:spPr bwMode="auto">
          <a:xfrm flipH="1">
            <a:off x="1500292" y="2171666"/>
            <a:ext cx="2986253" cy="2832956"/>
          </a:xfrm>
          <a:custGeom>
            <a:avLst/>
            <a:gdLst>
              <a:gd name="T0" fmla="*/ 137 w 274"/>
              <a:gd name="T1" fmla="*/ 0 h 274"/>
              <a:gd name="T2" fmla="*/ 0 w 274"/>
              <a:gd name="T3" fmla="*/ 137 h 274"/>
              <a:gd name="T4" fmla="*/ 137 w 274"/>
              <a:gd name="T5" fmla="*/ 274 h 274"/>
              <a:gd name="T6" fmla="*/ 274 w 274"/>
              <a:gd name="T7" fmla="*/ 137 h 274"/>
              <a:gd name="T8" fmla="*/ 137 w 274"/>
              <a:gd name="T9" fmla="*/ 0 h 274"/>
              <a:gd name="T10" fmla="*/ 137 w 274"/>
              <a:gd name="T11" fmla="*/ 239 h 274"/>
              <a:gd name="T12" fmla="*/ 34 w 274"/>
              <a:gd name="T13" fmla="*/ 137 h 274"/>
              <a:gd name="T14" fmla="*/ 137 w 274"/>
              <a:gd name="T15" fmla="*/ 34 h 274"/>
              <a:gd name="T16" fmla="*/ 240 w 274"/>
              <a:gd name="T17" fmla="*/ 137 h 274"/>
              <a:gd name="T18" fmla="*/ 137 w 274"/>
              <a:gd name="T19" fmla="*/ 23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274">
                <a:moveTo>
                  <a:pt x="137" y="0"/>
                </a:moveTo>
                <a:cubicBezTo>
                  <a:pt x="61" y="0"/>
                  <a:pt x="0" y="61"/>
                  <a:pt x="0" y="137"/>
                </a:cubicBezTo>
                <a:cubicBezTo>
                  <a:pt x="0" y="212"/>
                  <a:pt x="61" y="274"/>
                  <a:pt x="137" y="274"/>
                </a:cubicBezTo>
                <a:cubicBezTo>
                  <a:pt x="213" y="274"/>
                  <a:pt x="274" y="212"/>
                  <a:pt x="274" y="137"/>
                </a:cubicBezTo>
                <a:cubicBezTo>
                  <a:pt x="274" y="61"/>
                  <a:pt x="213" y="0"/>
                  <a:pt x="137" y="0"/>
                </a:cubicBezTo>
                <a:close/>
                <a:moveTo>
                  <a:pt x="137" y="239"/>
                </a:moveTo>
                <a:cubicBezTo>
                  <a:pt x="80" y="239"/>
                  <a:pt x="34" y="193"/>
                  <a:pt x="34" y="137"/>
                </a:cubicBezTo>
                <a:cubicBezTo>
                  <a:pt x="34" y="80"/>
                  <a:pt x="80" y="34"/>
                  <a:pt x="137" y="34"/>
                </a:cubicBezTo>
                <a:cubicBezTo>
                  <a:pt x="194" y="34"/>
                  <a:pt x="240" y="80"/>
                  <a:pt x="240" y="137"/>
                </a:cubicBezTo>
                <a:cubicBezTo>
                  <a:pt x="240" y="193"/>
                  <a:pt x="194" y="239"/>
                  <a:pt x="137" y="239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Freeform 415"/>
          <p:cNvSpPr/>
          <p:nvPr/>
        </p:nvSpPr>
        <p:spPr bwMode="auto">
          <a:xfrm flipH="1">
            <a:off x="3658275" y="3981963"/>
            <a:ext cx="837224" cy="836335"/>
          </a:xfrm>
          <a:custGeom>
            <a:avLst/>
            <a:gdLst>
              <a:gd name="T0" fmla="*/ 2147483646 w 77"/>
              <a:gd name="T1" fmla="*/ 2147483646 h 81"/>
              <a:gd name="T2" fmla="*/ 2147483646 w 77"/>
              <a:gd name="T3" fmla="*/ 2147483646 h 81"/>
              <a:gd name="T4" fmla="*/ 2147483646 w 77"/>
              <a:gd name="T5" fmla="*/ 0 h 81"/>
              <a:gd name="T6" fmla="*/ 0 w 77"/>
              <a:gd name="T7" fmla="*/ 1018023545 h 81"/>
              <a:gd name="T8" fmla="*/ 2147483646 w 77"/>
              <a:gd name="T9" fmla="*/ 2147483646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7" h="81">
                <a:moveTo>
                  <a:pt x="49" y="81"/>
                </a:moveTo>
                <a:cubicBezTo>
                  <a:pt x="77" y="44"/>
                  <a:pt x="77" y="44"/>
                  <a:pt x="77" y="44"/>
                </a:cubicBezTo>
                <a:cubicBezTo>
                  <a:pt x="62" y="32"/>
                  <a:pt x="50" y="17"/>
                  <a:pt x="43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10" y="43"/>
                  <a:pt x="27" y="65"/>
                  <a:pt x="49" y="81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Freeform 416"/>
          <p:cNvSpPr/>
          <p:nvPr/>
        </p:nvSpPr>
        <p:spPr bwMode="auto">
          <a:xfrm flipH="1">
            <a:off x="2991180" y="4591747"/>
            <a:ext cx="514872" cy="535678"/>
          </a:xfrm>
          <a:custGeom>
            <a:avLst/>
            <a:gdLst>
              <a:gd name="T0" fmla="*/ 906193638 w 47"/>
              <a:gd name="T1" fmla="*/ 0 h 52"/>
              <a:gd name="T2" fmla="*/ 0 w 47"/>
              <a:gd name="T3" fmla="*/ 2147483646 h 52"/>
              <a:gd name="T4" fmla="*/ 2147483646 w 47"/>
              <a:gd name="T5" fmla="*/ 2147483646 h 52"/>
              <a:gd name="T6" fmla="*/ 2147483646 w 47"/>
              <a:gd name="T7" fmla="*/ 298107339 h 52"/>
              <a:gd name="T8" fmla="*/ 906193638 w 47"/>
              <a:gd name="T9" fmla="*/ 0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" h="52">
                <a:moveTo>
                  <a:pt x="15" y="0"/>
                </a:moveTo>
                <a:cubicBezTo>
                  <a:pt x="0" y="44"/>
                  <a:pt x="0" y="44"/>
                  <a:pt x="0" y="44"/>
                </a:cubicBezTo>
                <a:cubicBezTo>
                  <a:pt x="15" y="49"/>
                  <a:pt x="31" y="52"/>
                  <a:pt x="47" y="52"/>
                </a:cubicBezTo>
                <a:cubicBezTo>
                  <a:pt x="47" y="5"/>
                  <a:pt x="47" y="5"/>
                  <a:pt x="47" y="5"/>
                </a:cubicBezTo>
                <a:cubicBezTo>
                  <a:pt x="36" y="5"/>
                  <a:pt x="25" y="3"/>
                  <a:pt x="15" y="0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Freeform 417"/>
          <p:cNvSpPr/>
          <p:nvPr/>
        </p:nvSpPr>
        <p:spPr bwMode="auto">
          <a:xfrm flipH="1">
            <a:off x="3210560" y="2067919"/>
            <a:ext cx="749922" cy="673303"/>
          </a:xfrm>
          <a:custGeom>
            <a:avLst/>
            <a:gdLst>
              <a:gd name="T0" fmla="*/ 1663688335 w 69"/>
              <a:gd name="T1" fmla="*/ 2147483646 h 65"/>
              <a:gd name="T2" fmla="*/ 2147483646 w 69"/>
              <a:gd name="T3" fmla="*/ 2147483646 h 65"/>
              <a:gd name="T4" fmla="*/ 2147483646 w 69"/>
              <a:gd name="T5" fmla="*/ 0 h 65"/>
              <a:gd name="T6" fmla="*/ 0 w 69"/>
              <a:gd name="T7" fmla="*/ 1631835163 h 65"/>
              <a:gd name="T8" fmla="*/ 1663688335 w 69"/>
              <a:gd name="T9" fmla="*/ 2147483646 h 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" h="65">
                <a:moveTo>
                  <a:pt x="28" y="65"/>
                </a:moveTo>
                <a:cubicBezTo>
                  <a:pt x="40" y="55"/>
                  <a:pt x="54" y="49"/>
                  <a:pt x="69" y="46"/>
                </a:cubicBezTo>
                <a:cubicBezTo>
                  <a:pt x="60" y="0"/>
                  <a:pt x="60" y="0"/>
                  <a:pt x="60" y="0"/>
                </a:cubicBezTo>
                <a:cubicBezTo>
                  <a:pt x="38" y="5"/>
                  <a:pt x="17" y="14"/>
                  <a:pt x="0" y="27"/>
                </a:cubicBezTo>
                <a:lnTo>
                  <a:pt x="28" y="65"/>
                </a:ln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Freeform 418"/>
          <p:cNvSpPr/>
          <p:nvPr/>
        </p:nvSpPr>
        <p:spPr bwMode="auto">
          <a:xfrm flipH="1">
            <a:off x="1126450" y="3285369"/>
            <a:ext cx="1450593" cy="1945805"/>
          </a:xfrm>
          <a:custGeom>
            <a:avLst/>
            <a:gdLst>
              <a:gd name="T0" fmla="*/ 2147483646 w 133"/>
              <a:gd name="T1" fmla="*/ 1746163657 h 188"/>
              <a:gd name="T2" fmla="*/ 0 w 133"/>
              <a:gd name="T3" fmla="*/ 2147483646 h 188"/>
              <a:gd name="T4" fmla="*/ 1554303823 w 133"/>
              <a:gd name="T5" fmla="*/ 2147483646 h 188"/>
              <a:gd name="T6" fmla="*/ 2147483646 w 133"/>
              <a:gd name="T7" fmla="*/ 1746163657 h 188"/>
              <a:gd name="T8" fmla="*/ 2147483646 w 133"/>
              <a:gd name="T9" fmla="*/ 0 h 188"/>
              <a:gd name="T10" fmla="*/ 2147483646 w 133"/>
              <a:gd name="T11" fmla="*/ 722549944 h 188"/>
              <a:gd name="T12" fmla="*/ 2147483646 w 133"/>
              <a:gd name="T13" fmla="*/ 1746163657 h 18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3" h="188">
                <a:moveTo>
                  <a:pt x="65" y="29"/>
                </a:moveTo>
                <a:cubicBezTo>
                  <a:pt x="65" y="72"/>
                  <a:pt x="38" y="109"/>
                  <a:pt x="0" y="124"/>
                </a:cubicBezTo>
                <a:cubicBezTo>
                  <a:pt x="26" y="188"/>
                  <a:pt x="26" y="188"/>
                  <a:pt x="26" y="188"/>
                </a:cubicBezTo>
                <a:cubicBezTo>
                  <a:pt x="89" y="162"/>
                  <a:pt x="133" y="101"/>
                  <a:pt x="133" y="29"/>
                </a:cubicBezTo>
                <a:cubicBezTo>
                  <a:pt x="133" y="19"/>
                  <a:pt x="132" y="10"/>
                  <a:pt x="131" y="0"/>
                </a:cubicBezTo>
                <a:cubicBezTo>
                  <a:pt x="63" y="12"/>
                  <a:pt x="63" y="12"/>
                  <a:pt x="63" y="12"/>
                </a:cubicBezTo>
                <a:cubicBezTo>
                  <a:pt x="64" y="17"/>
                  <a:pt x="65" y="23"/>
                  <a:pt x="65" y="29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Freeform 419"/>
          <p:cNvSpPr/>
          <p:nvPr/>
        </p:nvSpPr>
        <p:spPr bwMode="auto">
          <a:xfrm flipH="1">
            <a:off x="3855266" y="2451149"/>
            <a:ext cx="1002880" cy="1134876"/>
          </a:xfrm>
          <a:custGeom>
            <a:avLst/>
            <a:gdLst>
              <a:gd name="T0" fmla="*/ 2147483646 w 92"/>
              <a:gd name="T1" fmla="*/ 2147483646 h 110"/>
              <a:gd name="T2" fmla="*/ 2147483646 w 92"/>
              <a:gd name="T3" fmla="*/ 0 h 110"/>
              <a:gd name="T4" fmla="*/ 0 w 92"/>
              <a:gd name="T5" fmla="*/ 2147483646 h 110"/>
              <a:gd name="T6" fmla="*/ 2147483646 w 92"/>
              <a:gd name="T7" fmla="*/ 2147483646 h 110"/>
              <a:gd name="T8" fmla="*/ 2147483646 w 92"/>
              <a:gd name="T9" fmla="*/ 2147483646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2" h="110">
                <a:moveTo>
                  <a:pt x="92" y="44"/>
                </a:moveTo>
                <a:cubicBezTo>
                  <a:pt x="40" y="0"/>
                  <a:pt x="40" y="0"/>
                  <a:pt x="40" y="0"/>
                </a:cubicBezTo>
                <a:cubicBezTo>
                  <a:pt x="15" y="30"/>
                  <a:pt x="0" y="68"/>
                  <a:pt x="0" y="110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85"/>
                  <a:pt x="77" y="62"/>
                  <a:pt x="92" y="44"/>
                </a:cubicBezTo>
                <a:close/>
              </a:path>
            </a:pathLst>
          </a:custGeom>
          <a:solidFill>
            <a:srgbClr val="83CFD9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Freeform 420"/>
          <p:cNvSpPr/>
          <p:nvPr/>
        </p:nvSpPr>
        <p:spPr bwMode="auto">
          <a:xfrm rot="20845578" flipH="1">
            <a:off x="1038807" y="2061310"/>
            <a:ext cx="1546851" cy="1344490"/>
          </a:xfrm>
          <a:custGeom>
            <a:avLst/>
            <a:gdLst>
              <a:gd name="T0" fmla="*/ 656160953 w 142"/>
              <a:gd name="T1" fmla="*/ 0 h 130"/>
              <a:gd name="T2" fmla="*/ 0 w 142"/>
              <a:gd name="T3" fmla="*/ 2147483646 h 130"/>
              <a:gd name="T4" fmla="*/ 2147483646 w 142"/>
              <a:gd name="T5" fmla="*/ 2147483646 h 130"/>
              <a:gd name="T6" fmla="*/ 2147483646 w 142"/>
              <a:gd name="T7" fmla="*/ 2147483646 h 130"/>
              <a:gd name="T8" fmla="*/ 656160953 w 142"/>
              <a:gd name="T9" fmla="*/ 0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2" h="130">
                <a:moveTo>
                  <a:pt x="11" y="0"/>
                </a:moveTo>
                <a:cubicBezTo>
                  <a:pt x="0" y="67"/>
                  <a:pt x="0" y="67"/>
                  <a:pt x="0" y="67"/>
                </a:cubicBezTo>
                <a:cubicBezTo>
                  <a:pt x="36" y="73"/>
                  <a:pt x="65" y="98"/>
                  <a:pt x="78" y="130"/>
                </a:cubicBezTo>
                <a:cubicBezTo>
                  <a:pt x="142" y="105"/>
                  <a:pt x="142" y="105"/>
                  <a:pt x="142" y="105"/>
                </a:cubicBezTo>
                <a:cubicBezTo>
                  <a:pt x="120" y="50"/>
                  <a:pt x="71" y="10"/>
                  <a:pt x="11" y="0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086673" y="2741221"/>
            <a:ext cx="1813490" cy="1715253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3930267" y="1864664"/>
            <a:ext cx="1258124" cy="284236"/>
            <a:chOff x="3719736" y="1332611"/>
            <a:chExt cx="5400600" cy="366464"/>
          </a:xfrm>
        </p:grpSpPr>
        <p:cxnSp>
          <p:nvCxnSpPr>
            <p:cNvPr id="65" name="直接连接符 64"/>
            <p:cNvCxnSpPr/>
            <p:nvPr/>
          </p:nvCxnSpPr>
          <p:spPr>
            <a:xfrm flipV="1">
              <a:off x="3719736" y="1332611"/>
              <a:ext cx="475087" cy="366464"/>
            </a:xfrm>
            <a:prstGeom prst="line">
              <a:avLst/>
            </a:prstGeom>
            <a:ln>
              <a:solidFill>
                <a:srgbClr val="83CFD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4194823" y="1332611"/>
              <a:ext cx="4925513" cy="0"/>
            </a:xfrm>
            <a:prstGeom prst="line">
              <a:avLst/>
            </a:prstGeom>
            <a:ln>
              <a:solidFill>
                <a:srgbClr val="83CFD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椭圆 66"/>
          <p:cNvSpPr/>
          <p:nvPr/>
        </p:nvSpPr>
        <p:spPr>
          <a:xfrm>
            <a:off x="3855266" y="2148631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5148375" y="1826815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4909412" y="3010773"/>
            <a:ext cx="820403" cy="0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椭圆 69"/>
          <p:cNvSpPr/>
          <p:nvPr/>
        </p:nvSpPr>
        <p:spPr>
          <a:xfrm>
            <a:off x="5684271" y="2954922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4869395" y="2972364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2" name="直接连接符 71"/>
          <p:cNvCxnSpPr/>
          <p:nvPr/>
        </p:nvCxnSpPr>
        <p:spPr>
          <a:xfrm>
            <a:off x="4467319" y="4322096"/>
            <a:ext cx="389590" cy="284236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4856910" y="4606333"/>
            <a:ext cx="574601" cy="0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椭圆 73"/>
          <p:cNvSpPr/>
          <p:nvPr/>
        </p:nvSpPr>
        <p:spPr>
          <a:xfrm>
            <a:off x="5414633" y="4554747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椭圆 75"/>
          <p:cNvSpPr/>
          <p:nvPr/>
        </p:nvSpPr>
        <p:spPr>
          <a:xfrm>
            <a:off x="4444792" y="4272730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7" name="直接连接符 76"/>
          <p:cNvCxnSpPr/>
          <p:nvPr/>
        </p:nvCxnSpPr>
        <p:spPr>
          <a:xfrm>
            <a:off x="3506051" y="5101805"/>
            <a:ext cx="469060" cy="193172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3975110" y="5294976"/>
            <a:ext cx="549712" cy="0"/>
          </a:xfrm>
          <a:prstGeom prst="line">
            <a:avLst/>
          </a:prstGeom>
          <a:ln>
            <a:solidFill>
              <a:srgbClr val="83CFD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椭圆 78"/>
          <p:cNvSpPr/>
          <p:nvPr/>
        </p:nvSpPr>
        <p:spPr>
          <a:xfrm>
            <a:off x="4524823" y="5250875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496032" y="5063955"/>
            <a:ext cx="80032" cy="7569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176763" y="3673261"/>
            <a:ext cx="1492111" cy="2727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单击添加说明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2176763" y="3323436"/>
            <a:ext cx="149211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684271" y="3142494"/>
            <a:ext cx="131872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5431511" y="4744467"/>
            <a:ext cx="131872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557146" y="5425034"/>
            <a:ext cx="1318721" cy="328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6" name="直接连接符 85"/>
          <p:cNvCxnSpPr/>
          <p:nvPr/>
        </p:nvCxnSpPr>
        <p:spPr>
          <a:xfrm>
            <a:off x="7002992" y="2058774"/>
            <a:ext cx="0" cy="3289090"/>
          </a:xfrm>
          <a:prstGeom prst="line">
            <a:avLst/>
          </a:prstGeom>
          <a:ln w="28575">
            <a:solidFill>
              <a:srgbClr val="5DB6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矩形 86"/>
          <p:cNvSpPr/>
          <p:nvPr/>
        </p:nvSpPr>
        <p:spPr>
          <a:xfrm>
            <a:off x="7272876" y="2030677"/>
            <a:ext cx="388031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单击编辑您要的内容，建议您在展示时采用微软雅黑字体，文字不能太多，要突出重点，并理解文字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7272876" y="2957838"/>
            <a:ext cx="388031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单击编辑您要的内容，建议您在展示时采用微软雅黑字体，文字不能太多，要突出重点，并理解文字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7272876" y="3884998"/>
            <a:ext cx="388031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单击编辑您要的内容，建议您在展示时采用微软雅黑字体，文字不能太多，要突出重点，并理解文字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272876" y="4812160"/>
            <a:ext cx="388031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单击编辑您要的内容，建议您在展示时采用微软雅黑字体，文字不能太多，要突出重点，并理解文字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4844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 Placeholder 2"/>
          <p:cNvSpPr txBox="1"/>
          <p:nvPr/>
        </p:nvSpPr>
        <p:spPr>
          <a:xfrm>
            <a:off x="7789180" y="4060219"/>
            <a:ext cx="2258624" cy="2936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6212220" y="2273526"/>
            <a:ext cx="2258624" cy="2936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3" name="Group 21"/>
          <p:cNvGrpSpPr/>
          <p:nvPr/>
        </p:nvGrpSpPr>
        <p:grpSpPr>
          <a:xfrm rot="18810804">
            <a:off x="9687114" y="2626658"/>
            <a:ext cx="1998273" cy="717613"/>
            <a:chOff x="1608138" y="3187521"/>
            <a:chExt cx="2873375" cy="1031876"/>
          </a:xfrm>
        </p:grpSpPr>
        <p:sp>
          <p:nvSpPr>
            <p:cNvPr id="54" name="Freeform 8"/>
            <p:cNvSpPr/>
            <p:nvPr/>
          </p:nvSpPr>
          <p:spPr bwMode="auto">
            <a:xfrm>
              <a:off x="1608138" y="3187521"/>
              <a:ext cx="1490662" cy="1031875"/>
            </a:xfrm>
            <a:custGeom>
              <a:avLst/>
              <a:gdLst>
                <a:gd name="T0" fmla="*/ 793 w 939"/>
                <a:gd name="T1" fmla="*/ 650 h 650"/>
                <a:gd name="T2" fmla="*/ 0 w 939"/>
                <a:gd name="T3" fmla="*/ 326 h 650"/>
                <a:gd name="T4" fmla="*/ 793 w 939"/>
                <a:gd name="T5" fmla="*/ 0 h 650"/>
                <a:gd name="T6" fmla="*/ 939 w 939"/>
                <a:gd name="T7" fmla="*/ 0 h 650"/>
                <a:gd name="T8" fmla="*/ 939 w 939"/>
                <a:gd name="T9" fmla="*/ 650 h 650"/>
                <a:gd name="T10" fmla="*/ 793 w 939"/>
                <a:gd name="T11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9" h="650">
                  <a:moveTo>
                    <a:pt x="793" y="650"/>
                  </a:moveTo>
                  <a:lnTo>
                    <a:pt x="0" y="326"/>
                  </a:lnTo>
                  <a:lnTo>
                    <a:pt x="793" y="0"/>
                  </a:lnTo>
                  <a:lnTo>
                    <a:pt x="939" y="0"/>
                  </a:lnTo>
                  <a:lnTo>
                    <a:pt x="939" y="650"/>
                  </a:lnTo>
                  <a:lnTo>
                    <a:pt x="793" y="650"/>
                  </a:lnTo>
                  <a:close/>
                </a:path>
              </a:pathLst>
            </a:custGeom>
            <a:solidFill>
              <a:srgbClr val="D4AC8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5" name="Freeform 9"/>
            <p:cNvSpPr/>
            <p:nvPr/>
          </p:nvSpPr>
          <p:spPr bwMode="auto">
            <a:xfrm>
              <a:off x="2738438" y="3187521"/>
              <a:ext cx="1743075" cy="344488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1 h 91"/>
                <a:gd name="T8" fmla="*/ 5 w 464"/>
                <a:gd name="T9" fmla="*/ 59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9"/>
                    <a:pt x="0" y="52"/>
                    <a:pt x="5" y="59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/>
            <p:nvPr/>
          </p:nvSpPr>
          <p:spPr bwMode="auto">
            <a:xfrm>
              <a:off x="2738438" y="3532009"/>
              <a:ext cx="1743075" cy="342900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2 h 91"/>
                <a:gd name="T8" fmla="*/ 5 w 464"/>
                <a:gd name="T9" fmla="*/ 60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39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7" name="Freeform 11"/>
            <p:cNvSpPr/>
            <p:nvPr/>
          </p:nvSpPr>
          <p:spPr bwMode="auto">
            <a:xfrm>
              <a:off x="2738438" y="3874909"/>
              <a:ext cx="1743075" cy="344488"/>
            </a:xfrm>
            <a:custGeom>
              <a:avLst/>
              <a:gdLst>
                <a:gd name="T0" fmla="*/ 464 w 464"/>
                <a:gd name="T1" fmla="*/ 0 h 91"/>
                <a:gd name="T2" fmla="*/ 41 w 464"/>
                <a:gd name="T3" fmla="*/ 0 h 91"/>
                <a:gd name="T4" fmla="*/ 16 w 464"/>
                <a:gd name="T5" fmla="*/ 14 h 91"/>
                <a:gd name="T6" fmla="*/ 5 w 464"/>
                <a:gd name="T7" fmla="*/ 32 h 91"/>
                <a:gd name="T8" fmla="*/ 5 w 464"/>
                <a:gd name="T9" fmla="*/ 60 h 91"/>
                <a:gd name="T10" fmla="*/ 16 w 464"/>
                <a:gd name="T11" fmla="*/ 77 h 91"/>
                <a:gd name="T12" fmla="*/ 41 w 464"/>
                <a:gd name="T13" fmla="*/ 91 h 91"/>
                <a:gd name="T14" fmla="*/ 464 w 464"/>
                <a:gd name="T15" fmla="*/ 91 h 91"/>
                <a:gd name="T16" fmla="*/ 464 w 464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91">
                  <a:moveTo>
                    <a:pt x="46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32" y="0"/>
                    <a:pt x="21" y="6"/>
                    <a:pt x="16" y="14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0" y="40"/>
                    <a:pt x="0" y="52"/>
                    <a:pt x="5" y="60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21" y="85"/>
                    <a:pt x="32" y="91"/>
                    <a:pt x="41" y="91"/>
                  </a:cubicBezTo>
                  <a:cubicBezTo>
                    <a:pt x="464" y="91"/>
                    <a:pt x="464" y="91"/>
                    <a:pt x="464" y="91"/>
                  </a:cubicBezTo>
                  <a:lnTo>
                    <a:pt x="464" y="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58" name="Freeform 22"/>
            <p:cNvSpPr/>
            <p:nvPr/>
          </p:nvSpPr>
          <p:spPr bwMode="auto">
            <a:xfrm>
              <a:off x="1608138" y="3538359"/>
              <a:ext cx="428625" cy="333375"/>
            </a:xfrm>
            <a:custGeom>
              <a:avLst/>
              <a:gdLst>
                <a:gd name="T0" fmla="*/ 114 w 114"/>
                <a:gd name="T1" fmla="*/ 49 h 88"/>
                <a:gd name="T2" fmla="*/ 107 w 114"/>
                <a:gd name="T3" fmla="*/ 0 h 88"/>
                <a:gd name="T4" fmla="*/ 0 w 114"/>
                <a:gd name="T5" fmla="*/ 44 h 88"/>
                <a:gd name="T6" fmla="*/ 109 w 114"/>
                <a:gd name="T7" fmla="*/ 88 h 88"/>
                <a:gd name="T8" fmla="*/ 114 w 114"/>
                <a:gd name="T9" fmla="*/ 4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8">
                  <a:moveTo>
                    <a:pt x="114" y="49"/>
                  </a:moveTo>
                  <a:cubicBezTo>
                    <a:pt x="114" y="32"/>
                    <a:pt x="111" y="15"/>
                    <a:pt x="107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12" y="76"/>
                    <a:pt x="114" y="63"/>
                    <a:pt x="114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59" name="Freeform 39"/>
          <p:cNvSpPr/>
          <p:nvPr/>
        </p:nvSpPr>
        <p:spPr>
          <a:xfrm>
            <a:off x="3789851" y="3385548"/>
            <a:ext cx="6103089" cy="425526"/>
          </a:xfrm>
          <a:custGeom>
            <a:avLst/>
            <a:gdLst>
              <a:gd name="connsiteX0" fmla="*/ 0 w 6103089"/>
              <a:gd name="connsiteY0" fmla="*/ 414670 h 425526"/>
              <a:gd name="connsiteX1" fmla="*/ 2137145 w 6103089"/>
              <a:gd name="connsiteY1" fmla="*/ 63795 h 425526"/>
              <a:gd name="connsiteX2" fmla="*/ 3540642 w 6103089"/>
              <a:gd name="connsiteY2" fmla="*/ 425302 h 425526"/>
              <a:gd name="connsiteX3" fmla="*/ 4890977 w 6103089"/>
              <a:gd name="connsiteY3" fmla="*/ 0 h 425526"/>
              <a:gd name="connsiteX4" fmla="*/ 6103089 w 6103089"/>
              <a:gd name="connsiteY4" fmla="*/ 425302 h 425526"/>
              <a:gd name="connsiteX5" fmla="*/ 6103089 w 6103089"/>
              <a:gd name="connsiteY5" fmla="*/ 425302 h 42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3089" h="425526">
                <a:moveTo>
                  <a:pt x="0" y="414670"/>
                </a:moveTo>
                <a:cubicBezTo>
                  <a:pt x="773519" y="238346"/>
                  <a:pt x="1547038" y="62023"/>
                  <a:pt x="2137145" y="63795"/>
                </a:cubicBezTo>
                <a:cubicBezTo>
                  <a:pt x="2727252" y="65567"/>
                  <a:pt x="3081670" y="435934"/>
                  <a:pt x="3540642" y="425302"/>
                </a:cubicBezTo>
                <a:cubicBezTo>
                  <a:pt x="3999614" y="414670"/>
                  <a:pt x="4463903" y="0"/>
                  <a:pt x="4890977" y="0"/>
                </a:cubicBezTo>
                <a:cubicBezTo>
                  <a:pt x="5318051" y="0"/>
                  <a:pt x="6103089" y="425302"/>
                  <a:pt x="6103089" y="425302"/>
                </a:cubicBezTo>
                <a:lnTo>
                  <a:pt x="6103089" y="425302"/>
                </a:ln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  <a:prstDash val="lgDashDotDot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0" name="Oval 49"/>
          <p:cNvSpPr/>
          <p:nvPr/>
        </p:nvSpPr>
        <p:spPr>
          <a:xfrm>
            <a:off x="5019685" y="3451648"/>
            <a:ext cx="146543" cy="1465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1" name="Oval 50"/>
          <p:cNvSpPr/>
          <p:nvPr/>
        </p:nvSpPr>
        <p:spPr>
          <a:xfrm>
            <a:off x="7188119" y="3747773"/>
            <a:ext cx="146543" cy="146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5DB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2" name="Oval 51"/>
          <p:cNvSpPr/>
          <p:nvPr/>
        </p:nvSpPr>
        <p:spPr>
          <a:xfrm>
            <a:off x="8841010" y="3334691"/>
            <a:ext cx="146543" cy="146543"/>
          </a:xfrm>
          <a:prstGeom prst="ellipse">
            <a:avLst/>
          </a:prstGeom>
          <a:solidFill>
            <a:schemeClr val="bg1"/>
          </a:solidFill>
          <a:ln w="28575">
            <a:solidFill>
              <a:srgbClr val="5DB6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3" name="Isosceles Triangle 54"/>
          <p:cNvSpPr/>
          <p:nvPr/>
        </p:nvSpPr>
        <p:spPr>
          <a:xfrm>
            <a:off x="5046704" y="3797430"/>
            <a:ext cx="92503" cy="79744"/>
          </a:xfrm>
          <a:prstGeom prst="triangl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4" name="Isosceles Triangle 57"/>
          <p:cNvSpPr/>
          <p:nvPr/>
        </p:nvSpPr>
        <p:spPr>
          <a:xfrm flipV="1">
            <a:off x="7215138" y="3467679"/>
            <a:ext cx="92503" cy="79744"/>
          </a:xfrm>
          <a:prstGeom prst="triangl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5" name="Isosceles Triangle 60"/>
          <p:cNvSpPr/>
          <p:nvPr/>
        </p:nvSpPr>
        <p:spPr>
          <a:xfrm>
            <a:off x="8871108" y="3707901"/>
            <a:ext cx="92503" cy="79744"/>
          </a:xfrm>
          <a:prstGeom prst="triangl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6" name="Oval 63"/>
          <p:cNvSpPr/>
          <p:nvPr/>
        </p:nvSpPr>
        <p:spPr>
          <a:xfrm>
            <a:off x="2901356" y="3407962"/>
            <a:ext cx="861238" cy="861238"/>
          </a:xfrm>
          <a:prstGeom prst="ellipse">
            <a:avLst/>
          </a:prstGeom>
          <a:noFill/>
          <a:ln w="38100">
            <a:solidFill>
              <a:srgbClr val="83CF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TextBox 87"/>
          <p:cNvSpPr txBox="1"/>
          <p:nvPr/>
        </p:nvSpPr>
        <p:spPr>
          <a:xfrm>
            <a:off x="1111611" y="3733906"/>
            <a:ext cx="157696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B4B4B4"/>
                </a:solidFill>
                <a:cs typeface="+mn-ea"/>
                <a:sym typeface="+mn-lt"/>
              </a:rPr>
              <a:t>点击输入简要文字内容文字内容需概括</a:t>
            </a:r>
            <a:r>
              <a:rPr lang="zh-CN" altLang="en-US" sz="1200" dirty="0" smtClean="0">
                <a:solidFill>
                  <a:srgbClr val="B4B4B4"/>
                </a:solidFill>
                <a:cs typeface="+mn-ea"/>
                <a:sym typeface="+mn-lt"/>
              </a:rPr>
              <a:t>精炼</a:t>
            </a:r>
            <a:endParaRPr lang="en-US" altLang="zh-CN" sz="1200" dirty="0">
              <a:solidFill>
                <a:srgbClr val="B4B4B4"/>
              </a:solidFill>
              <a:cs typeface="+mn-ea"/>
              <a:sym typeface="+mn-lt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4036916" y="4234199"/>
            <a:ext cx="2258624" cy="2936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Box 87"/>
          <p:cNvSpPr txBox="1"/>
          <p:nvPr/>
        </p:nvSpPr>
        <p:spPr>
          <a:xfrm>
            <a:off x="4377748" y="4527854"/>
            <a:ext cx="157696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B4B4B4"/>
                </a:solidFill>
                <a:cs typeface="+mn-ea"/>
                <a:sym typeface="+mn-lt"/>
              </a:rPr>
              <a:t>点击输入简要文字内容文字内容需概括</a:t>
            </a:r>
            <a:r>
              <a:rPr lang="zh-CN" altLang="en-US" sz="1200" dirty="0" smtClean="0">
                <a:solidFill>
                  <a:srgbClr val="B4B4B4"/>
                </a:solidFill>
                <a:cs typeface="+mn-ea"/>
                <a:sym typeface="+mn-lt"/>
              </a:rPr>
              <a:t>精炼</a:t>
            </a:r>
            <a:endParaRPr lang="en-US" altLang="zh-CN" sz="1200" dirty="0">
              <a:solidFill>
                <a:srgbClr val="B4B4B4"/>
              </a:solidFill>
              <a:cs typeface="+mn-ea"/>
              <a:sym typeface="+mn-lt"/>
            </a:endParaRPr>
          </a:p>
        </p:txBody>
      </p:sp>
      <p:sp>
        <p:nvSpPr>
          <p:cNvPr id="70" name="TextBox 87"/>
          <p:cNvSpPr txBox="1"/>
          <p:nvPr/>
        </p:nvSpPr>
        <p:spPr>
          <a:xfrm>
            <a:off x="8130012" y="4415595"/>
            <a:ext cx="157696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B4B4B4"/>
                </a:solidFill>
                <a:cs typeface="+mn-ea"/>
                <a:sym typeface="+mn-lt"/>
              </a:rPr>
              <a:t>点击输入简要文字内容文字内容需概括</a:t>
            </a:r>
            <a:r>
              <a:rPr lang="zh-CN" altLang="en-US" sz="1200" dirty="0" smtClean="0">
                <a:solidFill>
                  <a:srgbClr val="B4B4B4"/>
                </a:solidFill>
                <a:cs typeface="+mn-ea"/>
                <a:sym typeface="+mn-lt"/>
              </a:rPr>
              <a:t>精炼</a:t>
            </a:r>
            <a:endParaRPr lang="en-US" altLang="zh-CN" sz="1200" dirty="0">
              <a:solidFill>
                <a:srgbClr val="B4B4B4"/>
              </a:solidFill>
              <a:cs typeface="+mn-ea"/>
              <a:sym typeface="+mn-lt"/>
            </a:endParaRPr>
          </a:p>
        </p:txBody>
      </p:sp>
      <p:sp>
        <p:nvSpPr>
          <p:cNvPr id="71" name="TextBox 87"/>
          <p:cNvSpPr txBox="1"/>
          <p:nvPr/>
        </p:nvSpPr>
        <p:spPr>
          <a:xfrm>
            <a:off x="6553052" y="2628902"/>
            <a:ext cx="157696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B4B4B4"/>
                </a:solidFill>
                <a:cs typeface="+mn-ea"/>
                <a:sym typeface="+mn-lt"/>
              </a:rPr>
              <a:t>点击输入简要文字内容文字内容需概括</a:t>
            </a:r>
            <a:r>
              <a:rPr lang="zh-CN" altLang="en-US" sz="1200" dirty="0" smtClean="0">
                <a:solidFill>
                  <a:srgbClr val="B4B4B4"/>
                </a:solidFill>
                <a:cs typeface="+mn-ea"/>
                <a:sym typeface="+mn-lt"/>
              </a:rPr>
              <a:t>精炼</a:t>
            </a:r>
            <a:endParaRPr lang="en-US" altLang="zh-CN" sz="1200" dirty="0">
              <a:solidFill>
                <a:srgbClr val="B4B4B4"/>
              </a:solidFill>
              <a:cs typeface="+mn-ea"/>
              <a:sym typeface="+mn-lt"/>
            </a:endParaRPr>
          </a:p>
        </p:txBody>
      </p:sp>
      <p:sp>
        <p:nvSpPr>
          <p:cNvPr id="72" name="Freeform 274"/>
          <p:cNvSpPr>
            <a:spLocks noEditPoints="1"/>
          </p:cNvSpPr>
          <p:nvPr/>
        </p:nvSpPr>
        <p:spPr bwMode="auto">
          <a:xfrm>
            <a:off x="3161825" y="3604584"/>
            <a:ext cx="312236" cy="321992"/>
          </a:xfrm>
          <a:custGeom>
            <a:avLst/>
            <a:gdLst>
              <a:gd name="T0" fmla="*/ 68 w 68"/>
              <a:gd name="T1" fmla="*/ 16 h 67"/>
              <a:gd name="T2" fmla="*/ 68 w 68"/>
              <a:gd name="T3" fmla="*/ 66 h 67"/>
              <a:gd name="T4" fmla="*/ 67 w 68"/>
              <a:gd name="T5" fmla="*/ 67 h 67"/>
              <a:gd name="T6" fmla="*/ 56 w 68"/>
              <a:gd name="T7" fmla="*/ 67 h 67"/>
              <a:gd name="T8" fmla="*/ 46 w 68"/>
              <a:gd name="T9" fmla="*/ 67 h 67"/>
              <a:gd name="T10" fmla="*/ 36 w 68"/>
              <a:gd name="T11" fmla="*/ 67 h 67"/>
              <a:gd name="T12" fmla="*/ 25 w 68"/>
              <a:gd name="T13" fmla="*/ 67 h 67"/>
              <a:gd name="T14" fmla="*/ 16 w 68"/>
              <a:gd name="T15" fmla="*/ 67 h 67"/>
              <a:gd name="T16" fmla="*/ 5 w 68"/>
              <a:gd name="T17" fmla="*/ 67 h 67"/>
              <a:gd name="T18" fmla="*/ 2 w 68"/>
              <a:gd name="T19" fmla="*/ 67 h 67"/>
              <a:gd name="T20" fmla="*/ 0 w 68"/>
              <a:gd name="T21" fmla="*/ 66 h 67"/>
              <a:gd name="T22" fmla="*/ 2 w 68"/>
              <a:gd name="T23" fmla="*/ 64 h 67"/>
              <a:gd name="T24" fmla="*/ 3 w 68"/>
              <a:gd name="T25" fmla="*/ 64 h 67"/>
              <a:gd name="T26" fmla="*/ 3 w 68"/>
              <a:gd name="T27" fmla="*/ 56 h 67"/>
              <a:gd name="T28" fmla="*/ 5 w 68"/>
              <a:gd name="T29" fmla="*/ 54 h 67"/>
              <a:gd name="T30" fmla="*/ 16 w 68"/>
              <a:gd name="T31" fmla="*/ 54 h 67"/>
              <a:gd name="T32" fmla="*/ 17 w 68"/>
              <a:gd name="T33" fmla="*/ 56 h 67"/>
              <a:gd name="T34" fmla="*/ 17 w 68"/>
              <a:gd name="T35" fmla="*/ 64 h 67"/>
              <a:gd name="T36" fmla="*/ 24 w 68"/>
              <a:gd name="T37" fmla="*/ 64 h 67"/>
              <a:gd name="T38" fmla="*/ 24 w 68"/>
              <a:gd name="T39" fmla="*/ 40 h 67"/>
              <a:gd name="T40" fmla="*/ 25 w 68"/>
              <a:gd name="T41" fmla="*/ 38 h 67"/>
              <a:gd name="T42" fmla="*/ 36 w 68"/>
              <a:gd name="T43" fmla="*/ 38 h 67"/>
              <a:gd name="T44" fmla="*/ 38 w 68"/>
              <a:gd name="T45" fmla="*/ 40 h 67"/>
              <a:gd name="T46" fmla="*/ 38 w 68"/>
              <a:gd name="T47" fmla="*/ 64 h 67"/>
              <a:gd name="T48" fmla="*/ 44 w 68"/>
              <a:gd name="T49" fmla="*/ 64 h 67"/>
              <a:gd name="T50" fmla="*/ 44 w 68"/>
              <a:gd name="T51" fmla="*/ 20 h 67"/>
              <a:gd name="T52" fmla="*/ 46 w 68"/>
              <a:gd name="T53" fmla="*/ 18 h 67"/>
              <a:gd name="T54" fmla="*/ 56 w 68"/>
              <a:gd name="T55" fmla="*/ 18 h 67"/>
              <a:gd name="T56" fmla="*/ 58 w 68"/>
              <a:gd name="T57" fmla="*/ 20 h 67"/>
              <a:gd name="T58" fmla="*/ 58 w 68"/>
              <a:gd name="T59" fmla="*/ 64 h 67"/>
              <a:gd name="T60" fmla="*/ 65 w 68"/>
              <a:gd name="T61" fmla="*/ 64 h 67"/>
              <a:gd name="T62" fmla="*/ 65 w 68"/>
              <a:gd name="T63" fmla="*/ 16 h 67"/>
              <a:gd name="T64" fmla="*/ 67 w 68"/>
              <a:gd name="T65" fmla="*/ 15 h 67"/>
              <a:gd name="T66" fmla="*/ 68 w 68"/>
              <a:gd name="T67" fmla="*/ 16 h 67"/>
              <a:gd name="T68" fmla="*/ 2 w 68"/>
              <a:gd name="T69" fmla="*/ 48 h 67"/>
              <a:gd name="T70" fmla="*/ 2 w 68"/>
              <a:gd name="T71" fmla="*/ 48 h 67"/>
              <a:gd name="T72" fmla="*/ 29 w 68"/>
              <a:gd name="T73" fmla="*/ 30 h 67"/>
              <a:gd name="T74" fmla="*/ 55 w 68"/>
              <a:gd name="T75" fmla="*/ 6 h 67"/>
              <a:gd name="T76" fmla="*/ 55 w 68"/>
              <a:gd name="T77" fmla="*/ 13 h 67"/>
              <a:gd name="T78" fmla="*/ 56 w 68"/>
              <a:gd name="T79" fmla="*/ 15 h 67"/>
              <a:gd name="T80" fmla="*/ 58 w 68"/>
              <a:gd name="T81" fmla="*/ 13 h 67"/>
              <a:gd name="T82" fmla="*/ 58 w 68"/>
              <a:gd name="T83" fmla="*/ 2 h 67"/>
              <a:gd name="T84" fmla="*/ 56 w 68"/>
              <a:gd name="T85" fmla="*/ 0 h 67"/>
              <a:gd name="T86" fmla="*/ 46 w 68"/>
              <a:gd name="T87" fmla="*/ 0 h 67"/>
              <a:gd name="T88" fmla="*/ 44 w 68"/>
              <a:gd name="T89" fmla="*/ 2 h 67"/>
              <a:gd name="T90" fmla="*/ 46 w 68"/>
              <a:gd name="T91" fmla="*/ 3 h 67"/>
              <a:gd name="T92" fmla="*/ 53 w 68"/>
              <a:gd name="T93" fmla="*/ 3 h 67"/>
              <a:gd name="T94" fmla="*/ 27 w 68"/>
              <a:gd name="T95" fmla="*/ 28 h 67"/>
              <a:gd name="T96" fmla="*/ 1 w 68"/>
              <a:gd name="T97" fmla="*/ 45 h 67"/>
              <a:gd name="T98" fmla="*/ 0 w 68"/>
              <a:gd name="T99" fmla="*/ 47 h 67"/>
              <a:gd name="T100" fmla="*/ 2 w 68"/>
              <a:gd name="T101" fmla="*/ 4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7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3" name="Freeform 5"/>
          <p:cNvSpPr>
            <a:spLocks noEditPoints="1"/>
          </p:cNvSpPr>
          <p:nvPr/>
        </p:nvSpPr>
        <p:spPr bwMode="auto">
          <a:xfrm>
            <a:off x="4959127" y="2686522"/>
            <a:ext cx="267655" cy="270449"/>
          </a:xfrm>
          <a:custGeom>
            <a:avLst/>
            <a:gdLst>
              <a:gd name="T0" fmla="*/ 138 w 306"/>
              <a:gd name="T1" fmla="*/ 226 h 309"/>
              <a:gd name="T2" fmla="*/ 149 w 306"/>
              <a:gd name="T3" fmla="*/ 229 h 309"/>
              <a:gd name="T4" fmla="*/ 198 w 306"/>
              <a:gd name="T5" fmla="*/ 216 h 309"/>
              <a:gd name="T6" fmla="*/ 226 w 306"/>
              <a:gd name="T7" fmla="*/ 169 h 309"/>
              <a:gd name="T8" fmla="*/ 215 w 306"/>
              <a:gd name="T9" fmla="*/ 147 h 309"/>
              <a:gd name="T10" fmla="*/ 171 w 306"/>
              <a:gd name="T11" fmla="*/ 209 h 309"/>
              <a:gd name="T12" fmla="*/ 138 w 306"/>
              <a:gd name="T13" fmla="*/ 226 h 309"/>
              <a:gd name="T14" fmla="*/ 80 w 306"/>
              <a:gd name="T15" fmla="*/ 107 h 309"/>
              <a:gd name="T16" fmla="*/ 142 w 306"/>
              <a:gd name="T17" fmla="*/ 15 h 309"/>
              <a:gd name="T18" fmla="*/ 164 w 306"/>
              <a:gd name="T19" fmla="*/ 16 h 309"/>
              <a:gd name="T20" fmla="*/ 225 w 306"/>
              <a:gd name="T21" fmla="*/ 107 h 309"/>
              <a:gd name="T22" fmla="*/ 241 w 306"/>
              <a:gd name="T23" fmla="*/ 153 h 309"/>
              <a:gd name="T24" fmla="*/ 193 w 306"/>
              <a:gd name="T25" fmla="*/ 237 h 309"/>
              <a:gd name="T26" fmla="*/ 112 w 306"/>
              <a:gd name="T27" fmla="*/ 237 h 309"/>
              <a:gd name="T28" fmla="*/ 65 w 306"/>
              <a:gd name="T29" fmla="*/ 153 h 309"/>
              <a:gd name="T30" fmla="*/ 80 w 306"/>
              <a:gd name="T31" fmla="*/ 107 h 309"/>
              <a:gd name="T32" fmla="*/ 153 w 306"/>
              <a:gd name="T33" fmla="*/ 277 h 309"/>
              <a:gd name="T34" fmla="*/ 238 w 306"/>
              <a:gd name="T35" fmla="*/ 257 h 309"/>
              <a:gd name="T36" fmla="*/ 237 w 306"/>
              <a:gd name="T37" fmla="*/ 226 h 309"/>
              <a:gd name="T38" fmla="*/ 234 w 306"/>
              <a:gd name="T39" fmla="*/ 224 h 309"/>
              <a:gd name="T40" fmla="*/ 246 w 306"/>
              <a:gd name="T41" fmla="*/ 205 h 309"/>
              <a:gd name="T42" fmla="*/ 295 w 306"/>
              <a:gd name="T43" fmla="*/ 260 h 309"/>
              <a:gd name="T44" fmla="*/ 252 w 306"/>
              <a:gd name="T45" fmla="*/ 294 h 309"/>
              <a:gd name="T46" fmla="*/ 153 w 306"/>
              <a:gd name="T47" fmla="*/ 309 h 309"/>
              <a:gd name="T48" fmla="*/ 53 w 306"/>
              <a:gd name="T49" fmla="*/ 294 h 309"/>
              <a:gd name="T50" fmla="*/ 10 w 306"/>
              <a:gd name="T51" fmla="*/ 260 h 309"/>
              <a:gd name="T52" fmla="*/ 60 w 306"/>
              <a:gd name="T53" fmla="*/ 205 h 309"/>
              <a:gd name="T54" fmla="*/ 71 w 306"/>
              <a:gd name="T55" fmla="*/ 224 h 309"/>
              <a:gd name="T56" fmla="*/ 69 w 306"/>
              <a:gd name="T57" fmla="*/ 226 h 309"/>
              <a:gd name="T58" fmla="*/ 67 w 306"/>
              <a:gd name="T59" fmla="*/ 257 h 309"/>
              <a:gd name="T60" fmla="*/ 153 w 306"/>
              <a:gd name="T61" fmla="*/ 277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6" h="309">
                <a:moveTo>
                  <a:pt x="138" y="226"/>
                </a:moveTo>
                <a:cubicBezTo>
                  <a:pt x="141" y="227"/>
                  <a:pt x="145" y="229"/>
                  <a:pt x="149" y="229"/>
                </a:cubicBezTo>
                <a:cubicBezTo>
                  <a:pt x="164" y="232"/>
                  <a:pt x="182" y="227"/>
                  <a:pt x="198" y="216"/>
                </a:cubicBezTo>
                <a:cubicBezTo>
                  <a:pt x="215" y="204"/>
                  <a:pt x="226" y="186"/>
                  <a:pt x="226" y="169"/>
                </a:cubicBezTo>
                <a:cubicBezTo>
                  <a:pt x="226" y="160"/>
                  <a:pt x="220" y="151"/>
                  <a:pt x="215" y="147"/>
                </a:cubicBezTo>
                <a:cubicBezTo>
                  <a:pt x="210" y="170"/>
                  <a:pt x="193" y="193"/>
                  <a:pt x="171" y="209"/>
                </a:cubicBezTo>
                <a:cubicBezTo>
                  <a:pt x="160" y="216"/>
                  <a:pt x="149" y="222"/>
                  <a:pt x="138" y="226"/>
                </a:cubicBezTo>
                <a:close/>
                <a:moveTo>
                  <a:pt x="80" y="107"/>
                </a:moveTo>
                <a:cubicBezTo>
                  <a:pt x="98" y="76"/>
                  <a:pt x="122" y="47"/>
                  <a:pt x="142" y="15"/>
                </a:cubicBezTo>
                <a:cubicBezTo>
                  <a:pt x="151" y="1"/>
                  <a:pt x="154" y="0"/>
                  <a:pt x="164" y="16"/>
                </a:cubicBezTo>
                <a:cubicBezTo>
                  <a:pt x="183" y="47"/>
                  <a:pt x="207" y="76"/>
                  <a:pt x="225" y="107"/>
                </a:cubicBezTo>
                <a:cubicBezTo>
                  <a:pt x="234" y="122"/>
                  <a:pt x="241" y="138"/>
                  <a:pt x="241" y="153"/>
                </a:cubicBezTo>
                <a:cubicBezTo>
                  <a:pt x="241" y="190"/>
                  <a:pt x="221" y="222"/>
                  <a:pt x="193" y="237"/>
                </a:cubicBezTo>
                <a:cubicBezTo>
                  <a:pt x="167" y="251"/>
                  <a:pt x="137" y="251"/>
                  <a:pt x="112" y="237"/>
                </a:cubicBezTo>
                <a:cubicBezTo>
                  <a:pt x="84" y="221"/>
                  <a:pt x="65" y="190"/>
                  <a:pt x="65" y="153"/>
                </a:cubicBezTo>
                <a:cubicBezTo>
                  <a:pt x="65" y="138"/>
                  <a:pt x="71" y="122"/>
                  <a:pt x="80" y="107"/>
                </a:cubicBezTo>
                <a:close/>
                <a:moveTo>
                  <a:pt x="153" y="277"/>
                </a:moveTo>
                <a:cubicBezTo>
                  <a:pt x="178" y="277"/>
                  <a:pt x="218" y="273"/>
                  <a:pt x="238" y="257"/>
                </a:cubicBezTo>
                <a:cubicBezTo>
                  <a:pt x="251" y="247"/>
                  <a:pt x="250" y="236"/>
                  <a:pt x="237" y="226"/>
                </a:cubicBezTo>
                <a:cubicBezTo>
                  <a:pt x="236" y="226"/>
                  <a:pt x="235" y="225"/>
                  <a:pt x="234" y="224"/>
                </a:cubicBezTo>
                <a:cubicBezTo>
                  <a:pt x="239" y="218"/>
                  <a:pt x="243" y="212"/>
                  <a:pt x="246" y="205"/>
                </a:cubicBezTo>
                <a:cubicBezTo>
                  <a:pt x="267" y="213"/>
                  <a:pt x="306" y="232"/>
                  <a:pt x="295" y="260"/>
                </a:cubicBezTo>
                <a:cubicBezTo>
                  <a:pt x="289" y="277"/>
                  <a:pt x="268" y="288"/>
                  <a:pt x="252" y="294"/>
                </a:cubicBezTo>
                <a:cubicBezTo>
                  <a:pt x="225" y="304"/>
                  <a:pt x="189" y="309"/>
                  <a:pt x="153" y="309"/>
                </a:cubicBezTo>
                <a:cubicBezTo>
                  <a:pt x="116" y="309"/>
                  <a:pt x="80" y="304"/>
                  <a:pt x="53" y="294"/>
                </a:cubicBezTo>
                <a:cubicBezTo>
                  <a:pt x="38" y="288"/>
                  <a:pt x="16" y="277"/>
                  <a:pt x="10" y="260"/>
                </a:cubicBezTo>
                <a:cubicBezTo>
                  <a:pt x="0" y="232"/>
                  <a:pt x="38" y="213"/>
                  <a:pt x="60" y="205"/>
                </a:cubicBezTo>
                <a:cubicBezTo>
                  <a:pt x="63" y="212"/>
                  <a:pt x="67" y="218"/>
                  <a:pt x="71" y="224"/>
                </a:cubicBezTo>
                <a:cubicBezTo>
                  <a:pt x="70" y="225"/>
                  <a:pt x="70" y="226"/>
                  <a:pt x="69" y="226"/>
                </a:cubicBezTo>
                <a:cubicBezTo>
                  <a:pt x="56" y="236"/>
                  <a:pt x="54" y="247"/>
                  <a:pt x="67" y="257"/>
                </a:cubicBezTo>
                <a:cubicBezTo>
                  <a:pt x="88" y="273"/>
                  <a:pt x="128" y="277"/>
                  <a:pt x="153" y="277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4" name="Freeform 526"/>
          <p:cNvSpPr>
            <a:spLocks noChangeAspect="1" noChangeArrowheads="1"/>
          </p:cNvSpPr>
          <p:nvPr/>
        </p:nvSpPr>
        <p:spPr bwMode="auto">
          <a:xfrm>
            <a:off x="7140730" y="4239651"/>
            <a:ext cx="241317" cy="312835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rgbClr val="5DB6C3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cs typeface="+mn-ea"/>
              <a:sym typeface="+mn-lt"/>
            </a:endParaRPr>
          </a:p>
        </p:txBody>
      </p:sp>
      <p:sp>
        <p:nvSpPr>
          <p:cNvPr id="76" name="Freeform 29"/>
          <p:cNvSpPr>
            <a:spLocks noChangeAspect="1" noEditPoints="1"/>
          </p:cNvSpPr>
          <p:nvPr/>
        </p:nvSpPr>
        <p:spPr bwMode="auto">
          <a:xfrm>
            <a:off x="8778313" y="2656531"/>
            <a:ext cx="271935" cy="282581"/>
          </a:xfrm>
          <a:custGeom>
            <a:avLst/>
            <a:gdLst>
              <a:gd name="T0" fmla="*/ 320 w 357"/>
              <a:gd name="T1" fmla="*/ 129 h 371"/>
              <a:gd name="T2" fmla="*/ 212 w 357"/>
              <a:gd name="T3" fmla="*/ 10 h 371"/>
              <a:gd name="T4" fmla="*/ 23 w 357"/>
              <a:gd name="T5" fmla="*/ 201 h 371"/>
              <a:gd name="T6" fmla="*/ 7 w 357"/>
              <a:gd name="T7" fmla="*/ 257 h 371"/>
              <a:gd name="T8" fmla="*/ 59 w 357"/>
              <a:gd name="T9" fmla="*/ 285 h 371"/>
              <a:gd name="T10" fmla="*/ 74 w 357"/>
              <a:gd name="T11" fmla="*/ 280 h 371"/>
              <a:gd name="T12" fmla="*/ 106 w 357"/>
              <a:gd name="T13" fmla="*/ 299 h 371"/>
              <a:gd name="T14" fmla="*/ 129 w 357"/>
              <a:gd name="T15" fmla="*/ 352 h 371"/>
              <a:gd name="T16" fmla="*/ 151 w 357"/>
              <a:gd name="T17" fmla="*/ 368 h 371"/>
              <a:gd name="T18" fmla="*/ 192 w 357"/>
              <a:gd name="T19" fmla="*/ 353 h 371"/>
              <a:gd name="T20" fmla="*/ 201 w 357"/>
              <a:gd name="T21" fmla="*/ 334 h 371"/>
              <a:gd name="T22" fmla="*/ 181 w 357"/>
              <a:gd name="T23" fmla="*/ 317 h 371"/>
              <a:gd name="T24" fmla="*/ 162 w 357"/>
              <a:gd name="T25" fmla="*/ 274 h 371"/>
              <a:gd name="T26" fmla="*/ 182 w 357"/>
              <a:gd name="T27" fmla="*/ 252 h 371"/>
              <a:gd name="T28" fmla="*/ 331 w 357"/>
              <a:gd name="T29" fmla="*/ 288 h 371"/>
              <a:gd name="T30" fmla="*/ 320 w 357"/>
              <a:gd name="T31" fmla="*/ 129 h 371"/>
              <a:gd name="T32" fmla="*/ 309 w 357"/>
              <a:gd name="T33" fmla="*/ 249 h 371"/>
              <a:gd name="T34" fmla="*/ 240 w 357"/>
              <a:gd name="T35" fmla="*/ 164 h 371"/>
              <a:gd name="T36" fmla="*/ 225 w 357"/>
              <a:gd name="T37" fmla="*/ 52 h 371"/>
              <a:gd name="T38" fmla="*/ 292 w 357"/>
              <a:gd name="T39" fmla="*/ 143 h 371"/>
              <a:gd name="T40" fmla="*/ 309 w 357"/>
              <a:gd name="T41" fmla="*/ 249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7" h="371">
                <a:moveTo>
                  <a:pt x="320" y="129"/>
                </a:moveTo>
                <a:cubicBezTo>
                  <a:pt x="289" y="56"/>
                  <a:pt x="238" y="0"/>
                  <a:pt x="212" y="10"/>
                </a:cubicBezTo>
                <a:cubicBezTo>
                  <a:pt x="168" y="28"/>
                  <a:pt x="238" y="113"/>
                  <a:pt x="23" y="201"/>
                </a:cubicBezTo>
                <a:cubicBezTo>
                  <a:pt x="4" y="208"/>
                  <a:pt x="0" y="239"/>
                  <a:pt x="7" y="257"/>
                </a:cubicBezTo>
                <a:cubicBezTo>
                  <a:pt x="15" y="275"/>
                  <a:pt x="41" y="293"/>
                  <a:pt x="59" y="285"/>
                </a:cubicBezTo>
                <a:cubicBezTo>
                  <a:pt x="62" y="284"/>
                  <a:pt x="74" y="280"/>
                  <a:pt x="74" y="280"/>
                </a:cubicBezTo>
                <a:cubicBezTo>
                  <a:pt x="87" y="298"/>
                  <a:pt x="101" y="287"/>
                  <a:pt x="106" y="299"/>
                </a:cubicBezTo>
                <a:cubicBezTo>
                  <a:pt x="112" y="312"/>
                  <a:pt x="125" y="342"/>
                  <a:pt x="129" y="352"/>
                </a:cubicBezTo>
                <a:cubicBezTo>
                  <a:pt x="134" y="362"/>
                  <a:pt x="144" y="371"/>
                  <a:pt x="151" y="368"/>
                </a:cubicBezTo>
                <a:cubicBezTo>
                  <a:pt x="158" y="366"/>
                  <a:pt x="182" y="356"/>
                  <a:pt x="192" y="353"/>
                </a:cubicBezTo>
                <a:cubicBezTo>
                  <a:pt x="201" y="349"/>
                  <a:pt x="203" y="341"/>
                  <a:pt x="201" y="334"/>
                </a:cubicBezTo>
                <a:cubicBezTo>
                  <a:pt x="197" y="327"/>
                  <a:pt x="185" y="325"/>
                  <a:pt x="181" y="317"/>
                </a:cubicBezTo>
                <a:cubicBezTo>
                  <a:pt x="178" y="309"/>
                  <a:pt x="166" y="282"/>
                  <a:pt x="162" y="274"/>
                </a:cubicBezTo>
                <a:cubicBezTo>
                  <a:pt x="158" y="262"/>
                  <a:pt x="168" y="253"/>
                  <a:pt x="182" y="252"/>
                </a:cubicBezTo>
                <a:cubicBezTo>
                  <a:pt x="280" y="241"/>
                  <a:pt x="298" y="302"/>
                  <a:pt x="331" y="288"/>
                </a:cubicBezTo>
                <a:cubicBezTo>
                  <a:pt x="357" y="278"/>
                  <a:pt x="352" y="203"/>
                  <a:pt x="320" y="129"/>
                </a:cubicBezTo>
                <a:close/>
                <a:moveTo>
                  <a:pt x="309" y="249"/>
                </a:moveTo>
                <a:cubicBezTo>
                  <a:pt x="303" y="251"/>
                  <a:pt x="265" y="221"/>
                  <a:pt x="240" y="164"/>
                </a:cubicBezTo>
                <a:cubicBezTo>
                  <a:pt x="216" y="106"/>
                  <a:pt x="219" y="54"/>
                  <a:pt x="225" y="52"/>
                </a:cubicBezTo>
                <a:cubicBezTo>
                  <a:pt x="230" y="49"/>
                  <a:pt x="268" y="86"/>
                  <a:pt x="292" y="143"/>
                </a:cubicBezTo>
                <a:cubicBezTo>
                  <a:pt x="317" y="201"/>
                  <a:pt x="315" y="247"/>
                  <a:pt x="309" y="249"/>
                </a:cubicBezTo>
                <a:close/>
              </a:path>
            </a:pathLst>
          </a:custGeom>
          <a:solidFill>
            <a:srgbClr val="5DB6C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755692" y="3400788"/>
            <a:ext cx="2258624" cy="29365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3674" y="-7732"/>
            <a:ext cx="12192000" cy="6954632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75" name="矩形 74"/>
          <p:cNvSpPr/>
          <p:nvPr/>
        </p:nvSpPr>
        <p:spPr>
          <a:xfrm>
            <a:off x="5314844" y="219906"/>
            <a:ext cx="1569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研究结论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24345" y="4201533"/>
            <a:ext cx="2773606" cy="273305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2400" dirty="0" smtClean="0">
                <a:solidFill>
                  <a:srgbClr val="76757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</a:t>
            </a:r>
            <a:r>
              <a:rPr lang="zh-CN" altLang="en-US" sz="2400" dirty="0">
                <a:solidFill>
                  <a:srgbClr val="76757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字体单击此处添加简短说明，添加简短</a:t>
            </a:r>
            <a:r>
              <a:rPr lang="zh-CN" altLang="en-US" sz="2400" dirty="0" smtClean="0">
                <a:solidFill>
                  <a:srgbClr val="76757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文字</a:t>
            </a:r>
            <a:r>
              <a:rPr lang="zh-CN" altLang="en-US" sz="2400" dirty="0">
                <a:solidFill>
                  <a:srgbClr val="76757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2400" dirty="0">
              <a:solidFill>
                <a:srgbClr val="76757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2400" dirty="0">
              <a:solidFill>
                <a:srgbClr val="76757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363614" y="4305705"/>
            <a:ext cx="3096109" cy="2347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毕业论文，泛指专科毕业论文、本科毕业论文（学士学位毕业论文）、硕士研究生毕业论文（硕士学位论文）毕业论文，泛指专科毕业论文、本科毕业论文（学士学位毕业论文）、硕士研究生毕业论文（硕士学位论文）毕业论文，泛指专科毕业论文、本科毕业论文（学士学位毕业论文）、硕士研究生毕业论文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300460" y="4305705"/>
            <a:ext cx="3096109" cy="23479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毕业论文，泛指专科毕业论文、本科毕业论文（学士学位毕业论文）、硕士研究生毕业论文（硕士学位论文）毕业论文，泛指专科毕业论文、本科毕业论文（学士学位毕业论文）、硕士研究生毕业论文（硕士学位论文）毕业论文，泛指专科毕业论文、本科毕业论文（学士学位毕业论文）、硕士研究生毕业论文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1" b="47083"/>
          <a:stretch>
            <a:fillRect/>
          </a:stretch>
        </p:blipFill>
        <p:spPr>
          <a:xfrm>
            <a:off x="924345" y="1071264"/>
            <a:ext cx="10486200" cy="2728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128" y="-229712"/>
            <a:ext cx="12550140" cy="722375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280458" y="2722608"/>
            <a:ext cx="3970968" cy="1319118"/>
            <a:chOff x="2885283" y="2201550"/>
            <a:chExt cx="3970968" cy="1319118"/>
          </a:xfrm>
        </p:grpSpPr>
        <p:sp>
          <p:nvSpPr>
            <p:cNvPr id="5" name="弧形 4"/>
            <p:cNvSpPr/>
            <p:nvPr/>
          </p:nvSpPr>
          <p:spPr>
            <a:xfrm>
              <a:off x="5675633" y="2201550"/>
              <a:ext cx="1180618" cy="1180618"/>
            </a:xfrm>
            <a:prstGeom prst="arc">
              <a:avLst>
                <a:gd name="adj1" fmla="val 10212009"/>
                <a:gd name="adj2" fmla="val 503905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85283" y="2474227"/>
              <a:ext cx="14204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spc="300" dirty="0">
                  <a:solidFill>
                    <a:srgbClr val="61B5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致谢</a:t>
              </a:r>
              <a:endParaRPr lang="zh-CN" altLang="en-US" sz="4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885283" y="3243669"/>
              <a:ext cx="35382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61B5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语大义之方， 论万物之理 。受益终身</a:t>
              </a:r>
              <a:r>
                <a:rPr lang="en-US" altLang="zh-CN" sz="1200" spc="300" dirty="0">
                  <a:solidFill>
                    <a:srgbClr val="61B5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! </a:t>
              </a:r>
              <a:endParaRPr lang="zh-CN" altLang="en-US" sz="1200" spc="300" dirty="0">
                <a:solidFill>
                  <a:srgbClr val="61B5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12200" y="2872884"/>
              <a:ext cx="14204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spc="300" dirty="0" smtClean="0">
                  <a:solidFill>
                    <a:srgbClr val="61B5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THANKS</a:t>
              </a:r>
              <a:endParaRPr lang="zh-CN" altLang="en-US" sz="1400" spc="300" dirty="0">
                <a:solidFill>
                  <a:srgbClr val="61B5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947" y="-238869"/>
            <a:ext cx="12550140" cy="7223759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7594258" y="2734342"/>
            <a:ext cx="1468169" cy="1277337"/>
            <a:chOff x="4860883" y="2189573"/>
            <a:chExt cx="2720481" cy="2366874"/>
          </a:xfrm>
        </p:grpSpPr>
        <p:grpSp>
          <p:nvGrpSpPr>
            <p:cNvPr id="30" name="组合 29"/>
            <p:cNvGrpSpPr/>
            <p:nvPr/>
          </p:nvGrpSpPr>
          <p:grpSpPr>
            <a:xfrm>
              <a:off x="4860883" y="2189573"/>
              <a:ext cx="2720481" cy="2366874"/>
              <a:chOff x="3798124" y="1016405"/>
              <a:chExt cx="4588132" cy="3991769"/>
            </a:xfrm>
          </p:grpSpPr>
          <p:sp>
            <p:nvSpPr>
              <p:cNvPr id="18" name="Freeform 9"/>
              <p:cNvSpPr/>
              <p:nvPr/>
            </p:nvSpPr>
            <p:spPr bwMode="auto">
              <a:xfrm>
                <a:off x="3801081" y="1026752"/>
                <a:ext cx="4582220" cy="3970271"/>
              </a:xfrm>
              <a:custGeom>
                <a:avLst/>
                <a:gdLst>
                  <a:gd name="T0" fmla="*/ 2326 w 3100"/>
                  <a:gd name="T1" fmla="*/ 0 h 2686"/>
                  <a:gd name="T2" fmla="*/ 3100 w 3100"/>
                  <a:gd name="T3" fmla="*/ 1344 h 2686"/>
                  <a:gd name="T4" fmla="*/ 2326 w 3100"/>
                  <a:gd name="T5" fmla="*/ 2686 h 2686"/>
                  <a:gd name="T6" fmla="*/ 774 w 3100"/>
                  <a:gd name="T7" fmla="*/ 2686 h 2686"/>
                  <a:gd name="T8" fmla="*/ 0 w 3100"/>
                  <a:gd name="T9" fmla="*/ 1344 h 2686"/>
                  <a:gd name="T10" fmla="*/ 774 w 3100"/>
                  <a:gd name="T11" fmla="*/ 0 h 2686"/>
                  <a:gd name="T12" fmla="*/ 2326 w 3100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0" h="2686">
                    <a:moveTo>
                      <a:pt x="2326" y="0"/>
                    </a:moveTo>
                    <a:lnTo>
                      <a:pt x="3100" y="1344"/>
                    </a:lnTo>
                    <a:lnTo>
                      <a:pt x="2326" y="2686"/>
                    </a:lnTo>
                    <a:lnTo>
                      <a:pt x="774" y="2686"/>
                    </a:lnTo>
                    <a:lnTo>
                      <a:pt x="0" y="1344"/>
                    </a:lnTo>
                    <a:lnTo>
                      <a:pt x="774" y="0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rgbClr val="5DB6C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45"/>
              <p:cNvSpPr/>
              <p:nvPr/>
            </p:nvSpPr>
            <p:spPr bwMode="auto">
              <a:xfrm>
                <a:off x="4946668" y="1029745"/>
                <a:ext cx="3439588" cy="1986823"/>
              </a:xfrm>
              <a:custGeom>
                <a:avLst/>
                <a:gdLst>
                  <a:gd name="T0" fmla="*/ 2273 w 3407"/>
                  <a:gd name="T1" fmla="*/ 0 h 1968"/>
                  <a:gd name="T2" fmla="*/ 0 w 3407"/>
                  <a:gd name="T3" fmla="*/ 0 h 1968"/>
                  <a:gd name="T4" fmla="*/ 3407 w 3407"/>
                  <a:gd name="T5" fmla="*/ 1968 h 1968"/>
                  <a:gd name="T6" fmla="*/ 2273 w 3407"/>
                  <a:gd name="T7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8">
                    <a:moveTo>
                      <a:pt x="2273" y="0"/>
                    </a:moveTo>
                    <a:lnTo>
                      <a:pt x="0" y="0"/>
                    </a:lnTo>
                    <a:lnTo>
                      <a:pt x="3407" y="1968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3800811" y="1028230"/>
                <a:ext cx="3439588" cy="1986823"/>
              </a:xfrm>
              <a:custGeom>
                <a:avLst/>
                <a:gdLst>
                  <a:gd name="T0" fmla="*/ 3407 w 3407"/>
                  <a:gd name="T1" fmla="*/ 0 h 1968"/>
                  <a:gd name="T2" fmla="*/ 1134 w 3407"/>
                  <a:gd name="T3" fmla="*/ 0 h 1968"/>
                  <a:gd name="T4" fmla="*/ 0 w 3407"/>
                  <a:gd name="T5" fmla="*/ 1968 h 1968"/>
                  <a:gd name="T6" fmla="*/ 3407 w 3407"/>
                  <a:gd name="T7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8">
                    <a:moveTo>
                      <a:pt x="3407" y="0"/>
                    </a:moveTo>
                    <a:lnTo>
                      <a:pt x="1134" y="0"/>
                    </a:lnTo>
                    <a:lnTo>
                      <a:pt x="0" y="1968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>
                <a:off x="3800811" y="3024379"/>
                <a:ext cx="3439588" cy="1983795"/>
              </a:xfrm>
              <a:custGeom>
                <a:avLst/>
                <a:gdLst>
                  <a:gd name="T0" fmla="*/ 0 w 3407"/>
                  <a:gd name="T1" fmla="*/ 0 h 1965"/>
                  <a:gd name="T2" fmla="*/ 1134 w 3407"/>
                  <a:gd name="T3" fmla="*/ 1965 h 1965"/>
                  <a:gd name="T4" fmla="*/ 3407 w 3407"/>
                  <a:gd name="T5" fmla="*/ 1965 h 1965"/>
                  <a:gd name="T6" fmla="*/ 0 w 3407"/>
                  <a:gd name="T7" fmla="*/ 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5">
                    <a:moveTo>
                      <a:pt x="0" y="0"/>
                    </a:moveTo>
                    <a:lnTo>
                      <a:pt x="1134" y="1965"/>
                    </a:lnTo>
                    <a:lnTo>
                      <a:pt x="3407" y="1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3"/>
              <p:cNvSpPr/>
              <p:nvPr/>
            </p:nvSpPr>
            <p:spPr bwMode="auto">
              <a:xfrm>
                <a:off x="4946668" y="3016568"/>
                <a:ext cx="3439588" cy="1983795"/>
              </a:xfrm>
              <a:custGeom>
                <a:avLst/>
                <a:gdLst>
                  <a:gd name="T0" fmla="*/ 3407 w 3407"/>
                  <a:gd name="T1" fmla="*/ 0 h 1965"/>
                  <a:gd name="T2" fmla="*/ 0 w 3407"/>
                  <a:gd name="T3" fmla="*/ 1965 h 1965"/>
                  <a:gd name="T4" fmla="*/ 2273 w 3407"/>
                  <a:gd name="T5" fmla="*/ 1965 h 1965"/>
                  <a:gd name="T6" fmla="*/ 3407 w 3407"/>
                  <a:gd name="T7" fmla="*/ 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5">
                    <a:moveTo>
                      <a:pt x="3407" y="0"/>
                    </a:moveTo>
                    <a:lnTo>
                      <a:pt x="0" y="1965"/>
                    </a:lnTo>
                    <a:lnTo>
                      <a:pt x="2273" y="1965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31"/>
              <p:cNvSpPr/>
              <p:nvPr/>
            </p:nvSpPr>
            <p:spPr bwMode="auto">
              <a:xfrm>
                <a:off x="3798124" y="1016405"/>
                <a:ext cx="4524573" cy="3915581"/>
              </a:xfrm>
              <a:custGeom>
                <a:avLst/>
                <a:gdLst>
                  <a:gd name="T0" fmla="*/ 2297 w 3061"/>
                  <a:gd name="T1" fmla="*/ 0 h 2649"/>
                  <a:gd name="T2" fmla="*/ 3061 w 3061"/>
                  <a:gd name="T3" fmla="*/ 1325 h 2649"/>
                  <a:gd name="T4" fmla="*/ 2297 w 3061"/>
                  <a:gd name="T5" fmla="*/ 2649 h 2649"/>
                  <a:gd name="T6" fmla="*/ 764 w 3061"/>
                  <a:gd name="T7" fmla="*/ 2649 h 2649"/>
                  <a:gd name="T8" fmla="*/ 0 w 3061"/>
                  <a:gd name="T9" fmla="*/ 1325 h 2649"/>
                  <a:gd name="T10" fmla="*/ 764 w 3061"/>
                  <a:gd name="T11" fmla="*/ 0 h 2649"/>
                  <a:gd name="T12" fmla="*/ 2297 w 3061"/>
                  <a:gd name="T13" fmla="*/ 0 h 2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1" h="2649">
                    <a:moveTo>
                      <a:pt x="2297" y="0"/>
                    </a:moveTo>
                    <a:lnTo>
                      <a:pt x="3061" y="1325"/>
                    </a:lnTo>
                    <a:lnTo>
                      <a:pt x="2297" y="2649"/>
                    </a:lnTo>
                    <a:lnTo>
                      <a:pt x="764" y="2649"/>
                    </a:lnTo>
                    <a:lnTo>
                      <a:pt x="0" y="1325"/>
                    </a:lnTo>
                    <a:lnTo>
                      <a:pt x="764" y="0"/>
                    </a:lnTo>
                    <a:lnTo>
                      <a:pt x="22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33"/>
              <p:cNvSpPr/>
              <p:nvPr/>
            </p:nvSpPr>
            <p:spPr bwMode="auto">
              <a:xfrm>
                <a:off x="6059671" y="1016405"/>
                <a:ext cx="2263026" cy="1958530"/>
              </a:xfrm>
              <a:custGeom>
                <a:avLst/>
                <a:gdLst>
                  <a:gd name="T0" fmla="*/ 767 w 1531"/>
                  <a:gd name="T1" fmla="*/ 0 h 1325"/>
                  <a:gd name="T2" fmla="*/ 767 w 1531"/>
                  <a:gd name="T3" fmla="*/ 0 h 1325"/>
                  <a:gd name="T4" fmla="*/ 0 w 1531"/>
                  <a:gd name="T5" fmla="*/ 442 h 1325"/>
                  <a:gd name="T6" fmla="*/ 1531 w 1531"/>
                  <a:gd name="T7" fmla="*/ 1325 h 1325"/>
                  <a:gd name="T8" fmla="*/ 767 w 1531"/>
                  <a:gd name="T9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1" h="1325">
                    <a:moveTo>
                      <a:pt x="767" y="0"/>
                    </a:moveTo>
                    <a:lnTo>
                      <a:pt x="767" y="0"/>
                    </a:lnTo>
                    <a:lnTo>
                      <a:pt x="0" y="442"/>
                    </a:lnTo>
                    <a:lnTo>
                      <a:pt x="1531" y="1325"/>
                    </a:lnTo>
                    <a:lnTo>
                      <a:pt x="7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5"/>
              <p:cNvSpPr/>
              <p:nvPr/>
            </p:nvSpPr>
            <p:spPr bwMode="auto">
              <a:xfrm>
                <a:off x="3798124" y="2974934"/>
                <a:ext cx="3395277" cy="1957051"/>
              </a:xfrm>
              <a:custGeom>
                <a:avLst/>
                <a:gdLst>
                  <a:gd name="T0" fmla="*/ 0 w 2297"/>
                  <a:gd name="T1" fmla="*/ 0 h 1324"/>
                  <a:gd name="T2" fmla="*/ 764 w 2297"/>
                  <a:gd name="T3" fmla="*/ 1324 h 1324"/>
                  <a:gd name="T4" fmla="*/ 2297 w 2297"/>
                  <a:gd name="T5" fmla="*/ 1324 h 1324"/>
                  <a:gd name="T6" fmla="*/ 764 w 2297"/>
                  <a:gd name="T7" fmla="*/ 1324 h 1324"/>
                  <a:gd name="T8" fmla="*/ 1530 w 2297"/>
                  <a:gd name="T9" fmla="*/ 882 h 1324"/>
                  <a:gd name="T10" fmla="*/ 0 w 2297"/>
                  <a:gd name="T11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7" h="1324">
                    <a:moveTo>
                      <a:pt x="0" y="0"/>
                    </a:moveTo>
                    <a:lnTo>
                      <a:pt x="764" y="1324"/>
                    </a:lnTo>
                    <a:lnTo>
                      <a:pt x="2297" y="1324"/>
                    </a:lnTo>
                    <a:lnTo>
                      <a:pt x="764" y="1324"/>
                    </a:lnTo>
                    <a:lnTo>
                      <a:pt x="1530" y="88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37"/>
              <p:cNvSpPr/>
              <p:nvPr/>
            </p:nvSpPr>
            <p:spPr bwMode="auto">
              <a:xfrm>
                <a:off x="6059671" y="2974934"/>
                <a:ext cx="2263026" cy="1957051"/>
              </a:xfrm>
              <a:custGeom>
                <a:avLst/>
                <a:gdLst>
                  <a:gd name="T0" fmla="*/ 1531 w 1531"/>
                  <a:gd name="T1" fmla="*/ 0 h 1324"/>
                  <a:gd name="T2" fmla="*/ 0 w 1531"/>
                  <a:gd name="T3" fmla="*/ 882 h 1324"/>
                  <a:gd name="T4" fmla="*/ 767 w 1531"/>
                  <a:gd name="T5" fmla="*/ 1324 h 1324"/>
                  <a:gd name="T6" fmla="*/ 1531 w 1531"/>
                  <a:gd name="T7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1" h="1324">
                    <a:moveTo>
                      <a:pt x="1531" y="0"/>
                    </a:moveTo>
                    <a:lnTo>
                      <a:pt x="0" y="882"/>
                    </a:lnTo>
                    <a:lnTo>
                      <a:pt x="767" y="1324"/>
                    </a:lnTo>
                    <a:lnTo>
                      <a:pt x="15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39"/>
              <p:cNvSpPr/>
              <p:nvPr/>
            </p:nvSpPr>
            <p:spPr bwMode="auto">
              <a:xfrm>
                <a:off x="4927420" y="4278650"/>
                <a:ext cx="2265982" cy="653336"/>
              </a:xfrm>
              <a:custGeom>
                <a:avLst/>
                <a:gdLst>
                  <a:gd name="T0" fmla="*/ 766 w 1533"/>
                  <a:gd name="T1" fmla="*/ 0 h 442"/>
                  <a:gd name="T2" fmla="*/ 0 w 1533"/>
                  <a:gd name="T3" fmla="*/ 442 h 442"/>
                  <a:gd name="T4" fmla="*/ 1533 w 1533"/>
                  <a:gd name="T5" fmla="*/ 442 h 442"/>
                  <a:gd name="T6" fmla="*/ 766 w 1533"/>
                  <a:gd name="T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3" h="442">
                    <a:moveTo>
                      <a:pt x="766" y="0"/>
                    </a:moveTo>
                    <a:lnTo>
                      <a:pt x="0" y="442"/>
                    </a:lnTo>
                    <a:lnTo>
                      <a:pt x="1533" y="442"/>
                    </a:lnTo>
                    <a:lnTo>
                      <a:pt x="7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41"/>
              <p:cNvSpPr/>
              <p:nvPr/>
            </p:nvSpPr>
            <p:spPr bwMode="auto">
              <a:xfrm>
                <a:off x="3798124" y="1016405"/>
                <a:ext cx="2261547" cy="1958530"/>
              </a:xfrm>
              <a:custGeom>
                <a:avLst/>
                <a:gdLst>
                  <a:gd name="T0" fmla="*/ 764 w 1530"/>
                  <a:gd name="T1" fmla="*/ 0 h 1325"/>
                  <a:gd name="T2" fmla="*/ 764 w 1530"/>
                  <a:gd name="T3" fmla="*/ 0 h 1325"/>
                  <a:gd name="T4" fmla="*/ 0 w 1530"/>
                  <a:gd name="T5" fmla="*/ 1325 h 1325"/>
                  <a:gd name="T6" fmla="*/ 1530 w 1530"/>
                  <a:gd name="T7" fmla="*/ 442 h 1325"/>
                  <a:gd name="T8" fmla="*/ 764 w 1530"/>
                  <a:gd name="T9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0" h="1325">
                    <a:moveTo>
                      <a:pt x="764" y="0"/>
                    </a:moveTo>
                    <a:lnTo>
                      <a:pt x="764" y="0"/>
                    </a:lnTo>
                    <a:lnTo>
                      <a:pt x="0" y="1325"/>
                    </a:lnTo>
                    <a:lnTo>
                      <a:pt x="1530" y="442"/>
                    </a:lnTo>
                    <a:lnTo>
                      <a:pt x="7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43"/>
              <p:cNvSpPr/>
              <p:nvPr/>
            </p:nvSpPr>
            <p:spPr bwMode="auto">
              <a:xfrm>
                <a:off x="4927420" y="1016405"/>
                <a:ext cx="2265982" cy="653336"/>
              </a:xfrm>
              <a:custGeom>
                <a:avLst/>
                <a:gdLst>
                  <a:gd name="T0" fmla="*/ 1533 w 1533"/>
                  <a:gd name="T1" fmla="*/ 0 h 442"/>
                  <a:gd name="T2" fmla="*/ 0 w 1533"/>
                  <a:gd name="T3" fmla="*/ 0 h 442"/>
                  <a:gd name="T4" fmla="*/ 766 w 1533"/>
                  <a:gd name="T5" fmla="*/ 442 h 442"/>
                  <a:gd name="T6" fmla="*/ 1533 w 1533"/>
                  <a:gd name="T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3" h="442">
                    <a:moveTo>
                      <a:pt x="1533" y="0"/>
                    </a:moveTo>
                    <a:lnTo>
                      <a:pt x="0" y="0"/>
                    </a:lnTo>
                    <a:lnTo>
                      <a:pt x="766" y="442"/>
                    </a:lnTo>
                    <a:lnTo>
                      <a:pt x="15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1" name="Freeform 28"/>
            <p:cNvSpPr>
              <a:spLocks noChangeArrowheads="1"/>
            </p:cNvSpPr>
            <p:nvPr/>
          </p:nvSpPr>
          <p:spPr bwMode="auto">
            <a:xfrm>
              <a:off x="5740177" y="2968675"/>
              <a:ext cx="961892" cy="808671"/>
            </a:xfrm>
            <a:custGeom>
              <a:avLst/>
              <a:gdLst>
                <a:gd name="T0" fmla="*/ 124 w 498"/>
                <a:gd name="T1" fmla="*/ 81 h 418"/>
                <a:gd name="T2" fmla="*/ 124 w 498"/>
                <a:gd name="T3" fmla="*/ 81 h 418"/>
                <a:gd name="T4" fmla="*/ 36 w 498"/>
                <a:gd name="T5" fmla="*/ 258 h 418"/>
                <a:gd name="T6" fmla="*/ 346 w 498"/>
                <a:gd name="T7" fmla="*/ 116 h 418"/>
                <a:gd name="T8" fmla="*/ 9 w 498"/>
                <a:gd name="T9" fmla="*/ 382 h 418"/>
                <a:gd name="T10" fmla="*/ 44 w 498"/>
                <a:gd name="T11" fmla="*/ 400 h 418"/>
                <a:gd name="T12" fmla="*/ 97 w 498"/>
                <a:gd name="T13" fmla="*/ 311 h 418"/>
                <a:gd name="T14" fmla="*/ 293 w 498"/>
                <a:gd name="T15" fmla="*/ 311 h 418"/>
                <a:gd name="T16" fmla="*/ 469 w 498"/>
                <a:gd name="T17" fmla="*/ 72 h 418"/>
                <a:gd name="T18" fmla="*/ 124 w 498"/>
                <a:gd name="T19" fmla="*/ 81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8" h="418">
                  <a:moveTo>
                    <a:pt x="124" y="81"/>
                  </a:moveTo>
                  <a:lnTo>
                    <a:pt x="124" y="81"/>
                  </a:lnTo>
                  <a:cubicBezTo>
                    <a:pt x="27" y="134"/>
                    <a:pt x="36" y="222"/>
                    <a:pt x="36" y="258"/>
                  </a:cubicBezTo>
                  <a:cubicBezTo>
                    <a:pt x="159" y="107"/>
                    <a:pt x="346" y="116"/>
                    <a:pt x="346" y="116"/>
                  </a:cubicBezTo>
                  <a:cubicBezTo>
                    <a:pt x="346" y="116"/>
                    <a:pt x="80" y="204"/>
                    <a:pt x="9" y="382"/>
                  </a:cubicBezTo>
                  <a:cubicBezTo>
                    <a:pt x="0" y="400"/>
                    <a:pt x="36" y="417"/>
                    <a:pt x="44" y="400"/>
                  </a:cubicBezTo>
                  <a:cubicBezTo>
                    <a:pt x="62" y="355"/>
                    <a:pt x="97" y="311"/>
                    <a:pt x="97" y="311"/>
                  </a:cubicBezTo>
                  <a:cubicBezTo>
                    <a:pt x="151" y="329"/>
                    <a:pt x="230" y="355"/>
                    <a:pt x="293" y="311"/>
                  </a:cubicBezTo>
                  <a:cubicBezTo>
                    <a:pt x="363" y="258"/>
                    <a:pt x="363" y="134"/>
                    <a:pt x="469" y="72"/>
                  </a:cubicBezTo>
                  <a:cubicBezTo>
                    <a:pt x="497" y="63"/>
                    <a:pt x="249" y="0"/>
                    <a:pt x="124" y="81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3467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en-US" sz="2105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379820" y="2265015"/>
            <a:ext cx="4667962" cy="2215991"/>
            <a:chOff x="3887142" y="3648334"/>
            <a:chExt cx="4667962" cy="2215991"/>
          </a:xfrm>
        </p:grpSpPr>
        <p:sp>
          <p:nvSpPr>
            <p:cNvPr id="33" name="文本框 32"/>
            <p:cNvSpPr txBox="1"/>
            <p:nvPr/>
          </p:nvSpPr>
          <p:spPr>
            <a:xfrm>
              <a:off x="3887142" y="4904032"/>
              <a:ext cx="4667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spc="300" dirty="0" smtClean="0">
                  <a:solidFill>
                    <a:srgbClr val="61B5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</a:t>
              </a:r>
              <a:r>
                <a:rPr lang="zh-CN" altLang="en-US" sz="2400" b="1" spc="300" dirty="0">
                  <a:solidFill>
                    <a:srgbClr val="61B5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背景及意义</a:t>
              </a:r>
              <a:endPara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44777" y="3648334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 smtClean="0">
                  <a:solidFill>
                    <a:srgbClr val="5DB6C3"/>
                  </a:solidFill>
                </a:rPr>
                <a:t>P</a:t>
              </a:r>
              <a:endParaRPr lang="zh-CN" altLang="en-US" sz="13800" dirty="0">
                <a:solidFill>
                  <a:srgbClr val="5DB6C3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41899" y="4511040"/>
              <a:ext cx="1332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5DB6C3"/>
                  </a:solidFill>
                </a:rPr>
                <a:t>art 01</a:t>
              </a:r>
              <a:endParaRPr lang="zh-CN" altLang="en-US" sz="2000" b="1" dirty="0">
                <a:solidFill>
                  <a:srgbClr val="5DB6C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37" name="矩形 36"/>
          <p:cNvSpPr/>
          <p:nvPr/>
        </p:nvSpPr>
        <p:spPr>
          <a:xfrm>
            <a:off x="4791797" y="219906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Rounded Rectangle 1"/>
          <p:cNvSpPr/>
          <p:nvPr/>
        </p:nvSpPr>
        <p:spPr>
          <a:xfrm>
            <a:off x="688887" y="1400229"/>
            <a:ext cx="5608594" cy="3400301"/>
          </a:xfrm>
          <a:prstGeom prst="roundRect">
            <a:avLst>
              <a:gd name="adj" fmla="val 1940"/>
            </a:avLst>
          </a:prstGeom>
          <a:solidFill>
            <a:srgbClr val="83CFD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2"/>
          <p:cNvGrpSpPr/>
          <p:nvPr/>
        </p:nvGrpSpPr>
        <p:grpSpPr>
          <a:xfrm>
            <a:off x="1038083" y="1848048"/>
            <a:ext cx="4513963" cy="2597779"/>
            <a:chOff x="8440747" y="4796156"/>
            <a:chExt cx="2786063" cy="16033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" name="Freeform 45"/>
            <p:cNvSpPr/>
            <p:nvPr/>
          </p:nvSpPr>
          <p:spPr bwMode="auto">
            <a:xfrm>
              <a:off x="8440747" y="6337618"/>
              <a:ext cx="1403350" cy="61913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9823459" y="6337618"/>
              <a:ext cx="1403350" cy="61913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8715384" y="4796156"/>
              <a:ext cx="2257425" cy="1546225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8723322" y="4804093"/>
              <a:ext cx="2243138" cy="1530350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8723322" y="6269356"/>
              <a:ext cx="2243138" cy="65088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Rectangle 50"/>
            <p:cNvSpPr>
              <a:spLocks noChangeArrowheads="1"/>
            </p:cNvSpPr>
            <p:nvPr/>
          </p:nvSpPr>
          <p:spPr bwMode="auto">
            <a:xfrm>
              <a:off x="8440747" y="6312218"/>
              <a:ext cx="2786063" cy="50800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9632959" y="6312218"/>
              <a:ext cx="400050" cy="28575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7" name="Rectangle 52"/>
            <p:cNvSpPr>
              <a:spLocks noChangeArrowheads="1"/>
            </p:cNvSpPr>
            <p:nvPr/>
          </p:nvSpPr>
          <p:spPr bwMode="auto">
            <a:xfrm>
              <a:off x="8797934" y="4900931"/>
              <a:ext cx="2093913" cy="13223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Rectangle 53"/>
            <p:cNvSpPr>
              <a:spLocks noChangeArrowheads="1"/>
            </p:cNvSpPr>
            <p:nvPr/>
          </p:nvSpPr>
          <p:spPr bwMode="auto">
            <a:xfrm>
              <a:off x="8804284" y="4908868"/>
              <a:ext cx="2079625" cy="1308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9831397" y="484536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9831397" y="4843781"/>
              <a:ext cx="23813" cy="2222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9836159" y="4846956"/>
              <a:ext cx="14288" cy="15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2" name="Oval 57"/>
            <p:cNvSpPr>
              <a:spLocks noChangeArrowheads="1"/>
            </p:cNvSpPr>
            <p:nvPr/>
          </p:nvSpPr>
          <p:spPr bwMode="auto">
            <a:xfrm>
              <a:off x="9839334" y="485171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3" name="Freeform 58"/>
            <p:cNvSpPr/>
            <p:nvPr/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5" name="Group 1"/>
          <p:cNvGrpSpPr/>
          <p:nvPr/>
        </p:nvGrpSpPr>
        <p:grpSpPr>
          <a:xfrm>
            <a:off x="6796790" y="1926739"/>
            <a:ext cx="1171962" cy="1171962"/>
            <a:chOff x="6194385" y="2634050"/>
            <a:chExt cx="2542032" cy="2542032"/>
          </a:xfrm>
        </p:grpSpPr>
        <p:sp>
          <p:nvSpPr>
            <p:cNvPr id="56" name="Oval 27"/>
            <p:cNvSpPr/>
            <p:nvPr/>
          </p:nvSpPr>
          <p:spPr>
            <a:xfrm>
              <a:off x="6194385" y="2634050"/>
              <a:ext cx="2542032" cy="2542032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28"/>
            <p:cNvSpPr/>
            <p:nvPr/>
          </p:nvSpPr>
          <p:spPr>
            <a:xfrm>
              <a:off x="6194385" y="2634050"/>
              <a:ext cx="2542032" cy="2542032"/>
            </a:xfrm>
            <a:prstGeom prst="arc">
              <a:avLst>
                <a:gd name="adj1" fmla="val 16200000"/>
                <a:gd name="adj2" fmla="val 2609113"/>
              </a:avLst>
            </a:prstGeom>
            <a:noFill/>
            <a:ln w="127000">
              <a:solidFill>
                <a:srgbClr val="5DB6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 Placeholder 32"/>
          <p:cNvSpPr txBox="1"/>
          <p:nvPr/>
        </p:nvSpPr>
        <p:spPr>
          <a:xfrm>
            <a:off x="8314063" y="1854665"/>
            <a:ext cx="3146417" cy="132989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6796791" y="3332408"/>
            <a:ext cx="4663689" cy="7926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6742446" y="2361161"/>
            <a:ext cx="1280649" cy="48592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Fira Sans SemiBold Italic" panose="00000700000000000000" pitchFamily="50" charset="0"/>
                <a:cs typeface="Clear Sans" panose="020B0503030202020304" pitchFamily="34" charset="0"/>
              </a:rPr>
              <a:t>45 %</a:t>
            </a:r>
            <a:endParaRPr lang="id-ID" sz="28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Fira Sans SemiBold Italic" panose="00000700000000000000" pitchFamily="50" charset="0"/>
              <a:cs typeface="Clear Sans" panose="020B0503030202020304" pitchFamily="34" charset="0"/>
            </a:endParaRPr>
          </a:p>
        </p:txBody>
      </p:sp>
      <p:sp>
        <p:nvSpPr>
          <p:cNvPr id="62" name="Text Placeholder 32"/>
          <p:cNvSpPr txBox="1"/>
          <p:nvPr/>
        </p:nvSpPr>
        <p:spPr>
          <a:xfrm>
            <a:off x="6796791" y="4325522"/>
            <a:ext cx="4907529" cy="7926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单击此处编辑您的内容，建议您在展示时采用微软雅黑字体。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368511" y="5239743"/>
            <a:ext cx="74549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08" y="2332066"/>
            <a:ext cx="3131796" cy="1560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111" name="AutoShape 4"/>
          <p:cNvSpPr/>
          <p:nvPr/>
        </p:nvSpPr>
        <p:spPr bwMode="auto">
          <a:xfrm>
            <a:off x="1117199" y="2209074"/>
            <a:ext cx="10033803" cy="1180447"/>
          </a:xfrm>
          <a:prstGeom prst="rightArrow">
            <a:avLst>
              <a:gd name="adj1" fmla="val 52472"/>
              <a:gd name="adj2" fmla="val 50213"/>
            </a:avLst>
          </a:prstGeom>
          <a:solidFill>
            <a:srgbClr val="5DB6C3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" name="Oval 5"/>
          <p:cNvSpPr/>
          <p:nvPr/>
        </p:nvSpPr>
        <p:spPr bwMode="auto">
          <a:xfrm>
            <a:off x="4980478" y="1688360"/>
            <a:ext cx="2242850" cy="2242850"/>
          </a:xfrm>
          <a:prstGeom prst="ellipse">
            <a:avLst/>
          </a:prstGeom>
          <a:solidFill>
            <a:srgbClr val="83CFD9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dirty="0">
              <a:sym typeface="Source Sans Pro Semibold Italic" charset="0"/>
            </a:endParaRPr>
          </a:p>
        </p:txBody>
      </p:sp>
      <p:sp>
        <p:nvSpPr>
          <p:cNvPr id="113" name="Oval 6"/>
          <p:cNvSpPr/>
          <p:nvPr/>
        </p:nvSpPr>
        <p:spPr bwMode="auto">
          <a:xfrm>
            <a:off x="2160530" y="1688360"/>
            <a:ext cx="2242850" cy="2242850"/>
          </a:xfrm>
          <a:prstGeom prst="ellipse">
            <a:avLst/>
          </a:prstGeom>
          <a:solidFill>
            <a:srgbClr val="83CFD9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altLang="zh-CN" dirty="0">
              <a:sym typeface="Source Sans Pro Semibold Italic" charset="0"/>
            </a:endParaRPr>
          </a:p>
        </p:txBody>
      </p:sp>
      <p:sp>
        <p:nvSpPr>
          <p:cNvPr id="114" name="Oval 7"/>
          <p:cNvSpPr/>
          <p:nvPr/>
        </p:nvSpPr>
        <p:spPr bwMode="auto">
          <a:xfrm>
            <a:off x="7807649" y="1688360"/>
            <a:ext cx="2242850" cy="2242850"/>
          </a:xfrm>
          <a:prstGeom prst="ellipse">
            <a:avLst/>
          </a:prstGeom>
          <a:solidFill>
            <a:srgbClr val="83CFD9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dirty="0">
              <a:sym typeface="Source Sans Pro Semibold Italic" charset="0"/>
            </a:endParaRPr>
          </a:p>
        </p:txBody>
      </p:sp>
      <p:sp>
        <p:nvSpPr>
          <p:cNvPr id="115" name="Rectangle 3"/>
          <p:cNvSpPr/>
          <p:nvPr/>
        </p:nvSpPr>
        <p:spPr bwMode="auto">
          <a:xfrm>
            <a:off x="2304983" y="2650463"/>
            <a:ext cx="1953945" cy="318643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Source Sans Pro Semibold Italic" charset="0"/>
              </a:rPr>
              <a:t>标题一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Source Sans Pro Semibold Italic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2208392" y="4715154"/>
            <a:ext cx="2386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点击输入文字内容，文字内容需概括精炼，不用多余的文字修饰，言简意赅的说明该项内容点击输入简要文字内容，文字内容需概括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2313066" y="4380070"/>
            <a:ext cx="2147127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5050570" y="4715154"/>
            <a:ext cx="2356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点击输入文字内容，文字内容需概括精炼，不用多余的文字修饰，言简意赅的说明该项内容点击输入简要文字内容，文字内容需概括精炼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5155244" y="4380070"/>
            <a:ext cx="2147127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119"/>
          <p:cNvSpPr txBox="1"/>
          <p:nvPr/>
        </p:nvSpPr>
        <p:spPr>
          <a:xfrm>
            <a:off x="7862268" y="4715154"/>
            <a:ext cx="2356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点击输入文字内容，文字内容需概括精炼，不用多余的文字修饰，言简意赅的说明该项内容点击输入简要文字内容，文字内容需概括精炼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7966942" y="4380070"/>
            <a:ext cx="2147127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Rectangle 3"/>
          <p:cNvSpPr/>
          <p:nvPr/>
        </p:nvSpPr>
        <p:spPr bwMode="auto">
          <a:xfrm>
            <a:off x="5124931" y="2650463"/>
            <a:ext cx="1953945" cy="318643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Source Sans Pro Semibold Italic" charset="0"/>
              </a:rPr>
              <a:t>标题二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Source Sans Pro Semibold Italic" charset="0"/>
            </a:endParaRPr>
          </a:p>
        </p:txBody>
      </p:sp>
      <p:sp>
        <p:nvSpPr>
          <p:cNvPr id="123" name="Rectangle 3"/>
          <p:cNvSpPr/>
          <p:nvPr/>
        </p:nvSpPr>
        <p:spPr bwMode="auto">
          <a:xfrm>
            <a:off x="7952102" y="2650463"/>
            <a:ext cx="1953945" cy="318643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Source Sans Pro Semibold Italic" charset="0"/>
              </a:rPr>
              <a:t>标题三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Source Sans Pro Semibold Italic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1797" y="219906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825500" y="4946087"/>
            <a:ext cx="5092700" cy="0"/>
          </a:xfrm>
          <a:prstGeom prst="line">
            <a:avLst/>
          </a:prstGeom>
          <a:noFill/>
          <a:ln w="25400">
            <a:solidFill>
              <a:srgbClr val="5DB6C3"/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4"/>
          <p:cNvSpPr/>
          <p:nvPr/>
        </p:nvSpPr>
        <p:spPr bwMode="auto">
          <a:xfrm>
            <a:off x="2491341" y="2798784"/>
            <a:ext cx="2683761" cy="1618150"/>
          </a:xfrm>
          <a:prstGeom prst="rect">
            <a:avLst/>
          </a:prstGeom>
          <a:solidFill>
            <a:srgbClr val="5DB6C3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Freeform 5"/>
          <p:cNvSpPr/>
          <p:nvPr/>
        </p:nvSpPr>
        <p:spPr bwMode="auto">
          <a:xfrm>
            <a:off x="4438383" y="3673638"/>
            <a:ext cx="736719" cy="743297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63C2CF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Rectangle 6"/>
          <p:cNvSpPr/>
          <p:nvPr/>
        </p:nvSpPr>
        <p:spPr bwMode="auto">
          <a:xfrm>
            <a:off x="4438383" y="2062066"/>
            <a:ext cx="2683761" cy="1618150"/>
          </a:xfrm>
          <a:prstGeom prst="rect">
            <a:avLst/>
          </a:prstGeom>
          <a:solidFill>
            <a:srgbClr val="83CFD9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Freeform 7"/>
          <p:cNvSpPr/>
          <p:nvPr/>
        </p:nvSpPr>
        <p:spPr bwMode="auto">
          <a:xfrm>
            <a:off x="6385425" y="2923764"/>
            <a:ext cx="736719" cy="743297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4BAFBD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AutoShape 8"/>
          <p:cNvSpPr/>
          <p:nvPr/>
        </p:nvSpPr>
        <p:spPr bwMode="auto">
          <a:xfrm>
            <a:off x="6385425" y="963566"/>
            <a:ext cx="3315234" cy="2308824"/>
          </a:xfrm>
          <a:prstGeom prst="rightArrow">
            <a:avLst>
              <a:gd name="adj1" fmla="val 69463"/>
              <a:gd name="adj2" fmla="val 28319"/>
            </a:avLst>
          </a:prstGeom>
          <a:solidFill>
            <a:srgbClr val="5DB6C3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13"/>
          <p:cNvSpPr/>
          <p:nvPr/>
        </p:nvSpPr>
        <p:spPr bwMode="auto">
          <a:xfrm>
            <a:off x="2558764" y="3430258"/>
            <a:ext cx="2137799" cy="348626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Source Sans Pro Semibold Italic" charset="0"/>
              </a:rPr>
              <a:t>标题一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Source Sans Pro Semibold Italic" charset="0"/>
            </a:endParaRPr>
          </a:p>
        </p:txBody>
      </p:sp>
      <p:sp>
        <p:nvSpPr>
          <p:cNvPr id="26" name="Rectangle 14"/>
          <p:cNvSpPr/>
          <p:nvPr/>
        </p:nvSpPr>
        <p:spPr bwMode="auto">
          <a:xfrm>
            <a:off x="4603076" y="2693539"/>
            <a:ext cx="2137799" cy="348626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Source Sans Pro Semibold Italic" charset="0"/>
              </a:rPr>
              <a:t>标题二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Source Sans Pro Semibold Italic" charset="0"/>
            </a:endParaRPr>
          </a:p>
        </p:txBody>
      </p:sp>
      <p:sp>
        <p:nvSpPr>
          <p:cNvPr id="27" name="Rectangle 15"/>
          <p:cNvSpPr/>
          <p:nvPr/>
        </p:nvSpPr>
        <p:spPr bwMode="auto">
          <a:xfrm>
            <a:off x="6863964" y="1943665"/>
            <a:ext cx="2137799" cy="348626"/>
          </a:xfrm>
          <a:prstGeom prst="rect">
            <a:avLst/>
          </a:prstGeom>
          <a:noFill/>
          <a:ln>
            <a:noFill/>
          </a:ln>
          <a:effectLst>
            <a:outerShdw blurRad="12700" dist="63499" dir="5400000" algn="ctr" rotWithShape="0">
              <a:schemeClr val="bg2">
                <a:alpha val="12999"/>
              </a:scheme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Source Sans Pro Semibold Italic" charset="0"/>
              </a:rPr>
              <a:t>标题三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pitchFamily="34" charset="-122"/>
              <a:sym typeface="Source Sans Pro Semibold Italic" charset="0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701110" y="5506195"/>
            <a:ext cx="54218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点击输入简要文字内容，文字内容需概括精炼，不用多余的文字修饰，言简意赅的说明该项内容点击输入简要文字内容，文字内容需概括精炼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01110" y="5147961"/>
            <a:ext cx="2147127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6387086" y="4946087"/>
            <a:ext cx="5092700" cy="0"/>
          </a:xfrm>
          <a:prstGeom prst="line">
            <a:avLst/>
          </a:prstGeom>
          <a:noFill/>
          <a:ln w="25400">
            <a:solidFill>
              <a:srgbClr val="5DB6C3"/>
            </a:solidFill>
            <a:miter lim="800000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文本框 8"/>
          <p:cNvSpPr txBox="1"/>
          <p:nvPr/>
        </p:nvSpPr>
        <p:spPr>
          <a:xfrm>
            <a:off x="6262696" y="5506195"/>
            <a:ext cx="542188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点击输入简要文字内容，文字内容需概括精炼，不用多余的文字修饰，言简意赅的说明该项内容点击输入简要文字内容，文字内容需概括精炼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262696" y="5147961"/>
            <a:ext cx="2147127" cy="362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91797" y="219906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grpSp>
        <p:nvGrpSpPr>
          <p:cNvPr id="4" name="Group 2"/>
          <p:cNvGrpSpPr/>
          <p:nvPr/>
        </p:nvGrpSpPr>
        <p:grpSpPr>
          <a:xfrm>
            <a:off x="1800265" y="2552847"/>
            <a:ext cx="8595332" cy="2148833"/>
            <a:chOff x="1800265" y="3002790"/>
            <a:chExt cx="8595332" cy="2148833"/>
          </a:xfrm>
        </p:grpSpPr>
        <p:sp>
          <p:nvSpPr>
            <p:cNvPr id="5" name="Arc 5"/>
            <p:cNvSpPr/>
            <p:nvPr/>
          </p:nvSpPr>
          <p:spPr>
            <a:xfrm>
              <a:off x="1800265" y="3002790"/>
              <a:ext cx="2148833" cy="2148833"/>
            </a:xfrm>
            <a:prstGeom prst="arc">
              <a:avLst>
                <a:gd name="adj1" fmla="val 10802931"/>
                <a:gd name="adj2" fmla="val 5806"/>
              </a:avLst>
            </a:prstGeom>
            <a:ln w="2540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Arc 8"/>
            <p:cNvSpPr/>
            <p:nvPr/>
          </p:nvSpPr>
          <p:spPr>
            <a:xfrm>
              <a:off x="3949098" y="3002790"/>
              <a:ext cx="2148833" cy="2148833"/>
            </a:xfrm>
            <a:prstGeom prst="arc">
              <a:avLst>
                <a:gd name="adj1" fmla="val 15698"/>
                <a:gd name="adj2" fmla="val 10801070"/>
              </a:avLst>
            </a:prstGeom>
            <a:ln w="2540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Arc 12"/>
            <p:cNvSpPr/>
            <p:nvPr/>
          </p:nvSpPr>
          <p:spPr>
            <a:xfrm>
              <a:off x="6097931" y="3002790"/>
              <a:ext cx="2148833" cy="2148833"/>
            </a:xfrm>
            <a:prstGeom prst="arc">
              <a:avLst>
                <a:gd name="adj1" fmla="val 10802931"/>
                <a:gd name="adj2" fmla="val 5806"/>
              </a:avLst>
            </a:prstGeom>
            <a:ln w="2540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Arc 14"/>
            <p:cNvSpPr/>
            <p:nvPr/>
          </p:nvSpPr>
          <p:spPr>
            <a:xfrm>
              <a:off x="8246764" y="3002790"/>
              <a:ext cx="2148833" cy="2148833"/>
            </a:xfrm>
            <a:prstGeom prst="arc">
              <a:avLst>
                <a:gd name="adj1" fmla="val 15698"/>
                <a:gd name="adj2" fmla="val 10801070"/>
              </a:avLst>
            </a:prstGeom>
            <a:ln w="254000">
              <a:solidFill>
                <a:schemeClr val="tx1">
                  <a:alpha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" name="Arc 4"/>
          <p:cNvSpPr/>
          <p:nvPr/>
        </p:nvSpPr>
        <p:spPr>
          <a:xfrm>
            <a:off x="1800265" y="2552847"/>
            <a:ext cx="2148833" cy="2148833"/>
          </a:xfrm>
          <a:prstGeom prst="arc">
            <a:avLst>
              <a:gd name="adj1" fmla="val 15698"/>
              <a:gd name="adj2" fmla="val 10801070"/>
            </a:avLst>
          </a:prstGeom>
          <a:ln w="254000">
            <a:solidFill>
              <a:srgbClr val="5DB6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Arc 9"/>
          <p:cNvSpPr/>
          <p:nvPr/>
        </p:nvSpPr>
        <p:spPr>
          <a:xfrm>
            <a:off x="3949098" y="2552847"/>
            <a:ext cx="2148833" cy="2148833"/>
          </a:xfrm>
          <a:prstGeom prst="arc">
            <a:avLst>
              <a:gd name="adj1" fmla="val 10802931"/>
              <a:gd name="adj2" fmla="val 5806"/>
            </a:avLst>
          </a:prstGeom>
          <a:ln w="254000">
            <a:solidFill>
              <a:srgbClr val="83CF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Arc 11"/>
          <p:cNvSpPr/>
          <p:nvPr/>
        </p:nvSpPr>
        <p:spPr>
          <a:xfrm>
            <a:off x="6097931" y="2552847"/>
            <a:ext cx="2148833" cy="2148833"/>
          </a:xfrm>
          <a:prstGeom prst="arc">
            <a:avLst>
              <a:gd name="adj1" fmla="val 15698"/>
              <a:gd name="adj2" fmla="val 10801070"/>
            </a:avLst>
          </a:prstGeom>
          <a:ln w="254000">
            <a:solidFill>
              <a:srgbClr val="5DB6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Arc 15"/>
          <p:cNvSpPr/>
          <p:nvPr/>
        </p:nvSpPr>
        <p:spPr>
          <a:xfrm>
            <a:off x="8246764" y="2559990"/>
            <a:ext cx="2148833" cy="2148833"/>
          </a:xfrm>
          <a:prstGeom prst="arc">
            <a:avLst>
              <a:gd name="adj1" fmla="val 10802931"/>
              <a:gd name="adj2" fmla="val 5806"/>
            </a:avLst>
          </a:prstGeom>
          <a:ln w="254000">
            <a:solidFill>
              <a:srgbClr val="83CF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Oval Callout 16"/>
          <p:cNvSpPr/>
          <p:nvPr/>
        </p:nvSpPr>
        <p:spPr>
          <a:xfrm rot="10800000">
            <a:off x="2142664" y="2917640"/>
            <a:ext cx="1469802" cy="1441690"/>
          </a:xfrm>
          <a:prstGeom prst="wedgeEllipseCallout">
            <a:avLst>
              <a:gd name="adj1" fmla="val -2474"/>
              <a:gd name="adj2" fmla="val 79053"/>
            </a:avLst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Oval 19"/>
          <p:cNvSpPr/>
          <p:nvPr/>
        </p:nvSpPr>
        <p:spPr>
          <a:xfrm rot="10800000">
            <a:off x="2606444" y="1810735"/>
            <a:ext cx="587127" cy="587129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5" name="Oval Callout 20"/>
          <p:cNvSpPr/>
          <p:nvPr/>
        </p:nvSpPr>
        <p:spPr>
          <a:xfrm>
            <a:off x="4308327" y="2896782"/>
            <a:ext cx="1469802" cy="1441690"/>
          </a:xfrm>
          <a:prstGeom prst="wedgeEllipseCallout">
            <a:avLst>
              <a:gd name="adj1" fmla="val -2474"/>
              <a:gd name="adj2" fmla="val 79053"/>
            </a:avLst>
          </a:prstGeom>
          <a:solidFill>
            <a:srgbClr val="3A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Oval 21"/>
          <p:cNvSpPr/>
          <p:nvPr/>
        </p:nvSpPr>
        <p:spPr>
          <a:xfrm>
            <a:off x="4727222" y="4900746"/>
            <a:ext cx="587127" cy="587129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7" name="Oval Callout 23"/>
          <p:cNvSpPr/>
          <p:nvPr/>
        </p:nvSpPr>
        <p:spPr>
          <a:xfrm rot="10800000">
            <a:off x="6440330" y="2917640"/>
            <a:ext cx="1469802" cy="1441690"/>
          </a:xfrm>
          <a:prstGeom prst="wedgeEllipseCallout">
            <a:avLst>
              <a:gd name="adj1" fmla="val -2474"/>
              <a:gd name="adj2" fmla="val 79053"/>
            </a:avLst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Oval 24"/>
          <p:cNvSpPr/>
          <p:nvPr/>
        </p:nvSpPr>
        <p:spPr>
          <a:xfrm rot="10800000">
            <a:off x="6904110" y="1767758"/>
            <a:ext cx="587127" cy="587129"/>
          </a:xfrm>
          <a:prstGeom prst="ellipse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9" name="Oval Callout 25"/>
          <p:cNvSpPr/>
          <p:nvPr/>
        </p:nvSpPr>
        <p:spPr>
          <a:xfrm>
            <a:off x="8605993" y="2896782"/>
            <a:ext cx="1469802" cy="1441690"/>
          </a:xfrm>
          <a:prstGeom prst="wedgeEllipseCallout">
            <a:avLst>
              <a:gd name="adj1" fmla="val -2474"/>
              <a:gd name="adj2" fmla="val 79053"/>
            </a:avLst>
          </a:prstGeom>
          <a:solidFill>
            <a:srgbClr val="3A9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Oval 26"/>
          <p:cNvSpPr/>
          <p:nvPr/>
        </p:nvSpPr>
        <p:spPr>
          <a:xfrm>
            <a:off x="9024888" y="4900746"/>
            <a:ext cx="587127" cy="587129"/>
          </a:xfrm>
          <a:prstGeom prst="ellipse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1" name="TextBox 32"/>
          <p:cNvSpPr txBox="1"/>
          <p:nvPr/>
        </p:nvSpPr>
        <p:spPr>
          <a:xfrm>
            <a:off x="2276265" y="3722896"/>
            <a:ext cx="1181042" cy="26071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Box 33"/>
          <p:cNvSpPr txBox="1"/>
          <p:nvPr/>
        </p:nvSpPr>
        <p:spPr>
          <a:xfrm>
            <a:off x="4452306" y="3722895"/>
            <a:ext cx="1181042" cy="26071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34"/>
          <p:cNvSpPr txBox="1"/>
          <p:nvPr/>
        </p:nvSpPr>
        <p:spPr>
          <a:xfrm>
            <a:off x="6616772" y="3722895"/>
            <a:ext cx="1181042" cy="26071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35"/>
          <p:cNvSpPr txBox="1"/>
          <p:nvPr/>
        </p:nvSpPr>
        <p:spPr>
          <a:xfrm>
            <a:off x="8792813" y="3722895"/>
            <a:ext cx="1181042" cy="260712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2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36"/>
          <p:cNvSpPr txBox="1"/>
          <p:nvPr/>
        </p:nvSpPr>
        <p:spPr>
          <a:xfrm flipH="1">
            <a:off x="2705046" y="1864836"/>
            <a:ext cx="389922" cy="3253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smtClean="0">
                <a:solidFill>
                  <a:srgbClr val="FEFEFE"/>
                </a:solidFill>
                <a:cs typeface="+mn-ea"/>
                <a:sym typeface="+mn-lt"/>
              </a:rPr>
              <a:t>01</a:t>
            </a:r>
            <a:endParaRPr lang="en-US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26" name="TextBox 37"/>
          <p:cNvSpPr txBox="1"/>
          <p:nvPr/>
        </p:nvSpPr>
        <p:spPr>
          <a:xfrm flipH="1">
            <a:off x="6999254" y="1864836"/>
            <a:ext cx="389922" cy="3253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 smtClean="0">
                <a:solidFill>
                  <a:srgbClr val="FEFEFE"/>
                </a:solidFill>
                <a:cs typeface="+mn-ea"/>
                <a:sym typeface="+mn-lt"/>
              </a:rPr>
              <a:t>03</a:t>
            </a:r>
            <a:endParaRPr lang="en-US" sz="1200" dirty="0" smtClean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27" name="TextBox 38"/>
          <p:cNvSpPr txBox="1"/>
          <p:nvPr/>
        </p:nvSpPr>
        <p:spPr>
          <a:xfrm flipH="1">
            <a:off x="4814249" y="5013410"/>
            <a:ext cx="389922" cy="3253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 smtClean="0">
                <a:solidFill>
                  <a:srgbClr val="FEFEFE"/>
                </a:solidFill>
                <a:cs typeface="+mn-ea"/>
                <a:sym typeface="+mn-lt"/>
              </a:rPr>
              <a:t>02</a:t>
            </a:r>
            <a:endParaRPr lang="en-US" sz="1200" dirty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28" name="TextBox 39"/>
          <p:cNvSpPr txBox="1"/>
          <p:nvPr/>
        </p:nvSpPr>
        <p:spPr>
          <a:xfrm flipH="1">
            <a:off x="9108457" y="5013410"/>
            <a:ext cx="389922" cy="3253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1200" dirty="0" smtClean="0">
                <a:solidFill>
                  <a:srgbClr val="FEFEFE"/>
                </a:solidFill>
                <a:cs typeface="+mn-ea"/>
                <a:sym typeface="+mn-lt"/>
              </a:rPr>
              <a:t>04</a:t>
            </a:r>
            <a:endParaRPr lang="en-US" sz="1200" dirty="0" smtClean="0">
              <a:solidFill>
                <a:srgbClr val="FEFEFE"/>
              </a:solidFill>
              <a:cs typeface="+mn-ea"/>
              <a:sym typeface="+mn-lt"/>
            </a:endParaRPr>
          </a:p>
        </p:txBody>
      </p:sp>
      <p:sp>
        <p:nvSpPr>
          <p:cNvPr id="29" name="TextBox 40"/>
          <p:cNvSpPr txBox="1"/>
          <p:nvPr/>
        </p:nvSpPr>
        <p:spPr>
          <a:xfrm>
            <a:off x="3242416" y="1834326"/>
            <a:ext cx="2186111" cy="58746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0" name="Freeform 54"/>
          <p:cNvSpPr>
            <a:spLocks noChangeArrowheads="1"/>
          </p:cNvSpPr>
          <p:nvPr/>
        </p:nvSpPr>
        <p:spPr bwMode="auto">
          <a:xfrm>
            <a:off x="2643682" y="3168543"/>
            <a:ext cx="467765" cy="41395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1" name="Freeform 110"/>
          <p:cNvSpPr>
            <a:spLocks noChangeArrowheads="1"/>
          </p:cNvSpPr>
          <p:nvPr/>
        </p:nvSpPr>
        <p:spPr bwMode="auto">
          <a:xfrm>
            <a:off x="4823337" y="3226479"/>
            <a:ext cx="439782" cy="356018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2" name="Freeform 106"/>
          <p:cNvSpPr>
            <a:spLocks noChangeArrowheads="1"/>
          </p:cNvSpPr>
          <p:nvPr/>
        </p:nvSpPr>
        <p:spPr bwMode="auto">
          <a:xfrm>
            <a:off x="7031604" y="3174667"/>
            <a:ext cx="287252" cy="407830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3" name="Freeform 7"/>
          <p:cNvSpPr>
            <a:spLocks noChangeArrowheads="1"/>
          </p:cNvSpPr>
          <p:nvPr/>
        </p:nvSpPr>
        <p:spPr bwMode="auto">
          <a:xfrm>
            <a:off x="9160013" y="3167293"/>
            <a:ext cx="361763" cy="415204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 defTabSz="534670" eaLnBrk="1" fontAlgn="auto" hangingPunct="1">
              <a:spcBef>
                <a:spcPts val="0"/>
              </a:spcBef>
              <a:spcAft>
                <a:spcPts val="0"/>
              </a:spcAft>
            </a:pPr>
            <a:endParaRPr kumimoji="0" lang="en-US" sz="2105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4" name="TextBox 40"/>
          <p:cNvSpPr txBox="1"/>
          <p:nvPr/>
        </p:nvSpPr>
        <p:spPr>
          <a:xfrm>
            <a:off x="7586381" y="1834326"/>
            <a:ext cx="2186111" cy="59112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点击输入简要文字内容，文字内容需概括精炼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5" name="TextBox 40"/>
          <p:cNvSpPr txBox="1"/>
          <p:nvPr/>
        </p:nvSpPr>
        <p:spPr>
          <a:xfrm>
            <a:off x="2446678" y="4957506"/>
            <a:ext cx="2186111" cy="59112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6" name="TextBox 40"/>
          <p:cNvSpPr txBox="1"/>
          <p:nvPr/>
        </p:nvSpPr>
        <p:spPr>
          <a:xfrm>
            <a:off x="6738847" y="4957506"/>
            <a:ext cx="2186111" cy="591124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791797" y="219906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51" t="3819" r="2203" b="124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5552575" y="-1"/>
            <a:ext cx="1086850" cy="157723"/>
          </a:xfrm>
          <a:custGeom>
            <a:avLst/>
            <a:gdLst>
              <a:gd name="connsiteX0" fmla="*/ 0 w 4121253"/>
              <a:gd name="connsiteY0" fmla="*/ 0 h 1792380"/>
              <a:gd name="connsiteX1" fmla="*/ 4121253 w 4121253"/>
              <a:gd name="connsiteY1" fmla="*/ 0 h 1792380"/>
              <a:gd name="connsiteX2" fmla="*/ 4121253 w 4121253"/>
              <a:gd name="connsiteY2" fmla="*/ 1792380 h 1792380"/>
              <a:gd name="connsiteX3" fmla="*/ 0 w 4121253"/>
              <a:gd name="connsiteY3" fmla="*/ 1792380 h 179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1253" h="1792380">
                <a:moveTo>
                  <a:pt x="0" y="0"/>
                </a:moveTo>
                <a:lnTo>
                  <a:pt x="4121253" y="0"/>
                </a:lnTo>
                <a:lnTo>
                  <a:pt x="4121253" y="1792380"/>
                </a:lnTo>
                <a:lnTo>
                  <a:pt x="0" y="1792380"/>
                </a:lnTo>
                <a:close/>
              </a:path>
            </a:pathLst>
          </a:custGeom>
        </p:spPr>
      </p:pic>
      <p:grpSp>
        <p:nvGrpSpPr>
          <p:cNvPr id="4" name="Group 113"/>
          <p:cNvGrpSpPr/>
          <p:nvPr/>
        </p:nvGrpSpPr>
        <p:grpSpPr>
          <a:xfrm>
            <a:off x="6383337" y="2944660"/>
            <a:ext cx="1211915" cy="1223215"/>
            <a:chOff x="6404406" y="3134501"/>
            <a:chExt cx="1362075" cy="1374775"/>
          </a:xfrm>
        </p:grpSpPr>
        <p:sp>
          <p:nvSpPr>
            <p:cNvPr id="5" name="Freeform 5"/>
            <p:cNvSpPr/>
            <p:nvPr/>
          </p:nvSpPr>
          <p:spPr bwMode="auto">
            <a:xfrm>
              <a:off x="6404406" y="3134501"/>
              <a:ext cx="760413" cy="741363"/>
            </a:xfrm>
            <a:custGeom>
              <a:avLst/>
              <a:gdLst>
                <a:gd name="T0" fmla="*/ 0 w 256"/>
                <a:gd name="T1" fmla="*/ 106 h 249"/>
                <a:gd name="T2" fmla="*/ 65 w 256"/>
                <a:gd name="T3" fmla="*/ 249 h 249"/>
                <a:gd name="T4" fmla="*/ 256 w 256"/>
                <a:gd name="T5" fmla="*/ 78 h 249"/>
                <a:gd name="T6" fmla="*/ 124 w 256"/>
                <a:gd name="T7" fmla="*/ 0 h 249"/>
                <a:gd name="T8" fmla="*/ 0 w 256"/>
                <a:gd name="T9" fmla="*/ 10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49">
                  <a:moveTo>
                    <a:pt x="0" y="106"/>
                  </a:moveTo>
                  <a:cubicBezTo>
                    <a:pt x="65" y="249"/>
                    <a:pt x="65" y="249"/>
                    <a:pt x="65" y="249"/>
                  </a:cubicBezTo>
                  <a:cubicBezTo>
                    <a:pt x="145" y="213"/>
                    <a:pt x="211" y="153"/>
                    <a:pt x="256" y="78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95" y="47"/>
                    <a:pt x="52" y="84"/>
                    <a:pt x="0" y="106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6642531" y="3420251"/>
              <a:ext cx="1123950" cy="1089025"/>
            </a:xfrm>
            <a:custGeom>
              <a:avLst/>
              <a:gdLst>
                <a:gd name="T0" fmla="*/ 0 w 378"/>
                <a:gd name="T1" fmla="*/ 186 h 366"/>
                <a:gd name="T2" fmla="*/ 81 w 378"/>
                <a:gd name="T3" fmla="*/ 366 h 366"/>
                <a:gd name="T4" fmla="*/ 378 w 378"/>
                <a:gd name="T5" fmla="*/ 101 h 366"/>
                <a:gd name="T6" fmla="*/ 209 w 378"/>
                <a:gd name="T7" fmla="*/ 0 h 366"/>
                <a:gd name="T8" fmla="*/ 0 w 378"/>
                <a:gd name="T9" fmla="*/ 18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66">
                  <a:moveTo>
                    <a:pt x="0" y="186"/>
                  </a:moveTo>
                  <a:cubicBezTo>
                    <a:pt x="81" y="366"/>
                    <a:pt x="81" y="366"/>
                    <a:pt x="81" y="366"/>
                  </a:cubicBezTo>
                  <a:cubicBezTo>
                    <a:pt x="205" y="310"/>
                    <a:pt x="309" y="218"/>
                    <a:pt x="378" y="101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160" y="82"/>
                    <a:pt x="87" y="147"/>
                    <a:pt x="0" y="186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7" name="Group 112"/>
          <p:cNvGrpSpPr/>
          <p:nvPr/>
        </p:nvGrpSpPr>
        <p:grpSpPr>
          <a:xfrm>
            <a:off x="5613531" y="3249758"/>
            <a:ext cx="1052304" cy="1107392"/>
            <a:chOff x="5539219" y="3477401"/>
            <a:chExt cx="1182688" cy="1244601"/>
          </a:xfrm>
        </p:grpSpPr>
        <p:sp>
          <p:nvSpPr>
            <p:cNvPr id="8" name="Freeform 6"/>
            <p:cNvSpPr/>
            <p:nvPr/>
          </p:nvSpPr>
          <p:spPr bwMode="auto">
            <a:xfrm>
              <a:off x="5729719" y="3477401"/>
              <a:ext cx="760413" cy="531813"/>
            </a:xfrm>
            <a:custGeom>
              <a:avLst/>
              <a:gdLst>
                <a:gd name="T0" fmla="*/ 205 w 256"/>
                <a:gd name="T1" fmla="*/ 0 h 179"/>
                <a:gd name="T2" fmla="*/ 256 w 256"/>
                <a:gd name="T3" fmla="*/ 148 h 179"/>
                <a:gd name="T4" fmla="*/ 0 w 256"/>
                <a:gd name="T5" fmla="*/ 156 h 179"/>
                <a:gd name="T6" fmla="*/ 44 w 256"/>
                <a:gd name="T7" fmla="*/ 1 h 179"/>
                <a:gd name="T8" fmla="*/ 122 w 256"/>
                <a:gd name="T9" fmla="*/ 12 h 179"/>
                <a:gd name="T10" fmla="*/ 205 w 256"/>
                <a:gd name="T1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179">
                  <a:moveTo>
                    <a:pt x="205" y="0"/>
                  </a:moveTo>
                  <a:cubicBezTo>
                    <a:pt x="256" y="148"/>
                    <a:pt x="256" y="148"/>
                    <a:pt x="256" y="148"/>
                  </a:cubicBezTo>
                  <a:cubicBezTo>
                    <a:pt x="174" y="177"/>
                    <a:pt x="84" y="179"/>
                    <a:pt x="0" y="156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69" y="8"/>
                    <a:pt x="95" y="12"/>
                    <a:pt x="122" y="12"/>
                  </a:cubicBezTo>
                  <a:cubicBezTo>
                    <a:pt x="151" y="12"/>
                    <a:pt x="179" y="8"/>
                    <a:pt x="205" y="0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5539219" y="4018739"/>
              <a:ext cx="1182688" cy="703263"/>
            </a:xfrm>
            <a:custGeom>
              <a:avLst/>
              <a:gdLst>
                <a:gd name="T0" fmla="*/ 333 w 398"/>
                <a:gd name="T1" fmla="*/ 0 h 236"/>
                <a:gd name="T2" fmla="*/ 398 w 398"/>
                <a:gd name="T3" fmla="*/ 187 h 236"/>
                <a:gd name="T4" fmla="*/ 0 w 398"/>
                <a:gd name="T5" fmla="*/ 199 h 236"/>
                <a:gd name="T6" fmla="*/ 54 w 398"/>
                <a:gd name="T7" fmla="*/ 7 h 236"/>
                <a:gd name="T8" fmla="*/ 182 w 398"/>
                <a:gd name="T9" fmla="*/ 25 h 236"/>
                <a:gd name="T10" fmla="*/ 333 w 398"/>
                <a:gd name="T11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8" h="236">
                  <a:moveTo>
                    <a:pt x="333" y="0"/>
                  </a:moveTo>
                  <a:cubicBezTo>
                    <a:pt x="398" y="187"/>
                    <a:pt x="398" y="187"/>
                    <a:pt x="398" y="187"/>
                  </a:cubicBezTo>
                  <a:cubicBezTo>
                    <a:pt x="269" y="232"/>
                    <a:pt x="130" y="236"/>
                    <a:pt x="0" y="19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95" y="19"/>
                    <a:pt x="137" y="25"/>
                    <a:pt x="182" y="25"/>
                  </a:cubicBezTo>
                  <a:cubicBezTo>
                    <a:pt x="235" y="25"/>
                    <a:pt x="285" y="16"/>
                    <a:pt x="333" y="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0" name="Group 111"/>
          <p:cNvGrpSpPr/>
          <p:nvPr/>
        </p:nvGrpSpPr>
        <p:grpSpPr>
          <a:xfrm>
            <a:off x="4647389" y="2968673"/>
            <a:ext cx="1196377" cy="1244403"/>
            <a:chOff x="4453369" y="3161489"/>
            <a:chExt cx="1344612" cy="1398588"/>
          </a:xfrm>
        </p:grpSpPr>
        <p:sp>
          <p:nvSpPr>
            <p:cNvPr id="11" name="Freeform 7"/>
            <p:cNvSpPr/>
            <p:nvPr/>
          </p:nvSpPr>
          <p:spPr bwMode="auto">
            <a:xfrm>
              <a:off x="5029631" y="3161489"/>
              <a:ext cx="768350" cy="747713"/>
            </a:xfrm>
            <a:custGeom>
              <a:avLst/>
              <a:gdLst>
                <a:gd name="T0" fmla="*/ 258 w 258"/>
                <a:gd name="T1" fmla="*/ 100 h 251"/>
                <a:gd name="T2" fmla="*/ 202 w 258"/>
                <a:gd name="T3" fmla="*/ 251 h 251"/>
                <a:gd name="T4" fmla="*/ 0 w 258"/>
                <a:gd name="T5" fmla="*/ 93 h 251"/>
                <a:gd name="T6" fmla="*/ 134 w 258"/>
                <a:gd name="T7" fmla="*/ 0 h 251"/>
                <a:gd name="T8" fmla="*/ 258 w 258"/>
                <a:gd name="T9" fmla="*/ 10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51">
                  <a:moveTo>
                    <a:pt x="258" y="100"/>
                  </a:moveTo>
                  <a:cubicBezTo>
                    <a:pt x="202" y="251"/>
                    <a:pt x="202" y="251"/>
                    <a:pt x="202" y="251"/>
                  </a:cubicBezTo>
                  <a:cubicBezTo>
                    <a:pt x="120" y="220"/>
                    <a:pt x="49" y="165"/>
                    <a:pt x="0" y="9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64" y="45"/>
                    <a:pt x="208" y="80"/>
                    <a:pt x="258" y="100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453369" y="3494864"/>
              <a:ext cx="1138238" cy="1065213"/>
            </a:xfrm>
            <a:custGeom>
              <a:avLst/>
              <a:gdLst>
                <a:gd name="T0" fmla="*/ 383 w 383"/>
                <a:gd name="T1" fmla="*/ 171 h 358"/>
                <a:gd name="T2" fmla="*/ 314 w 383"/>
                <a:gd name="T3" fmla="*/ 358 h 358"/>
                <a:gd name="T4" fmla="*/ 0 w 383"/>
                <a:gd name="T5" fmla="*/ 113 h 358"/>
                <a:gd name="T6" fmla="*/ 164 w 383"/>
                <a:gd name="T7" fmla="*/ 0 h 358"/>
                <a:gd name="T8" fmla="*/ 383 w 383"/>
                <a:gd name="T9" fmla="*/ 171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3" h="358">
                  <a:moveTo>
                    <a:pt x="383" y="171"/>
                  </a:moveTo>
                  <a:cubicBezTo>
                    <a:pt x="314" y="358"/>
                    <a:pt x="314" y="358"/>
                    <a:pt x="314" y="358"/>
                  </a:cubicBezTo>
                  <a:cubicBezTo>
                    <a:pt x="186" y="311"/>
                    <a:pt x="77" y="225"/>
                    <a:pt x="0" y="113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218" y="77"/>
                    <a:pt x="294" y="138"/>
                    <a:pt x="383" y="171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3" name="Group 110"/>
          <p:cNvGrpSpPr/>
          <p:nvPr/>
        </p:nvGrpSpPr>
        <p:grpSpPr>
          <a:xfrm>
            <a:off x="4308391" y="2369778"/>
            <a:ext cx="1169541" cy="1035355"/>
            <a:chOff x="4072369" y="2488389"/>
            <a:chExt cx="1314450" cy="1163638"/>
          </a:xfrm>
          <a:solidFill>
            <a:srgbClr val="83CFD9"/>
          </a:solidFill>
        </p:grpSpPr>
        <p:sp>
          <p:nvSpPr>
            <p:cNvPr id="14" name="Freeform 8"/>
            <p:cNvSpPr/>
            <p:nvPr/>
          </p:nvSpPr>
          <p:spPr bwMode="auto">
            <a:xfrm>
              <a:off x="4783569" y="2570939"/>
              <a:ext cx="603250" cy="750888"/>
            </a:xfrm>
            <a:custGeom>
              <a:avLst/>
              <a:gdLst>
                <a:gd name="T0" fmla="*/ 203 w 203"/>
                <a:gd name="T1" fmla="*/ 174 h 252"/>
                <a:gd name="T2" fmla="*/ 59 w 203"/>
                <a:gd name="T3" fmla="*/ 252 h 252"/>
                <a:gd name="T4" fmla="*/ 10 w 203"/>
                <a:gd name="T5" fmla="*/ 0 h 252"/>
                <a:gd name="T6" fmla="*/ 173 w 203"/>
                <a:gd name="T7" fmla="*/ 19 h 252"/>
                <a:gd name="T8" fmla="*/ 171 w 203"/>
                <a:gd name="T9" fmla="*/ 47 h 252"/>
                <a:gd name="T10" fmla="*/ 203 w 203"/>
                <a:gd name="T11" fmla="*/ 174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252">
                  <a:moveTo>
                    <a:pt x="203" y="174"/>
                  </a:moveTo>
                  <a:cubicBezTo>
                    <a:pt x="59" y="252"/>
                    <a:pt x="59" y="252"/>
                    <a:pt x="59" y="252"/>
                  </a:cubicBezTo>
                  <a:cubicBezTo>
                    <a:pt x="17" y="175"/>
                    <a:pt x="0" y="87"/>
                    <a:pt x="10" y="0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2" y="28"/>
                    <a:pt x="171" y="38"/>
                    <a:pt x="171" y="47"/>
                  </a:cubicBezTo>
                  <a:cubicBezTo>
                    <a:pt x="171" y="93"/>
                    <a:pt x="183" y="136"/>
                    <a:pt x="203" y="174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072369" y="2488389"/>
              <a:ext cx="793750" cy="1163638"/>
            </a:xfrm>
            <a:custGeom>
              <a:avLst/>
              <a:gdLst>
                <a:gd name="T0" fmla="*/ 267 w 267"/>
                <a:gd name="T1" fmla="*/ 296 h 391"/>
                <a:gd name="T2" fmla="*/ 91 w 267"/>
                <a:gd name="T3" fmla="*/ 391 h 391"/>
                <a:gd name="T4" fmla="*/ 16 w 267"/>
                <a:gd name="T5" fmla="*/ 0 h 391"/>
                <a:gd name="T6" fmla="*/ 214 w 267"/>
                <a:gd name="T7" fmla="*/ 23 h 391"/>
                <a:gd name="T8" fmla="*/ 211 w 267"/>
                <a:gd name="T9" fmla="*/ 75 h 391"/>
                <a:gd name="T10" fmla="*/ 267 w 267"/>
                <a:gd name="T11" fmla="*/ 29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391">
                  <a:moveTo>
                    <a:pt x="267" y="296"/>
                  </a:moveTo>
                  <a:cubicBezTo>
                    <a:pt x="91" y="391"/>
                    <a:pt x="91" y="391"/>
                    <a:pt x="91" y="391"/>
                  </a:cubicBezTo>
                  <a:cubicBezTo>
                    <a:pt x="26" y="271"/>
                    <a:pt x="0" y="135"/>
                    <a:pt x="16" y="0"/>
                  </a:cubicBezTo>
                  <a:cubicBezTo>
                    <a:pt x="214" y="23"/>
                    <a:pt x="214" y="23"/>
                    <a:pt x="214" y="23"/>
                  </a:cubicBezTo>
                  <a:cubicBezTo>
                    <a:pt x="212" y="40"/>
                    <a:pt x="211" y="57"/>
                    <a:pt x="211" y="75"/>
                  </a:cubicBezTo>
                  <a:cubicBezTo>
                    <a:pt x="211" y="155"/>
                    <a:pt x="231" y="230"/>
                    <a:pt x="267" y="296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6" name="Group 114"/>
          <p:cNvGrpSpPr/>
          <p:nvPr/>
        </p:nvGrpSpPr>
        <p:grpSpPr>
          <a:xfrm>
            <a:off x="6740697" y="2297740"/>
            <a:ext cx="1134229" cy="1043829"/>
            <a:chOff x="6806044" y="2407426"/>
            <a:chExt cx="1274763" cy="1173163"/>
          </a:xfrm>
        </p:grpSpPr>
        <p:sp>
          <p:nvSpPr>
            <p:cNvPr id="17" name="Freeform 9"/>
            <p:cNvSpPr/>
            <p:nvPr/>
          </p:nvSpPr>
          <p:spPr bwMode="auto">
            <a:xfrm>
              <a:off x="6806044" y="2520139"/>
              <a:ext cx="561975" cy="754063"/>
            </a:xfrm>
            <a:custGeom>
              <a:avLst/>
              <a:gdLst>
                <a:gd name="T0" fmla="*/ 27 w 189"/>
                <a:gd name="T1" fmla="*/ 23 h 253"/>
                <a:gd name="T2" fmla="*/ 176 w 189"/>
                <a:gd name="T3" fmla="*/ 0 h 253"/>
                <a:gd name="T4" fmla="*/ 138 w 189"/>
                <a:gd name="T5" fmla="*/ 253 h 253"/>
                <a:gd name="T6" fmla="*/ 0 w 189"/>
                <a:gd name="T7" fmla="*/ 186 h 253"/>
                <a:gd name="T8" fmla="*/ 30 w 189"/>
                <a:gd name="T9" fmla="*/ 64 h 253"/>
                <a:gd name="T10" fmla="*/ 27 w 189"/>
                <a:gd name="T11" fmla="*/ 2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253">
                  <a:moveTo>
                    <a:pt x="27" y="23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189" y="86"/>
                    <a:pt x="176" y="175"/>
                    <a:pt x="138" y="253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19" y="150"/>
                    <a:pt x="30" y="108"/>
                    <a:pt x="30" y="64"/>
                  </a:cubicBezTo>
                  <a:cubicBezTo>
                    <a:pt x="30" y="50"/>
                    <a:pt x="29" y="36"/>
                    <a:pt x="27" y="23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7317219" y="2407426"/>
              <a:ext cx="763588" cy="1173163"/>
            </a:xfrm>
            <a:custGeom>
              <a:avLst/>
              <a:gdLst>
                <a:gd name="T0" fmla="*/ 42 w 257"/>
                <a:gd name="T1" fmla="*/ 31 h 394"/>
                <a:gd name="T2" fmla="*/ 236 w 257"/>
                <a:gd name="T3" fmla="*/ 0 h 394"/>
                <a:gd name="T4" fmla="*/ 177 w 257"/>
                <a:gd name="T5" fmla="*/ 394 h 394"/>
                <a:gd name="T6" fmla="*/ 0 w 257"/>
                <a:gd name="T7" fmla="*/ 307 h 394"/>
                <a:gd name="T8" fmla="*/ 48 w 257"/>
                <a:gd name="T9" fmla="*/ 102 h 394"/>
                <a:gd name="T10" fmla="*/ 42 w 257"/>
                <a:gd name="T11" fmla="*/ 3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7" h="394">
                  <a:moveTo>
                    <a:pt x="42" y="31"/>
                  </a:moveTo>
                  <a:cubicBezTo>
                    <a:pt x="236" y="0"/>
                    <a:pt x="236" y="0"/>
                    <a:pt x="236" y="0"/>
                  </a:cubicBezTo>
                  <a:cubicBezTo>
                    <a:pt x="257" y="134"/>
                    <a:pt x="236" y="272"/>
                    <a:pt x="177" y="394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30" y="245"/>
                    <a:pt x="48" y="176"/>
                    <a:pt x="48" y="102"/>
                  </a:cubicBezTo>
                  <a:cubicBezTo>
                    <a:pt x="48" y="78"/>
                    <a:pt x="46" y="54"/>
                    <a:pt x="42" y="31"/>
                  </a:cubicBez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9" name="Group 48"/>
          <p:cNvGrpSpPr/>
          <p:nvPr/>
        </p:nvGrpSpPr>
        <p:grpSpPr>
          <a:xfrm>
            <a:off x="5668787" y="1681504"/>
            <a:ext cx="1271431" cy="1226662"/>
            <a:chOff x="5814064" y="2222232"/>
            <a:chExt cx="1434962" cy="1384435"/>
          </a:xfrm>
        </p:grpSpPr>
        <p:sp>
          <p:nvSpPr>
            <p:cNvPr id="20" name="Freeform 32"/>
            <p:cNvSpPr/>
            <p:nvPr/>
          </p:nvSpPr>
          <p:spPr bwMode="auto">
            <a:xfrm>
              <a:off x="5814064" y="2222232"/>
              <a:ext cx="1057694" cy="1384435"/>
            </a:xfrm>
            <a:custGeom>
              <a:avLst/>
              <a:gdLst>
                <a:gd name="T0" fmla="*/ 296 w 296"/>
                <a:gd name="T1" fmla="*/ 366 h 387"/>
                <a:gd name="T2" fmla="*/ 296 w 296"/>
                <a:gd name="T3" fmla="*/ 22 h 387"/>
                <a:gd name="T4" fmla="*/ 274 w 296"/>
                <a:gd name="T5" fmla="*/ 0 h 387"/>
                <a:gd name="T6" fmla="*/ 21 w 296"/>
                <a:gd name="T7" fmla="*/ 0 h 387"/>
                <a:gd name="T8" fmla="*/ 0 w 296"/>
                <a:gd name="T9" fmla="*/ 22 h 387"/>
                <a:gd name="T10" fmla="*/ 0 w 296"/>
                <a:gd name="T11" fmla="*/ 366 h 387"/>
                <a:gd name="T12" fmla="*/ 21 w 296"/>
                <a:gd name="T13" fmla="*/ 387 h 387"/>
                <a:gd name="T14" fmla="*/ 274 w 296"/>
                <a:gd name="T15" fmla="*/ 387 h 387"/>
                <a:gd name="T16" fmla="*/ 296 w 296"/>
                <a:gd name="T17" fmla="*/ 36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6" h="387">
                  <a:moveTo>
                    <a:pt x="296" y="366"/>
                  </a:moveTo>
                  <a:cubicBezTo>
                    <a:pt x="296" y="22"/>
                    <a:pt x="296" y="22"/>
                    <a:pt x="296" y="22"/>
                  </a:cubicBezTo>
                  <a:cubicBezTo>
                    <a:pt x="296" y="10"/>
                    <a:pt x="286" y="0"/>
                    <a:pt x="27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0" y="378"/>
                    <a:pt x="9" y="387"/>
                    <a:pt x="21" y="387"/>
                  </a:cubicBezTo>
                  <a:cubicBezTo>
                    <a:pt x="274" y="387"/>
                    <a:pt x="274" y="387"/>
                    <a:pt x="274" y="387"/>
                  </a:cubicBezTo>
                  <a:cubicBezTo>
                    <a:pt x="286" y="387"/>
                    <a:pt x="296" y="378"/>
                    <a:pt x="296" y="366"/>
                  </a:cubicBez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33"/>
            <p:cNvSpPr/>
            <p:nvPr/>
          </p:nvSpPr>
          <p:spPr bwMode="auto">
            <a:xfrm>
              <a:off x="6356385" y="2390654"/>
              <a:ext cx="414321" cy="1054326"/>
            </a:xfrm>
            <a:custGeom>
              <a:avLst/>
              <a:gdLst>
                <a:gd name="T0" fmla="*/ 122 w 123"/>
                <a:gd name="T1" fmla="*/ 246 h 313"/>
                <a:gd name="T2" fmla="*/ 123 w 123"/>
                <a:gd name="T3" fmla="*/ 248 h 313"/>
                <a:gd name="T4" fmla="*/ 123 w 123"/>
                <a:gd name="T5" fmla="*/ 0 h 313"/>
                <a:gd name="T6" fmla="*/ 0 w 123"/>
                <a:gd name="T7" fmla="*/ 0 h 313"/>
                <a:gd name="T8" fmla="*/ 0 w 123"/>
                <a:gd name="T9" fmla="*/ 313 h 313"/>
                <a:gd name="T10" fmla="*/ 56 w 123"/>
                <a:gd name="T11" fmla="*/ 313 h 313"/>
                <a:gd name="T12" fmla="*/ 122 w 123"/>
                <a:gd name="T13" fmla="*/ 24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313">
                  <a:moveTo>
                    <a:pt x="122" y="246"/>
                  </a:moveTo>
                  <a:lnTo>
                    <a:pt x="123" y="248"/>
                  </a:lnTo>
                  <a:lnTo>
                    <a:pt x="123" y="0"/>
                  </a:lnTo>
                  <a:lnTo>
                    <a:pt x="0" y="0"/>
                  </a:lnTo>
                  <a:lnTo>
                    <a:pt x="0" y="313"/>
                  </a:lnTo>
                  <a:lnTo>
                    <a:pt x="56" y="313"/>
                  </a:lnTo>
                  <a:lnTo>
                    <a:pt x="122" y="246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5942065" y="2390654"/>
              <a:ext cx="414321" cy="10543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6006065" y="2525392"/>
              <a:ext cx="158318" cy="784851"/>
            </a:xfrm>
            <a:custGeom>
              <a:avLst/>
              <a:gdLst>
                <a:gd name="T0" fmla="*/ 12 w 44"/>
                <a:gd name="T1" fmla="*/ 0 h 220"/>
                <a:gd name="T2" fmla="*/ 0 w 44"/>
                <a:gd name="T3" fmla="*/ 32 h 220"/>
                <a:gd name="T4" fmla="*/ 32 w 44"/>
                <a:gd name="T5" fmla="*/ 44 h 220"/>
                <a:gd name="T6" fmla="*/ 44 w 44"/>
                <a:gd name="T7" fmla="*/ 12 h 220"/>
                <a:gd name="T8" fmla="*/ 37 w 44"/>
                <a:gd name="T9" fmla="*/ 32 h 220"/>
                <a:gd name="T10" fmla="*/ 12 w 44"/>
                <a:gd name="T11" fmla="*/ 37 h 220"/>
                <a:gd name="T12" fmla="*/ 8 w 44"/>
                <a:gd name="T13" fmla="*/ 12 h 220"/>
                <a:gd name="T14" fmla="*/ 32 w 44"/>
                <a:gd name="T15" fmla="*/ 7 h 220"/>
                <a:gd name="T16" fmla="*/ 37 w 44"/>
                <a:gd name="T17" fmla="*/ 32 h 220"/>
                <a:gd name="T18" fmla="*/ 12 w 44"/>
                <a:gd name="T19" fmla="*/ 59 h 220"/>
                <a:gd name="T20" fmla="*/ 0 w 44"/>
                <a:gd name="T21" fmla="*/ 91 h 220"/>
                <a:gd name="T22" fmla="*/ 32 w 44"/>
                <a:gd name="T23" fmla="*/ 103 h 220"/>
                <a:gd name="T24" fmla="*/ 44 w 44"/>
                <a:gd name="T25" fmla="*/ 71 h 220"/>
                <a:gd name="T26" fmla="*/ 37 w 44"/>
                <a:gd name="T27" fmla="*/ 91 h 220"/>
                <a:gd name="T28" fmla="*/ 12 w 44"/>
                <a:gd name="T29" fmla="*/ 95 h 220"/>
                <a:gd name="T30" fmla="*/ 8 w 44"/>
                <a:gd name="T31" fmla="*/ 71 h 220"/>
                <a:gd name="T32" fmla="*/ 32 w 44"/>
                <a:gd name="T33" fmla="*/ 66 h 220"/>
                <a:gd name="T34" fmla="*/ 37 w 44"/>
                <a:gd name="T35" fmla="*/ 91 h 220"/>
                <a:gd name="T36" fmla="*/ 12 w 44"/>
                <a:gd name="T37" fmla="*/ 117 h 220"/>
                <a:gd name="T38" fmla="*/ 0 w 44"/>
                <a:gd name="T39" fmla="*/ 149 h 220"/>
                <a:gd name="T40" fmla="*/ 32 w 44"/>
                <a:gd name="T41" fmla="*/ 161 h 220"/>
                <a:gd name="T42" fmla="*/ 44 w 44"/>
                <a:gd name="T43" fmla="*/ 129 h 220"/>
                <a:gd name="T44" fmla="*/ 37 w 44"/>
                <a:gd name="T45" fmla="*/ 149 h 220"/>
                <a:gd name="T46" fmla="*/ 12 w 44"/>
                <a:gd name="T47" fmla="*/ 154 h 220"/>
                <a:gd name="T48" fmla="*/ 8 w 44"/>
                <a:gd name="T49" fmla="*/ 129 h 220"/>
                <a:gd name="T50" fmla="*/ 32 w 44"/>
                <a:gd name="T51" fmla="*/ 125 h 220"/>
                <a:gd name="T52" fmla="*/ 37 w 44"/>
                <a:gd name="T53" fmla="*/ 149 h 220"/>
                <a:gd name="T54" fmla="*/ 12 w 44"/>
                <a:gd name="T55" fmla="*/ 176 h 220"/>
                <a:gd name="T56" fmla="*/ 0 w 44"/>
                <a:gd name="T57" fmla="*/ 208 h 220"/>
                <a:gd name="T58" fmla="*/ 32 w 44"/>
                <a:gd name="T59" fmla="*/ 220 h 220"/>
                <a:gd name="T60" fmla="*/ 44 w 44"/>
                <a:gd name="T61" fmla="*/ 188 h 220"/>
                <a:gd name="T62" fmla="*/ 37 w 44"/>
                <a:gd name="T63" fmla="*/ 208 h 220"/>
                <a:gd name="T64" fmla="*/ 12 w 44"/>
                <a:gd name="T65" fmla="*/ 213 h 220"/>
                <a:gd name="T66" fmla="*/ 8 w 44"/>
                <a:gd name="T67" fmla="*/ 188 h 220"/>
                <a:gd name="T68" fmla="*/ 32 w 44"/>
                <a:gd name="T69" fmla="*/ 183 h 220"/>
                <a:gd name="T70" fmla="*/ 37 w 44"/>
                <a:gd name="T71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20">
                  <a:moveTo>
                    <a:pt x="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9"/>
                    <a:pt x="6" y="44"/>
                    <a:pt x="1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9" y="44"/>
                    <a:pt x="44" y="39"/>
                    <a:pt x="44" y="3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5"/>
                    <a:pt x="39" y="0"/>
                    <a:pt x="32" y="0"/>
                  </a:cubicBezTo>
                  <a:close/>
                  <a:moveTo>
                    <a:pt x="37" y="32"/>
                  </a:moveTo>
                  <a:cubicBezTo>
                    <a:pt x="37" y="35"/>
                    <a:pt x="35" y="37"/>
                    <a:pt x="3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0" y="37"/>
                    <a:pt x="8" y="35"/>
                    <a:pt x="8" y="3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10" y="7"/>
                    <a:pt x="1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5" y="7"/>
                    <a:pt x="37" y="9"/>
                    <a:pt x="37" y="12"/>
                  </a:cubicBezTo>
                  <a:lnTo>
                    <a:pt x="37" y="32"/>
                  </a:lnTo>
                  <a:close/>
                  <a:moveTo>
                    <a:pt x="32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6" y="59"/>
                    <a:pt x="0" y="64"/>
                    <a:pt x="0" y="7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6" y="103"/>
                    <a:pt x="12" y="103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9" y="103"/>
                    <a:pt x="44" y="97"/>
                    <a:pt x="44" y="9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64"/>
                    <a:pt x="39" y="59"/>
                    <a:pt x="32" y="59"/>
                  </a:cubicBezTo>
                  <a:close/>
                  <a:moveTo>
                    <a:pt x="37" y="91"/>
                  </a:moveTo>
                  <a:cubicBezTo>
                    <a:pt x="37" y="93"/>
                    <a:pt x="35" y="95"/>
                    <a:pt x="3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5"/>
                    <a:pt x="8" y="93"/>
                    <a:pt x="8" y="9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68"/>
                    <a:pt x="10" y="66"/>
                    <a:pt x="12" y="66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35" y="66"/>
                    <a:pt x="37" y="68"/>
                    <a:pt x="37" y="71"/>
                  </a:cubicBezTo>
                  <a:lnTo>
                    <a:pt x="37" y="91"/>
                  </a:lnTo>
                  <a:close/>
                  <a:moveTo>
                    <a:pt x="32" y="117"/>
                  </a:moveTo>
                  <a:cubicBezTo>
                    <a:pt x="12" y="117"/>
                    <a:pt x="12" y="117"/>
                    <a:pt x="12" y="117"/>
                  </a:cubicBezTo>
                  <a:cubicBezTo>
                    <a:pt x="6" y="117"/>
                    <a:pt x="0" y="123"/>
                    <a:pt x="0" y="12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56"/>
                    <a:pt x="6" y="161"/>
                    <a:pt x="12" y="161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9" y="161"/>
                    <a:pt x="44" y="156"/>
                    <a:pt x="44" y="14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4" y="123"/>
                    <a:pt x="39" y="117"/>
                    <a:pt x="32" y="117"/>
                  </a:cubicBezTo>
                  <a:close/>
                  <a:moveTo>
                    <a:pt x="37" y="149"/>
                  </a:moveTo>
                  <a:cubicBezTo>
                    <a:pt x="37" y="152"/>
                    <a:pt x="35" y="154"/>
                    <a:pt x="32" y="154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0" y="154"/>
                    <a:pt x="8" y="152"/>
                    <a:pt x="8" y="149"/>
                  </a:cubicBezTo>
                  <a:cubicBezTo>
                    <a:pt x="8" y="129"/>
                    <a:pt x="8" y="129"/>
                    <a:pt x="8" y="129"/>
                  </a:cubicBezTo>
                  <a:cubicBezTo>
                    <a:pt x="8" y="127"/>
                    <a:pt x="10" y="125"/>
                    <a:pt x="12" y="125"/>
                  </a:cubicBezTo>
                  <a:cubicBezTo>
                    <a:pt x="32" y="125"/>
                    <a:pt x="32" y="125"/>
                    <a:pt x="32" y="125"/>
                  </a:cubicBezTo>
                  <a:cubicBezTo>
                    <a:pt x="35" y="125"/>
                    <a:pt x="37" y="127"/>
                    <a:pt x="37" y="129"/>
                  </a:cubicBezTo>
                  <a:lnTo>
                    <a:pt x="37" y="149"/>
                  </a:lnTo>
                  <a:close/>
                  <a:moveTo>
                    <a:pt x="32" y="176"/>
                  </a:moveTo>
                  <a:cubicBezTo>
                    <a:pt x="12" y="176"/>
                    <a:pt x="12" y="176"/>
                    <a:pt x="12" y="176"/>
                  </a:cubicBezTo>
                  <a:cubicBezTo>
                    <a:pt x="6" y="176"/>
                    <a:pt x="0" y="181"/>
                    <a:pt x="0" y="18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5"/>
                    <a:pt x="6" y="220"/>
                    <a:pt x="12" y="220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39" y="220"/>
                    <a:pt x="44" y="215"/>
                    <a:pt x="44" y="20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1"/>
                    <a:pt x="39" y="176"/>
                    <a:pt x="32" y="176"/>
                  </a:cubicBezTo>
                  <a:close/>
                  <a:moveTo>
                    <a:pt x="37" y="208"/>
                  </a:moveTo>
                  <a:cubicBezTo>
                    <a:pt x="37" y="211"/>
                    <a:pt x="35" y="213"/>
                    <a:pt x="32" y="213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0" y="213"/>
                    <a:pt x="8" y="211"/>
                    <a:pt x="8" y="208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85"/>
                    <a:pt x="10" y="183"/>
                    <a:pt x="12" y="183"/>
                  </a:cubicBezTo>
                  <a:cubicBezTo>
                    <a:pt x="32" y="183"/>
                    <a:pt x="32" y="183"/>
                    <a:pt x="32" y="183"/>
                  </a:cubicBezTo>
                  <a:cubicBezTo>
                    <a:pt x="35" y="183"/>
                    <a:pt x="37" y="185"/>
                    <a:pt x="37" y="188"/>
                  </a:cubicBezTo>
                  <a:lnTo>
                    <a:pt x="37" y="208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36"/>
            <p:cNvSpPr>
              <a:spLocks noEditPoints="1"/>
            </p:cNvSpPr>
            <p:nvPr/>
          </p:nvSpPr>
          <p:spPr bwMode="auto">
            <a:xfrm>
              <a:off x="6225015" y="2663500"/>
              <a:ext cx="454742" cy="640005"/>
            </a:xfrm>
            <a:custGeom>
              <a:avLst/>
              <a:gdLst>
                <a:gd name="T0" fmla="*/ 135 w 135"/>
                <a:gd name="T1" fmla="*/ 0 h 190"/>
                <a:gd name="T2" fmla="*/ 135 w 135"/>
                <a:gd name="T3" fmla="*/ 3 h 190"/>
                <a:gd name="T4" fmla="*/ 0 w 135"/>
                <a:gd name="T5" fmla="*/ 3 h 190"/>
                <a:gd name="T6" fmla="*/ 0 w 135"/>
                <a:gd name="T7" fmla="*/ 0 h 190"/>
                <a:gd name="T8" fmla="*/ 135 w 135"/>
                <a:gd name="T9" fmla="*/ 0 h 190"/>
                <a:gd name="T10" fmla="*/ 0 w 135"/>
                <a:gd name="T11" fmla="*/ 66 h 190"/>
                <a:gd name="T12" fmla="*/ 135 w 135"/>
                <a:gd name="T13" fmla="*/ 66 h 190"/>
                <a:gd name="T14" fmla="*/ 135 w 135"/>
                <a:gd name="T15" fmla="*/ 62 h 190"/>
                <a:gd name="T16" fmla="*/ 0 w 135"/>
                <a:gd name="T17" fmla="*/ 62 h 190"/>
                <a:gd name="T18" fmla="*/ 0 w 135"/>
                <a:gd name="T19" fmla="*/ 66 h 190"/>
                <a:gd name="T20" fmla="*/ 0 w 135"/>
                <a:gd name="T21" fmla="*/ 127 h 190"/>
                <a:gd name="T22" fmla="*/ 135 w 135"/>
                <a:gd name="T23" fmla="*/ 127 h 190"/>
                <a:gd name="T24" fmla="*/ 135 w 135"/>
                <a:gd name="T25" fmla="*/ 124 h 190"/>
                <a:gd name="T26" fmla="*/ 0 w 135"/>
                <a:gd name="T27" fmla="*/ 124 h 190"/>
                <a:gd name="T28" fmla="*/ 0 w 135"/>
                <a:gd name="T29" fmla="*/ 127 h 190"/>
                <a:gd name="T30" fmla="*/ 0 w 135"/>
                <a:gd name="T31" fmla="*/ 190 h 190"/>
                <a:gd name="T32" fmla="*/ 135 w 135"/>
                <a:gd name="T33" fmla="*/ 190 h 190"/>
                <a:gd name="T34" fmla="*/ 135 w 135"/>
                <a:gd name="T35" fmla="*/ 186 h 190"/>
                <a:gd name="T36" fmla="*/ 0 w 135"/>
                <a:gd name="T37" fmla="*/ 186 h 190"/>
                <a:gd name="T38" fmla="*/ 0 w 135"/>
                <a:gd name="T3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90">
                  <a:moveTo>
                    <a:pt x="135" y="0"/>
                  </a:moveTo>
                  <a:lnTo>
                    <a:pt x="135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5" y="0"/>
                  </a:lnTo>
                  <a:close/>
                  <a:moveTo>
                    <a:pt x="0" y="66"/>
                  </a:moveTo>
                  <a:lnTo>
                    <a:pt x="135" y="66"/>
                  </a:lnTo>
                  <a:lnTo>
                    <a:pt x="135" y="62"/>
                  </a:lnTo>
                  <a:lnTo>
                    <a:pt x="0" y="62"/>
                  </a:lnTo>
                  <a:lnTo>
                    <a:pt x="0" y="66"/>
                  </a:lnTo>
                  <a:close/>
                  <a:moveTo>
                    <a:pt x="0" y="127"/>
                  </a:moveTo>
                  <a:lnTo>
                    <a:pt x="135" y="127"/>
                  </a:lnTo>
                  <a:lnTo>
                    <a:pt x="135" y="124"/>
                  </a:lnTo>
                  <a:lnTo>
                    <a:pt x="0" y="124"/>
                  </a:lnTo>
                  <a:lnTo>
                    <a:pt x="0" y="127"/>
                  </a:lnTo>
                  <a:close/>
                  <a:moveTo>
                    <a:pt x="0" y="190"/>
                  </a:moveTo>
                  <a:lnTo>
                    <a:pt x="135" y="190"/>
                  </a:lnTo>
                  <a:lnTo>
                    <a:pt x="135" y="186"/>
                  </a:lnTo>
                  <a:lnTo>
                    <a:pt x="0" y="186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37"/>
            <p:cNvSpPr/>
            <p:nvPr/>
          </p:nvSpPr>
          <p:spPr bwMode="auto">
            <a:xfrm>
              <a:off x="6545017" y="3219293"/>
              <a:ext cx="222318" cy="225687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0 h 67"/>
                <a:gd name="T4" fmla="*/ 0 w 66"/>
                <a:gd name="T5" fmla="*/ 67 h 67"/>
                <a:gd name="T6" fmla="*/ 66 w 66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lnTo>
                    <a:pt x="0" y="0"/>
                  </a:lnTo>
                  <a:lnTo>
                    <a:pt x="0" y="6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6457437" y="3071081"/>
              <a:ext cx="111161" cy="151582"/>
            </a:xfrm>
            <a:custGeom>
              <a:avLst/>
              <a:gdLst>
                <a:gd name="T0" fmla="*/ 23 w 31"/>
                <a:gd name="T1" fmla="*/ 7 h 42"/>
                <a:gd name="T2" fmla="*/ 6 w 31"/>
                <a:gd name="T3" fmla="*/ 4 h 42"/>
                <a:gd name="T4" fmla="*/ 0 w 31"/>
                <a:gd name="T5" fmla="*/ 33 h 42"/>
                <a:gd name="T6" fmla="*/ 9 w 31"/>
                <a:gd name="T7" fmla="*/ 42 h 42"/>
                <a:gd name="T8" fmla="*/ 27 w 31"/>
                <a:gd name="T9" fmla="*/ 24 h 42"/>
                <a:gd name="T10" fmla="*/ 23 w 31"/>
                <a:gd name="T11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42">
                  <a:moveTo>
                    <a:pt x="23" y="7"/>
                  </a:moveTo>
                  <a:cubicBezTo>
                    <a:pt x="17" y="1"/>
                    <a:pt x="10" y="0"/>
                    <a:pt x="6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1" y="21"/>
                    <a:pt x="29" y="13"/>
                    <a:pt x="23" y="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39"/>
            <p:cNvSpPr/>
            <p:nvPr/>
          </p:nvSpPr>
          <p:spPr bwMode="auto">
            <a:xfrm>
              <a:off x="6487754" y="3145187"/>
              <a:ext cx="151582" cy="107790"/>
            </a:xfrm>
            <a:custGeom>
              <a:avLst/>
              <a:gdLst>
                <a:gd name="T0" fmla="*/ 35 w 42"/>
                <a:gd name="T1" fmla="*/ 7 h 30"/>
                <a:gd name="T2" fmla="*/ 18 w 42"/>
                <a:gd name="T3" fmla="*/ 3 h 30"/>
                <a:gd name="T4" fmla="*/ 0 w 42"/>
                <a:gd name="T5" fmla="*/ 21 h 30"/>
                <a:gd name="T6" fmla="*/ 9 w 42"/>
                <a:gd name="T7" fmla="*/ 30 h 30"/>
                <a:gd name="T8" fmla="*/ 39 w 42"/>
                <a:gd name="T9" fmla="*/ 24 h 30"/>
                <a:gd name="T10" fmla="*/ 35 w 42"/>
                <a:gd name="T1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30">
                  <a:moveTo>
                    <a:pt x="35" y="7"/>
                  </a:moveTo>
                  <a:cubicBezTo>
                    <a:pt x="29" y="1"/>
                    <a:pt x="22" y="0"/>
                    <a:pt x="18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2" y="20"/>
                    <a:pt x="41" y="13"/>
                    <a:pt x="35" y="7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40"/>
            <p:cNvSpPr/>
            <p:nvPr/>
          </p:nvSpPr>
          <p:spPr bwMode="auto">
            <a:xfrm>
              <a:off x="6443964" y="3188978"/>
              <a:ext cx="43791" cy="80843"/>
            </a:xfrm>
            <a:custGeom>
              <a:avLst/>
              <a:gdLst>
                <a:gd name="T0" fmla="*/ 4 w 13"/>
                <a:gd name="T1" fmla="*/ 0 h 24"/>
                <a:gd name="T2" fmla="*/ 0 w 13"/>
                <a:gd name="T3" fmla="*/ 24 h 24"/>
                <a:gd name="T4" fmla="*/ 13 w 13"/>
                <a:gd name="T5" fmla="*/ 10 h 24"/>
                <a:gd name="T6" fmla="*/ 4 w 1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4">
                  <a:moveTo>
                    <a:pt x="4" y="0"/>
                  </a:moveTo>
                  <a:lnTo>
                    <a:pt x="0" y="24"/>
                  </a:lnTo>
                  <a:lnTo>
                    <a:pt x="13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41"/>
            <p:cNvSpPr/>
            <p:nvPr/>
          </p:nvSpPr>
          <p:spPr bwMode="auto">
            <a:xfrm>
              <a:off x="6443964" y="3222663"/>
              <a:ext cx="77476" cy="47159"/>
            </a:xfrm>
            <a:custGeom>
              <a:avLst/>
              <a:gdLst>
                <a:gd name="T0" fmla="*/ 13 w 23"/>
                <a:gd name="T1" fmla="*/ 0 h 14"/>
                <a:gd name="T2" fmla="*/ 0 w 23"/>
                <a:gd name="T3" fmla="*/ 14 h 14"/>
                <a:gd name="T4" fmla="*/ 23 w 23"/>
                <a:gd name="T5" fmla="*/ 9 h 14"/>
                <a:gd name="T6" fmla="*/ 13 w 23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4">
                  <a:moveTo>
                    <a:pt x="13" y="0"/>
                  </a:moveTo>
                  <a:lnTo>
                    <a:pt x="0" y="14"/>
                  </a:lnTo>
                  <a:lnTo>
                    <a:pt x="23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42"/>
            <p:cNvSpPr/>
            <p:nvPr/>
          </p:nvSpPr>
          <p:spPr bwMode="auto">
            <a:xfrm>
              <a:off x="6477649" y="2636551"/>
              <a:ext cx="522111" cy="522111"/>
            </a:xfrm>
            <a:custGeom>
              <a:avLst/>
              <a:gdLst>
                <a:gd name="T0" fmla="*/ 125 w 146"/>
                <a:gd name="T1" fmla="*/ 0 h 146"/>
                <a:gd name="T2" fmla="*/ 0 w 146"/>
                <a:gd name="T3" fmla="*/ 126 h 146"/>
                <a:gd name="T4" fmla="*/ 17 w 146"/>
                <a:gd name="T5" fmla="*/ 129 h 146"/>
                <a:gd name="T6" fmla="*/ 21 w 146"/>
                <a:gd name="T7" fmla="*/ 146 h 146"/>
                <a:gd name="T8" fmla="*/ 146 w 146"/>
                <a:gd name="T9" fmla="*/ 21 h 146"/>
                <a:gd name="T10" fmla="*/ 125 w 146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6">
                  <a:moveTo>
                    <a:pt x="125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4" y="122"/>
                    <a:pt x="11" y="123"/>
                    <a:pt x="17" y="129"/>
                  </a:cubicBezTo>
                  <a:cubicBezTo>
                    <a:pt x="23" y="135"/>
                    <a:pt x="25" y="143"/>
                    <a:pt x="21" y="146"/>
                  </a:cubicBezTo>
                  <a:cubicBezTo>
                    <a:pt x="146" y="21"/>
                    <a:pt x="146" y="21"/>
                    <a:pt x="146" y="2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43"/>
            <p:cNvSpPr/>
            <p:nvPr/>
          </p:nvSpPr>
          <p:spPr bwMode="auto">
            <a:xfrm>
              <a:off x="6551755" y="2710658"/>
              <a:ext cx="522111" cy="522111"/>
            </a:xfrm>
            <a:custGeom>
              <a:avLst/>
              <a:gdLst>
                <a:gd name="T0" fmla="*/ 125 w 146"/>
                <a:gd name="T1" fmla="*/ 0 h 146"/>
                <a:gd name="T2" fmla="*/ 0 w 146"/>
                <a:gd name="T3" fmla="*/ 125 h 146"/>
                <a:gd name="T4" fmla="*/ 17 w 146"/>
                <a:gd name="T5" fmla="*/ 129 h 146"/>
                <a:gd name="T6" fmla="*/ 21 w 146"/>
                <a:gd name="T7" fmla="*/ 146 h 146"/>
                <a:gd name="T8" fmla="*/ 146 w 146"/>
                <a:gd name="T9" fmla="*/ 21 h 146"/>
                <a:gd name="T10" fmla="*/ 125 w 146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46">
                  <a:moveTo>
                    <a:pt x="125" y="0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4" y="122"/>
                    <a:pt x="11" y="123"/>
                    <a:pt x="17" y="129"/>
                  </a:cubicBezTo>
                  <a:cubicBezTo>
                    <a:pt x="23" y="135"/>
                    <a:pt x="24" y="142"/>
                    <a:pt x="21" y="146"/>
                  </a:cubicBezTo>
                  <a:cubicBezTo>
                    <a:pt x="146" y="21"/>
                    <a:pt x="146" y="21"/>
                    <a:pt x="146" y="2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44"/>
            <p:cNvSpPr/>
            <p:nvPr/>
          </p:nvSpPr>
          <p:spPr bwMode="auto">
            <a:xfrm>
              <a:off x="6945864" y="2458023"/>
              <a:ext cx="242529" cy="229055"/>
            </a:xfrm>
            <a:custGeom>
              <a:avLst/>
              <a:gdLst>
                <a:gd name="T0" fmla="*/ 72 w 72"/>
                <a:gd name="T1" fmla="*/ 19 h 68"/>
                <a:gd name="T2" fmla="*/ 54 w 72"/>
                <a:gd name="T3" fmla="*/ 0 h 68"/>
                <a:gd name="T4" fmla="*/ 46 w 72"/>
                <a:gd name="T5" fmla="*/ 0 h 68"/>
                <a:gd name="T6" fmla="*/ 0 w 72"/>
                <a:gd name="T7" fmla="*/ 46 h 68"/>
                <a:gd name="T8" fmla="*/ 22 w 72"/>
                <a:gd name="T9" fmla="*/ 68 h 68"/>
                <a:gd name="T10" fmla="*/ 72 w 72"/>
                <a:gd name="T11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68">
                  <a:moveTo>
                    <a:pt x="72" y="19"/>
                  </a:moveTo>
                  <a:lnTo>
                    <a:pt x="54" y="0"/>
                  </a:lnTo>
                  <a:lnTo>
                    <a:pt x="46" y="0"/>
                  </a:lnTo>
                  <a:lnTo>
                    <a:pt x="0" y="46"/>
                  </a:lnTo>
                  <a:lnTo>
                    <a:pt x="22" y="68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83CFD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45"/>
            <p:cNvSpPr/>
            <p:nvPr/>
          </p:nvSpPr>
          <p:spPr bwMode="auto">
            <a:xfrm>
              <a:off x="7019971" y="2522025"/>
              <a:ext cx="229055" cy="242529"/>
            </a:xfrm>
            <a:custGeom>
              <a:avLst/>
              <a:gdLst>
                <a:gd name="T0" fmla="*/ 23 w 68"/>
                <a:gd name="T1" fmla="*/ 72 h 72"/>
                <a:gd name="T2" fmla="*/ 68 w 68"/>
                <a:gd name="T3" fmla="*/ 26 h 72"/>
                <a:gd name="T4" fmla="*/ 68 w 68"/>
                <a:gd name="T5" fmla="*/ 18 h 72"/>
                <a:gd name="T6" fmla="*/ 50 w 68"/>
                <a:gd name="T7" fmla="*/ 0 h 72"/>
                <a:gd name="T8" fmla="*/ 0 w 68"/>
                <a:gd name="T9" fmla="*/ 49 h 72"/>
                <a:gd name="T10" fmla="*/ 23 w 68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2">
                  <a:moveTo>
                    <a:pt x="23" y="72"/>
                  </a:moveTo>
                  <a:lnTo>
                    <a:pt x="68" y="26"/>
                  </a:lnTo>
                  <a:lnTo>
                    <a:pt x="68" y="18"/>
                  </a:lnTo>
                  <a:lnTo>
                    <a:pt x="50" y="0"/>
                  </a:lnTo>
                  <a:lnTo>
                    <a:pt x="0" y="49"/>
                  </a:lnTo>
                  <a:lnTo>
                    <a:pt x="23" y="72"/>
                  </a:lnTo>
                  <a:close/>
                </a:path>
              </a:pathLst>
            </a:custGeom>
            <a:solidFill>
              <a:srgbClr val="5DB6C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46"/>
            <p:cNvSpPr/>
            <p:nvPr/>
          </p:nvSpPr>
          <p:spPr bwMode="auto">
            <a:xfrm>
              <a:off x="6925653" y="2612972"/>
              <a:ext cx="94316" cy="97686"/>
            </a:xfrm>
            <a:custGeom>
              <a:avLst/>
              <a:gdLst>
                <a:gd name="T0" fmla="*/ 28 w 28"/>
                <a:gd name="T1" fmla="*/ 22 h 29"/>
                <a:gd name="T2" fmla="*/ 6 w 28"/>
                <a:gd name="T3" fmla="*/ 0 h 29"/>
                <a:gd name="T4" fmla="*/ 0 w 28"/>
                <a:gd name="T5" fmla="*/ 7 h 29"/>
                <a:gd name="T6" fmla="*/ 22 w 28"/>
                <a:gd name="T7" fmla="*/ 29 h 29"/>
                <a:gd name="T8" fmla="*/ 28 w 28"/>
                <a:gd name="T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9">
                  <a:moveTo>
                    <a:pt x="28" y="22"/>
                  </a:moveTo>
                  <a:lnTo>
                    <a:pt x="6" y="0"/>
                  </a:lnTo>
                  <a:lnTo>
                    <a:pt x="0" y="7"/>
                  </a:lnTo>
                  <a:lnTo>
                    <a:pt x="22" y="29"/>
                  </a:lnTo>
                  <a:lnTo>
                    <a:pt x="28" y="22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47"/>
            <p:cNvSpPr/>
            <p:nvPr/>
          </p:nvSpPr>
          <p:spPr bwMode="auto">
            <a:xfrm>
              <a:off x="6999760" y="2687078"/>
              <a:ext cx="97686" cy="97686"/>
            </a:xfrm>
            <a:custGeom>
              <a:avLst/>
              <a:gdLst>
                <a:gd name="T0" fmla="*/ 0 w 29"/>
                <a:gd name="T1" fmla="*/ 7 h 29"/>
                <a:gd name="T2" fmla="*/ 22 w 29"/>
                <a:gd name="T3" fmla="*/ 29 h 29"/>
                <a:gd name="T4" fmla="*/ 29 w 29"/>
                <a:gd name="T5" fmla="*/ 23 h 29"/>
                <a:gd name="T6" fmla="*/ 6 w 29"/>
                <a:gd name="T7" fmla="*/ 0 h 29"/>
                <a:gd name="T8" fmla="*/ 0 w 29"/>
                <a:gd name="T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0" y="7"/>
                  </a:moveTo>
                  <a:lnTo>
                    <a:pt x="22" y="29"/>
                  </a:lnTo>
                  <a:lnTo>
                    <a:pt x="29" y="23"/>
                  </a:lnTo>
                  <a:lnTo>
                    <a:pt x="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6" name="Group 65"/>
          <p:cNvGrpSpPr/>
          <p:nvPr/>
        </p:nvGrpSpPr>
        <p:grpSpPr>
          <a:xfrm flipH="1" flipV="1">
            <a:off x="7190665" y="3833205"/>
            <a:ext cx="1232919" cy="759742"/>
            <a:chOff x="3914162" y="1846396"/>
            <a:chExt cx="1385681" cy="853876"/>
          </a:xfrm>
        </p:grpSpPr>
        <p:cxnSp>
          <p:nvCxnSpPr>
            <p:cNvPr id="37" name="Straight Connector 66"/>
            <p:cNvCxnSpPr/>
            <p:nvPr/>
          </p:nvCxnSpPr>
          <p:spPr>
            <a:xfrm>
              <a:off x="4625677" y="2236859"/>
              <a:ext cx="674166" cy="463413"/>
            </a:xfrm>
            <a:prstGeom prst="line">
              <a:avLst/>
            </a:prstGeom>
            <a:ln w="12700">
              <a:solidFill>
                <a:srgbClr val="5DB6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2177"/>
            <p:cNvGrpSpPr/>
            <p:nvPr/>
          </p:nvGrpSpPr>
          <p:grpSpPr>
            <a:xfrm flipH="1">
              <a:off x="3914162" y="1846396"/>
              <a:ext cx="716535" cy="783911"/>
              <a:chOff x="33076" y="-1"/>
              <a:chExt cx="3467959" cy="1461015"/>
            </a:xfrm>
          </p:grpSpPr>
          <p:sp>
            <p:nvSpPr>
              <p:cNvPr id="39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rgbClr val="5DB6C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Shape 2176"/>
              <p:cNvSpPr/>
              <p:nvPr/>
            </p:nvSpPr>
            <p:spPr>
              <a:xfrm flipH="1" flipV="1">
                <a:off x="33076" y="730508"/>
                <a:ext cx="3467959" cy="2"/>
              </a:xfrm>
              <a:prstGeom prst="line">
                <a:avLst/>
              </a:prstGeom>
              <a:noFill/>
              <a:ln w="12700" cap="flat">
                <a:solidFill>
                  <a:srgbClr val="5DB6C3"/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Group 70"/>
          <p:cNvGrpSpPr/>
          <p:nvPr/>
        </p:nvGrpSpPr>
        <p:grpSpPr>
          <a:xfrm flipV="1">
            <a:off x="2940075" y="2689803"/>
            <a:ext cx="1561828" cy="965381"/>
            <a:chOff x="3914162" y="1846396"/>
            <a:chExt cx="1755343" cy="1084995"/>
          </a:xfrm>
        </p:grpSpPr>
        <p:cxnSp>
          <p:nvCxnSpPr>
            <p:cNvPr id="42" name="Straight Connector 71"/>
            <p:cNvCxnSpPr/>
            <p:nvPr/>
          </p:nvCxnSpPr>
          <p:spPr>
            <a:xfrm>
              <a:off x="4625677" y="2236858"/>
              <a:ext cx="1043828" cy="694533"/>
            </a:xfrm>
            <a:prstGeom prst="line">
              <a:avLst/>
            </a:prstGeom>
            <a:ln w="12700">
              <a:solidFill>
                <a:srgbClr val="83C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2177"/>
            <p:cNvGrpSpPr/>
            <p:nvPr/>
          </p:nvGrpSpPr>
          <p:grpSpPr>
            <a:xfrm flipH="1">
              <a:off x="3914162" y="1846396"/>
              <a:ext cx="716535" cy="783911"/>
              <a:chOff x="33076" y="-1"/>
              <a:chExt cx="3467959" cy="1461015"/>
            </a:xfrm>
          </p:grpSpPr>
          <p:sp>
            <p:nvSpPr>
              <p:cNvPr id="44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rgbClr val="83CFD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Shape 2176"/>
              <p:cNvSpPr/>
              <p:nvPr/>
            </p:nvSpPr>
            <p:spPr>
              <a:xfrm flipH="1" flipV="1">
                <a:off x="33076" y="730508"/>
                <a:ext cx="3467959" cy="2"/>
              </a:xfrm>
              <a:prstGeom prst="line">
                <a:avLst/>
              </a:prstGeom>
              <a:noFill/>
              <a:ln w="12700" cap="flat">
                <a:solidFill>
                  <a:srgbClr val="83CFD9"/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46" name="Rounded Rectangle 76"/>
          <p:cNvSpPr/>
          <p:nvPr/>
        </p:nvSpPr>
        <p:spPr>
          <a:xfrm>
            <a:off x="8686800" y="3861847"/>
            <a:ext cx="1252395" cy="243946"/>
          </a:xfrm>
          <a:prstGeom prst="roundRect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7" name="Rounded Rectangle 80"/>
          <p:cNvSpPr/>
          <p:nvPr/>
        </p:nvSpPr>
        <p:spPr>
          <a:xfrm>
            <a:off x="1424570" y="2944958"/>
            <a:ext cx="1252395" cy="243946"/>
          </a:xfrm>
          <a:prstGeom prst="round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48" name="Group 83"/>
          <p:cNvGrpSpPr/>
          <p:nvPr/>
        </p:nvGrpSpPr>
        <p:grpSpPr>
          <a:xfrm flipV="1">
            <a:off x="3777176" y="3890405"/>
            <a:ext cx="1232919" cy="759742"/>
            <a:chOff x="3914162" y="1846396"/>
            <a:chExt cx="1385681" cy="853876"/>
          </a:xfrm>
        </p:grpSpPr>
        <p:cxnSp>
          <p:nvCxnSpPr>
            <p:cNvPr id="49" name="Straight Connector 84"/>
            <p:cNvCxnSpPr/>
            <p:nvPr/>
          </p:nvCxnSpPr>
          <p:spPr>
            <a:xfrm>
              <a:off x="4625677" y="2236859"/>
              <a:ext cx="674166" cy="463413"/>
            </a:xfrm>
            <a:prstGeom prst="line">
              <a:avLst/>
            </a:prstGeom>
            <a:ln w="12700">
              <a:solidFill>
                <a:srgbClr val="5DB6C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2177"/>
            <p:cNvGrpSpPr/>
            <p:nvPr/>
          </p:nvGrpSpPr>
          <p:grpSpPr>
            <a:xfrm flipH="1">
              <a:off x="3914162" y="1846396"/>
              <a:ext cx="716535" cy="783911"/>
              <a:chOff x="33076" y="-1"/>
              <a:chExt cx="3467959" cy="1461015"/>
            </a:xfrm>
          </p:grpSpPr>
          <p:sp>
            <p:nvSpPr>
              <p:cNvPr id="51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rgbClr val="5DB6C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Shape 2176"/>
              <p:cNvSpPr/>
              <p:nvPr/>
            </p:nvSpPr>
            <p:spPr>
              <a:xfrm flipH="1" flipV="1">
                <a:off x="33076" y="730508"/>
                <a:ext cx="3467959" cy="2"/>
              </a:xfrm>
              <a:prstGeom prst="line">
                <a:avLst/>
              </a:prstGeom>
              <a:noFill/>
              <a:ln w="12700" cap="flat">
                <a:solidFill>
                  <a:srgbClr val="5DB6C3"/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Rounded Rectangle 89"/>
          <p:cNvSpPr/>
          <p:nvPr/>
        </p:nvSpPr>
        <p:spPr>
          <a:xfrm flipH="1">
            <a:off x="2261566" y="3907786"/>
            <a:ext cx="1252395" cy="243946"/>
          </a:xfrm>
          <a:prstGeom prst="roundRect">
            <a:avLst/>
          </a:prstGeom>
          <a:solidFill>
            <a:srgbClr val="5DB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54" name="Group 93"/>
          <p:cNvGrpSpPr/>
          <p:nvPr/>
        </p:nvGrpSpPr>
        <p:grpSpPr>
          <a:xfrm flipH="1" flipV="1">
            <a:off x="7672137" y="2678440"/>
            <a:ext cx="1561828" cy="965381"/>
            <a:chOff x="3914162" y="1846396"/>
            <a:chExt cx="1755343" cy="1084995"/>
          </a:xfrm>
        </p:grpSpPr>
        <p:cxnSp>
          <p:nvCxnSpPr>
            <p:cNvPr id="55" name="Straight Connector 94"/>
            <p:cNvCxnSpPr/>
            <p:nvPr/>
          </p:nvCxnSpPr>
          <p:spPr>
            <a:xfrm>
              <a:off x="4625677" y="2236858"/>
              <a:ext cx="1043828" cy="694533"/>
            </a:xfrm>
            <a:prstGeom prst="line">
              <a:avLst/>
            </a:prstGeom>
            <a:ln w="12700">
              <a:solidFill>
                <a:srgbClr val="83CF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2177"/>
            <p:cNvGrpSpPr/>
            <p:nvPr/>
          </p:nvGrpSpPr>
          <p:grpSpPr>
            <a:xfrm flipH="1">
              <a:off x="3914162" y="1846396"/>
              <a:ext cx="716535" cy="783911"/>
              <a:chOff x="33076" y="-1"/>
              <a:chExt cx="3467959" cy="1461015"/>
            </a:xfrm>
          </p:grpSpPr>
          <p:sp>
            <p:nvSpPr>
              <p:cNvPr id="57" name="Shape 2175"/>
              <p:cNvSpPr/>
              <p:nvPr/>
            </p:nvSpPr>
            <p:spPr>
              <a:xfrm flipV="1">
                <a:off x="3488334" y="-1"/>
                <a:ext cx="1" cy="1461015"/>
              </a:xfrm>
              <a:prstGeom prst="line">
                <a:avLst/>
              </a:prstGeom>
              <a:noFill/>
              <a:ln w="12700" cap="flat">
                <a:solidFill>
                  <a:srgbClr val="83CFD9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Shape 2176"/>
              <p:cNvSpPr/>
              <p:nvPr/>
            </p:nvSpPr>
            <p:spPr>
              <a:xfrm flipH="1" flipV="1">
                <a:off x="33076" y="730508"/>
                <a:ext cx="3467959" cy="2"/>
              </a:xfrm>
              <a:prstGeom prst="line">
                <a:avLst/>
              </a:prstGeom>
              <a:noFill/>
              <a:ln w="12700" cap="flat">
                <a:solidFill>
                  <a:srgbClr val="83CFD9"/>
                </a:solidFill>
                <a:prstDash val="solid"/>
                <a:miter lim="400000"/>
                <a:tailEnd type="none" w="med" len="med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lvl="0">
                  <a:defRPr sz="32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59" name="Rounded Rectangle 99"/>
          <p:cNvSpPr/>
          <p:nvPr/>
        </p:nvSpPr>
        <p:spPr>
          <a:xfrm flipH="1">
            <a:off x="9476121" y="2909586"/>
            <a:ext cx="1252395" cy="243946"/>
          </a:xfrm>
          <a:prstGeom prst="round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60" name="Group 105"/>
          <p:cNvGrpSpPr/>
          <p:nvPr/>
        </p:nvGrpSpPr>
        <p:grpSpPr>
          <a:xfrm rot="16200000">
            <a:off x="5820538" y="4016879"/>
            <a:ext cx="637542" cy="697490"/>
            <a:chOff x="4268524" y="5170063"/>
            <a:chExt cx="716535" cy="783911"/>
          </a:xfrm>
        </p:grpSpPr>
        <p:sp>
          <p:nvSpPr>
            <p:cNvPr id="61" name="Shape 2175"/>
            <p:cNvSpPr/>
            <p:nvPr/>
          </p:nvSpPr>
          <p:spPr>
            <a:xfrm flipH="1">
              <a:off x="4271148" y="5170063"/>
              <a:ext cx="0" cy="783911"/>
            </a:xfrm>
            <a:prstGeom prst="line">
              <a:avLst/>
            </a:prstGeom>
            <a:noFill/>
            <a:ln w="12700" cap="flat">
              <a:solidFill>
                <a:srgbClr val="83CFD9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2" name="Shape 2176"/>
            <p:cNvSpPr/>
            <p:nvPr/>
          </p:nvSpPr>
          <p:spPr>
            <a:xfrm>
              <a:off x="4268524" y="5562017"/>
              <a:ext cx="716535" cy="1"/>
            </a:xfrm>
            <a:prstGeom prst="line">
              <a:avLst/>
            </a:prstGeom>
            <a:noFill/>
            <a:ln w="12700" cap="flat">
              <a:solidFill>
                <a:srgbClr val="83CFD9"/>
              </a:solidFill>
              <a:prstDash val="solid"/>
              <a:miter lim="400000"/>
              <a:tailEnd type="non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32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cs typeface="+mn-ea"/>
                <a:sym typeface="+mn-lt"/>
              </a:endParaRPr>
            </a:p>
          </p:txBody>
        </p:sp>
      </p:grpSp>
      <p:sp>
        <p:nvSpPr>
          <p:cNvPr id="63" name="Rounded Rectangle 107"/>
          <p:cNvSpPr/>
          <p:nvPr/>
        </p:nvSpPr>
        <p:spPr>
          <a:xfrm>
            <a:off x="5528339" y="4865518"/>
            <a:ext cx="1252395" cy="243946"/>
          </a:xfrm>
          <a:prstGeom prst="roundRect">
            <a:avLst/>
          </a:prstGeom>
          <a:solidFill>
            <a:srgbClr val="83C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64" name="TextBox 19"/>
          <p:cNvSpPr txBox="1"/>
          <p:nvPr/>
        </p:nvSpPr>
        <p:spPr>
          <a:xfrm>
            <a:off x="875310" y="3230535"/>
            <a:ext cx="1801655" cy="440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5" name="TextBox 20"/>
          <p:cNvSpPr txBox="1"/>
          <p:nvPr/>
        </p:nvSpPr>
        <p:spPr>
          <a:xfrm>
            <a:off x="1463485" y="2925064"/>
            <a:ext cx="1174565" cy="301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TextBox 19"/>
          <p:cNvSpPr txBox="1"/>
          <p:nvPr/>
        </p:nvSpPr>
        <p:spPr>
          <a:xfrm>
            <a:off x="1688767" y="4194195"/>
            <a:ext cx="1801655" cy="440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7" name="TextBox 20"/>
          <p:cNvSpPr txBox="1"/>
          <p:nvPr/>
        </p:nvSpPr>
        <p:spPr>
          <a:xfrm>
            <a:off x="2276943" y="3888725"/>
            <a:ext cx="1174565" cy="301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TextBox 19"/>
          <p:cNvSpPr txBox="1"/>
          <p:nvPr/>
        </p:nvSpPr>
        <p:spPr>
          <a:xfrm>
            <a:off x="5258264" y="5142346"/>
            <a:ext cx="1801655" cy="440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9" name="TextBox 20"/>
          <p:cNvSpPr txBox="1"/>
          <p:nvPr/>
        </p:nvSpPr>
        <p:spPr>
          <a:xfrm>
            <a:off x="5571809" y="4836876"/>
            <a:ext cx="1174565" cy="301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0" name="TextBox 19"/>
          <p:cNvSpPr txBox="1"/>
          <p:nvPr/>
        </p:nvSpPr>
        <p:spPr>
          <a:xfrm>
            <a:off x="8725715" y="4138675"/>
            <a:ext cx="1801655" cy="440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1" name="TextBox 20"/>
          <p:cNvSpPr txBox="1"/>
          <p:nvPr/>
        </p:nvSpPr>
        <p:spPr>
          <a:xfrm>
            <a:off x="8725715" y="3833205"/>
            <a:ext cx="1174565" cy="301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TextBox 19"/>
          <p:cNvSpPr txBox="1"/>
          <p:nvPr/>
        </p:nvSpPr>
        <p:spPr>
          <a:xfrm>
            <a:off x="9515036" y="3186414"/>
            <a:ext cx="1801655" cy="440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点击输入简要文字内容文字内容需概括精炼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3" name="TextBox 20"/>
          <p:cNvSpPr txBox="1"/>
          <p:nvPr/>
        </p:nvSpPr>
        <p:spPr>
          <a:xfrm>
            <a:off x="9515036" y="2880944"/>
            <a:ext cx="1174565" cy="3012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点击编辑</a:t>
            </a:r>
            <a:endParaRPr lang="en-GB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791797" y="219906"/>
            <a:ext cx="2608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研究背景及意义</a:t>
            </a:r>
            <a:endParaRPr lang="zh-CN" altLang="en-US" sz="2400" b="1" spc="300" dirty="0">
              <a:solidFill>
                <a:srgbClr val="61B5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3947" y="-249029"/>
            <a:ext cx="12550140" cy="722375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37455" y="2265015"/>
            <a:ext cx="4110326" cy="2215991"/>
            <a:chOff x="4444777" y="3648334"/>
            <a:chExt cx="4110326" cy="2215991"/>
          </a:xfrm>
        </p:grpSpPr>
        <p:sp>
          <p:nvSpPr>
            <p:cNvPr id="33" name="文本框 32"/>
            <p:cNvSpPr txBox="1"/>
            <p:nvPr/>
          </p:nvSpPr>
          <p:spPr>
            <a:xfrm>
              <a:off x="4937082" y="4904032"/>
              <a:ext cx="3618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300" dirty="0">
                  <a:solidFill>
                    <a:srgbClr val="61B5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论文综述</a:t>
              </a:r>
              <a:endParaRPr lang="zh-CN" altLang="en-US" sz="2400" b="1" spc="300" dirty="0">
                <a:solidFill>
                  <a:srgbClr val="61B5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4444777" y="3648334"/>
              <a:ext cx="12954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3800" dirty="0" smtClean="0">
                  <a:solidFill>
                    <a:srgbClr val="5DB6C3"/>
                  </a:solidFill>
                </a:rPr>
                <a:t>P</a:t>
              </a:r>
              <a:endParaRPr lang="zh-CN" altLang="en-US" sz="13800" dirty="0">
                <a:solidFill>
                  <a:srgbClr val="5DB6C3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541899" y="4511040"/>
              <a:ext cx="13321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5DB6C3"/>
                  </a:solidFill>
                </a:rPr>
                <a:t>art 02</a:t>
              </a:r>
              <a:endParaRPr lang="zh-CN" altLang="en-US" sz="2000" b="1" dirty="0">
                <a:solidFill>
                  <a:srgbClr val="5DB6C3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594258" y="2734342"/>
            <a:ext cx="1468169" cy="1277337"/>
            <a:chOff x="7594258" y="2734342"/>
            <a:chExt cx="1468169" cy="1277337"/>
          </a:xfrm>
        </p:grpSpPr>
        <p:grpSp>
          <p:nvGrpSpPr>
            <p:cNvPr id="30" name="组合 29"/>
            <p:cNvGrpSpPr/>
            <p:nvPr/>
          </p:nvGrpSpPr>
          <p:grpSpPr>
            <a:xfrm>
              <a:off x="7594258" y="2734342"/>
              <a:ext cx="1468169" cy="1277337"/>
              <a:chOff x="3798124" y="1016405"/>
              <a:chExt cx="4588132" cy="3991769"/>
            </a:xfrm>
          </p:grpSpPr>
          <p:sp>
            <p:nvSpPr>
              <p:cNvPr id="18" name="Freeform 9"/>
              <p:cNvSpPr/>
              <p:nvPr/>
            </p:nvSpPr>
            <p:spPr bwMode="auto">
              <a:xfrm>
                <a:off x="3801081" y="1026752"/>
                <a:ext cx="4582220" cy="3970271"/>
              </a:xfrm>
              <a:custGeom>
                <a:avLst/>
                <a:gdLst>
                  <a:gd name="T0" fmla="*/ 2326 w 3100"/>
                  <a:gd name="T1" fmla="*/ 0 h 2686"/>
                  <a:gd name="T2" fmla="*/ 3100 w 3100"/>
                  <a:gd name="T3" fmla="*/ 1344 h 2686"/>
                  <a:gd name="T4" fmla="*/ 2326 w 3100"/>
                  <a:gd name="T5" fmla="*/ 2686 h 2686"/>
                  <a:gd name="T6" fmla="*/ 774 w 3100"/>
                  <a:gd name="T7" fmla="*/ 2686 h 2686"/>
                  <a:gd name="T8" fmla="*/ 0 w 3100"/>
                  <a:gd name="T9" fmla="*/ 1344 h 2686"/>
                  <a:gd name="T10" fmla="*/ 774 w 3100"/>
                  <a:gd name="T11" fmla="*/ 0 h 2686"/>
                  <a:gd name="T12" fmla="*/ 2326 w 3100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0" h="2686">
                    <a:moveTo>
                      <a:pt x="2326" y="0"/>
                    </a:moveTo>
                    <a:lnTo>
                      <a:pt x="3100" y="1344"/>
                    </a:lnTo>
                    <a:lnTo>
                      <a:pt x="2326" y="2686"/>
                    </a:lnTo>
                    <a:lnTo>
                      <a:pt x="774" y="2686"/>
                    </a:lnTo>
                    <a:lnTo>
                      <a:pt x="0" y="1344"/>
                    </a:lnTo>
                    <a:lnTo>
                      <a:pt x="774" y="0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rgbClr val="5DB6C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45"/>
              <p:cNvSpPr/>
              <p:nvPr/>
            </p:nvSpPr>
            <p:spPr bwMode="auto">
              <a:xfrm>
                <a:off x="4946668" y="1029745"/>
                <a:ext cx="3439588" cy="1986823"/>
              </a:xfrm>
              <a:custGeom>
                <a:avLst/>
                <a:gdLst>
                  <a:gd name="T0" fmla="*/ 2273 w 3407"/>
                  <a:gd name="T1" fmla="*/ 0 h 1968"/>
                  <a:gd name="T2" fmla="*/ 0 w 3407"/>
                  <a:gd name="T3" fmla="*/ 0 h 1968"/>
                  <a:gd name="T4" fmla="*/ 3407 w 3407"/>
                  <a:gd name="T5" fmla="*/ 1968 h 1968"/>
                  <a:gd name="T6" fmla="*/ 2273 w 3407"/>
                  <a:gd name="T7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8">
                    <a:moveTo>
                      <a:pt x="2273" y="0"/>
                    </a:moveTo>
                    <a:lnTo>
                      <a:pt x="0" y="0"/>
                    </a:lnTo>
                    <a:lnTo>
                      <a:pt x="3407" y="1968"/>
                    </a:lnTo>
                    <a:lnTo>
                      <a:pt x="2273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2"/>
              <p:cNvSpPr/>
              <p:nvPr/>
            </p:nvSpPr>
            <p:spPr bwMode="auto">
              <a:xfrm>
                <a:off x="3800811" y="1028230"/>
                <a:ext cx="3439588" cy="1986823"/>
              </a:xfrm>
              <a:custGeom>
                <a:avLst/>
                <a:gdLst>
                  <a:gd name="T0" fmla="*/ 3407 w 3407"/>
                  <a:gd name="T1" fmla="*/ 0 h 1968"/>
                  <a:gd name="T2" fmla="*/ 1134 w 3407"/>
                  <a:gd name="T3" fmla="*/ 0 h 1968"/>
                  <a:gd name="T4" fmla="*/ 0 w 3407"/>
                  <a:gd name="T5" fmla="*/ 1968 h 1968"/>
                  <a:gd name="T6" fmla="*/ 3407 w 3407"/>
                  <a:gd name="T7" fmla="*/ 0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8">
                    <a:moveTo>
                      <a:pt x="3407" y="0"/>
                    </a:moveTo>
                    <a:lnTo>
                      <a:pt x="1134" y="0"/>
                    </a:lnTo>
                    <a:lnTo>
                      <a:pt x="0" y="1968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5"/>
              <p:cNvSpPr/>
              <p:nvPr/>
            </p:nvSpPr>
            <p:spPr bwMode="auto">
              <a:xfrm>
                <a:off x="3800811" y="3024379"/>
                <a:ext cx="3439588" cy="1983795"/>
              </a:xfrm>
              <a:custGeom>
                <a:avLst/>
                <a:gdLst>
                  <a:gd name="T0" fmla="*/ 0 w 3407"/>
                  <a:gd name="T1" fmla="*/ 0 h 1965"/>
                  <a:gd name="T2" fmla="*/ 1134 w 3407"/>
                  <a:gd name="T3" fmla="*/ 1965 h 1965"/>
                  <a:gd name="T4" fmla="*/ 3407 w 3407"/>
                  <a:gd name="T5" fmla="*/ 1965 h 1965"/>
                  <a:gd name="T6" fmla="*/ 0 w 3407"/>
                  <a:gd name="T7" fmla="*/ 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5">
                    <a:moveTo>
                      <a:pt x="0" y="0"/>
                    </a:moveTo>
                    <a:lnTo>
                      <a:pt x="1134" y="1965"/>
                    </a:lnTo>
                    <a:lnTo>
                      <a:pt x="3407" y="1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3"/>
              <p:cNvSpPr/>
              <p:nvPr/>
            </p:nvSpPr>
            <p:spPr bwMode="auto">
              <a:xfrm>
                <a:off x="4946668" y="3016568"/>
                <a:ext cx="3439588" cy="1983795"/>
              </a:xfrm>
              <a:custGeom>
                <a:avLst/>
                <a:gdLst>
                  <a:gd name="T0" fmla="*/ 3407 w 3407"/>
                  <a:gd name="T1" fmla="*/ 0 h 1965"/>
                  <a:gd name="T2" fmla="*/ 0 w 3407"/>
                  <a:gd name="T3" fmla="*/ 1965 h 1965"/>
                  <a:gd name="T4" fmla="*/ 2273 w 3407"/>
                  <a:gd name="T5" fmla="*/ 1965 h 1965"/>
                  <a:gd name="T6" fmla="*/ 3407 w 3407"/>
                  <a:gd name="T7" fmla="*/ 0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07" h="1965">
                    <a:moveTo>
                      <a:pt x="3407" y="0"/>
                    </a:moveTo>
                    <a:lnTo>
                      <a:pt x="0" y="1965"/>
                    </a:lnTo>
                    <a:lnTo>
                      <a:pt x="2273" y="1965"/>
                    </a:lnTo>
                    <a:lnTo>
                      <a:pt x="3407" y="0"/>
                    </a:lnTo>
                    <a:close/>
                  </a:path>
                </a:pathLst>
              </a:custGeom>
              <a:solidFill>
                <a:srgbClr val="FFFFFF">
                  <a:alpha val="21961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31"/>
              <p:cNvSpPr/>
              <p:nvPr/>
            </p:nvSpPr>
            <p:spPr bwMode="auto">
              <a:xfrm>
                <a:off x="3798124" y="1016405"/>
                <a:ext cx="4524573" cy="3915581"/>
              </a:xfrm>
              <a:custGeom>
                <a:avLst/>
                <a:gdLst>
                  <a:gd name="T0" fmla="*/ 2297 w 3061"/>
                  <a:gd name="T1" fmla="*/ 0 h 2649"/>
                  <a:gd name="T2" fmla="*/ 3061 w 3061"/>
                  <a:gd name="T3" fmla="*/ 1325 h 2649"/>
                  <a:gd name="T4" fmla="*/ 2297 w 3061"/>
                  <a:gd name="T5" fmla="*/ 2649 h 2649"/>
                  <a:gd name="T6" fmla="*/ 764 w 3061"/>
                  <a:gd name="T7" fmla="*/ 2649 h 2649"/>
                  <a:gd name="T8" fmla="*/ 0 w 3061"/>
                  <a:gd name="T9" fmla="*/ 1325 h 2649"/>
                  <a:gd name="T10" fmla="*/ 764 w 3061"/>
                  <a:gd name="T11" fmla="*/ 0 h 2649"/>
                  <a:gd name="T12" fmla="*/ 2297 w 3061"/>
                  <a:gd name="T13" fmla="*/ 0 h 2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1" h="2649">
                    <a:moveTo>
                      <a:pt x="2297" y="0"/>
                    </a:moveTo>
                    <a:lnTo>
                      <a:pt x="3061" y="1325"/>
                    </a:lnTo>
                    <a:lnTo>
                      <a:pt x="2297" y="2649"/>
                    </a:lnTo>
                    <a:lnTo>
                      <a:pt x="764" y="2649"/>
                    </a:lnTo>
                    <a:lnTo>
                      <a:pt x="0" y="1325"/>
                    </a:lnTo>
                    <a:lnTo>
                      <a:pt x="764" y="0"/>
                    </a:lnTo>
                    <a:lnTo>
                      <a:pt x="229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33"/>
              <p:cNvSpPr/>
              <p:nvPr/>
            </p:nvSpPr>
            <p:spPr bwMode="auto">
              <a:xfrm>
                <a:off x="6059671" y="1016405"/>
                <a:ext cx="2263026" cy="1958530"/>
              </a:xfrm>
              <a:custGeom>
                <a:avLst/>
                <a:gdLst>
                  <a:gd name="T0" fmla="*/ 767 w 1531"/>
                  <a:gd name="T1" fmla="*/ 0 h 1325"/>
                  <a:gd name="T2" fmla="*/ 767 w 1531"/>
                  <a:gd name="T3" fmla="*/ 0 h 1325"/>
                  <a:gd name="T4" fmla="*/ 0 w 1531"/>
                  <a:gd name="T5" fmla="*/ 442 h 1325"/>
                  <a:gd name="T6" fmla="*/ 1531 w 1531"/>
                  <a:gd name="T7" fmla="*/ 1325 h 1325"/>
                  <a:gd name="T8" fmla="*/ 767 w 1531"/>
                  <a:gd name="T9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1" h="1325">
                    <a:moveTo>
                      <a:pt x="767" y="0"/>
                    </a:moveTo>
                    <a:lnTo>
                      <a:pt x="767" y="0"/>
                    </a:lnTo>
                    <a:lnTo>
                      <a:pt x="0" y="442"/>
                    </a:lnTo>
                    <a:lnTo>
                      <a:pt x="1531" y="1325"/>
                    </a:lnTo>
                    <a:lnTo>
                      <a:pt x="76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35"/>
              <p:cNvSpPr/>
              <p:nvPr/>
            </p:nvSpPr>
            <p:spPr bwMode="auto">
              <a:xfrm>
                <a:off x="3798124" y="2974934"/>
                <a:ext cx="3395277" cy="1957051"/>
              </a:xfrm>
              <a:custGeom>
                <a:avLst/>
                <a:gdLst>
                  <a:gd name="T0" fmla="*/ 0 w 2297"/>
                  <a:gd name="T1" fmla="*/ 0 h 1324"/>
                  <a:gd name="T2" fmla="*/ 764 w 2297"/>
                  <a:gd name="T3" fmla="*/ 1324 h 1324"/>
                  <a:gd name="T4" fmla="*/ 2297 w 2297"/>
                  <a:gd name="T5" fmla="*/ 1324 h 1324"/>
                  <a:gd name="T6" fmla="*/ 764 w 2297"/>
                  <a:gd name="T7" fmla="*/ 1324 h 1324"/>
                  <a:gd name="T8" fmla="*/ 1530 w 2297"/>
                  <a:gd name="T9" fmla="*/ 882 h 1324"/>
                  <a:gd name="T10" fmla="*/ 0 w 2297"/>
                  <a:gd name="T11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97" h="1324">
                    <a:moveTo>
                      <a:pt x="0" y="0"/>
                    </a:moveTo>
                    <a:lnTo>
                      <a:pt x="764" y="1324"/>
                    </a:lnTo>
                    <a:lnTo>
                      <a:pt x="2297" y="1324"/>
                    </a:lnTo>
                    <a:lnTo>
                      <a:pt x="764" y="1324"/>
                    </a:lnTo>
                    <a:lnTo>
                      <a:pt x="1530" y="882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37"/>
              <p:cNvSpPr/>
              <p:nvPr/>
            </p:nvSpPr>
            <p:spPr bwMode="auto">
              <a:xfrm>
                <a:off x="6059671" y="2974934"/>
                <a:ext cx="2263026" cy="1957051"/>
              </a:xfrm>
              <a:custGeom>
                <a:avLst/>
                <a:gdLst>
                  <a:gd name="T0" fmla="*/ 1531 w 1531"/>
                  <a:gd name="T1" fmla="*/ 0 h 1324"/>
                  <a:gd name="T2" fmla="*/ 0 w 1531"/>
                  <a:gd name="T3" fmla="*/ 882 h 1324"/>
                  <a:gd name="T4" fmla="*/ 767 w 1531"/>
                  <a:gd name="T5" fmla="*/ 1324 h 1324"/>
                  <a:gd name="T6" fmla="*/ 1531 w 1531"/>
                  <a:gd name="T7" fmla="*/ 0 h 1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1" h="1324">
                    <a:moveTo>
                      <a:pt x="1531" y="0"/>
                    </a:moveTo>
                    <a:lnTo>
                      <a:pt x="0" y="882"/>
                    </a:lnTo>
                    <a:lnTo>
                      <a:pt x="767" y="1324"/>
                    </a:lnTo>
                    <a:lnTo>
                      <a:pt x="153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39"/>
              <p:cNvSpPr/>
              <p:nvPr/>
            </p:nvSpPr>
            <p:spPr bwMode="auto">
              <a:xfrm>
                <a:off x="4927420" y="4278650"/>
                <a:ext cx="2265982" cy="653336"/>
              </a:xfrm>
              <a:custGeom>
                <a:avLst/>
                <a:gdLst>
                  <a:gd name="T0" fmla="*/ 766 w 1533"/>
                  <a:gd name="T1" fmla="*/ 0 h 442"/>
                  <a:gd name="T2" fmla="*/ 0 w 1533"/>
                  <a:gd name="T3" fmla="*/ 442 h 442"/>
                  <a:gd name="T4" fmla="*/ 1533 w 1533"/>
                  <a:gd name="T5" fmla="*/ 442 h 442"/>
                  <a:gd name="T6" fmla="*/ 766 w 1533"/>
                  <a:gd name="T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3" h="442">
                    <a:moveTo>
                      <a:pt x="766" y="0"/>
                    </a:moveTo>
                    <a:lnTo>
                      <a:pt x="0" y="442"/>
                    </a:lnTo>
                    <a:lnTo>
                      <a:pt x="1533" y="442"/>
                    </a:lnTo>
                    <a:lnTo>
                      <a:pt x="7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41"/>
              <p:cNvSpPr/>
              <p:nvPr/>
            </p:nvSpPr>
            <p:spPr bwMode="auto">
              <a:xfrm>
                <a:off x="3798124" y="1016405"/>
                <a:ext cx="2261547" cy="1958530"/>
              </a:xfrm>
              <a:custGeom>
                <a:avLst/>
                <a:gdLst>
                  <a:gd name="T0" fmla="*/ 764 w 1530"/>
                  <a:gd name="T1" fmla="*/ 0 h 1325"/>
                  <a:gd name="T2" fmla="*/ 764 w 1530"/>
                  <a:gd name="T3" fmla="*/ 0 h 1325"/>
                  <a:gd name="T4" fmla="*/ 0 w 1530"/>
                  <a:gd name="T5" fmla="*/ 1325 h 1325"/>
                  <a:gd name="T6" fmla="*/ 1530 w 1530"/>
                  <a:gd name="T7" fmla="*/ 442 h 1325"/>
                  <a:gd name="T8" fmla="*/ 764 w 1530"/>
                  <a:gd name="T9" fmla="*/ 0 h 1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0" h="1325">
                    <a:moveTo>
                      <a:pt x="764" y="0"/>
                    </a:moveTo>
                    <a:lnTo>
                      <a:pt x="764" y="0"/>
                    </a:lnTo>
                    <a:lnTo>
                      <a:pt x="0" y="1325"/>
                    </a:lnTo>
                    <a:lnTo>
                      <a:pt x="1530" y="442"/>
                    </a:lnTo>
                    <a:lnTo>
                      <a:pt x="7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43"/>
              <p:cNvSpPr/>
              <p:nvPr/>
            </p:nvSpPr>
            <p:spPr bwMode="auto">
              <a:xfrm>
                <a:off x="4927420" y="1016405"/>
                <a:ext cx="2265982" cy="653336"/>
              </a:xfrm>
              <a:custGeom>
                <a:avLst/>
                <a:gdLst>
                  <a:gd name="T0" fmla="*/ 1533 w 1533"/>
                  <a:gd name="T1" fmla="*/ 0 h 442"/>
                  <a:gd name="T2" fmla="*/ 0 w 1533"/>
                  <a:gd name="T3" fmla="*/ 0 h 442"/>
                  <a:gd name="T4" fmla="*/ 766 w 1533"/>
                  <a:gd name="T5" fmla="*/ 442 h 442"/>
                  <a:gd name="T6" fmla="*/ 1533 w 1533"/>
                  <a:gd name="T7" fmla="*/ 0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3" h="442">
                    <a:moveTo>
                      <a:pt x="1533" y="0"/>
                    </a:moveTo>
                    <a:lnTo>
                      <a:pt x="0" y="0"/>
                    </a:lnTo>
                    <a:lnTo>
                      <a:pt x="766" y="442"/>
                    </a:lnTo>
                    <a:lnTo>
                      <a:pt x="15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4" name="Freeform 141"/>
            <p:cNvSpPr>
              <a:spLocks noChangeArrowheads="1"/>
            </p:cNvSpPr>
            <p:nvPr/>
          </p:nvSpPr>
          <p:spPr bwMode="auto">
            <a:xfrm>
              <a:off x="8066838" y="3106877"/>
              <a:ext cx="523009" cy="532266"/>
            </a:xfrm>
            <a:custGeom>
              <a:avLst/>
              <a:gdLst>
                <a:gd name="T0" fmla="*/ 479 w 497"/>
                <a:gd name="T1" fmla="*/ 186 h 506"/>
                <a:gd name="T2" fmla="*/ 479 w 497"/>
                <a:gd name="T3" fmla="*/ 186 h 506"/>
                <a:gd name="T4" fmla="*/ 292 w 497"/>
                <a:gd name="T5" fmla="*/ 142 h 506"/>
                <a:gd name="T6" fmla="*/ 266 w 497"/>
                <a:gd name="T7" fmla="*/ 17 h 506"/>
                <a:gd name="T8" fmla="*/ 239 w 497"/>
                <a:gd name="T9" fmla="*/ 0 h 506"/>
                <a:gd name="T10" fmla="*/ 17 w 497"/>
                <a:gd name="T11" fmla="*/ 61 h 506"/>
                <a:gd name="T12" fmla="*/ 0 w 497"/>
                <a:gd name="T13" fmla="*/ 89 h 506"/>
                <a:gd name="T14" fmla="*/ 79 w 497"/>
                <a:gd name="T15" fmla="*/ 390 h 506"/>
                <a:gd name="T16" fmla="*/ 107 w 497"/>
                <a:gd name="T17" fmla="*/ 399 h 506"/>
                <a:gd name="T18" fmla="*/ 195 w 497"/>
                <a:gd name="T19" fmla="*/ 372 h 506"/>
                <a:gd name="T20" fmla="*/ 177 w 497"/>
                <a:gd name="T21" fmla="*/ 425 h 506"/>
                <a:gd name="T22" fmla="*/ 195 w 497"/>
                <a:gd name="T23" fmla="*/ 443 h 506"/>
                <a:gd name="T24" fmla="*/ 398 w 497"/>
                <a:gd name="T25" fmla="*/ 496 h 506"/>
                <a:gd name="T26" fmla="*/ 426 w 497"/>
                <a:gd name="T27" fmla="*/ 487 h 506"/>
                <a:gd name="T28" fmla="*/ 496 w 497"/>
                <a:gd name="T29" fmla="*/ 212 h 506"/>
                <a:gd name="T30" fmla="*/ 479 w 497"/>
                <a:gd name="T31" fmla="*/ 186 h 506"/>
                <a:gd name="T32" fmla="*/ 35 w 497"/>
                <a:gd name="T33" fmla="*/ 97 h 506"/>
                <a:gd name="T34" fmla="*/ 35 w 497"/>
                <a:gd name="T35" fmla="*/ 97 h 506"/>
                <a:gd name="T36" fmla="*/ 230 w 497"/>
                <a:gd name="T37" fmla="*/ 44 h 506"/>
                <a:gd name="T38" fmla="*/ 310 w 497"/>
                <a:gd name="T39" fmla="*/ 310 h 506"/>
                <a:gd name="T40" fmla="*/ 116 w 497"/>
                <a:gd name="T41" fmla="*/ 364 h 506"/>
                <a:gd name="T42" fmla="*/ 35 w 497"/>
                <a:gd name="T43" fmla="*/ 97 h 506"/>
                <a:gd name="T44" fmla="*/ 389 w 497"/>
                <a:gd name="T45" fmla="*/ 461 h 506"/>
                <a:gd name="T46" fmla="*/ 389 w 497"/>
                <a:gd name="T47" fmla="*/ 461 h 506"/>
                <a:gd name="T48" fmla="*/ 222 w 497"/>
                <a:gd name="T49" fmla="*/ 417 h 506"/>
                <a:gd name="T50" fmla="*/ 230 w 497"/>
                <a:gd name="T51" fmla="*/ 364 h 506"/>
                <a:gd name="T52" fmla="*/ 328 w 497"/>
                <a:gd name="T53" fmla="*/ 336 h 506"/>
                <a:gd name="T54" fmla="*/ 345 w 497"/>
                <a:gd name="T55" fmla="*/ 319 h 506"/>
                <a:gd name="T56" fmla="*/ 310 w 497"/>
                <a:gd name="T57" fmla="*/ 177 h 506"/>
                <a:gd name="T58" fmla="*/ 451 w 497"/>
                <a:gd name="T59" fmla="*/ 212 h 506"/>
                <a:gd name="T60" fmla="*/ 389 w 497"/>
                <a:gd name="T61" fmla="*/ 46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506">
                  <a:moveTo>
                    <a:pt x="479" y="186"/>
                  </a:moveTo>
                  <a:lnTo>
                    <a:pt x="479" y="186"/>
                  </a:lnTo>
                  <a:cubicBezTo>
                    <a:pt x="292" y="142"/>
                    <a:pt x="292" y="142"/>
                    <a:pt x="292" y="142"/>
                  </a:cubicBezTo>
                  <a:cubicBezTo>
                    <a:pt x="266" y="17"/>
                    <a:pt x="266" y="17"/>
                    <a:pt x="266" y="17"/>
                  </a:cubicBezTo>
                  <a:cubicBezTo>
                    <a:pt x="257" y="8"/>
                    <a:pt x="248" y="0"/>
                    <a:pt x="239" y="0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0" y="71"/>
                    <a:pt x="0" y="80"/>
                    <a:pt x="0" y="89"/>
                  </a:cubicBezTo>
                  <a:cubicBezTo>
                    <a:pt x="79" y="390"/>
                    <a:pt x="79" y="390"/>
                    <a:pt x="79" y="390"/>
                  </a:cubicBezTo>
                  <a:cubicBezTo>
                    <a:pt x="79" y="399"/>
                    <a:pt x="97" y="399"/>
                    <a:pt x="107" y="399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77" y="425"/>
                    <a:pt x="177" y="425"/>
                    <a:pt x="177" y="425"/>
                  </a:cubicBezTo>
                  <a:cubicBezTo>
                    <a:pt x="177" y="434"/>
                    <a:pt x="186" y="443"/>
                    <a:pt x="195" y="443"/>
                  </a:cubicBezTo>
                  <a:cubicBezTo>
                    <a:pt x="398" y="496"/>
                    <a:pt x="398" y="496"/>
                    <a:pt x="398" y="496"/>
                  </a:cubicBezTo>
                  <a:cubicBezTo>
                    <a:pt x="407" y="505"/>
                    <a:pt x="416" y="496"/>
                    <a:pt x="426" y="487"/>
                  </a:cubicBezTo>
                  <a:cubicBezTo>
                    <a:pt x="496" y="212"/>
                    <a:pt x="496" y="212"/>
                    <a:pt x="496" y="212"/>
                  </a:cubicBezTo>
                  <a:cubicBezTo>
                    <a:pt x="496" y="204"/>
                    <a:pt x="488" y="186"/>
                    <a:pt x="479" y="186"/>
                  </a:cubicBezTo>
                  <a:close/>
                  <a:moveTo>
                    <a:pt x="35" y="97"/>
                  </a:moveTo>
                  <a:lnTo>
                    <a:pt x="35" y="97"/>
                  </a:lnTo>
                  <a:cubicBezTo>
                    <a:pt x="230" y="44"/>
                    <a:pt x="230" y="44"/>
                    <a:pt x="230" y="44"/>
                  </a:cubicBezTo>
                  <a:cubicBezTo>
                    <a:pt x="310" y="310"/>
                    <a:pt x="310" y="310"/>
                    <a:pt x="310" y="310"/>
                  </a:cubicBezTo>
                  <a:cubicBezTo>
                    <a:pt x="116" y="364"/>
                    <a:pt x="116" y="364"/>
                    <a:pt x="116" y="364"/>
                  </a:cubicBezTo>
                  <a:lnTo>
                    <a:pt x="35" y="97"/>
                  </a:lnTo>
                  <a:close/>
                  <a:moveTo>
                    <a:pt x="389" y="461"/>
                  </a:moveTo>
                  <a:lnTo>
                    <a:pt x="389" y="461"/>
                  </a:lnTo>
                  <a:cubicBezTo>
                    <a:pt x="222" y="417"/>
                    <a:pt x="222" y="417"/>
                    <a:pt x="222" y="417"/>
                  </a:cubicBezTo>
                  <a:cubicBezTo>
                    <a:pt x="230" y="364"/>
                    <a:pt x="230" y="364"/>
                    <a:pt x="230" y="364"/>
                  </a:cubicBezTo>
                  <a:cubicBezTo>
                    <a:pt x="328" y="336"/>
                    <a:pt x="328" y="336"/>
                    <a:pt x="328" y="336"/>
                  </a:cubicBezTo>
                  <a:cubicBezTo>
                    <a:pt x="336" y="336"/>
                    <a:pt x="345" y="327"/>
                    <a:pt x="345" y="319"/>
                  </a:cubicBezTo>
                  <a:cubicBezTo>
                    <a:pt x="310" y="177"/>
                    <a:pt x="310" y="177"/>
                    <a:pt x="310" y="177"/>
                  </a:cubicBezTo>
                  <a:cubicBezTo>
                    <a:pt x="451" y="212"/>
                    <a:pt x="451" y="212"/>
                    <a:pt x="451" y="212"/>
                  </a:cubicBezTo>
                  <a:lnTo>
                    <a:pt x="389" y="461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534670"/>
              <a:endParaRPr lang="en-US" sz="2105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ocer模板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3860</Words>
  <Application>WPS 演示</Application>
  <PresentationFormat>宽屏</PresentationFormat>
  <Paragraphs>563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60" baseType="lpstr">
      <vt:lpstr>Arial</vt:lpstr>
      <vt:lpstr>宋体</vt:lpstr>
      <vt:lpstr>Wingdings</vt:lpstr>
      <vt:lpstr>方正剪纸简体</vt:lpstr>
      <vt:lpstr>微软雅黑</vt:lpstr>
      <vt:lpstr>Calibri</vt:lpstr>
      <vt:lpstr>Neris Thin</vt:lpstr>
      <vt:lpstr>Segoe Print</vt:lpstr>
      <vt:lpstr>Source Sans Pro</vt:lpstr>
      <vt:lpstr>Fira Sans SemiBold Italic</vt:lpstr>
      <vt:lpstr>Clear Sans</vt:lpstr>
      <vt:lpstr>Source Sans Pro Semibold Italic</vt:lpstr>
      <vt:lpstr>Arial Unicode MS</vt:lpstr>
      <vt:lpstr>Helvetica Light</vt:lpstr>
      <vt:lpstr>Arial Unicode MS</vt:lpstr>
      <vt:lpstr>Kontrapunkt Bob Bold</vt:lpstr>
      <vt:lpstr>U.S. 101</vt:lpstr>
      <vt:lpstr>Century Gothic</vt:lpstr>
      <vt:lpstr>Lato Light</vt:lpstr>
      <vt:lpstr>Helvetica Neue Light</vt:lpstr>
      <vt:lpstr>MS PGothic</vt:lpstr>
      <vt:lpstr>Source Sans Pro ExtraLight</vt:lpstr>
      <vt:lpstr>FontAwesome</vt:lpstr>
      <vt:lpstr>Lato Light</vt:lpstr>
      <vt:lpstr>微软雅黑 Light</vt:lpstr>
      <vt:lpstr>Meiryo</vt:lpstr>
      <vt:lpstr>Yu Gothic UI</vt:lpstr>
      <vt:lpstr>Arial Narrow</vt:lpstr>
      <vt:lpstr>Calibri</vt:lpstr>
      <vt:lpstr>Calibri Light</vt:lpstr>
      <vt:lpstr>NumberOnly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Years later</cp:lastModifiedBy>
  <cp:revision>46</cp:revision>
  <dcterms:created xsi:type="dcterms:W3CDTF">2016-02-24T10:59:00Z</dcterms:created>
  <dcterms:modified xsi:type="dcterms:W3CDTF">2024-03-22T10:27:39Z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2052-12.1.0.16412</vt:lpwstr>
  </property>
  <property fmtid="{D5CDD505-2E9C-101B-9397-08002B2CF9AE}" pid="3" name="ICV">
    <vt:lpwstr>CA6EC0B75D4C4F94B40811E85987E028_13</vt:lpwstr>
  </property>
</Properties>
</file>