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9"/>
  </p:notesMasterIdLst>
  <p:sldIdLst>
    <p:sldId id="329" r:id="rId4"/>
    <p:sldId id="258" r:id="rId5"/>
    <p:sldId id="263" r:id="rId6"/>
    <p:sldId id="280" r:id="rId7"/>
    <p:sldId id="264" r:id="rId8"/>
    <p:sldId id="266" r:id="rId10"/>
    <p:sldId id="317" r:id="rId11"/>
    <p:sldId id="267" r:id="rId12"/>
    <p:sldId id="272" r:id="rId13"/>
    <p:sldId id="261" r:id="rId14"/>
    <p:sldId id="324" r:id="rId15"/>
    <p:sldId id="325" r:id="rId16"/>
    <p:sldId id="326" r:id="rId17"/>
    <p:sldId id="327" r:id="rId18"/>
    <p:sldId id="269" r:id="rId19"/>
    <p:sldId id="274" r:id="rId20"/>
    <p:sldId id="281" r:id="rId21"/>
    <p:sldId id="273" r:id="rId22"/>
    <p:sldId id="265" r:id="rId23"/>
    <p:sldId id="282" r:id="rId24"/>
    <p:sldId id="275" r:id="rId25"/>
    <p:sldId id="285" r:id="rId26"/>
    <p:sldId id="286" r:id="rId27"/>
    <p:sldId id="328" r:id="rId28"/>
    <p:sldId id="354" r:id="rId29"/>
  </p:sldIdLst>
  <p:sldSz cx="9144000" cy="5143500"/>
  <p:notesSz cx="6858000" cy="9144000"/>
  <p:custDataLst>
    <p:tags r:id="rId33"/>
  </p:custDataLst>
  <p:defaultTextStyle>
    <a:defPPr>
      <a:defRPr lang="zh-CN"/>
    </a:defPPr>
    <a:lvl1pPr marL="0" lvl="0" indent="0" algn="l" defTabSz="91313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5930" lvl="1" indent="1270" algn="l" defTabSz="91313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3130" lvl="2" indent="1270" algn="l" defTabSz="91313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0330" lvl="3" indent="1270" algn="l" defTabSz="91313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7530" lvl="4" indent="1270" algn="l" defTabSz="91313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lvl="5" indent="1270" algn="l" defTabSz="91313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lvl="6" indent="1270" algn="l" defTabSz="91313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lvl="7" indent="1270" algn="l" defTabSz="91313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lvl="8" indent="1270" algn="l" defTabSz="91313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B9CE"/>
    <a:srgbClr val="EB4BE3"/>
    <a:srgbClr val="FA6D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294"/>
    <p:restoredTop sz="94281"/>
  </p:normalViewPr>
  <p:slideViewPr>
    <p:cSldViewPr showGuides="1">
      <p:cViewPr varScale="1">
        <p:scale>
          <a:sx n="115" d="100"/>
          <a:sy n="115" d="100"/>
        </p:scale>
        <p:origin x="294" y="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3" Type="http://schemas.openxmlformats.org/officeDocument/2006/relationships/tags" Target="tags/tag1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1440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1440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CDF45C6-B8F9-415D-A916-BD9A53F74146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313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313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5930" marR="0" lvl="1" indent="0" algn="l" defTabSz="91313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3130" marR="0" lvl="2" indent="0" algn="l" defTabSz="91313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0330" marR="0" lvl="3" indent="0" algn="l" defTabSz="91313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7530" marR="0" lvl="4" indent="0" algn="l" defTabSz="91313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440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pPr marL="0" marR="0" lvl="0" indent="0" algn="r" defTabSz="9131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FA5EA78-3105-4DF6-BAC1-34CFF0ECC8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91313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930" algn="l" defTabSz="91313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130" algn="l" defTabSz="91313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330" algn="l" defTabSz="91313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530" algn="l" defTabSz="91313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301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710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710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915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9155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915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632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6323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5632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837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8371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5837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041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041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6042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246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246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6246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553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553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6554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defTabSz="914400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1B9962-9E8D-4D21-990E-1CD4339753E2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defTabSz="914400"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defTabSz="913130">
              <a:defRPr/>
            </a:lvl1pPr>
          </a:lstStyle>
          <a:p>
            <a:pPr marL="0" marR="0" lvl="0" indent="0" algn="r" defTabSz="9131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84958C8-A22B-4435-A8EB-4CE2B439551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defTabSz="914400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A89521C-C40E-4DA4-AF82-BE9B6DC14DD0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defTabSz="914400"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defTabSz="913130">
              <a:defRPr/>
            </a:lvl1pPr>
          </a:lstStyle>
          <a:p>
            <a:pPr marL="0" marR="0" lvl="0" indent="0" algn="r" defTabSz="9131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DA80887-F229-4E04-ADCE-F009A3394C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E450923-43B0-4080-B109-81E7F7BA9EE2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26D7DF-0D24-4613-AC16-14F42E0B8A8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defTabSz="91313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31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8D34D96-90A4-4DF7-831E-0565BD1A86B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defTabSz="91313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ctr" defTabSz="9131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defTabSz="913130">
              <a:defRPr/>
            </a:lvl1pPr>
          </a:lstStyle>
          <a:p>
            <a:pPr marL="0" marR="0" lvl="0" indent="0" algn="r" defTabSz="9131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754C4AD-6844-43B0-BB5F-565618C3118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defTabSz="91313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31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E3B3295-B5A7-4DB9-A009-334C238F94C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defTabSz="91313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ctr" defTabSz="9131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defTabSz="913130">
              <a:defRPr/>
            </a:lvl1pPr>
          </a:lstStyle>
          <a:p>
            <a:pPr marL="0" marR="0" lvl="0" indent="0" algn="r" defTabSz="9131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8C4E75B-671F-4E93-886D-B9CC9F89120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defTabSz="91313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31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4576A5D-63BB-49B4-9A3F-7E6468920BE3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defTabSz="91313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ctr" defTabSz="9131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defTabSz="913130">
              <a:defRPr/>
            </a:lvl1pPr>
          </a:lstStyle>
          <a:p>
            <a:pPr marL="0" marR="0" lvl="0" indent="0" algn="r" defTabSz="9131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0537DCB-A80B-468C-8168-A93E0006BDF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defTabSz="91313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31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AB17518-3754-4377-AA7C-EEAC56858BF2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defTabSz="91313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ctr" defTabSz="9131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defTabSz="913130">
              <a:defRPr/>
            </a:lvl1pPr>
          </a:lstStyle>
          <a:p>
            <a:pPr marL="0" marR="0" lvl="0" indent="0" algn="r" defTabSz="9131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8224EB-3A5A-47FA-B5F4-AB5B912D53B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defTabSz="91313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31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58C3B20-4E5E-4FD5-B795-417FE54A3C0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defTabSz="91313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ctr" defTabSz="9131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defTabSz="913130">
              <a:defRPr/>
            </a:lvl1pPr>
          </a:lstStyle>
          <a:p>
            <a:pPr marL="0" marR="0" lvl="0" indent="0" algn="r" defTabSz="9131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B2B59EE-1F6E-4FB5-BF6B-DAE4585BD17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7" name="日期占位符 2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defTabSz="91313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31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3DB0473-EDF4-4CF8-94A9-BF9D95C9BCC6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defTabSz="91313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ctr" defTabSz="9131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defTabSz="913130">
              <a:defRPr/>
            </a:lvl1pPr>
          </a:lstStyle>
          <a:p>
            <a:pPr marL="0" marR="0" lvl="0" indent="0" algn="r" defTabSz="9131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DD728FA-53BB-4F7F-9706-AE7D0AD2189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1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defTabSz="91313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31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4570ECB-E9CC-438F-8875-944E591E89F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2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defTabSz="91313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ctr" defTabSz="9131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defTabSz="913130">
              <a:defRPr/>
            </a:lvl1pPr>
          </a:lstStyle>
          <a:p>
            <a:pPr marL="0" marR="0" lvl="0" indent="0" algn="r" defTabSz="9131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B3B8662-FC26-4E66-86F0-AFC3C1A0DE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defTabSz="91313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31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9632618-062E-4DFB-BAE0-C7A09F97A85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defTabSz="91313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ctr" defTabSz="9131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defTabSz="913130">
              <a:defRPr/>
            </a:lvl1pPr>
          </a:lstStyle>
          <a:p>
            <a:pPr marL="0" marR="0" lvl="0" indent="0" algn="r" defTabSz="9131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C9F0277-0BD9-47AA-B537-28334583651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defTabSz="914400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1AE0FB3-9CE5-4C29-BF96-7E76394F04EA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defTabSz="914400"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defTabSz="913130">
              <a:defRPr/>
            </a:lvl1pPr>
          </a:lstStyle>
          <a:p>
            <a:pPr marL="0" marR="0" lvl="0" indent="0" algn="r" defTabSz="9131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21E2174-0890-44C5-80B3-002A2492D02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defTabSz="91313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31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4ACE10B-A5F1-4792-B3B6-938A2AB7FF09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defTabSz="91313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ctr" defTabSz="9131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defTabSz="913130">
              <a:defRPr/>
            </a:lvl1pPr>
          </a:lstStyle>
          <a:p>
            <a:pPr marL="0" marR="0" lvl="0" indent="0" algn="r" defTabSz="9131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763CE1B-AB12-4262-A497-5984F222ABE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defTabSz="91313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31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D9736D9-8BBB-4184-A6FA-64E3ED01059E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defTabSz="91313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ctr" defTabSz="9131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defTabSz="913130">
              <a:defRPr/>
            </a:lvl1pPr>
          </a:lstStyle>
          <a:p>
            <a:pPr marL="0" marR="0" lvl="0" indent="0" algn="r" defTabSz="9131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70697F-E686-41AD-BA42-9E44C830CE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defTabSz="91313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31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95C5615-1833-4B58-9354-2AFE4047B026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defTabSz="91313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ctr" defTabSz="9131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defTabSz="913130">
              <a:defRPr/>
            </a:lvl1pPr>
          </a:lstStyle>
          <a:p>
            <a:pPr marL="0" marR="0" lvl="0" indent="0" algn="r" defTabSz="9131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D092306-8D82-4D6A-B7B3-0A61E851B3F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defTabSz="914400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DC58633-F25F-4FC6-8671-EA7CC0EC4B1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defTabSz="914400"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defTabSz="913130">
              <a:defRPr/>
            </a:lvl1pPr>
          </a:lstStyle>
          <a:p>
            <a:pPr marL="0" marR="0" lvl="0" indent="0" algn="r" defTabSz="9131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792434E-E0B2-49B9-9E46-BF811A969DF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defTabSz="914400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34778E2-EB6B-46DF-983A-92E6FDE2AAC4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defTabSz="914400"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defTabSz="913130">
              <a:defRPr/>
            </a:lvl1pPr>
          </a:lstStyle>
          <a:p>
            <a:pPr marL="0" marR="0" lvl="0" indent="0" algn="r" defTabSz="9131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2032ED9-593C-4B72-A472-8AED4D971DF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defTabSz="914400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0ED739D-461F-4AB0-92AA-52730BFF21E0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defTabSz="914400"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defTabSz="913130">
              <a:defRPr/>
            </a:lvl1pPr>
          </a:lstStyle>
          <a:p>
            <a:pPr marL="0" marR="0" lvl="0" indent="0" algn="r" defTabSz="9131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E31EB80-5ECE-4D3D-AA66-27F6A1F1ADE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7" name="日期占位符 2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defTabSz="914400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4AF670-D49A-43EF-8F03-5C01CA5772E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defTabSz="914400"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defTabSz="913130">
              <a:defRPr/>
            </a:lvl1pPr>
          </a:lstStyle>
          <a:p>
            <a:pPr marL="0" marR="0" lvl="0" indent="0" algn="r" defTabSz="9131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05BACE-D8B5-4794-97FC-55A77035E4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1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defTabSz="914400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8F2D55-15FB-400F-A413-9111D102B786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2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defTabSz="914400"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defTabSz="913130">
              <a:defRPr/>
            </a:lvl1pPr>
          </a:lstStyle>
          <a:p>
            <a:pPr marL="0" marR="0" lvl="0" indent="0" algn="r" defTabSz="9131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57EA277-6857-4544-861D-59DF3F930C8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defTabSz="914400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999DC28-16BB-44BA-9A54-57863563FEDE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defTabSz="914400"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defTabSz="913130">
              <a:defRPr/>
            </a:lvl1pPr>
          </a:lstStyle>
          <a:p>
            <a:pPr marL="0" marR="0" lvl="0" indent="0" algn="r" defTabSz="9131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ED9DAD5-F085-4E98-BF33-69E64D2E949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defTabSz="914400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C13DC1D-F210-4460-A438-F39C32E7697F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defTabSz="914400"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defTabSz="913130">
              <a:defRPr/>
            </a:lvl1pPr>
          </a:lstStyle>
          <a:p>
            <a:pPr marL="0" marR="0" lvl="0" indent="0" algn="r" defTabSz="9131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628AC3F-3CFA-4510-BF6B-BAABEE3EF9A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6858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E450923-43B0-4080-B109-81E7F7BA9EE2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6858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defTabSz="685800"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26D7DF-0D24-4613-AC16-14F42E0B8A8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标题占位符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9144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A5DA7B3-F0C6-4EAD-96F3-3CE277241A4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9144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defTabSz="914400"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B81BFB8-4284-46DB-9A4F-7F7B3665B11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7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.png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37890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27062" y="627063"/>
            <a:ext cx="10510837" cy="51752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0" y="2116138"/>
            <a:ext cx="9144000" cy="2327275"/>
          </a:xfrm>
          <a:prstGeom prst="rect">
            <a:avLst/>
          </a:prstGeom>
          <a:solidFill>
            <a:schemeClr val="bg1">
              <a:lumMod val="75000"/>
              <a:alpha val="38000"/>
            </a:schemeClr>
          </a:solidFill>
        </p:spPr>
        <p:txBody>
          <a:bodyPr anchor="ctr">
            <a:spAutoFit/>
          </a:bodyPr>
          <a:lstStyle/>
          <a:p>
            <a:pPr marL="0" marR="0" lvl="0" indent="0" algn="ctr" defTabSz="9131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方正兰亭纤黑_GBK" pitchFamily="2" charset="-122"/>
              <a:ea typeface="方正兰亭纤黑_GBK" pitchFamily="2" charset="-122"/>
              <a:cs typeface="+mn-cs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469900" y="1781175"/>
            <a:ext cx="4627563" cy="2555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3130"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zh-CN" altLang="en-US" sz="4400" dirty="0">
                <a:latin typeface="方正兰亭特黑_GBK" pitchFamily="2" charset="-122"/>
                <a:ea typeface="方正兰亭特黑_GBK" pitchFamily="2" charset="-122"/>
              </a:rPr>
              <a:t>最具</a:t>
            </a:r>
            <a:r>
              <a:rPr lang="zh-CN" altLang="en-US" sz="6600" dirty="0">
                <a:solidFill>
                  <a:srgbClr val="C00000"/>
                </a:solidFill>
                <a:latin typeface="方正兰亭特黑_GBK" pitchFamily="2" charset="-122"/>
                <a:ea typeface="方正兰亭特黑_GBK" pitchFamily="2" charset="-122"/>
              </a:rPr>
              <a:t>规模</a:t>
            </a:r>
            <a:r>
              <a:rPr lang="zh-CN" altLang="en-US" sz="4400" dirty="0">
                <a:latin typeface="方正兰亭特黑_GBK" pitchFamily="2" charset="-122"/>
                <a:ea typeface="方正兰亭特黑_GBK" pitchFamily="2" charset="-122"/>
              </a:rPr>
              <a:t>楼盘</a:t>
            </a:r>
            <a:r>
              <a:rPr lang="en-US" altLang="zh-CN" sz="8000" dirty="0">
                <a:solidFill>
                  <a:srgbClr val="C00000"/>
                </a:solidFill>
                <a:latin typeface="方正兰亭特黑_GBK" pitchFamily="2" charset="-122"/>
                <a:ea typeface="方正兰亭特黑_GBK" pitchFamily="2" charset="-122"/>
              </a:rPr>
              <a:t>!</a:t>
            </a:r>
            <a:r>
              <a:rPr lang="zh-CN" altLang="en-US" sz="3600" dirty="0">
                <a:latin typeface="方正兰亭特黑_GBK" pitchFamily="2" charset="-122"/>
                <a:ea typeface="方正兰亭特黑_GBK" pitchFamily="2" charset="-122"/>
              </a:rPr>
              <a:t> </a:t>
            </a:r>
            <a:endParaRPr lang="zh-CN" altLang="zh-CN" sz="4400" dirty="0">
              <a:latin typeface="方正兰亭特黑_GBK" pitchFamily="2" charset="-122"/>
              <a:ea typeface="方正兰亭特黑_GBK" pitchFamily="2" charset="-122"/>
            </a:endParaRPr>
          </a:p>
        </p:txBody>
      </p:sp>
      <p:sp>
        <p:nvSpPr>
          <p:cNvPr id="6" name="文本框 1"/>
          <p:cNvSpPr txBox="1"/>
          <p:nvPr/>
        </p:nvSpPr>
        <p:spPr>
          <a:xfrm>
            <a:off x="180975" y="257175"/>
            <a:ext cx="64611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kern="1200" cap="none" spc="0" normalizeH="0" baseline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特黑_GBK" pitchFamily="2" charset="-122"/>
                <a:ea typeface="方正兰亭特黑_GBK" pitchFamily="2" charset="-122"/>
                <a:cs typeface="+mn-cs"/>
              </a:rPr>
              <a:t>分析</a:t>
            </a:r>
            <a:endParaRPr kumimoji="0" lang="zh-CN" altLang="en-US" kern="1200" cap="none" spc="0" normalizeH="0" baseline="0" noProof="0" dirty="0">
              <a:solidFill>
                <a:schemeClr val="tx1">
                  <a:lumMod val="75000"/>
                  <a:lumOff val="25000"/>
                </a:schemeClr>
              </a:solidFill>
              <a:latin typeface="方正兰亭特黑_GBK" pitchFamily="2" charset="-122"/>
              <a:ea typeface="方正兰亭特黑_GBK" pitchFamily="2" charset="-122"/>
              <a:cs typeface="+mn-cs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971550" y="227013"/>
            <a:ext cx="0" cy="3698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6"/>
          <p:cNvSpPr txBox="1"/>
          <p:nvPr/>
        </p:nvSpPr>
        <p:spPr>
          <a:xfrm>
            <a:off x="1147763" y="257175"/>
            <a:ext cx="155733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kern="1200" cap="none" spc="0" normalizeH="0" baseline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纤黑_GBK" pitchFamily="2" charset="-122"/>
                <a:ea typeface="方正兰亭纤黑_GBK" pitchFamily="2" charset="-122"/>
                <a:cs typeface="+mn-cs"/>
              </a:rPr>
              <a:t>XXXX</a:t>
            </a:r>
            <a:r>
              <a:rPr kumimoji="0" lang="zh-CN" altLang="en-US" kern="1200" cap="none" spc="0" normalizeH="0" baseline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纤黑_GBK" pitchFamily="2" charset="-122"/>
                <a:ea typeface="方正兰亭纤黑_GBK" pitchFamily="2" charset="-122"/>
                <a:cs typeface="+mn-cs"/>
              </a:rPr>
              <a:t>有什么</a:t>
            </a:r>
            <a:endParaRPr kumimoji="0" lang="zh-CN" altLang="en-US" kern="1200" cap="none" spc="0" normalizeH="0" baseline="0" noProof="0" dirty="0">
              <a:solidFill>
                <a:schemeClr val="tx1">
                  <a:lumMod val="75000"/>
                  <a:lumOff val="25000"/>
                </a:schemeClr>
              </a:solidFill>
              <a:latin typeface="方正兰亭纤黑_GBK" pitchFamily="2" charset="-122"/>
              <a:ea typeface="方正兰亭纤黑_GBK" pitchFamily="2" charset="-122"/>
              <a:cs typeface="+mn-cs"/>
            </a:endParaRPr>
          </a:p>
        </p:txBody>
      </p:sp>
      <p:sp>
        <p:nvSpPr>
          <p:cNvPr id="13" name="文本框 9"/>
          <p:cNvSpPr txBox="1"/>
          <p:nvPr/>
        </p:nvSpPr>
        <p:spPr>
          <a:xfrm>
            <a:off x="152400" y="744538"/>
            <a:ext cx="5730875" cy="1323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kern="1200" cap="none" spc="0" normalizeH="0" baseline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特黑_GBK" pitchFamily="2" charset="-122"/>
                <a:ea typeface="方正兰亭特黑_GBK" pitchFamily="2" charset="-122"/>
                <a:cs typeface="+mn-cs"/>
              </a:rPr>
              <a:t>XXXX</a:t>
            </a:r>
            <a:r>
              <a:rPr kumimoji="0" lang="zh-CN" altLang="en-US" sz="8000" kern="1200" cap="none" spc="0" normalizeH="0" baseline="0" noProof="0" dirty="0">
                <a:solidFill>
                  <a:srgbClr val="C00000"/>
                </a:solidFill>
                <a:latin typeface="方正兰亭特黑_GBK" pitchFamily="2" charset="-122"/>
                <a:ea typeface="方正兰亭特黑_GBK" pitchFamily="2" charset="-122"/>
                <a:cs typeface="+mn-cs"/>
              </a:rPr>
              <a:t>有什么</a:t>
            </a:r>
            <a:r>
              <a:rPr kumimoji="0" lang="zh-CN" altLang="en-US" sz="8000" kern="1200" cap="none" spc="0" normalizeH="0" baseline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特黑_GBK" pitchFamily="2" charset="-122"/>
                <a:ea typeface="方正兰亭特黑_GBK" pitchFamily="2" charset="-122"/>
                <a:cs typeface="+mn-cs"/>
              </a:rPr>
              <a:t>？</a:t>
            </a:r>
            <a:endParaRPr kumimoji="0" lang="zh-CN" altLang="en-US" sz="3200" kern="1200" cap="none" spc="0" normalizeH="0" baseline="0" noProof="0" dirty="0">
              <a:solidFill>
                <a:schemeClr val="tx1">
                  <a:lumMod val="75000"/>
                  <a:lumOff val="25000"/>
                </a:schemeClr>
              </a:solidFill>
              <a:latin typeface="方正兰亭特黑_GBK" pitchFamily="2" charset="-122"/>
              <a:ea typeface="方正兰亭特黑_GBK" pitchFamily="2" charset="-122"/>
              <a:cs typeface="+mn-cs"/>
            </a:endParaRPr>
          </a:p>
        </p:txBody>
      </p:sp>
      <p:grpSp>
        <p:nvGrpSpPr>
          <p:cNvPr id="50184" name="组合 13"/>
          <p:cNvGrpSpPr/>
          <p:nvPr/>
        </p:nvGrpSpPr>
        <p:grpSpPr>
          <a:xfrm>
            <a:off x="7313613" y="881063"/>
            <a:ext cx="1435100" cy="3556000"/>
            <a:chOff x="3279026" y="2498883"/>
            <a:chExt cx="710750" cy="1761766"/>
          </a:xfrm>
        </p:grpSpPr>
        <p:sp>
          <p:nvSpPr>
            <p:cNvPr id="15" name="椭圆 14"/>
            <p:cNvSpPr/>
            <p:nvPr/>
          </p:nvSpPr>
          <p:spPr>
            <a:xfrm>
              <a:off x="3344283" y="2498883"/>
              <a:ext cx="581023" cy="58043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圆角矩形 15"/>
            <p:cNvSpPr/>
            <p:nvPr/>
          </p:nvSpPr>
          <p:spPr>
            <a:xfrm>
              <a:off x="3402464" y="3036064"/>
              <a:ext cx="464661" cy="580439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圆角矩形 16"/>
            <p:cNvSpPr/>
            <p:nvPr/>
          </p:nvSpPr>
          <p:spPr>
            <a:xfrm rot="1800000">
              <a:off x="3279026" y="3038424"/>
              <a:ext cx="169825" cy="598528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圆角矩形 17"/>
            <p:cNvSpPr/>
            <p:nvPr/>
          </p:nvSpPr>
          <p:spPr>
            <a:xfrm rot="19800000">
              <a:off x="3819951" y="3038424"/>
              <a:ext cx="169825" cy="596169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圆角矩形 18"/>
            <p:cNvSpPr/>
            <p:nvPr/>
          </p:nvSpPr>
          <p:spPr>
            <a:xfrm>
              <a:off x="3402464" y="3503247"/>
              <a:ext cx="143880" cy="757402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圆角矩形 19"/>
            <p:cNvSpPr/>
            <p:nvPr/>
          </p:nvSpPr>
          <p:spPr>
            <a:xfrm>
              <a:off x="3723245" y="3503247"/>
              <a:ext cx="143880" cy="757402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矩形 24"/>
            <p:cNvSpPr/>
            <p:nvPr/>
          </p:nvSpPr>
          <p:spPr>
            <a:xfrm>
              <a:off x="3587227" y="3036064"/>
              <a:ext cx="95133" cy="312242"/>
            </a:xfrm>
            <a:custGeom>
              <a:avLst/>
              <a:gdLst>
                <a:gd name="connsiteX0" fmla="*/ 0 w 94898"/>
                <a:gd name="connsiteY0" fmla="*/ 0 h 312058"/>
                <a:gd name="connsiteX1" fmla="*/ 94898 w 94898"/>
                <a:gd name="connsiteY1" fmla="*/ 0 h 312058"/>
                <a:gd name="connsiteX2" fmla="*/ 94898 w 94898"/>
                <a:gd name="connsiteY2" fmla="*/ 312058 h 312058"/>
                <a:gd name="connsiteX3" fmla="*/ 0 w 94898"/>
                <a:gd name="connsiteY3" fmla="*/ 312058 h 312058"/>
                <a:gd name="connsiteX4" fmla="*/ 0 w 94898"/>
                <a:gd name="connsiteY4" fmla="*/ 0 h 312058"/>
                <a:gd name="connsiteX0-1" fmla="*/ 0 w 94898"/>
                <a:gd name="connsiteY0-2" fmla="*/ 0 h 312058"/>
                <a:gd name="connsiteX1-3" fmla="*/ 54252 w 94898"/>
                <a:gd name="connsiteY1-4" fmla="*/ 114 h 312058"/>
                <a:gd name="connsiteX2-5" fmla="*/ 94898 w 94898"/>
                <a:gd name="connsiteY2-6" fmla="*/ 0 h 312058"/>
                <a:gd name="connsiteX3-7" fmla="*/ 94898 w 94898"/>
                <a:gd name="connsiteY3-8" fmla="*/ 312058 h 312058"/>
                <a:gd name="connsiteX4-9" fmla="*/ 0 w 94898"/>
                <a:gd name="connsiteY4-10" fmla="*/ 312058 h 312058"/>
                <a:gd name="connsiteX5" fmla="*/ 0 w 94898"/>
                <a:gd name="connsiteY5" fmla="*/ 0 h 312058"/>
                <a:gd name="connsiteX0-11" fmla="*/ 0 w 94898"/>
                <a:gd name="connsiteY0-12" fmla="*/ 0 h 312058"/>
                <a:gd name="connsiteX1-13" fmla="*/ 51871 w 94898"/>
                <a:gd name="connsiteY1-14" fmla="*/ 4876 h 312058"/>
                <a:gd name="connsiteX2-15" fmla="*/ 94898 w 94898"/>
                <a:gd name="connsiteY2-16" fmla="*/ 0 h 312058"/>
                <a:gd name="connsiteX3-17" fmla="*/ 94898 w 94898"/>
                <a:gd name="connsiteY3-18" fmla="*/ 312058 h 312058"/>
                <a:gd name="connsiteX4-19" fmla="*/ 0 w 94898"/>
                <a:gd name="connsiteY4-20" fmla="*/ 312058 h 312058"/>
                <a:gd name="connsiteX5-21" fmla="*/ 0 w 94898"/>
                <a:gd name="connsiteY5-22" fmla="*/ 0 h 31205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94898" h="312058">
                  <a:moveTo>
                    <a:pt x="0" y="0"/>
                  </a:moveTo>
                  <a:lnTo>
                    <a:pt x="51871" y="4876"/>
                  </a:lnTo>
                  <a:lnTo>
                    <a:pt x="94898" y="0"/>
                  </a:lnTo>
                  <a:lnTo>
                    <a:pt x="94898" y="312058"/>
                  </a:lnTo>
                  <a:lnTo>
                    <a:pt x="0" y="3120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等腰三角形 21"/>
            <p:cNvSpPr/>
            <p:nvPr/>
          </p:nvSpPr>
          <p:spPr>
            <a:xfrm rot="10800000">
              <a:off x="3588013" y="3348306"/>
              <a:ext cx="93561" cy="61347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36886" name="Picture 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69288" y="1114425"/>
            <a:ext cx="231775" cy="352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 3"/>
          <p:cNvSpPr/>
          <p:nvPr/>
        </p:nvSpPr>
        <p:spPr>
          <a:xfrm rot="3277087">
            <a:off x="4102100" y="3165475"/>
            <a:ext cx="3168650" cy="227013"/>
          </a:xfrm>
          <a:prstGeom prst="rect">
            <a:avLst/>
          </a:prstGeom>
          <a:solidFill>
            <a:srgbClr val="C00000"/>
          </a:solidFill>
          <a:ln w="9525">
            <a:noFill/>
          </a:ln>
        </p:spPr>
        <p:txBody>
          <a:bodyPr wrap="none"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913130" eaLnBrk="1" hangingPunct="1">
              <a:spcBef>
                <a:spcPct val="0"/>
              </a:spcBef>
              <a:buFontTx/>
              <a:buNone/>
            </a:pPr>
            <a:endParaRPr lang="zh-CN" altLang="en-US" sz="1800" dirty="0">
              <a:latin typeface="方正兰亭纤黑_GBK" pitchFamily="2" charset="-122"/>
              <a:ea typeface="方正兰亭纤黑_GBK" pitchFamily="2" charset="-122"/>
            </a:endParaRPr>
          </a:p>
        </p:txBody>
      </p:sp>
      <p:sp>
        <p:nvSpPr>
          <p:cNvPr id="25" name="矩形 24"/>
          <p:cNvSpPr/>
          <p:nvPr/>
        </p:nvSpPr>
        <p:spPr>
          <a:xfrm rot="7503100">
            <a:off x="4062413" y="3170238"/>
            <a:ext cx="3168650" cy="228600"/>
          </a:xfrm>
          <a:prstGeom prst="rect">
            <a:avLst/>
          </a:prstGeom>
          <a:solidFill>
            <a:srgbClr val="C00000"/>
          </a:solidFill>
          <a:ln w="9525">
            <a:noFill/>
          </a:ln>
        </p:spPr>
        <p:txBody>
          <a:bodyPr wrap="none"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913130" eaLnBrk="1" hangingPunct="1">
              <a:spcBef>
                <a:spcPct val="0"/>
              </a:spcBef>
              <a:buFontTx/>
              <a:buNone/>
            </a:pPr>
            <a:endParaRPr lang="zh-CN" altLang="en-US" sz="1800" dirty="0">
              <a:latin typeface="方正兰亭纤黑_GBK" pitchFamily="2" charset="-122"/>
              <a:ea typeface="方正兰亭纤黑_GBK" pitchFamily="2" charset="-122"/>
            </a:endParaRPr>
          </a:p>
        </p:txBody>
      </p:sp>
      <p:pic>
        <p:nvPicPr>
          <p:cNvPr id="5018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9963" y="4659313"/>
            <a:ext cx="1801812" cy="4699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/>
                                        <p:tgtEl>
                                          <p:spTgt spid="368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fill="hold"/>
                                        <p:tgtEl>
                                          <p:spTgt spid="36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fill="hold"/>
                                        <p:tgtEl>
                                          <p:spTgt spid="36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3" grpId="0"/>
      <p:bldP spid="4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0" y="2116138"/>
            <a:ext cx="9144000" cy="2327275"/>
          </a:xfrm>
          <a:prstGeom prst="rect">
            <a:avLst/>
          </a:prstGeom>
          <a:solidFill>
            <a:schemeClr val="bg1">
              <a:lumMod val="75000"/>
              <a:alpha val="38000"/>
            </a:schemeClr>
          </a:solidFill>
        </p:spPr>
        <p:txBody>
          <a:bodyPr anchor="ctr">
            <a:spAutoFit/>
          </a:bodyPr>
          <a:lstStyle/>
          <a:p>
            <a:pPr marL="0" marR="0" lvl="0" indent="0" algn="ctr" defTabSz="9131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方正兰亭纤黑_GBK" pitchFamily="2" charset="-122"/>
              <a:ea typeface="方正兰亭纤黑_GBK" pitchFamily="2" charset="-122"/>
              <a:cs typeface="+mn-cs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469900" y="1781175"/>
            <a:ext cx="4627563" cy="2555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3130"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zh-CN" altLang="en-US" sz="4400" dirty="0">
                <a:latin typeface="方正兰亭特黑_GBK" pitchFamily="2" charset="-122"/>
                <a:ea typeface="方正兰亭特黑_GBK" pitchFamily="2" charset="-122"/>
              </a:rPr>
              <a:t>最佳</a:t>
            </a:r>
            <a:r>
              <a:rPr lang="zh-CN" altLang="en-US" sz="6600" dirty="0">
                <a:solidFill>
                  <a:srgbClr val="C00000"/>
                </a:solidFill>
                <a:latin typeface="方正兰亭特黑_GBK" pitchFamily="2" charset="-122"/>
                <a:ea typeface="方正兰亭特黑_GBK" pitchFamily="2" charset="-122"/>
              </a:rPr>
              <a:t>品质</a:t>
            </a:r>
            <a:r>
              <a:rPr lang="zh-CN" altLang="en-US" sz="4400" dirty="0">
                <a:latin typeface="方正兰亭特黑_GBK" pitchFamily="2" charset="-122"/>
                <a:ea typeface="方正兰亭特黑_GBK" pitchFamily="2" charset="-122"/>
              </a:rPr>
              <a:t>楼盘</a:t>
            </a:r>
            <a:r>
              <a:rPr lang="en-US" altLang="zh-CN" sz="8000" dirty="0">
                <a:solidFill>
                  <a:srgbClr val="C00000"/>
                </a:solidFill>
                <a:latin typeface="方正兰亭特黑_GBK" pitchFamily="2" charset="-122"/>
                <a:ea typeface="方正兰亭特黑_GBK" pitchFamily="2" charset="-122"/>
              </a:rPr>
              <a:t>!</a:t>
            </a:r>
            <a:r>
              <a:rPr lang="zh-CN" altLang="en-US" sz="3600" dirty="0">
                <a:latin typeface="方正兰亭特黑_GBK" pitchFamily="2" charset="-122"/>
                <a:ea typeface="方正兰亭特黑_GBK" pitchFamily="2" charset="-122"/>
              </a:rPr>
              <a:t> </a:t>
            </a:r>
            <a:endParaRPr lang="zh-CN" altLang="zh-CN" sz="4400" dirty="0">
              <a:latin typeface="方正兰亭特黑_GBK" pitchFamily="2" charset="-122"/>
              <a:ea typeface="方正兰亭特黑_GBK" pitchFamily="2" charset="-122"/>
            </a:endParaRPr>
          </a:p>
        </p:txBody>
      </p:sp>
      <p:sp>
        <p:nvSpPr>
          <p:cNvPr id="6" name="文本框 1"/>
          <p:cNvSpPr txBox="1"/>
          <p:nvPr/>
        </p:nvSpPr>
        <p:spPr>
          <a:xfrm>
            <a:off x="180975" y="257175"/>
            <a:ext cx="64611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kern="1200" cap="none" spc="0" normalizeH="0" baseline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特黑_GBK" pitchFamily="2" charset="-122"/>
                <a:ea typeface="方正兰亭特黑_GBK" pitchFamily="2" charset="-122"/>
                <a:cs typeface="+mn-cs"/>
              </a:rPr>
              <a:t>分析</a:t>
            </a:r>
            <a:endParaRPr kumimoji="0" lang="zh-CN" altLang="en-US" kern="1200" cap="none" spc="0" normalizeH="0" baseline="0" noProof="0" dirty="0">
              <a:solidFill>
                <a:schemeClr val="tx1">
                  <a:lumMod val="75000"/>
                  <a:lumOff val="25000"/>
                </a:schemeClr>
              </a:solidFill>
              <a:latin typeface="方正兰亭特黑_GBK" pitchFamily="2" charset="-122"/>
              <a:ea typeface="方正兰亭特黑_GBK" pitchFamily="2" charset="-122"/>
              <a:cs typeface="+mn-cs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971550" y="227013"/>
            <a:ext cx="0" cy="3698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6"/>
          <p:cNvSpPr txBox="1"/>
          <p:nvPr/>
        </p:nvSpPr>
        <p:spPr>
          <a:xfrm>
            <a:off x="1147763" y="257175"/>
            <a:ext cx="155733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kern="1200" cap="none" spc="0" normalizeH="0" baseline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纤黑_GBK" pitchFamily="2" charset="-122"/>
                <a:ea typeface="方正兰亭纤黑_GBK" pitchFamily="2" charset="-122"/>
                <a:cs typeface="+mn-cs"/>
              </a:rPr>
              <a:t>XXXX</a:t>
            </a:r>
            <a:r>
              <a:rPr kumimoji="0" lang="zh-CN" altLang="en-US" kern="1200" cap="none" spc="0" normalizeH="0" baseline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纤黑_GBK" pitchFamily="2" charset="-122"/>
                <a:ea typeface="方正兰亭纤黑_GBK" pitchFamily="2" charset="-122"/>
                <a:cs typeface="+mn-cs"/>
              </a:rPr>
              <a:t>有什么</a:t>
            </a:r>
            <a:endParaRPr kumimoji="0" lang="zh-CN" altLang="en-US" kern="1200" cap="none" spc="0" normalizeH="0" baseline="0" noProof="0" dirty="0">
              <a:solidFill>
                <a:schemeClr val="tx1">
                  <a:lumMod val="75000"/>
                  <a:lumOff val="25000"/>
                </a:schemeClr>
              </a:solidFill>
              <a:latin typeface="方正兰亭纤黑_GBK" pitchFamily="2" charset="-122"/>
              <a:ea typeface="方正兰亭纤黑_GBK" pitchFamily="2" charset="-122"/>
              <a:cs typeface="+mn-cs"/>
            </a:endParaRPr>
          </a:p>
        </p:txBody>
      </p:sp>
      <p:sp>
        <p:nvSpPr>
          <p:cNvPr id="13" name="文本框 9"/>
          <p:cNvSpPr txBox="1"/>
          <p:nvPr/>
        </p:nvSpPr>
        <p:spPr>
          <a:xfrm>
            <a:off x="152400" y="744538"/>
            <a:ext cx="5730875" cy="1323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kern="1200" cap="none" spc="0" normalizeH="0" baseline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特黑_GBK" pitchFamily="2" charset="-122"/>
                <a:ea typeface="方正兰亭特黑_GBK" pitchFamily="2" charset="-122"/>
                <a:cs typeface="+mn-cs"/>
              </a:rPr>
              <a:t>XXXX</a:t>
            </a:r>
            <a:r>
              <a:rPr kumimoji="0" lang="zh-CN" altLang="en-US" sz="8000" kern="1200" cap="none" spc="0" normalizeH="0" baseline="0" noProof="0" dirty="0">
                <a:solidFill>
                  <a:srgbClr val="C00000"/>
                </a:solidFill>
                <a:latin typeface="方正兰亭特黑_GBK" pitchFamily="2" charset="-122"/>
                <a:ea typeface="方正兰亭特黑_GBK" pitchFamily="2" charset="-122"/>
                <a:cs typeface="+mn-cs"/>
              </a:rPr>
              <a:t>有什么</a:t>
            </a:r>
            <a:r>
              <a:rPr kumimoji="0" lang="zh-CN" altLang="en-US" sz="8000" kern="1200" cap="none" spc="0" normalizeH="0" baseline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特黑_GBK" pitchFamily="2" charset="-122"/>
                <a:ea typeface="方正兰亭特黑_GBK" pitchFamily="2" charset="-122"/>
                <a:cs typeface="+mn-cs"/>
              </a:rPr>
              <a:t>？</a:t>
            </a:r>
            <a:endParaRPr kumimoji="0" lang="zh-CN" altLang="en-US" sz="3200" kern="1200" cap="none" spc="0" normalizeH="0" baseline="0" noProof="0" dirty="0">
              <a:solidFill>
                <a:schemeClr val="tx1">
                  <a:lumMod val="75000"/>
                  <a:lumOff val="25000"/>
                </a:schemeClr>
              </a:solidFill>
              <a:latin typeface="方正兰亭特黑_GBK" pitchFamily="2" charset="-122"/>
              <a:ea typeface="方正兰亭特黑_GBK" pitchFamily="2" charset="-122"/>
              <a:cs typeface="+mn-cs"/>
            </a:endParaRPr>
          </a:p>
        </p:txBody>
      </p:sp>
      <p:grpSp>
        <p:nvGrpSpPr>
          <p:cNvPr id="51208" name="组合 13"/>
          <p:cNvGrpSpPr/>
          <p:nvPr/>
        </p:nvGrpSpPr>
        <p:grpSpPr>
          <a:xfrm>
            <a:off x="7313613" y="881063"/>
            <a:ext cx="1435100" cy="3556000"/>
            <a:chOff x="3279026" y="2498883"/>
            <a:chExt cx="710750" cy="1761766"/>
          </a:xfrm>
        </p:grpSpPr>
        <p:sp>
          <p:nvSpPr>
            <p:cNvPr id="26" name="椭圆 25"/>
            <p:cNvSpPr/>
            <p:nvPr/>
          </p:nvSpPr>
          <p:spPr>
            <a:xfrm>
              <a:off x="3344283" y="2498883"/>
              <a:ext cx="581023" cy="58043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圆角矩形 26"/>
            <p:cNvSpPr/>
            <p:nvPr/>
          </p:nvSpPr>
          <p:spPr>
            <a:xfrm>
              <a:off x="3402464" y="3036064"/>
              <a:ext cx="464661" cy="580439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圆角矩形 27"/>
            <p:cNvSpPr/>
            <p:nvPr/>
          </p:nvSpPr>
          <p:spPr>
            <a:xfrm rot="1800000">
              <a:off x="3279026" y="3038424"/>
              <a:ext cx="169825" cy="598528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" name="圆角矩形 28"/>
            <p:cNvSpPr/>
            <p:nvPr/>
          </p:nvSpPr>
          <p:spPr>
            <a:xfrm rot="19800000">
              <a:off x="3819951" y="3038424"/>
              <a:ext cx="169825" cy="596169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" name="圆角矩形 29"/>
            <p:cNvSpPr/>
            <p:nvPr/>
          </p:nvSpPr>
          <p:spPr>
            <a:xfrm>
              <a:off x="3402464" y="3503247"/>
              <a:ext cx="143880" cy="757402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" name="圆角矩形 30"/>
            <p:cNvSpPr/>
            <p:nvPr/>
          </p:nvSpPr>
          <p:spPr>
            <a:xfrm>
              <a:off x="3723245" y="3503247"/>
              <a:ext cx="143880" cy="757402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矩形 24"/>
            <p:cNvSpPr/>
            <p:nvPr/>
          </p:nvSpPr>
          <p:spPr>
            <a:xfrm>
              <a:off x="3587227" y="3036064"/>
              <a:ext cx="95133" cy="312242"/>
            </a:xfrm>
            <a:custGeom>
              <a:avLst/>
              <a:gdLst>
                <a:gd name="connsiteX0" fmla="*/ 0 w 94898"/>
                <a:gd name="connsiteY0" fmla="*/ 0 h 312058"/>
                <a:gd name="connsiteX1" fmla="*/ 94898 w 94898"/>
                <a:gd name="connsiteY1" fmla="*/ 0 h 312058"/>
                <a:gd name="connsiteX2" fmla="*/ 94898 w 94898"/>
                <a:gd name="connsiteY2" fmla="*/ 312058 h 312058"/>
                <a:gd name="connsiteX3" fmla="*/ 0 w 94898"/>
                <a:gd name="connsiteY3" fmla="*/ 312058 h 312058"/>
                <a:gd name="connsiteX4" fmla="*/ 0 w 94898"/>
                <a:gd name="connsiteY4" fmla="*/ 0 h 312058"/>
                <a:gd name="connsiteX0-1" fmla="*/ 0 w 94898"/>
                <a:gd name="connsiteY0-2" fmla="*/ 0 h 312058"/>
                <a:gd name="connsiteX1-3" fmla="*/ 54252 w 94898"/>
                <a:gd name="connsiteY1-4" fmla="*/ 114 h 312058"/>
                <a:gd name="connsiteX2-5" fmla="*/ 94898 w 94898"/>
                <a:gd name="connsiteY2-6" fmla="*/ 0 h 312058"/>
                <a:gd name="connsiteX3-7" fmla="*/ 94898 w 94898"/>
                <a:gd name="connsiteY3-8" fmla="*/ 312058 h 312058"/>
                <a:gd name="connsiteX4-9" fmla="*/ 0 w 94898"/>
                <a:gd name="connsiteY4-10" fmla="*/ 312058 h 312058"/>
                <a:gd name="connsiteX5" fmla="*/ 0 w 94898"/>
                <a:gd name="connsiteY5" fmla="*/ 0 h 312058"/>
                <a:gd name="connsiteX0-11" fmla="*/ 0 w 94898"/>
                <a:gd name="connsiteY0-12" fmla="*/ 0 h 312058"/>
                <a:gd name="connsiteX1-13" fmla="*/ 51871 w 94898"/>
                <a:gd name="connsiteY1-14" fmla="*/ 4876 h 312058"/>
                <a:gd name="connsiteX2-15" fmla="*/ 94898 w 94898"/>
                <a:gd name="connsiteY2-16" fmla="*/ 0 h 312058"/>
                <a:gd name="connsiteX3-17" fmla="*/ 94898 w 94898"/>
                <a:gd name="connsiteY3-18" fmla="*/ 312058 h 312058"/>
                <a:gd name="connsiteX4-19" fmla="*/ 0 w 94898"/>
                <a:gd name="connsiteY4-20" fmla="*/ 312058 h 312058"/>
                <a:gd name="connsiteX5-21" fmla="*/ 0 w 94898"/>
                <a:gd name="connsiteY5-22" fmla="*/ 0 h 31205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94898" h="312058">
                  <a:moveTo>
                    <a:pt x="0" y="0"/>
                  </a:moveTo>
                  <a:lnTo>
                    <a:pt x="51871" y="4876"/>
                  </a:lnTo>
                  <a:lnTo>
                    <a:pt x="94898" y="0"/>
                  </a:lnTo>
                  <a:lnTo>
                    <a:pt x="94898" y="312058"/>
                  </a:lnTo>
                  <a:lnTo>
                    <a:pt x="0" y="3120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等腰三角形 32"/>
            <p:cNvSpPr/>
            <p:nvPr/>
          </p:nvSpPr>
          <p:spPr>
            <a:xfrm rot="10800000">
              <a:off x="3588013" y="3348306"/>
              <a:ext cx="93561" cy="61347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34" name="Picture 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69288" y="1114425"/>
            <a:ext cx="231775" cy="352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5" name="矩形 34"/>
          <p:cNvSpPr/>
          <p:nvPr/>
        </p:nvSpPr>
        <p:spPr>
          <a:xfrm rot="3277087">
            <a:off x="4102100" y="3165475"/>
            <a:ext cx="3168650" cy="227013"/>
          </a:xfrm>
          <a:prstGeom prst="rect">
            <a:avLst/>
          </a:prstGeom>
          <a:solidFill>
            <a:srgbClr val="C00000"/>
          </a:solidFill>
          <a:ln w="9525">
            <a:noFill/>
          </a:ln>
        </p:spPr>
        <p:txBody>
          <a:bodyPr wrap="none"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913130" eaLnBrk="1" hangingPunct="1">
              <a:spcBef>
                <a:spcPct val="0"/>
              </a:spcBef>
              <a:buFontTx/>
              <a:buNone/>
            </a:pPr>
            <a:endParaRPr lang="zh-CN" altLang="en-US" sz="1800" dirty="0">
              <a:latin typeface="方正兰亭纤黑_GBK" pitchFamily="2" charset="-122"/>
              <a:ea typeface="方正兰亭纤黑_GBK" pitchFamily="2" charset="-122"/>
            </a:endParaRPr>
          </a:p>
        </p:txBody>
      </p:sp>
      <p:sp>
        <p:nvSpPr>
          <p:cNvPr id="36" name="矩形 35"/>
          <p:cNvSpPr/>
          <p:nvPr/>
        </p:nvSpPr>
        <p:spPr>
          <a:xfrm rot="7503100">
            <a:off x="4062413" y="3170238"/>
            <a:ext cx="3168650" cy="228600"/>
          </a:xfrm>
          <a:prstGeom prst="rect">
            <a:avLst/>
          </a:prstGeom>
          <a:solidFill>
            <a:srgbClr val="C00000"/>
          </a:solidFill>
          <a:ln w="9525">
            <a:noFill/>
          </a:ln>
        </p:spPr>
        <p:txBody>
          <a:bodyPr wrap="none"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913130" eaLnBrk="1" hangingPunct="1">
              <a:spcBef>
                <a:spcPct val="0"/>
              </a:spcBef>
              <a:buFontTx/>
              <a:buNone/>
            </a:pPr>
            <a:endParaRPr lang="zh-CN" altLang="en-US" sz="1800" dirty="0">
              <a:latin typeface="方正兰亭纤黑_GBK" pitchFamily="2" charset="-122"/>
              <a:ea typeface="方正兰亭纤黑_GBK" pitchFamily="2" charset="-122"/>
            </a:endParaRPr>
          </a:p>
        </p:txBody>
      </p:sp>
      <p:pic>
        <p:nvPicPr>
          <p:cNvPr id="51212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9963" y="4659313"/>
            <a:ext cx="1801812" cy="4699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5" grpId="0" animBg="1"/>
      <p:bldP spid="3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0" y="2116138"/>
            <a:ext cx="9144000" cy="2327275"/>
          </a:xfrm>
          <a:prstGeom prst="rect">
            <a:avLst/>
          </a:prstGeom>
          <a:solidFill>
            <a:schemeClr val="bg1">
              <a:lumMod val="75000"/>
              <a:alpha val="38000"/>
            </a:schemeClr>
          </a:solidFill>
        </p:spPr>
        <p:txBody>
          <a:bodyPr anchor="ctr">
            <a:spAutoFit/>
          </a:bodyPr>
          <a:lstStyle/>
          <a:p>
            <a:pPr marL="0" marR="0" lvl="0" indent="0" algn="ctr" defTabSz="9131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方正兰亭纤黑_GBK" pitchFamily="2" charset="-122"/>
              <a:ea typeface="方正兰亭纤黑_GBK" pitchFamily="2" charset="-122"/>
              <a:cs typeface="+mn-cs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469900" y="1781175"/>
            <a:ext cx="4627563" cy="22479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3130"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zh-CN" altLang="en-US" sz="4400" dirty="0">
                <a:latin typeface="方正兰亭特黑_GBK" pitchFamily="2" charset="-122"/>
                <a:ea typeface="方正兰亭特黑_GBK" pitchFamily="2" charset="-122"/>
              </a:rPr>
              <a:t>最</a:t>
            </a:r>
            <a:r>
              <a:rPr lang="zh-CN" altLang="en-US" sz="6600" dirty="0">
                <a:solidFill>
                  <a:srgbClr val="C00000"/>
                </a:solidFill>
                <a:latin typeface="方正兰亭特黑_GBK" pitchFamily="2" charset="-122"/>
                <a:ea typeface="方正兰亭特黑_GBK" pitchFamily="2" charset="-122"/>
              </a:rPr>
              <a:t>完美配套</a:t>
            </a:r>
            <a:r>
              <a:rPr lang="en-US" altLang="zh-CN" sz="8000" dirty="0">
                <a:solidFill>
                  <a:srgbClr val="C00000"/>
                </a:solidFill>
                <a:latin typeface="方正兰亭特黑_GBK" pitchFamily="2" charset="-122"/>
                <a:ea typeface="方正兰亭特黑_GBK" pitchFamily="2" charset="-122"/>
              </a:rPr>
              <a:t>!</a:t>
            </a:r>
            <a:r>
              <a:rPr lang="zh-CN" altLang="en-US" sz="3600" dirty="0">
                <a:latin typeface="方正兰亭特黑_GBK" pitchFamily="2" charset="-122"/>
                <a:ea typeface="方正兰亭特黑_GBK" pitchFamily="2" charset="-122"/>
              </a:rPr>
              <a:t> </a:t>
            </a:r>
            <a:endParaRPr lang="zh-CN" altLang="zh-CN" sz="4400" dirty="0">
              <a:latin typeface="方正兰亭特黑_GBK" pitchFamily="2" charset="-122"/>
              <a:ea typeface="方正兰亭特黑_GBK" pitchFamily="2" charset="-122"/>
            </a:endParaRPr>
          </a:p>
        </p:txBody>
      </p:sp>
      <p:sp>
        <p:nvSpPr>
          <p:cNvPr id="6" name="文本框 1"/>
          <p:cNvSpPr txBox="1"/>
          <p:nvPr/>
        </p:nvSpPr>
        <p:spPr>
          <a:xfrm>
            <a:off x="180975" y="257175"/>
            <a:ext cx="64611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kern="1200" cap="none" spc="0" normalizeH="0" baseline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特黑_GBK" pitchFamily="2" charset="-122"/>
                <a:ea typeface="方正兰亭特黑_GBK" pitchFamily="2" charset="-122"/>
                <a:cs typeface="+mn-cs"/>
              </a:rPr>
              <a:t>分析</a:t>
            </a:r>
            <a:endParaRPr kumimoji="0" lang="zh-CN" altLang="en-US" kern="1200" cap="none" spc="0" normalizeH="0" baseline="0" noProof="0" dirty="0">
              <a:solidFill>
                <a:schemeClr val="tx1">
                  <a:lumMod val="75000"/>
                  <a:lumOff val="25000"/>
                </a:schemeClr>
              </a:solidFill>
              <a:latin typeface="方正兰亭特黑_GBK" pitchFamily="2" charset="-122"/>
              <a:ea typeface="方正兰亭特黑_GBK" pitchFamily="2" charset="-122"/>
              <a:cs typeface="+mn-cs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971550" y="227013"/>
            <a:ext cx="0" cy="3698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6"/>
          <p:cNvSpPr txBox="1"/>
          <p:nvPr/>
        </p:nvSpPr>
        <p:spPr>
          <a:xfrm>
            <a:off x="1147763" y="257175"/>
            <a:ext cx="155733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kern="1200" cap="none" spc="0" normalizeH="0" baseline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纤黑_GBK" pitchFamily="2" charset="-122"/>
                <a:ea typeface="方正兰亭纤黑_GBK" pitchFamily="2" charset="-122"/>
                <a:cs typeface="+mn-cs"/>
              </a:rPr>
              <a:t>XXXX</a:t>
            </a:r>
            <a:r>
              <a:rPr kumimoji="0" lang="zh-CN" altLang="en-US" kern="1200" cap="none" spc="0" normalizeH="0" baseline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纤黑_GBK" pitchFamily="2" charset="-122"/>
                <a:ea typeface="方正兰亭纤黑_GBK" pitchFamily="2" charset="-122"/>
                <a:cs typeface="+mn-cs"/>
              </a:rPr>
              <a:t>有什么</a:t>
            </a:r>
            <a:endParaRPr kumimoji="0" lang="zh-CN" altLang="en-US" kern="1200" cap="none" spc="0" normalizeH="0" baseline="0" noProof="0" dirty="0">
              <a:solidFill>
                <a:schemeClr val="tx1">
                  <a:lumMod val="75000"/>
                  <a:lumOff val="25000"/>
                </a:schemeClr>
              </a:solidFill>
              <a:latin typeface="方正兰亭纤黑_GBK" pitchFamily="2" charset="-122"/>
              <a:ea typeface="方正兰亭纤黑_GBK" pitchFamily="2" charset="-122"/>
              <a:cs typeface="+mn-cs"/>
            </a:endParaRPr>
          </a:p>
        </p:txBody>
      </p:sp>
      <p:sp>
        <p:nvSpPr>
          <p:cNvPr id="13" name="文本框 9"/>
          <p:cNvSpPr txBox="1"/>
          <p:nvPr/>
        </p:nvSpPr>
        <p:spPr>
          <a:xfrm>
            <a:off x="152400" y="744538"/>
            <a:ext cx="5730875" cy="1323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kern="1200" cap="none" spc="0" normalizeH="0" baseline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特黑_GBK" pitchFamily="2" charset="-122"/>
                <a:ea typeface="方正兰亭特黑_GBK" pitchFamily="2" charset="-122"/>
                <a:cs typeface="+mn-cs"/>
              </a:rPr>
              <a:t>XXXX</a:t>
            </a:r>
            <a:r>
              <a:rPr kumimoji="0" lang="zh-CN" altLang="en-US" sz="8000" kern="1200" cap="none" spc="0" normalizeH="0" baseline="0" noProof="0" dirty="0">
                <a:solidFill>
                  <a:srgbClr val="C00000"/>
                </a:solidFill>
                <a:latin typeface="方正兰亭特黑_GBK" pitchFamily="2" charset="-122"/>
                <a:ea typeface="方正兰亭特黑_GBK" pitchFamily="2" charset="-122"/>
                <a:cs typeface="+mn-cs"/>
              </a:rPr>
              <a:t>有什么</a:t>
            </a:r>
            <a:r>
              <a:rPr kumimoji="0" lang="zh-CN" altLang="en-US" sz="8000" kern="1200" cap="none" spc="0" normalizeH="0" baseline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特黑_GBK" pitchFamily="2" charset="-122"/>
                <a:ea typeface="方正兰亭特黑_GBK" pitchFamily="2" charset="-122"/>
                <a:cs typeface="+mn-cs"/>
              </a:rPr>
              <a:t>？</a:t>
            </a:r>
            <a:endParaRPr kumimoji="0" lang="zh-CN" altLang="en-US" sz="3200" kern="1200" cap="none" spc="0" normalizeH="0" baseline="0" noProof="0" dirty="0">
              <a:solidFill>
                <a:schemeClr val="tx1">
                  <a:lumMod val="75000"/>
                  <a:lumOff val="25000"/>
                </a:schemeClr>
              </a:solidFill>
              <a:latin typeface="方正兰亭特黑_GBK" pitchFamily="2" charset="-122"/>
              <a:ea typeface="方正兰亭特黑_GBK" pitchFamily="2" charset="-122"/>
              <a:cs typeface="+mn-cs"/>
            </a:endParaRPr>
          </a:p>
        </p:txBody>
      </p:sp>
      <p:grpSp>
        <p:nvGrpSpPr>
          <p:cNvPr id="52232" name="组合 13"/>
          <p:cNvGrpSpPr/>
          <p:nvPr/>
        </p:nvGrpSpPr>
        <p:grpSpPr>
          <a:xfrm>
            <a:off x="7313613" y="881063"/>
            <a:ext cx="1435100" cy="3556000"/>
            <a:chOff x="3279026" y="2498883"/>
            <a:chExt cx="710750" cy="1761766"/>
          </a:xfrm>
        </p:grpSpPr>
        <p:sp>
          <p:nvSpPr>
            <p:cNvPr id="26" name="椭圆 25"/>
            <p:cNvSpPr/>
            <p:nvPr/>
          </p:nvSpPr>
          <p:spPr>
            <a:xfrm>
              <a:off x="3344283" y="2498883"/>
              <a:ext cx="581023" cy="58043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圆角矩形 26"/>
            <p:cNvSpPr/>
            <p:nvPr/>
          </p:nvSpPr>
          <p:spPr>
            <a:xfrm>
              <a:off x="3402464" y="3036064"/>
              <a:ext cx="464661" cy="580439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圆角矩形 27"/>
            <p:cNvSpPr/>
            <p:nvPr/>
          </p:nvSpPr>
          <p:spPr>
            <a:xfrm rot="1800000">
              <a:off x="3279026" y="3038424"/>
              <a:ext cx="169825" cy="598528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" name="圆角矩形 28"/>
            <p:cNvSpPr/>
            <p:nvPr/>
          </p:nvSpPr>
          <p:spPr>
            <a:xfrm rot="19800000">
              <a:off x="3819951" y="3038424"/>
              <a:ext cx="169825" cy="596169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" name="圆角矩形 29"/>
            <p:cNvSpPr/>
            <p:nvPr/>
          </p:nvSpPr>
          <p:spPr>
            <a:xfrm>
              <a:off x="3402464" y="3503247"/>
              <a:ext cx="143880" cy="757402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" name="圆角矩形 30"/>
            <p:cNvSpPr/>
            <p:nvPr/>
          </p:nvSpPr>
          <p:spPr>
            <a:xfrm>
              <a:off x="3723245" y="3503247"/>
              <a:ext cx="143880" cy="757402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矩形 24"/>
            <p:cNvSpPr/>
            <p:nvPr/>
          </p:nvSpPr>
          <p:spPr>
            <a:xfrm>
              <a:off x="3587227" y="3036064"/>
              <a:ext cx="95133" cy="312242"/>
            </a:xfrm>
            <a:custGeom>
              <a:avLst/>
              <a:gdLst>
                <a:gd name="connsiteX0" fmla="*/ 0 w 94898"/>
                <a:gd name="connsiteY0" fmla="*/ 0 h 312058"/>
                <a:gd name="connsiteX1" fmla="*/ 94898 w 94898"/>
                <a:gd name="connsiteY1" fmla="*/ 0 h 312058"/>
                <a:gd name="connsiteX2" fmla="*/ 94898 w 94898"/>
                <a:gd name="connsiteY2" fmla="*/ 312058 h 312058"/>
                <a:gd name="connsiteX3" fmla="*/ 0 w 94898"/>
                <a:gd name="connsiteY3" fmla="*/ 312058 h 312058"/>
                <a:gd name="connsiteX4" fmla="*/ 0 w 94898"/>
                <a:gd name="connsiteY4" fmla="*/ 0 h 312058"/>
                <a:gd name="connsiteX0-1" fmla="*/ 0 w 94898"/>
                <a:gd name="connsiteY0-2" fmla="*/ 0 h 312058"/>
                <a:gd name="connsiteX1-3" fmla="*/ 54252 w 94898"/>
                <a:gd name="connsiteY1-4" fmla="*/ 114 h 312058"/>
                <a:gd name="connsiteX2-5" fmla="*/ 94898 w 94898"/>
                <a:gd name="connsiteY2-6" fmla="*/ 0 h 312058"/>
                <a:gd name="connsiteX3-7" fmla="*/ 94898 w 94898"/>
                <a:gd name="connsiteY3-8" fmla="*/ 312058 h 312058"/>
                <a:gd name="connsiteX4-9" fmla="*/ 0 w 94898"/>
                <a:gd name="connsiteY4-10" fmla="*/ 312058 h 312058"/>
                <a:gd name="connsiteX5" fmla="*/ 0 w 94898"/>
                <a:gd name="connsiteY5" fmla="*/ 0 h 312058"/>
                <a:gd name="connsiteX0-11" fmla="*/ 0 w 94898"/>
                <a:gd name="connsiteY0-12" fmla="*/ 0 h 312058"/>
                <a:gd name="connsiteX1-13" fmla="*/ 51871 w 94898"/>
                <a:gd name="connsiteY1-14" fmla="*/ 4876 h 312058"/>
                <a:gd name="connsiteX2-15" fmla="*/ 94898 w 94898"/>
                <a:gd name="connsiteY2-16" fmla="*/ 0 h 312058"/>
                <a:gd name="connsiteX3-17" fmla="*/ 94898 w 94898"/>
                <a:gd name="connsiteY3-18" fmla="*/ 312058 h 312058"/>
                <a:gd name="connsiteX4-19" fmla="*/ 0 w 94898"/>
                <a:gd name="connsiteY4-20" fmla="*/ 312058 h 312058"/>
                <a:gd name="connsiteX5-21" fmla="*/ 0 w 94898"/>
                <a:gd name="connsiteY5-22" fmla="*/ 0 h 31205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94898" h="312058">
                  <a:moveTo>
                    <a:pt x="0" y="0"/>
                  </a:moveTo>
                  <a:lnTo>
                    <a:pt x="51871" y="4876"/>
                  </a:lnTo>
                  <a:lnTo>
                    <a:pt x="94898" y="0"/>
                  </a:lnTo>
                  <a:lnTo>
                    <a:pt x="94898" y="312058"/>
                  </a:lnTo>
                  <a:lnTo>
                    <a:pt x="0" y="3120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等腰三角形 32"/>
            <p:cNvSpPr/>
            <p:nvPr/>
          </p:nvSpPr>
          <p:spPr>
            <a:xfrm rot="10800000">
              <a:off x="3588013" y="3348306"/>
              <a:ext cx="93561" cy="61347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34" name="Picture 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69288" y="1114425"/>
            <a:ext cx="231775" cy="352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5" name="矩形 34"/>
          <p:cNvSpPr/>
          <p:nvPr/>
        </p:nvSpPr>
        <p:spPr>
          <a:xfrm rot="3277087">
            <a:off x="4102100" y="3165475"/>
            <a:ext cx="3168650" cy="227013"/>
          </a:xfrm>
          <a:prstGeom prst="rect">
            <a:avLst/>
          </a:prstGeom>
          <a:solidFill>
            <a:srgbClr val="C00000"/>
          </a:solidFill>
          <a:ln w="9525">
            <a:noFill/>
          </a:ln>
        </p:spPr>
        <p:txBody>
          <a:bodyPr wrap="none"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913130" eaLnBrk="1" hangingPunct="1">
              <a:spcBef>
                <a:spcPct val="0"/>
              </a:spcBef>
              <a:buFontTx/>
              <a:buNone/>
            </a:pPr>
            <a:endParaRPr lang="zh-CN" altLang="en-US" sz="1800" dirty="0">
              <a:latin typeface="方正兰亭纤黑_GBK" pitchFamily="2" charset="-122"/>
              <a:ea typeface="方正兰亭纤黑_GBK" pitchFamily="2" charset="-122"/>
            </a:endParaRPr>
          </a:p>
        </p:txBody>
      </p:sp>
      <p:sp>
        <p:nvSpPr>
          <p:cNvPr id="36" name="矩形 35"/>
          <p:cNvSpPr/>
          <p:nvPr/>
        </p:nvSpPr>
        <p:spPr>
          <a:xfrm rot="7503100">
            <a:off x="4062413" y="3170238"/>
            <a:ext cx="3168650" cy="228600"/>
          </a:xfrm>
          <a:prstGeom prst="rect">
            <a:avLst/>
          </a:prstGeom>
          <a:solidFill>
            <a:srgbClr val="C00000"/>
          </a:solidFill>
          <a:ln w="9525">
            <a:noFill/>
          </a:ln>
        </p:spPr>
        <p:txBody>
          <a:bodyPr wrap="none"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913130" eaLnBrk="1" hangingPunct="1">
              <a:spcBef>
                <a:spcPct val="0"/>
              </a:spcBef>
              <a:buFontTx/>
              <a:buNone/>
            </a:pPr>
            <a:endParaRPr lang="zh-CN" altLang="en-US" sz="1800" dirty="0">
              <a:latin typeface="方正兰亭纤黑_GBK" pitchFamily="2" charset="-122"/>
              <a:ea typeface="方正兰亭纤黑_GBK" pitchFamily="2" charset="-122"/>
            </a:endParaRPr>
          </a:p>
        </p:txBody>
      </p:sp>
      <p:pic>
        <p:nvPicPr>
          <p:cNvPr id="52236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9963" y="4659313"/>
            <a:ext cx="1801812" cy="4699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5" grpId="0" animBg="1"/>
      <p:bldP spid="3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0" y="2116138"/>
            <a:ext cx="9144000" cy="2327275"/>
          </a:xfrm>
          <a:prstGeom prst="rect">
            <a:avLst/>
          </a:prstGeom>
          <a:solidFill>
            <a:schemeClr val="bg1">
              <a:lumMod val="75000"/>
              <a:alpha val="38000"/>
            </a:schemeClr>
          </a:solidFill>
        </p:spPr>
        <p:txBody>
          <a:bodyPr anchor="ctr">
            <a:spAutoFit/>
          </a:bodyPr>
          <a:lstStyle/>
          <a:p>
            <a:pPr marL="0" marR="0" lvl="0" indent="0" algn="ctr" defTabSz="9131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方正兰亭纤黑_GBK" pitchFamily="2" charset="-122"/>
              <a:ea typeface="方正兰亭纤黑_GBK" pitchFamily="2" charset="-122"/>
              <a:cs typeface="+mn-cs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469900" y="1781175"/>
            <a:ext cx="4627563" cy="22479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3130"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zh-CN" altLang="en-US" sz="4400" dirty="0">
                <a:latin typeface="方正兰亭特黑_GBK" pitchFamily="2" charset="-122"/>
                <a:ea typeface="方正兰亭特黑_GBK" pitchFamily="2" charset="-122"/>
              </a:rPr>
              <a:t>超高</a:t>
            </a:r>
            <a:r>
              <a:rPr lang="zh-CN" altLang="en-US" sz="6600" dirty="0">
                <a:solidFill>
                  <a:srgbClr val="C00000"/>
                </a:solidFill>
                <a:latin typeface="方正兰亭特黑_GBK" pitchFamily="2" charset="-122"/>
                <a:ea typeface="方正兰亭特黑_GBK" pitchFamily="2" charset="-122"/>
              </a:rPr>
              <a:t>性价比</a:t>
            </a:r>
            <a:r>
              <a:rPr lang="en-US" altLang="zh-CN" sz="8000" dirty="0">
                <a:solidFill>
                  <a:srgbClr val="C00000"/>
                </a:solidFill>
                <a:latin typeface="方正兰亭特黑_GBK" pitchFamily="2" charset="-122"/>
                <a:ea typeface="方正兰亭特黑_GBK" pitchFamily="2" charset="-122"/>
              </a:rPr>
              <a:t>!</a:t>
            </a:r>
            <a:r>
              <a:rPr lang="zh-CN" altLang="en-US" sz="3600" dirty="0">
                <a:latin typeface="方正兰亭特黑_GBK" pitchFamily="2" charset="-122"/>
                <a:ea typeface="方正兰亭特黑_GBK" pitchFamily="2" charset="-122"/>
              </a:rPr>
              <a:t> </a:t>
            </a:r>
            <a:endParaRPr lang="zh-CN" altLang="zh-CN" sz="4400" dirty="0">
              <a:latin typeface="方正兰亭特黑_GBK" pitchFamily="2" charset="-122"/>
              <a:ea typeface="方正兰亭特黑_GBK" pitchFamily="2" charset="-122"/>
            </a:endParaRPr>
          </a:p>
        </p:txBody>
      </p:sp>
      <p:sp>
        <p:nvSpPr>
          <p:cNvPr id="6" name="文本框 1"/>
          <p:cNvSpPr txBox="1"/>
          <p:nvPr/>
        </p:nvSpPr>
        <p:spPr>
          <a:xfrm>
            <a:off x="180975" y="257175"/>
            <a:ext cx="64611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kern="1200" cap="none" spc="0" normalizeH="0" baseline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特黑_GBK" pitchFamily="2" charset="-122"/>
                <a:ea typeface="方正兰亭特黑_GBK" pitchFamily="2" charset="-122"/>
                <a:cs typeface="+mn-cs"/>
              </a:rPr>
              <a:t>分析</a:t>
            </a:r>
            <a:endParaRPr kumimoji="0" lang="zh-CN" altLang="en-US" kern="1200" cap="none" spc="0" normalizeH="0" baseline="0" noProof="0" dirty="0">
              <a:solidFill>
                <a:schemeClr val="tx1">
                  <a:lumMod val="75000"/>
                  <a:lumOff val="25000"/>
                </a:schemeClr>
              </a:solidFill>
              <a:latin typeface="方正兰亭特黑_GBK" pitchFamily="2" charset="-122"/>
              <a:ea typeface="方正兰亭特黑_GBK" pitchFamily="2" charset="-122"/>
              <a:cs typeface="+mn-cs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971550" y="227013"/>
            <a:ext cx="0" cy="3698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6"/>
          <p:cNvSpPr txBox="1"/>
          <p:nvPr/>
        </p:nvSpPr>
        <p:spPr>
          <a:xfrm>
            <a:off x="1147763" y="257175"/>
            <a:ext cx="155733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kern="1200" cap="none" spc="0" normalizeH="0" baseline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纤黑_GBK" pitchFamily="2" charset="-122"/>
                <a:ea typeface="方正兰亭纤黑_GBK" pitchFamily="2" charset="-122"/>
                <a:cs typeface="+mn-cs"/>
              </a:rPr>
              <a:t>XXXX</a:t>
            </a:r>
            <a:r>
              <a:rPr kumimoji="0" lang="zh-CN" altLang="en-US" kern="1200" cap="none" spc="0" normalizeH="0" baseline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纤黑_GBK" pitchFamily="2" charset="-122"/>
                <a:ea typeface="方正兰亭纤黑_GBK" pitchFamily="2" charset="-122"/>
                <a:cs typeface="+mn-cs"/>
              </a:rPr>
              <a:t>有什么</a:t>
            </a:r>
            <a:endParaRPr kumimoji="0" lang="zh-CN" altLang="en-US" kern="1200" cap="none" spc="0" normalizeH="0" baseline="0" noProof="0" dirty="0">
              <a:solidFill>
                <a:schemeClr val="tx1">
                  <a:lumMod val="75000"/>
                  <a:lumOff val="25000"/>
                </a:schemeClr>
              </a:solidFill>
              <a:latin typeface="方正兰亭纤黑_GBK" pitchFamily="2" charset="-122"/>
              <a:ea typeface="方正兰亭纤黑_GBK" pitchFamily="2" charset="-122"/>
              <a:cs typeface="+mn-cs"/>
            </a:endParaRPr>
          </a:p>
        </p:txBody>
      </p:sp>
      <p:sp>
        <p:nvSpPr>
          <p:cNvPr id="13" name="文本框 9"/>
          <p:cNvSpPr txBox="1"/>
          <p:nvPr/>
        </p:nvSpPr>
        <p:spPr>
          <a:xfrm>
            <a:off x="152400" y="744538"/>
            <a:ext cx="5730875" cy="1323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kern="1200" cap="none" spc="0" normalizeH="0" baseline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特黑_GBK" pitchFamily="2" charset="-122"/>
                <a:ea typeface="方正兰亭特黑_GBK" pitchFamily="2" charset="-122"/>
                <a:cs typeface="+mn-cs"/>
              </a:rPr>
              <a:t>XXXX</a:t>
            </a:r>
            <a:r>
              <a:rPr kumimoji="0" lang="zh-CN" altLang="en-US" sz="8000" kern="1200" cap="none" spc="0" normalizeH="0" baseline="0" noProof="0" dirty="0">
                <a:solidFill>
                  <a:srgbClr val="C00000"/>
                </a:solidFill>
                <a:latin typeface="方正兰亭特黑_GBK" pitchFamily="2" charset="-122"/>
                <a:ea typeface="方正兰亭特黑_GBK" pitchFamily="2" charset="-122"/>
                <a:cs typeface="+mn-cs"/>
              </a:rPr>
              <a:t>有什么</a:t>
            </a:r>
            <a:r>
              <a:rPr kumimoji="0" lang="zh-CN" altLang="en-US" sz="8000" kern="1200" cap="none" spc="0" normalizeH="0" baseline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特黑_GBK" pitchFamily="2" charset="-122"/>
                <a:ea typeface="方正兰亭特黑_GBK" pitchFamily="2" charset="-122"/>
                <a:cs typeface="+mn-cs"/>
              </a:rPr>
              <a:t>？</a:t>
            </a:r>
            <a:endParaRPr kumimoji="0" lang="zh-CN" altLang="en-US" sz="3200" kern="1200" cap="none" spc="0" normalizeH="0" baseline="0" noProof="0" dirty="0">
              <a:solidFill>
                <a:schemeClr val="tx1">
                  <a:lumMod val="75000"/>
                  <a:lumOff val="25000"/>
                </a:schemeClr>
              </a:solidFill>
              <a:latin typeface="方正兰亭特黑_GBK" pitchFamily="2" charset="-122"/>
              <a:ea typeface="方正兰亭特黑_GBK" pitchFamily="2" charset="-122"/>
              <a:cs typeface="+mn-cs"/>
            </a:endParaRPr>
          </a:p>
        </p:txBody>
      </p:sp>
      <p:grpSp>
        <p:nvGrpSpPr>
          <p:cNvPr id="53256" name="组合 13"/>
          <p:cNvGrpSpPr/>
          <p:nvPr/>
        </p:nvGrpSpPr>
        <p:grpSpPr>
          <a:xfrm>
            <a:off x="7313613" y="881063"/>
            <a:ext cx="1435100" cy="3556000"/>
            <a:chOff x="3279026" y="2498883"/>
            <a:chExt cx="710750" cy="1761766"/>
          </a:xfrm>
        </p:grpSpPr>
        <p:sp>
          <p:nvSpPr>
            <p:cNvPr id="26" name="椭圆 25"/>
            <p:cNvSpPr/>
            <p:nvPr/>
          </p:nvSpPr>
          <p:spPr>
            <a:xfrm>
              <a:off x="3344283" y="2498883"/>
              <a:ext cx="581023" cy="58043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圆角矩形 26"/>
            <p:cNvSpPr/>
            <p:nvPr/>
          </p:nvSpPr>
          <p:spPr>
            <a:xfrm>
              <a:off x="3402464" y="3036064"/>
              <a:ext cx="464661" cy="580439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圆角矩形 27"/>
            <p:cNvSpPr/>
            <p:nvPr/>
          </p:nvSpPr>
          <p:spPr>
            <a:xfrm rot="1800000">
              <a:off x="3279026" y="3038424"/>
              <a:ext cx="169825" cy="598528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" name="圆角矩形 28"/>
            <p:cNvSpPr/>
            <p:nvPr/>
          </p:nvSpPr>
          <p:spPr>
            <a:xfrm rot="19800000">
              <a:off x="3819951" y="3038424"/>
              <a:ext cx="169825" cy="596169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" name="圆角矩形 29"/>
            <p:cNvSpPr/>
            <p:nvPr/>
          </p:nvSpPr>
          <p:spPr>
            <a:xfrm>
              <a:off x="3402464" y="3503247"/>
              <a:ext cx="143880" cy="757402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" name="圆角矩形 30"/>
            <p:cNvSpPr/>
            <p:nvPr/>
          </p:nvSpPr>
          <p:spPr>
            <a:xfrm>
              <a:off x="3723245" y="3503247"/>
              <a:ext cx="143880" cy="757402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矩形 24"/>
            <p:cNvSpPr/>
            <p:nvPr/>
          </p:nvSpPr>
          <p:spPr>
            <a:xfrm>
              <a:off x="3587227" y="3036064"/>
              <a:ext cx="95133" cy="312242"/>
            </a:xfrm>
            <a:custGeom>
              <a:avLst/>
              <a:gdLst>
                <a:gd name="connsiteX0" fmla="*/ 0 w 94898"/>
                <a:gd name="connsiteY0" fmla="*/ 0 h 312058"/>
                <a:gd name="connsiteX1" fmla="*/ 94898 w 94898"/>
                <a:gd name="connsiteY1" fmla="*/ 0 h 312058"/>
                <a:gd name="connsiteX2" fmla="*/ 94898 w 94898"/>
                <a:gd name="connsiteY2" fmla="*/ 312058 h 312058"/>
                <a:gd name="connsiteX3" fmla="*/ 0 w 94898"/>
                <a:gd name="connsiteY3" fmla="*/ 312058 h 312058"/>
                <a:gd name="connsiteX4" fmla="*/ 0 w 94898"/>
                <a:gd name="connsiteY4" fmla="*/ 0 h 312058"/>
                <a:gd name="connsiteX0-1" fmla="*/ 0 w 94898"/>
                <a:gd name="connsiteY0-2" fmla="*/ 0 h 312058"/>
                <a:gd name="connsiteX1-3" fmla="*/ 54252 w 94898"/>
                <a:gd name="connsiteY1-4" fmla="*/ 114 h 312058"/>
                <a:gd name="connsiteX2-5" fmla="*/ 94898 w 94898"/>
                <a:gd name="connsiteY2-6" fmla="*/ 0 h 312058"/>
                <a:gd name="connsiteX3-7" fmla="*/ 94898 w 94898"/>
                <a:gd name="connsiteY3-8" fmla="*/ 312058 h 312058"/>
                <a:gd name="connsiteX4-9" fmla="*/ 0 w 94898"/>
                <a:gd name="connsiteY4-10" fmla="*/ 312058 h 312058"/>
                <a:gd name="connsiteX5" fmla="*/ 0 w 94898"/>
                <a:gd name="connsiteY5" fmla="*/ 0 h 312058"/>
                <a:gd name="connsiteX0-11" fmla="*/ 0 w 94898"/>
                <a:gd name="connsiteY0-12" fmla="*/ 0 h 312058"/>
                <a:gd name="connsiteX1-13" fmla="*/ 51871 w 94898"/>
                <a:gd name="connsiteY1-14" fmla="*/ 4876 h 312058"/>
                <a:gd name="connsiteX2-15" fmla="*/ 94898 w 94898"/>
                <a:gd name="connsiteY2-16" fmla="*/ 0 h 312058"/>
                <a:gd name="connsiteX3-17" fmla="*/ 94898 w 94898"/>
                <a:gd name="connsiteY3-18" fmla="*/ 312058 h 312058"/>
                <a:gd name="connsiteX4-19" fmla="*/ 0 w 94898"/>
                <a:gd name="connsiteY4-20" fmla="*/ 312058 h 312058"/>
                <a:gd name="connsiteX5-21" fmla="*/ 0 w 94898"/>
                <a:gd name="connsiteY5-22" fmla="*/ 0 h 31205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94898" h="312058">
                  <a:moveTo>
                    <a:pt x="0" y="0"/>
                  </a:moveTo>
                  <a:lnTo>
                    <a:pt x="51871" y="4876"/>
                  </a:lnTo>
                  <a:lnTo>
                    <a:pt x="94898" y="0"/>
                  </a:lnTo>
                  <a:lnTo>
                    <a:pt x="94898" y="312058"/>
                  </a:lnTo>
                  <a:lnTo>
                    <a:pt x="0" y="3120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等腰三角形 32"/>
            <p:cNvSpPr/>
            <p:nvPr/>
          </p:nvSpPr>
          <p:spPr>
            <a:xfrm rot="10800000">
              <a:off x="3588013" y="3348306"/>
              <a:ext cx="93561" cy="61347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34" name="Picture 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69288" y="1114425"/>
            <a:ext cx="231775" cy="352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5" name="矩形 34"/>
          <p:cNvSpPr/>
          <p:nvPr/>
        </p:nvSpPr>
        <p:spPr>
          <a:xfrm rot="3277087">
            <a:off x="4102100" y="3165475"/>
            <a:ext cx="3168650" cy="227013"/>
          </a:xfrm>
          <a:prstGeom prst="rect">
            <a:avLst/>
          </a:prstGeom>
          <a:solidFill>
            <a:srgbClr val="C00000"/>
          </a:solidFill>
          <a:ln w="9525">
            <a:noFill/>
          </a:ln>
        </p:spPr>
        <p:txBody>
          <a:bodyPr wrap="none"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913130" eaLnBrk="1" hangingPunct="1">
              <a:spcBef>
                <a:spcPct val="0"/>
              </a:spcBef>
              <a:buFontTx/>
              <a:buNone/>
            </a:pPr>
            <a:endParaRPr lang="zh-CN" altLang="en-US" sz="1800" dirty="0">
              <a:latin typeface="方正兰亭纤黑_GBK" pitchFamily="2" charset="-122"/>
              <a:ea typeface="方正兰亭纤黑_GBK" pitchFamily="2" charset="-122"/>
            </a:endParaRPr>
          </a:p>
        </p:txBody>
      </p:sp>
      <p:sp>
        <p:nvSpPr>
          <p:cNvPr id="36" name="矩形 35"/>
          <p:cNvSpPr/>
          <p:nvPr/>
        </p:nvSpPr>
        <p:spPr>
          <a:xfrm rot="7503100">
            <a:off x="4062413" y="3170238"/>
            <a:ext cx="3168650" cy="228600"/>
          </a:xfrm>
          <a:prstGeom prst="rect">
            <a:avLst/>
          </a:prstGeom>
          <a:solidFill>
            <a:srgbClr val="C00000"/>
          </a:solidFill>
          <a:ln w="9525">
            <a:noFill/>
          </a:ln>
        </p:spPr>
        <p:txBody>
          <a:bodyPr wrap="none"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913130" eaLnBrk="1" hangingPunct="1">
              <a:spcBef>
                <a:spcPct val="0"/>
              </a:spcBef>
              <a:buFontTx/>
              <a:buNone/>
            </a:pPr>
            <a:endParaRPr lang="zh-CN" altLang="en-US" sz="1800" dirty="0">
              <a:latin typeface="方正兰亭纤黑_GBK" pitchFamily="2" charset="-122"/>
              <a:ea typeface="方正兰亭纤黑_GBK" pitchFamily="2" charset="-122"/>
            </a:endParaRPr>
          </a:p>
        </p:txBody>
      </p:sp>
      <p:pic>
        <p:nvPicPr>
          <p:cNvPr id="53260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9963" y="4659313"/>
            <a:ext cx="1801812" cy="4699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5" grpId="0" animBg="1"/>
      <p:bldP spid="3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0" y="2116138"/>
            <a:ext cx="9144000" cy="2327275"/>
          </a:xfrm>
          <a:prstGeom prst="rect">
            <a:avLst/>
          </a:prstGeom>
          <a:solidFill>
            <a:schemeClr val="bg1">
              <a:lumMod val="75000"/>
              <a:alpha val="38000"/>
            </a:schemeClr>
          </a:solidFill>
        </p:spPr>
        <p:txBody>
          <a:bodyPr anchor="ctr">
            <a:spAutoFit/>
          </a:bodyPr>
          <a:lstStyle/>
          <a:p>
            <a:pPr marL="0" marR="0" lvl="0" indent="0" algn="ctr" defTabSz="9131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方正兰亭纤黑_GBK" pitchFamily="2" charset="-122"/>
              <a:ea typeface="方正兰亭纤黑_GBK" pitchFamily="2" charset="-122"/>
              <a:cs typeface="+mn-cs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469900" y="1781175"/>
            <a:ext cx="5611813" cy="2555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3130"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zh-CN" altLang="en-US" sz="4400" dirty="0">
                <a:latin typeface="方正兰亭特黑_GBK" pitchFamily="2" charset="-122"/>
                <a:ea typeface="方正兰亭特黑_GBK" pitchFamily="2" charset="-122"/>
              </a:rPr>
              <a:t>最具</a:t>
            </a:r>
            <a:r>
              <a:rPr lang="zh-CN" altLang="en-US" sz="6600" dirty="0">
                <a:solidFill>
                  <a:srgbClr val="C00000"/>
                </a:solidFill>
                <a:latin typeface="方正兰亭特黑_GBK" pitchFamily="2" charset="-122"/>
                <a:ea typeface="方正兰亭特黑_GBK" pitchFamily="2" charset="-122"/>
              </a:rPr>
              <a:t>升值潜力</a:t>
            </a:r>
            <a:r>
              <a:rPr lang="en-US" altLang="zh-CN" sz="8000" dirty="0">
                <a:solidFill>
                  <a:srgbClr val="C00000"/>
                </a:solidFill>
                <a:latin typeface="方正兰亭特黑_GBK" pitchFamily="2" charset="-122"/>
                <a:ea typeface="方正兰亭特黑_GBK" pitchFamily="2" charset="-122"/>
              </a:rPr>
              <a:t>!</a:t>
            </a:r>
            <a:r>
              <a:rPr lang="zh-CN" altLang="en-US" sz="3600" dirty="0">
                <a:latin typeface="方正兰亭特黑_GBK" pitchFamily="2" charset="-122"/>
                <a:ea typeface="方正兰亭特黑_GBK" pitchFamily="2" charset="-122"/>
              </a:rPr>
              <a:t> </a:t>
            </a:r>
            <a:endParaRPr lang="zh-CN" altLang="zh-CN" sz="4400" dirty="0">
              <a:latin typeface="方正兰亭特黑_GBK" pitchFamily="2" charset="-122"/>
              <a:ea typeface="方正兰亭特黑_GBK" pitchFamily="2" charset="-122"/>
            </a:endParaRPr>
          </a:p>
        </p:txBody>
      </p:sp>
      <p:sp>
        <p:nvSpPr>
          <p:cNvPr id="6" name="文本框 1"/>
          <p:cNvSpPr txBox="1"/>
          <p:nvPr/>
        </p:nvSpPr>
        <p:spPr>
          <a:xfrm>
            <a:off x="180975" y="257175"/>
            <a:ext cx="64611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kern="1200" cap="none" spc="0" normalizeH="0" baseline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特黑_GBK" pitchFamily="2" charset="-122"/>
                <a:ea typeface="方正兰亭特黑_GBK" pitchFamily="2" charset="-122"/>
                <a:cs typeface="+mn-cs"/>
              </a:rPr>
              <a:t>分析</a:t>
            </a:r>
            <a:endParaRPr kumimoji="0" lang="zh-CN" altLang="en-US" kern="1200" cap="none" spc="0" normalizeH="0" baseline="0" noProof="0" dirty="0">
              <a:solidFill>
                <a:schemeClr val="tx1">
                  <a:lumMod val="75000"/>
                  <a:lumOff val="25000"/>
                </a:schemeClr>
              </a:solidFill>
              <a:latin typeface="方正兰亭特黑_GBK" pitchFamily="2" charset="-122"/>
              <a:ea typeface="方正兰亭特黑_GBK" pitchFamily="2" charset="-122"/>
              <a:cs typeface="+mn-cs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971550" y="227013"/>
            <a:ext cx="0" cy="3698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6"/>
          <p:cNvSpPr txBox="1"/>
          <p:nvPr/>
        </p:nvSpPr>
        <p:spPr>
          <a:xfrm>
            <a:off x="1147763" y="257175"/>
            <a:ext cx="155733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kern="1200" cap="none" spc="0" normalizeH="0" baseline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纤黑_GBK" pitchFamily="2" charset="-122"/>
                <a:ea typeface="方正兰亭纤黑_GBK" pitchFamily="2" charset="-122"/>
                <a:cs typeface="+mn-cs"/>
              </a:rPr>
              <a:t>XXXX</a:t>
            </a:r>
            <a:r>
              <a:rPr kumimoji="0" lang="zh-CN" altLang="en-US" kern="1200" cap="none" spc="0" normalizeH="0" baseline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纤黑_GBK" pitchFamily="2" charset="-122"/>
                <a:ea typeface="方正兰亭纤黑_GBK" pitchFamily="2" charset="-122"/>
                <a:cs typeface="+mn-cs"/>
              </a:rPr>
              <a:t>有什么</a:t>
            </a:r>
            <a:endParaRPr kumimoji="0" lang="zh-CN" altLang="en-US" kern="1200" cap="none" spc="0" normalizeH="0" baseline="0" noProof="0" dirty="0">
              <a:solidFill>
                <a:schemeClr val="tx1">
                  <a:lumMod val="75000"/>
                  <a:lumOff val="25000"/>
                </a:schemeClr>
              </a:solidFill>
              <a:latin typeface="方正兰亭纤黑_GBK" pitchFamily="2" charset="-122"/>
              <a:ea typeface="方正兰亭纤黑_GBK" pitchFamily="2" charset="-122"/>
              <a:cs typeface="+mn-cs"/>
            </a:endParaRPr>
          </a:p>
        </p:txBody>
      </p:sp>
      <p:sp>
        <p:nvSpPr>
          <p:cNvPr id="13" name="文本框 9"/>
          <p:cNvSpPr txBox="1"/>
          <p:nvPr/>
        </p:nvSpPr>
        <p:spPr>
          <a:xfrm>
            <a:off x="152400" y="744538"/>
            <a:ext cx="5730875" cy="1323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kern="1200" cap="none" spc="0" normalizeH="0" baseline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特黑_GBK" pitchFamily="2" charset="-122"/>
                <a:ea typeface="方正兰亭特黑_GBK" pitchFamily="2" charset="-122"/>
                <a:cs typeface="+mn-cs"/>
              </a:rPr>
              <a:t>XXXX</a:t>
            </a:r>
            <a:r>
              <a:rPr kumimoji="0" lang="zh-CN" altLang="en-US" sz="8000" kern="1200" cap="none" spc="0" normalizeH="0" baseline="0" noProof="0" dirty="0">
                <a:solidFill>
                  <a:srgbClr val="C00000"/>
                </a:solidFill>
                <a:latin typeface="方正兰亭特黑_GBK" pitchFamily="2" charset="-122"/>
                <a:ea typeface="方正兰亭特黑_GBK" pitchFamily="2" charset="-122"/>
                <a:cs typeface="+mn-cs"/>
              </a:rPr>
              <a:t>有什么</a:t>
            </a:r>
            <a:r>
              <a:rPr kumimoji="0" lang="zh-CN" altLang="en-US" sz="8000" kern="1200" cap="none" spc="0" normalizeH="0" baseline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特黑_GBK" pitchFamily="2" charset="-122"/>
                <a:ea typeface="方正兰亭特黑_GBK" pitchFamily="2" charset="-122"/>
                <a:cs typeface="+mn-cs"/>
              </a:rPr>
              <a:t>？</a:t>
            </a:r>
            <a:endParaRPr kumimoji="0" lang="zh-CN" altLang="en-US" sz="3200" kern="1200" cap="none" spc="0" normalizeH="0" baseline="0" noProof="0" dirty="0">
              <a:solidFill>
                <a:schemeClr val="tx1">
                  <a:lumMod val="75000"/>
                  <a:lumOff val="25000"/>
                </a:schemeClr>
              </a:solidFill>
              <a:latin typeface="方正兰亭特黑_GBK" pitchFamily="2" charset="-122"/>
              <a:ea typeface="方正兰亭特黑_GBK" pitchFamily="2" charset="-122"/>
              <a:cs typeface="+mn-cs"/>
            </a:endParaRPr>
          </a:p>
        </p:txBody>
      </p:sp>
      <p:grpSp>
        <p:nvGrpSpPr>
          <p:cNvPr id="54280" name="组合 13"/>
          <p:cNvGrpSpPr/>
          <p:nvPr/>
        </p:nvGrpSpPr>
        <p:grpSpPr>
          <a:xfrm>
            <a:off x="7313613" y="881063"/>
            <a:ext cx="1435100" cy="3556000"/>
            <a:chOff x="3279026" y="2498883"/>
            <a:chExt cx="710750" cy="1761766"/>
          </a:xfrm>
        </p:grpSpPr>
        <p:sp>
          <p:nvSpPr>
            <p:cNvPr id="26" name="椭圆 25"/>
            <p:cNvSpPr/>
            <p:nvPr/>
          </p:nvSpPr>
          <p:spPr>
            <a:xfrm>
              <a:off x="3344283" y="2498883"/>
              <a:ext cx="581023" cy="58043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圆角矩形 26"/>
            <p:cNvSpPr/>
            <p:nvPr/>
          </p:nvSpPr>
          <p:spPr>
            <a:xfrm>
              <a:off x="3402464" y="3036064"/>
              <a:ext cx="464661" cy="580439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圆角矩形 27"/>
            <p:cNvSpPr/>
            <p:nvPr/>
          </p:nvSpPr>
          <p:spPr>
            <a:xfrm rot="1800000">
              <a:off x="3279026" y="3038424"/>
              <a:ext cx="169825" cy="598528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" name="圆角矩形 28"/>
            <p:cNvSpPr/>
            <p:nvPr/>
          </p:nvSpPr>
          <p:spPr>
            <a:xfrm rot="19800000">
              <a:off x="3819951" y="3038424"/>
              <a:ext cx="169825" cy="596169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" name="圆角矩形 29"/>
            <p:cNvSpPr/>
            <p:nvPr/>
          </p:nvSpPr>
          <p:spPr>
            <a:xfrm>
              <a:off x="3402464" y="3503247"/>
              <a:ext cx="143880" cy="757402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" name="圆角矩形 30"/>
            <p:cNvSpPr/>
            <p:nvPr/>
          </p:nvSpPr>
          <p:spPr>
            <a:xfrm>
              <a:off x="3723245" y="3503247"/>
              <a:ext cx="143880" cy="757402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矩形 24"/>
            <p:cNvSpPr/>
            <p:nvPr/>
          </p:nvSpPr>
          <p:spPr>
            <a:xfrm>
              <a:off x="3587227" y="3036064"/>
              <a:ext cx="95133" cy="312242"/>
            </a:xfrm>
            <a:custGeom>
              <a:avLst/>
              <a:gdLst>
                <a:gd name="connsiteX0" fmla="*/ 0 w 94898"/>
                <a:gd name="connsiteY0" fmla="*/ 0 h 312058"/>
                <a:gd name="connsiteX1" fmla="*/ 94898 w 94898"/>
                <a:gd name="connsiteY1" fmla="*/ 0 h 312058"/>
                <a:gd name="connsiteX2" fmla="*/ 94898 w 94898"/>
                <a:gd name="connsiteY2" fmla="*/ 312058 h 312058"/>
                <a:gd name="connsiteX3" fmla="*/ 0 w 94898"/>
                <a:gd name="connsiteY3" fmla="*/ 312058 h 312058"/>
                <a:gd name="connsiteX4" fmla="*/ 0 w 94898"/>
                <a:gd name="connsiteY4" fmla="*/ 0 h 312058"/>
                <a:gd name="connsiteX0-1" fmla="*/ 0 w 94898"/>
                <a:gd name="connsiteY0-2" fmla="*/ 0 h 312058"/>
                <a:gd name="connsiteX1-3" fmla="*/ 54252 w 94898"/>
                <a:gd name="connsiteY1-4" fmla="*/ 114 h 312058"/>
                <a:gd name="connsiteX2-5" fmla="*/ 94898 w 94898"/>
                <a:gd name="connsiteY2-6" fmla="*/ 0 h 312058"/>
                <a:gd name="connsiteX3-7" fmla="*/ 94898 w 94898"/>
                <a:gd name="connsiteY3-8" fmla="*/ 312058 h 312058"/>
                <a:gd name="connsiteX4-9" fmla="*/ 0 w 94898"/>
                <a:gd name="connsiteY4-10" fmla="*/ 312058 h 312058"/>
                <a:gd name="connsiteX5" fmla="*/ 0 w 94898"/>
                <a:gd name="connsiteY5" fmla="*/ 0 h 312058"/>
                <a:gd name="connsiteX0-11" fmla="*/ 0 w 94898"/>
                <a:gd name="connsiteY0-12" fmla="*/ 0 h 312058"/>
                <a:gd name="connsiteX1-13" fmla="*/ 51871 w 94898"/>
                <a:gd name="connsiteY1-14" fmla="*/ 4876 h 312058"/>
                <a:gd name="connsiteX2-15" fmla="*/ 94898 w 94898"/>
                <a:gd name="connsiteY2-16" fmla="*/ 0 h 312058"/>
                <a:gd name="connsiteX3-17" fmla="*/ 94898 w 94898"/>
                <a:gd name="connsiteY3-18" fmla="*/ 312058 h 312058"/>
                <a:gd name="connsiteX4-19" fmla="*/ 0 w 94898"/>
                <a:gd name="connsiteY4-20" fmla="*/ 312058 h 312058"/>
                <a:gd name="connsiteX5-21" fmla="*/ 0 w 94898"/>
                <a:gd name="connsiteY5-22" fmla="*/ 0 h 31205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94898" h="312058">
                  <a:moveTo>
                    <a:pt x="0" y="0"/>
                  </a:moveTo>
                  <a:lnTo>
                    <a:pt x="51871" y="4876"/>
                  </a:lnTo>
                  <a:lnTo>
                    <a:pt x="94898" y="0"/>
                  </a:lnTo>
                  <a:lnTo>
                    <a:pt x="94898" y="312058"/>
                  </a:lnTo>
                  <a:lnTo>
                    <a:pt x="0" y="3120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等腰三角形 32"/>
            <p:cNvSpPr/>
            <p:nvPr/>
          </p:nvSpPr>
          <p:spPr>
            <a:xfrm rot="10800000">
              <a:off x="3588013" y="3348306"/>
              <a:ext cx="93561" cy="61347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34" name="Picture 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69288" y="1114425"/>
            <a:ext cx="231775" cy="352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5" name="矩形 34"/>
          <p:cNvSpPr/>
          <p:nvPr/>
        </p:nvSpPr>
        <p:spPr>
          <a:xfrm rot="3277087">
            <a:off x="4102100" y="3165475"/>
            <a:ext cx="3168650" cy="227013"/>
          </a:xfrm>
          <a:prstGeom prst="rect">
            <a:avLst/>
          </a:prstGeom>
          <a:solidFill>
            <a:srgbClr val="C00000"/>
          </a:solidFill>
          <a:ln w="9525">
            <a:noFill/>
          </a:ln>
        </p:spPr>
        <p:txBody>
          <a:bodyPr wrap="none"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913130" eaLnBrk="1" hangingPunct="1">
              <a:spcBef>
                <a:spcPct val="0"/>
              </a:spcBef>
              <a:buFontTx/>
              <a:buNone/>
            </a:pPr>
            <a:endParaRPr lang="zh-CN" altLang="en-US" sz="1800" dirty="0">
              <a:latin typeface="方正兰亭纤黑_GBK" pitchFamily="2" charset="-122"/>
              <a:ea typeface="方正兰亭纤黑_GBK" pitchFamily="2" charset="-122"/>
            </a:endParaRPr>
          </a:p>
        </p:txBody>
      </p:sp>
      <p:sp>
        <p:nvSpPr>
          <p:cNvPr id="36" name="矩形 35"/>
          <p:cNvSpPr/>
          <p:nvPr/>
        </p:nvSpPr>
        <p:spPr>
          <a:xfrm rot="7503100">
            <a:off x="4062413" y="3170238"/>
            <a:ext cx="3168650" cy="228600"/>
          </a:xfrm>
          <a:prstGeom prst="rect">
            <a:avLst/>
          </a:prstGeom>
          <a:solidFill>
            <a:srgbClr val="C00000"/>
          </a:solidFill>
          <a:ln w="9525">
            <a:noFill/>
          </a:ln>
        </p:spPr>
        <p:txBody>
          <a:bodyPr wrap="none"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913130" eaLnBrk="1" hangingPunct="1">
              <a:spcBef>
                <a:spcPct val="0"/>
              </a:spcBef>
              <a:buFontTx/>
              <a:buNone/>
            </a:pPr>
            <a:endParaRPr lang="zh-CN" altLang="en-US" sz="1800" dirty="0">
              <a:latin typeface="方正兰亭纤黑_GBK" pitchFamily="2" charset="-122"/>
              <a:ea typeface="方正兰亭纤黑_GBK" pitchFamily="2" charset="-122"/>
            </a:endParaRPr>
          </a:p>
        </p:txBody>
      </p:sp>
      <p:pic>
        <p:nvPicPr>
          <p:cNvPr id="54284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9963" y="4659313"/>
            <a:ext cx="1801812" cy="4699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5" grpId="0" animBg="1"/>
      <p:bldP spid="3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6866" name="矩形 9"/>
          <p:cNvSpPr/>
          <p:nvPr/>
        </p:nvSpPr>
        <p:spPr>
          <a:xfrm>
            <a:off x="0" y="2555875"/>
            <a:ext cx="9144000" cy="820738"/>
          </a:xfrm>
          <a:prstGeom prst="rect">
            <a:avLst/>
          </a:prstGeom>
          <a:solidFill>
            <a:srgbClr val="C00000"/>
          </a:solidFill>
          <a:ln w="9525">
            <a:noFill/>
          </a:ln>
        </p:spPr>
        <p:txBody>
          <a:bodyPr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913130" eaLnBrk="1" hangingPunct="1">
              <a:spcBef>
                <a:spcPct val="0"/>
              </a:spcBef>
              <a:buFontTx/>
              <a:buNone/>
            </a:pPr>
            <a:endParaRPr lang="zh-CN" altLang="en-US" sz="1800" dirty="0">
              <a:latin typeface="方正兰亭纤黑_GBK" pitchFamily="2" charset="-122"/>
              <a:ea typeface="方正兰亭纤黑_GBK" pitchFamily="2" charset="-122"/>
            </a:endParaRPr>
          </a:p>
        </p:txBody>
      </p:sp>
      <p:sp>
        <p:nvSpPr>
          <p:cNvPr id="3" name="文本框 1"/>
          <p:cNvSpPr txBox="1"/>
          <p:nvPr/>
        </p:nvSpPr>
        <p:spPr>
          <a:xfrm>
            <a:off x="223838" y="257175"/>
            <a:ext cx="11080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kern="1200" cap="none" spc="0" normalizeH="0" baseline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特黑_GBK" pitchFamily="2" charset="-122"/>
                <a:ea typeface="方正兰亭特黑_GBK" pitchFamily="2" charset="-122"/>
                <a:cs typeface="+mn-cs"/>
              </a:rPr>
              <a:t>核心价值</a:t>
            </a:r>
            <a:endParaRPr kumimoji="0" lang="zh-CN" altLang="en-US" kern="1200" cap="none" spc="0" normalizeH="0" baseline="0" noProof="0" dirty="0">
              <a:solidFill>
                <a:schemeClr val="tx1">
                  <a:lumMod val="75000"/>
                  <a:lumOff val="25000"/>
                </a:schemeClr>
              </a:solidFill>
              <a:latin typeface="方正兰亭特黑_GBK" pitchFamily="2" charset="-122"/>
              <a:ea typeface="方正兰亭特黑_GBK" pitchFamily="2" charset="-122"/>
              <a:cs typeface="+mn-cs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1476375" y="227013"/>
            <a:ext cx="0" cy="3698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6"/>
          <p:cNvSpPr txBox="1"/>
          <p:nvPr/>
        </p:nvSpPr>
        <p:spPr>
          <a:xfrm>
            <a:off x="1649413" y="257175"/>
            <a:ext cx="24796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kern="1200" cap="none" spc="0" normalizeH="0" baseline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纤黑_GBK" pitchFamily="2" charset="-122"/>
                <a:ea typeface="方正兰亭纤黑_GBK" pitchFamily="2" charset="-122"/>
                <a:cs typeface="+mn-cs"/>
              </a:rPr>
              <a:t>找出</a:t>
            </a:r>
            <a:r>
              <a:rPr kumimoji="0" lang="en-US" altLang="zh-CN" kern="1200" cap="none" spc="0" normalizeH="0" baseline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纤黑_GBK" pitchFamily="2" charset="-122"/>
                <a:ea typeface="方正兰亭纤黑_GBK" pitchFamily="2" charset="-122"/>
                <a:cs typeface="+mn-cs"/>
              </a:rPr>
              <a:t>XXXX</a:t>
            </a:r>
            <a:r>
              <a:rPr kumimoji="0" lang="zh-CN" altLang="en-US" kern="1200" cap="none" spc="0" normalizeH="0" baseline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纤黑_GBK" pitchFamily="2" charset="-122"/>
                <a:ea typeface="方正兰亭纤黑_GBK" pitchFamily="2" charset="-122"/>
                <a:cs typeface="+mn-cs"/>
              </a:rPr>
              <a:t>的核心价值</a:t>
            </a:r>
            <a:endParaRPr kumimoji="0" lang="zh-CN" altLang="en-US" kern="1200" cap="none" spc="0" normalizeH="0" baseline="0" noProof="0" dirty="0">
              <a:solidFill>
                <a:schemeClr val="tx1">
                  <a:lumMod val="75000"/>
                  <a:lumOff val="25000"/>
                </a:schemeClr>
              </a:solidFill>
              <a:latin typeface="方正兰亭纤黑_GBK" pitchFamily="2" charset="-122"/>
              <a:ea typeface="方正兰亭纤黑_GBK" pitchFamily="2" charset="-122"/>
              <a:cs typeface="+mn-cs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697288" y="987425"/>
            <a:ext cx="5446713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方正兰亭特黑_GBK" pitchFamily="2" charset="-122"/>
                <a:ea typeface="方正兰亭特黑_GBK" pitchFamily="2" charset="-122"/>
                <a:cs typeface="+mn-cs"/>
              </a:rPr>
              <a:t>品牌核心价值</a:t>
            </a:r>
            <a:r>
              <a: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方正兰亭特黑_GBK" pitchFamily="2" charset="-122"/>
                <a:ea typeface="方正兰亭特黑_GBK" pitchFamily="2" charset="-122"/>
                <a:cs typeface="+mn-cs"/>
              </a:rPr>
              <a:t>（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方正兰亭特黑_GBK" pitchFamily="2" charset="-122"/>
                <a:ea typeface="方正兰亭特黑_GBK" pitchFamily="2" charset="-122"/>
                <a:cs typeface="+mn-cs"/>
              </a:rPr>
              <a:t>VELUE</a:t>
            </a:r>
            <a:r>
              <a:rPr kumimoji="0" lang="zh-CN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方正兰亭特黑_GBK" pitchFamily="2" charset="-122"/>
                <a:ea typeface="方正兰亭特黑_GBK" pitchFamily="2" charset="-122"/>
                <a:cs typeface="+mn-cs"/>
              </a:rPr>
              <a:t>）</a:t>
            </a:r>
            <a:endParaRPr kumimoji="0" lang="zh-CN" altLang="zh-CN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方正兰亭特黑_GBK" pitchFamily="2" charset="-122"/>
              <a:ea typeface="方正兰亭特黑_GBK" pitchFamily="2" charset="-122"/>
              <a:cs typeface="+mn-cs"/>
            </a:endParaRPr>
          </a:p>
        </p:txBody>
      </p:sp>
      <p:sp>
        <p:nvSpPr>
          <p:cNvPr id="36872" name="矩形 1"/>
          <p:cNvSpPr>
            <a:spLocks noChangeArrowheads="1"/>
          </p:cNvSpPr>
          <p:nvPr/>
        </p:nvSpPr>
        <p:spPr bwMode="auto">
          <a:xfrm>
            <a:off x="889000" y="2706688"/>
            <a:ext cx="757078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31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方正兰亭特黑_GBK" pitchFamily="2" charset="-122"/>
                <a:ea typeface="方正兰亭特黑_GBK" pitchFamily="2" charset="-122"/>
                <a:cs typeface="+mn-cs"/>
              </a:rPr>
              <a:t>满足客户根本需求，才能掌握核心价值！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方正兰亭特黑_GBK" pitchFamily="2" charset="-122"/>
              <a:ea typeface="方正兰亭特黑_GBK" pitchFamily="2" charset="-122"/>
              <a:cs typeface="+mn-cs"/>
            </a:endParaRPr>
          </a:p>
        </p:txBody>
      </p:sp>
      <p:sp>
        <p:nvSpPr>
          <p:cNvPr id="36873" name="矩形 7"/>
          <p:cNvSpPr/>
          <p:nvPr/>
        </p:nvSpPr>
        <p:spPr>
          <a:xfrm>
            <a:off x="3779838" y="1563688"/>
            <a:ext cx="5364162" cy="215900"/>
          </a:xfrm>
          <a:prstGeom prst="rect">
            <a:avLst/>
          </a:prstGeom>
          <a:solidFill>
            <a:srgbClr val="C00000"/>
          </a:solidFill>
          <a:ln w="9525">
            <a:noFill/>
          </a:ln>
        </p:spPr>
        <p:txBody>
          <a:bodyPr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913130" eaLnBrk="1" hangingPunct="1">
              <a:spcBef>
                <a:spcPct val="0"/>
              </a:spcBef>
              <a:buFontTx/>
              <a:buNone/>
            </a:pPr>
            <a:endParaRPr lang="zh-CN" altLang="en-US" sz="1800" dirty="0">
              <a:latin typeface="方正兰亭纤黑_GBK" pitchFamily="2" charset="-122"/>
              <a:ea typeface="方正兰亭纤黑_GBK" pitchFamily="2" charset="-122"/>
            </a:endParaRPr>
          </a:p>
        </p:txBody>
      </p:sp>
      <p:sp>
        <p:nvSpPr>
          <p:cNvPr id="36874" name="矩形 5"/>
          <p:cNvSpPr/>
          <p:nvPr/>
        </p:nvSpPr>
        <p:spPr>
          <a:xfrm>
            <a:off x="211138" y="933450"/>
            <a:ext cx="3159125" cy="11080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3130" eaLnBrk="1" hangingPunct="1">
              <a:spcBef>
                <a:spcPct val="0"/>
              </a:spcBef>
              <a:buFontTx/>
              <a:buNone/>
            </a:pPr>
            <a:r>
              <a:rPr lang="en-US" altLang="zh-CN" sz="6600" dirty="0">
                <a:solidFill>
                  <a:srgbClr val="C00000"/>
                </a:solidFill>
                <a:latin typeface="方正兰亭特黑_GBK" pitchFamily="2" charset="-122"/>
                <a:ea typeface="方正兰亭特黑_GBK" pitchFamily="2" charset="-122"/>
              </a:rPr>
              <a:t>XXXX</a:t>
            </a:r>
            <a:endParaRPr lang="zh-CN" altLang="en-US" sz="6600" dirty="0"/>
          </a:p>
        </p:txBody>
      </p:sp>
      <p:pic>
        <p:nvPicPr>
          <p:cNvPr id="55306" name="Pictur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19963" y="4659313"/>
            <a:ext cx="1801812" cy="4699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animBg="1"/>
      <p:bldP spid="18" grpId="0"/>
      <p:bldP spid="36873" grpId="0" animBg="1"/>
      <p:bldP spid="3687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7346" name="TextBox 10"/>
          <p:cNvSpPr txBox="1"/>
          <p:nvPr/>
        </p:nvSpPr>
        <p:spPr>
          <a:xfrm>
            <a:off x="1914525" y="644525"/>
            <a:ext cx="5322888" cy="31543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913130" eaLnBrk="1" hangingPunct="1">
              <a:spcBef>
                <a:spcPct val="0"/>
              </a:spcBef>
              <a:buFontTx/>
              <a:buNone/>
            </a:pPr>
            <a:r>
              <a:rPr lang="zh-CN" altLang="en-US" sz="19900" dirty="0">
                <a:solidFill>
                  <a:schemeClr val="bg1"/>
                </a:solidFill>
                <a:latin typeface="方正兰亭特黑_GBK" pitchFamily="2" charset="-122"/>
                <a:ea typeface="方正兰亭特黑_GBK" pitchFamily="2" charset="-122"/>
              </a:rPr>
              <a:t>客户</a:t>
            </a:r>
            <a:endParaRPr lang="en-US" altLang="zh-CN" sz="19900" dirty="0">
              <a:solidFill>
                <a:schemeClr val="bg1"/>
              </a:solidFill>
              <a:latin typeface="方正兰亭特黑_GBK" pitchFamily="2" charset="-122"/>
              <a:ea typeface="方正兰亭特黑_GBK" pitchFamily="2" charset="-122"/>
            </a:endParaRPr>
          </a:p>
        </p:txBody>
      </p:sp>
      <p:sp>
        <p:nvSpPr>
          <p:cNvPr id="57347" name="矩形 11"/>
          <p:cNvSpPr/>
          <p:nvPr/>
        </p:nvSpPr>
        <p:spPr>
          <a:xfrm>
            <a:off x="2065338" y="3244850"/>
            <a:ext cx="5172075" cy="1447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913130" eaLnBrk="1" hangingPunct="1">
              <a:spcBef>
                <a:spcPct val="0"/>
              </a:spcBef>
              <a:buFontTx/>
              <a:buNone/>
            </a:pPr>
            <a:r>
              <a:rPr lang="en-US" altLang="zh-CN" sz="8800" dirty="0">
                <a:solidFill>
                  <a:schemeClr val="bg1"/>
                </a:solidFill>
                <a:latin typeface="方正兰亭特黑_GBK" pitchFamily="2" charset="-122"/>
                <a:ea typeface="方正兰亭特黑_GBK" pitchFamily="2" charset="-122"/>
              </a:rPr>
              <a:t>CLIENT</a:t>
            </a:r>
            <a:endParaRPr lang="zh-CN" altLang="en-US" sz="2800" dirty="0">
              <a:solidFill>
                <a:schemeClr val="bg1"/>
              </a:solidFill>
              <a:latin typeface="方正兰亭特黑_GBK" pitchFamily="2" charset="-122"/>
              <a:ea typeface="方正兰亭特黑_GBK" pitchFamily="2" charset="-122"/>
            </a:endParaRPr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9394" name="圆角矩形 21"/>
          <p:cNvSpPr/>
          <p:nvPr/>
        </p:nvSpPr>
        <p:spPr>
          <a:xfrm>
            <a:off x="201613" y="2273300"/>
            <a:ext cx="8748712" cy="2065338"/>
          </a:xfrm>
          <a:prstGeom prst="roundRect">
            <a:avLst>
              <a:gd name="adj" fmla="val 2963"/>
            </a:avLst>
          </a:prstGeom>
          <a:solidFill>
            <a:srgbClr val="C00000"/>
          </a:solidFill>
          <a:ln w="9525">
            <a:noFill/>
          </a:ln>
        </p:spPr>
        <p:txBody>
          <a:bodyPr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913130" eaLnBrk="1" hangingPunct="1">
              <a:spcBef>
                <a:spcPct val="0"/>
              </a:spcBef>
              <a:buFontTx/>
              <a:buNone/>
            </a:pPr>
            <a:endParaRPr lang="zh-CN" altLang="en-US" sz="1800" dirty="0">
              <a:latin typeface="方正兰亭纤黑_GBK" pitchFamily="2" charset="-122"/>
              <a:ea typeface="方正兰亭纤黑_GBK" pitchFamily="2" charset="-122"/>
            </a:endParaRPr>
          </a:p>
        </p:txBody>
      </p:sp>
      <p:sp>
        <p:nvSpPr>
          <p:cNvPr id="3" name="文本框 1"/>
          <p:cNvSpPr txBox="1"/>
          <p:nvPr/>
        </p:nvSpPr>
        <p:spPr>
          <a:xfrm>
            <a:off x="223838" y="257175"/>
            <a:ext cx="64611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kern="1200" cap="none" spc="0" normalizeH="0" baseline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特黑_GBK" pitchFamily="2" charset="-122"/>
                <a:ea typeface="方正兰亭特黑_GBK" pitchFamily="2" charset="-122"/>
                <a:cs typeface="+mn-cs"/>
              </a:rPr>
              <a:t>客户</a:t>
            </a:r>
            <a:endParaRPr kumimoji="0" lang="zh-CN" altLang="en-US" kern="1200" cap="none" spc="0" normalizeH="0" baseline="0" noProof="0" dirty="0">
              <a:solidFill>
                <a:schemeClr val="tx1">
                  <a:lumMod val="75000"/>
                  <a:lumOff val="25000"/>
                </a:schemeClr>
              </a:solidFill>
              <a:latin typeface="方正兰亭特黑_GBK" pitchFamily="2" charset="-122"/>
              <a:ea typeface="方正兰亭特黑_GBK" pitchFamily="2" charset="-122"/>
              <a:cs typeface="+mn-cs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957263" y="227013"/>
            <a:ext cx="0" cy="3698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6"/>
          <p:cNvSpPr txBox="1"/>
          <p:nvPr/>
        </p:nvSpPr>
        <p:spPr>
          <a:xfrm>
            <a:off x="1120775" y="257175"/>
            <a:ext cx="140176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kern="1200" cap="none" spc="0" normalizeH="0" baseline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纤黑_GBK" pitchFamily="2" charset="-122"/>
                <a:ea typeface="方正兰亭纤黑_GBK" pitchFamily="2" charset="-122"/>
                <a:cs typeface="+mn-cs"/>
              </a:rPr>
              <a:t>购房理由 ？</a:t>
            </a:r>
            <a:endParaRPr kumimoji="0" lang="zh-CN" altLang="en-US" kern="1200" cap="none" spc="0" normalizeH="0" baseline="0" noProof="0" dirty="0">
              <a:solidFill>
                <a:schemeClr val="tx1">
                  <a:lumMod val="75000"/>
                  <a:lumOff val="25000"/>
                </a:schemeClr>
              </a:solidFill>
              <a:latin typeface="方正兰亭纤黑_GBK" pitchFamily="2" charset="-122"/>
              <a:ea typeface="方正兰亭纤黑_GBK" pitchFamily="2" charset="-122"/>
              <a:cs typeface="+mn-cs"/>
            </a:endParaRPr>
          </a:p>
        </p:txBody>
      </p:sp>
      <p:sp>
        <p:nvSpPr>
          <p:cNvPr id="59398" name="矩形 7"/>
          <p:cNvSpPr/>
          <p:nvPr/>
        </p:nvSpPr>
        <p:spPr>
          <a:xfrm>
            <a:off x="254000" y="1924050"/>
            <a:ext cx="8639175" cy="57150"/>
          </a:xfrm>
          <a:prstGeom prst="rect">
            <a:avLst/>
          </a:prstGeom>
          <a:solidFill>
            <a:srgbClr val="C00000"/>
          </a:solidFill>
          <a:ln w="9525">
            <a:noFill/>
          </a:ln>
        </p:spPr>
        <p:txBody>
          <a:bodyPr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913130" eaLnBrk="1" hangingPunct="1">
              <a:spcBef>
                <a:spcPct val="0"/>
              </a:spcBef>
              <a:buFontTx/>
              <a:buNone/>
            </a:pPr>
            <a:endParaRPr lang="zh-CN" altLang="en-US" sz="1800" dirty="0">
              <a:latin typeface="方正兰亭纤黑_GBK" pitchFamily="2" charset="-122"/>
              <a:ea typeface="方正兰亭纤黑_GBK" pitchFamily="2" charset="-122"/>
            </a:endParaRPr>
          </a:p>
        </p:txBody>
      </p:sp>
      <p:sp>
        <p:nvSpPr>
          <p:cNvPr id="59399" name="矩形 5"/>
          <p:cNvSpPr/>
          <p:nvPr/>
        </p:nvSpPr>
        <p:spPr>
          <a:xfrm>
            <a:off x="1835150" y="771525"/>
            <a:ext cx="5264150" cy="11080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3130" eaLnBrk="1" hangingPunct="1">
              <a:spcBef>
                <a:spcPct val="0"/>
              </a:spcBef>
              <a:buFontTx/>
              <a:buNone/>
            </a:pPr>
            <a:r>
              <a:rPr lang="zh-CN" altLang="en-US" sz="6600" dirty="0">
                <a:solidFill>
                  <a:srgbClr val="C00000"/>
                </a:solidFill>
                <a:latin typeface="方正兰亭特黑_GBK" pitchFamily="2" charset="-122"/>
                <a:ea typeface="方正兰亭特黑_GBK" pitchFamily="2" charset="-122"/>
              </a:rPr>
              <a:t>客户问卷调查</a:t>
            </a:r>
            <a:endParaRPr lang="zh-CN" altLang="en-US" sz="6600" dirty="0"/>
          </a:p>
        </p:txBody>
      </p:sp>
      <p:graphicFrame>
        <p:nvGraphicFramePr>
          <p:cNvPr id="21" name="Group 12"/>
          <p:cNvGraphicFramePr>
            <a:graphicFrameLocks noGrp="1"/>
          </p:cNvGraphicFramePr>
          <p:nvPr/>
        </p:nvGraphicFramePr>
        <p:xfrm>
          <a:off x="290513" y="2300288"/>
          <a:ext cx="8575675" cy="1890713"/>
        </p:xfrm>
        <a:graphic>
          <a:graphicData uri="http://schemas.openxmlformats.org/drawingml/2006/table">
            <a:tbl>
              <a:tblPr/>
              <a:tblGrid>
                <a:gridCol w="606762"/>
                <a:gridCol w="805250"/>
                <a:gridCol w="732633"/>
                <a:gridCol w="740702"/>
                <a:gridCol w="722951"/>
                <a:gridCol w="1412335"/>
                <a:gridCol w="882710"/>
                <a:gridCol w="639590"/>
                <a:gridCol w="678825"/>
                <a:gridCol w="654955"/>
                <a:gridCol w="698963"/>
              </a:tblGrid>
              <a:tr h="518334">
                <a:tc gridSpan="9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方正兰亭纤黑_GBK" pitchFamily="2" charset="-122"/>
                          <a:ea typeface="方正兰亭纤黑_GBK" pitchFamily="2" charset="-122"/>
                        </a:rPr>
                        <a:t>问题买房自住，主要是出于什么考虑？</a:t>
                      </a: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方正兰亭纤黑_GBK" pitchFamily="2" charset="-122"/>
                        <a:ea typeface="方正兰亭纤黑_GBK" pitchFamily="2" charset="-122"/>
                      </a:endParaRPr>
                    </a:p>
                  </a:txBody>
                  <a:tcPr marT="45735" marB="45735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方正兰亭纤黑_GBK" pitchFamily="2" charset="-122"/>
                        <a:ea typeface="方正兰亭纤黑_GBK" pitchFamily="2" charset="-122"/>
                      </a:endParaRPr>
                    </a:p>
                  </a:txBody>
                  <a:tcPr marT="45735" marB="45735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方正兰亭纤黑_GBK" pitchFamily="2" charset="-122"/>
                        <a:ea typeface="方正兰亭纤黑_GBK" pitchFamily="2" charset="-122"/>
                      </a:endParaRPr>
                    </a:p>
                  </a:txBody>
                  <a:tcPr marT="45735" marB="45735"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29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方正兰亭纤黑_GBK" pitchFamily="2" charset="-122"/>
                          <a:ea typeface="方正兰亭纤黑_GBK" pitchFamily="2" charset="-122"/>
                        </a:rPr>
                        <a:t>项目</a:t>
                      </a: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方正兰亭纤黑_GBK" pitchFamily="2" charset="-122"/>
                        <a:ea typeface="方正兰亭纤黑_GBK" pitchFamily="2" charset="-122"/>
                      </a:endParaRP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方正兰亭纤黑_GBK" pitchFamily="2" charset="-122"/>
                          <a:ea typeface="方正兰亭纤黑_GBK" pitchFamily="2" charset="-122"/>
                        </a:rPr>
                        <a:t>扩大住房面积</a:t>
                      </a: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方正兰亭纤黑_GBK" pitchFamily="2" charset="-122"/>
                        <a:ea typeface="方正兰亭纤黑_GBK" pitchFamily="2" charset="-122"/>
                      </a:endParaRP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方正兰亭纤黑_GBK" pitchFamily="2" charset="-122"/>
                          <a:ea typeface="方正兰亭纤黑_GBK" pitchFamily="2" charset="-122"/>
                        </a:rPr>
                        <a:t>给子女准备</a:t>
                      </a: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方正兰亭纤黑_GBK" pitchFamily="2" charset="-122"/>
                        <a:ea typeface="方正兰亭纤黑_GBK" pitchFamily="2" charset="-122"/>
                      </a:endParaRP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方正兰亭纤黑_GBK" pitchFamily="2" charset="-122"/>
                          <a:ea typeface="方正兰亭纤黑_GBK" pitchFamily="2" charset="-122"/>
                        </a:rPr>
                        <a:t>给父母养老</a:t>
                      </a: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方正兰亭纤黑_GBK" pitchFamily="2" charset="-122"/>
                        <a:ea typeface="方正兰亭纤黑_GBK" pitchFamily="2" charset="-122"/>
                      </a:endParaRP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方正兰亭纤黑_GBK" pitchFamily="2" charset="-122"/>
                          <a:ea typeface="方正兰亭纤黑_GBK" pitchFamily="2" charset="-122"/>
                        </a:rPr>
                        <a:t>给自己养老</a:t>
                      </a: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方正兰亭纤黑_GBK" pitchFamily="2" charset="-122"/>
                        <a:ea typeface="方正兰亭纤黑_GBK" pitchFamily="2" charset="-122"/>
                      </a:endParaRP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方正兰亭纤黑_GBK" pitchFamily="2" charset="-122"/>
                          <a:ea typeface="方正兰亭纤黑_GBK" pitchFamily="2" charset="-122"/>
                        </a:rPr>
                        <a:t>有一个更好的社区自然环境</a:t>
                      </a: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方正兰亭纤黑_GBK" pitchFamily="2" charset="-122"/>
                        <a:ea typeface="方正兰亭纤黑_GBK" pitchFamily="2" charset="-122"/>
                      </a:endParaRP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方正兰亭纤黑_GBK" pitchFamily="2" charset="-122"/>
                          <a:ea typeface="方正兰亭纤黑_GBK" pitchFamily="2" charset="-122"/>
                        </a:rPr>
                        <a:t>有一个更好的社区生活配套</a:t>
                      </a: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方正兰亭纤黑_GBK" pitchFamily="2" charset="-122"/>
                        <a:ea typeface="方正兰亭纤黑_GBK" pitchFamily="2" charset="-122"/>
                      </a:endParaRP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方正兰亭纤黑_GBK" pitchFamily="2" charset="-122"/>
                          <a:ea typeface="方正兰亭纤黑_GBK" pitchFamily="2" charset="-122"/>
                        </a:rPr>
                        <a:t>上班方便</a:t>
                      </a: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方正兰亭纤黑_GBK" pitchFamily="2" charset="-122"/>
                        <a:ea typeface="方正兰亭纤黑_GBK" pitchFamily="2" charset="-122"/>
                      </a:endParaRP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方正兰亭纤黑_GBK" pitchFamily="2" charset="-122"/>
                          <a:ea typeface="方正兰亭纤黑_GBK" pitchFamily="2" charset="-122"/>
                        </a:rPr>
                        <a:t>孩子上学方便</a:t>
                      </a: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方正兰亭纤黑_GBK" pitchFamily="2" charset="-122"/>
                        <a:ea typeface="方正兰亭纤黑_GBK" pitchFamily="2" charset="-122"/>
                      </a:endParaRP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方正兰亭纤黑_GBK" pitchFamily="2" charset="-122"/>
                          <a:ea typeface="方正兰亭纤黑_GBK" pitchFamily="2" charset="-122"/>
                        </a:rPr>
                        <a:t>周末过去住</a:t>
                      </a: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方正兰亭纤黑_GBK" pitchFamily="2" charset="-122"/>
                        <a:ea typeface="方正兰亭纤黑_GBK" pitchFamily="2" charset="-122"/>
                      </a:endParaRP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方正兰亭纤黑_GBK" pitchFamily="2" charset="-122"/>
                          <a:ea typeface="方正兰亭纤黑_GBK" pitchFamily="2" charset="-122"/>
                        </a:rPr>
                        <a:t>合计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方正兰亭纤黑_GBK" pitchFamily="2" charset="-122"/>
                        <a:ea typeface="方正兰亭纤黑_GBK" pitchFamily="2" charset="-122"/>
                      </a:endParaRP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73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方正兰亭纤黑_GBK" pitchFamily="2" charset="-122"/>
                          <a:ea typeface="方正兰亭纤黑_GBK" pitchFamily="2" charset="-122"/>
                        </a:rPr>
                        <a:t>人数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方正兰亭纤黑_GBK" pitchFamily="2" charset="-122"/>
                        <a:ea typeface="方正兰亭纤黑_GBK" pitchFamily="2" charset="-122"/>
                      </a:endParaRP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方正兰亭纤黑_GBK" pitchFamily="2" charset="-122"/>
                          <a:ea typeface="方正兰亭纤黑_GBK" pitchFamily="2" charset="-122"/>
                        </a:rPr>
                        <a:t>7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方正兰亭纤黑_GBK" pitchFamily="2" charset="-122"/>
                        <a:ea typeface="方正兰亭纤黑_GBK" pitchFamily="2" charset="-122"/>
                      </a:endParaRP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方正兰亭纤黑_GBK" pitchFamily="2" charset="-122"/>
                          <a:ea typeface="方正兰亭纤黑_GBK" pitchFamily="2" charset="-122"/>
                        </a:rPr>
                        <a:t>16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方正兰亭纤黑_GBK" pitchFamily="2" charset="-122"/>
                        <a:ea typeface="方正兰亭纤黑_GBK" pitchFamily="2" charset="-122"/>
                      </a:endParaRP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方正兰亭纤黑_GBK" pitchFamily="2" charset="-122"/>
                          <a:ea typeface="方正兰亭纤黑_GBK" pitchFamily="2" charset="-122"/>
                        </a:rPr>
                        <a:t>3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方正兰亭纤黑_GBK" pitchFamily="2" charset="-122"/>
                        <a:ea typeface="方正兰亭纤黑_GBK" pitchFamily="2" charset="-122"/>
                      </a:endParaRP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方正兰亭纤黑_GBK" pitchFamily="2" charset="-122"/>
                          <a:ea typeface="方正兰亭纤黑_GBK" pitchFamily="2" charset="-122"/>
                        </a:rPr>
                        <a:t>11</a:t>
                      </a:r>
                      <a:endParaRPr kumimoji="0" lang="en-US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方正兰亭纤黑_GBK" pitchFamily="2" charset="-122"/>
                        <a:ea typeface="方正兰亭纤黑_GBK" pitchFamily="2" charset="-122"/>
                      </a:endParaRP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方正兰亭纤黑_GBK" pitchFamily="2" charset="-122"/>
                          <a:ea typeface="方正兰亭纤黑_GBK" pitchFamily="2" charset="-122"/>
                        </a:rPr>
                        <a:t>12</a:t>
                      </a:r>
                      <a:endParaRPr kumimoji="0" lang="en-US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方正兰亭纤黑_GBK" pitchFamily="2" charset="-122"/>
                        <a:ea typeface="方正兰亭纤黑_GBK" pitchFamily="2" charset="-122"/>
                      </a:endParaRP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方正兰亭纤黑_GBK" pitchFamily="2" charset="-122"/>
                          <a:ea typeface="方正兰亭纤黑_GBK" pitchFamily="2" charset="-122"/>
                        </a:rPr>
                        <a:t>4</a:t>
                      </a:r>
                      <a:endParaRPr kumimoji="0" lang="en-US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方正兰亭纤黑_GBK" pitchFamily="2" charset="-122"/>
                        <a:ea typeface="方正兰亭纤黑_GBK" pitchFamily="2" charset="-122"/>
                      </a:endParaRP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方正兰亭纤黑_GBK" pitchFamily="2" charset="-122"/>
                          <a:ea typeface="方正兰亭纤黑_GBK" pitchFamily="2" charset="-122"/>
                        </a:rPr>
                        <a:t>7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方正兰亭纤黑_GBK" pitchFamily="2" charset="-122"/>
                        <a:ea typeface="方正兰亭纤黑_GBK" pitchFamily="2" charset="-122"/>
                      </a:endParaRP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方正兰亭纤黑_GBK" pitchFamily="2" charset="-122"/>
                          <a:ea typeface="方正兰亭纤黑_GBK" pitchFamily="2" charset="-122"/>
                        </a:rPr>
                        <a:t>5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方正兰亭纤黑_GBK" pitchFamily="2" charset="-122"/>
                        <a:ea typeface="方正兰亭纤黑_GBK" pitchFamily="2" charset="-122"/>
                      </a:endParaRP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方正兰亭纤黑_GBK" pitchFamily="2" charset="-122"/>
                          <a:ea typeface="方正兰亭纤黑_GBK" pitchFamily="2" charset="-122"/>
                        </a:rPr>
                        <a:t>1</a:t>
                      </a:r>
                      <a:endParaRPr kumimoji="0" lang="en-US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方正兰亭纤黑_GBK" pitchFamily="2" charset="-122"/>
                        <a:ea typeface="方正兰亭纤黑_GBK" pitchFamily="2" charset="-122"/>
                      </a:endParaRP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方正兰亭纤黑_GBK" pitchFamily="2" charset="-122"/>
                          <a:ea typeface="方正兰亭纤黑_GBK" pitchFamily="2" charset="-122"/>
                        </a:rPr>
                        <a:t>66</a:t>
                      </a:r>
                      <a:endParaRPr kumimoji="0" lang="en-US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方正兰亭纤黑_GBK" pitchFamily="2" charset="-122"/>
                        <a:ea typeface="方正兰亭纤黑_GBK" pitchFamily="2" charset="-122"/>
                      </a:endParaRP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35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方正兰亭纤黑_GBK" pitchFamily="2" charset="-122"/>
                          <a:ea typeface="方正兰亭纤黑_GBK" pitchFamily="2" charset="-122"/>
                        </a:rPr>
                        <a:t>所占比例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方正兰亭纤黑_GBK" pitchFamily="2" charset="-122"/>
                        <a:ea typeface="方正兰亭纤黑_GBK" pitchFamily="2" charset="-122"/>
                      </a:endParaRP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方正兰亭纤黑_GBK" pitchFamily="2" charset="-122"/>
                          <a:ea typeface="方正兰亭纤黑_GBK" pitchFamily="2" charset="-122"/>
                        </a:rPr>
                        <a:t>11%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方正兰亭纤黑_GBK" pitchFamily="2" charset="-122"/>
                        <a:ea typeface="方正兰亭纤黑_GBK" pitchFamily="2" charset="-122"/>
                      </a:endParaRP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方正兰亭纤黑_GBK" pitchFamily="2" charset="-122"/>
                          <a:ea typeface="方正兰亭纤黑_GBK" pitchFamily="2" charset="-122"/>
                        </a:rPr>
                        <a:t>23%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方正兰亭纤黑_GBK" pitchFamily="2" charset="-122"/>
                        <a:ea typeface="方正兰亭纤黑_GBK" pitchFamily="2" charset="-122"/>
                      </a:endParaRP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方正兰亭纤黑_GBK" pitchFamily="2" charset="-122"/>
                          <a:ea typeface="方正兰亭纤黑_GBK" pitchFamily="2" charset="-122"/>
                        </a:rPr>
                        <a:t>5%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方正兰亭纤黑_GBK" pitchFamily="2" charset="-122"/>
                        <a:ea typeface="方正兰亭纤黑_GBK" pitchFamily="2" charset="-122"/>
                      </a:endParaRP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方正兰亭纤黑_GBK" pitchFamily="2" charset="-122"/>
                          <a:ea typeface="方正兰亭纤黑_GBK" pitchFamily="2" charset="-122"/>
                        </a:rPr>
                        <a:t>17%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方正兰亭纤黑_GBK" pitchFamily="2" charset="-122"/>
                        <a:ea typeface="方正兰亭纤黑_GBK" pitchFamily="2" charset="-122"/>
                      </a:endParaRP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方正兰亭纤黑_GBK" pitchFamily="2" charset="-122"/>
                          <a:ea typeface="方正兰亭纤黑_GBK" pitchFamily="2" charset="-122"/>
                        </a:rPr>
                        <a:t>17%</a:t>
                      </a:r>
                      <a:endParaRPr kumimoji="0" lang="en-US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方正兰亭纤黑_GBK" pitchFamily="2" charset="-122"/>
                        <a:ea typeface="方正兰亭纤黑_GBK" pitchFamily="2" charset="-122"/>
                      </a:endParaRP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方正兰亭纤黑_GBK" pitchFamily="2" charset="-122"/>
                          <a:ea typeface="方正兰亭纤黑_GBK" pitchFamily="2" charset="-122"/>
                        </a:rPr>
                        <a:t>6%</a:t>
                      </a:r>
                      <a:endParaRPr kumimoji="0" lang="en-US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方正兰亭纤黑_GBK" pitchFamily="2" charset="-122"/>
                        <a:ea typeface="方正兰亭纤黑_GBK" pitchFamily="2" charset="-122"/>
                      </a:endParaRP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方正兰亭纤黑_GBK" pitchFamily="2" charset="-122"/>
                          <a:ea typeface="方正兰亭纤黑_GBK" pitchFamily="2" charset="-122"/>
                        </a:rPr>
                        <a:t>11%</a:t>
                      </a:r>
                      <a:endParaRPr kumimoji="0" lang="en-US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方正兰亭纤黑_GBK" pitchFamily="2" charset="-122"/>
                        <a:ea typeface="方正兰亭纤黑_GBK" pitchFamily="2" charset="-122"/>
                      </a:endParaRP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方正兰亭纤黑_GBK" pitchFamily="2" charset="-122"/>
                          <a:ea typeface="方正兰亭纤黑_GBK" pitchFamily="2" charset="-122"/>
                        </a:rPr>
                        <a:t>8%</a:t>
                      </a:r>
                      <a:endParaRPr kumimoji="0" lang="en-US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方正兰亭纤黑_GBK" pitchFamily="2" charset="-122"/>
                        <a:ea typeface="方正兰亭纤黑_GBK" pitchFamily="2" charset="-122"/>
                      </a:endParaRP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方正兰亭纤黑_GBK" pitchFamily="2" charset="-122"/>
                          <a:ea typeface="方正兰亭纤黑_GBK" pitchFamily="2" charset="-122"/>
                        </a:rPr>
                        <a:t>2%</a:t>
                      </a:r>
                      <a:endParaRPr kumimoji="0" lang="en-US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方正兰亭纤黑_GBK" pitchFamily="2" charset="-122"/>
                        <a:ea typeface="方正兰亭纤黑_GBK" pitchFamily="2" charset="-122"/>
                      </a:endParaRP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方正兰亭纤黑_GBK" pitchFamily="2" charset="-122"/>
                          <a:ea typeface="方正兰亭纤黑_GBK" pitchFamily="2" charset="-122"/>
                        </a:rPr>
                        <a:t>100%</a:t>
                      </a:r>
                      <a:endParaRPr kumimoji="0" lang="en-US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方正兰亭纤黑_GBK" pitchFamily="2" charset="-122"/>
                        <a:ea typeface="方正兰亭纤黑_GBK" pitchFamily="2" charset="-122"/>
                      </a:endParaRP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9453" name="Pictur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19963" y="4659313"/>
            <a:ext cx="1801812" cy="4699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" name="文本框 1"/>
          <p:cNvSpPr txBox="1"/>
          <p:nvPr/>
        </p:nvSpPr>
        <p:spPr>
          <a:xfrm>
            <a:off x="223838" y="257175"/>
            <a:ext cx="64611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kern="1200" cap="none" spc="0" normalizeH="0" baseline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特黑_GBK" pitchFamily="2" charset="-122"/>
                <a:ea typeface="方正兰亭特黑_GBK" pitchFamily="2" charset="-122"/>
                <a:cs typeface="+mn-cs"/>
              </a:rPr>
              <a:t>客户</a:t>
            </a:r>
            <a:endParaRPr kumimoji="0" lang="zh-CN" altLang="en-US" kern="1200" cap="none" spc="0" normalizeH="0" baseline="0" noProof="0" dirty="0">
              <a:solidFill>
                <a:schemeClr val="tx1">
                  <a:lumMod val="75000"/>
                  <a:lumOff val="25000"/>
                </a:schemeClr>
              </a:solidFill>
              <a:latin typeface="方正兰亭特黑_GBK" pitchFamily="2" charset="-122"/>
              <a:ea typeface="方正兰亭特黑_GBK" pitchFamily="2" charset="-122"/>
              <a:cs typeface="+mn-cs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957263" y="227013"/>
            <a:ext cx="0" cy="3698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6"/>
          <p:cNvSpPr txBox="1"/>
          <p:nvPr/>
        </p:nvSpPr>
        <p:spPr>
          <a:xfrm>
            <a:off x="1130300" y="257175"/>
            <a:ext cx="157003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kern="1200" cap="none" spc="0" normalizeH="0" baseline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纤黑_GBK" pitchFamily="2" charset="-122"/>
                <a:ea typeface="方正兰亭纤黑_GBK" pitchFamily="2" charset="-122"/>
                <a:cs typeface="+mn-cs"/>
              </a:rPr>
              <a:t>客户说什么？</a:t>
            </a:r>
            <a:endParaRPr kumimoji="0" lang="zh-CN" altLang="en-US" kern="1200" cap="none" spc="0" normalizeH="0" baseline="0" noProof="0" dirty="0">
              <a:solidFill>
                <a:schemeClr val="tx1">
                  <a:lumMod val="75000"/>
                  <a:lumOff val="25000"/>
                </a:schemeClr>
              </a:solidFill>
              <a:latin typeface="方正兰亭纤黑_GBK" pitchFamily="2" charset="-122"/>
              <a:ea typeface="方正兰亭纤黑_GBK" pitchFamily="2" charset="-122"/>
              <a:cs typeface="+mn-cs"/>
            </a:endParaRPr>
          </a:p>
        </p:txBody>
      </p:sp>
      <p:sp>
        <p:nvSpPr>
          <p:cNvPr id="39944" name="矩形 7"/>
          <p:cNvSpPr/>
          <p:nvPr/>
        </p:nvSpPr>
        <p:spPr>
          <a:xfrm>
            <a:off x="3744913" y="1851025"/>
            <a:ext cx="5364162" cy="215900"/>
          </a:xfrm>
          <a:prstGeom prst="rect">
            <a:avLst/>
          </a:prstGeom>
          <a:solidFill>
            <a:srgbClr val="C00000"/>
          </a:solidFill>
          <a:ln w="9525">
            <a:noFill/>
          </a:ln>
        </p:spPr>
        <p:txBody>
          <a:bodyPr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913130" eaLnBrk="1" hangingPunct="1">
              <a:spcBef>
                <a:spcPct val="0"/>
              </a:spcBef>
              <a:buFontTx/>
              <a:buNone/>
            </a:pPr>
            <a:endParaRPr lang="zh-CN" altLang="en-US" sz="1800" dirty="0">
              <a:latin typeface="方正兰亭纤黑_GBK" pitchFamily="2" charset="-122"/>
              <a:ea typeface="方正兰亭纤黑_GBK" pitchFamily="2" charset="-122"/>
            </a:endParaRPr>
          </a:p>
        </p:txBody>
      </p:sp>
      <p:sp>
        <p:nvSpPr>
          <p:cNvPr id="39945" name="矩形 5"/>
          <p:cNvSpPr/>
          <p:nvPr/>
        </p:nvSpPr>
        <p:spPr>
          <a:xfrm>
            <a:off x="230188" y="700088"/>
            <a:ext cx="3444875" cy="15684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3130" eaLnBrk="1" hangingPunct="1">
              <a:spcBef>
                <a:spcPct val="0"/>
              </a:spcBef>
              <a:buFontTx/>
              <a:buNone/>
            </a:pPr>
            <a:r>
              <a:rPr lang="zh-CN" altLang="en-US" sz="4800" dirty="0">
                <a:solidFill>
                  <a:srgbClr val="C00000"/>
                </a:solidFill>
                <a:latin typeface="方正兰亭特黑_GBK" pitchFamily="2" charset="-122"/>
                <a:ea typeface="方正兰亭特黑_GBK" pitchFamily="2" charset="-122"/>
              </a:rPr>
              <a:t>听！</a:t>
            </a:r>
            <a:endParaRPr lang="en-US" altLang="zh-CN" sz="4800" dirty="0">
              <a:solidFill>
                <a:srgbClr val="C00000"/>
              </a:solidFill>
              <a:latin typeface="方正兰亭特黑_GBK" pitchFamily="2" charset="-122"/>
              <a:ea typeface="方正兰亭特黑_GBK" pitchFamily="2" charset="-122"/>
            </a:endParaRPr>
          </a:p>
          <a:p>
            <a:pPr marL="0" lvl="0" indent="0" defTabSz="913130" eaLnBrk="1" hangingPunct="1">
              <a:spcBef>
                <a:spcPct val="0"/>
              </a:spcBef>
              <a:buFontTx/>
              <a:buNone/>
            </a:pPr>
            <a:r>
              <a:rPr lang="zh-CN" altLang="en-US" sz="4800" dirty="0">
                <a:solidFill>
                  <a:srgbClr val="C00000"/>
                </a:solidFill>
                <a:latin typeface="方正兰亭特黑_GBK" pitchFamily="2" charset="-122"/>
                <a:ea typeface="方正兰亭特黑_GBK" pitchFamily="2" charset="-122"/>
              </a:rPr>
              <a:t>客户在说话</a:t>
            </a:r>
            <a:r>
              <a:rPr lang="en-US" altLang="zh-CN" sz="4800" dirty="0">
                <a:solidFill>
                  <a:srgbClr val="C00000"/>
                </a:solidFill>
                <a:latin typeface="方正兰亭特黑_GBK" pitchFamily="2" charset="-122"/>
                <a:ea typeface="方正兰亭特黑_GBK" pitchFamily="2" charset="-122"/>
              </a:rPr>
              <a:t>!</a:t>
            </a:r>
            <a:endParaRPr lang="zh-CN" altLang="en-US" sz="4800" dirty="0"/>
          </a:p>
        </p:txBody>
      </p:sp>
      <p:sp>
        <p:nvSpPr>
          <p:cNvPr id="39946" name="矩形 6"/>
          <p:cNvSpPr/>
          <p:nvPr/>
        </p:nvSpPr>
        <p:spPr>
          <a:xfrm>
            <a:off x="3924300" y="555625"/>
            <a:ext cx="5616575" cy="1323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313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2400" dirty="0">
                <a:latin typeface="方正兰亭纤黑_GBK" pitchFamily="2" charset="-122"/>
                <a:ea typeface="方正兰亭纤黑_GBK" pitchFamily="2" charset="-122"/>
              </a:rPr>
              <a:t>对</a:t>
            </a:r>
            <a:r>
              <a:rPr lang="zh-CN" altLang="zh-CN" sz="2400" dirty="0">
                <a:latin typeface="方正兰亭纤黑_GBK" pitchFamily="2" charset="-122"/>
                <a:ea typeface="方正兰亭纤黑_GBK" pitchFamily="2" charset="-122"/>
              </a:rPr>
              <a:t>乡镇人群人性最根本的诉求追问</a:t>
            </a:r>
            <a:endParaRPr lang="en-US" altLang="zh-CN" sz="2400" dirty="0">
              <a:latin typeface="方正兰亭纤黑_GBK" pitchFamily="2" charset="-122"/>
              <a:ea typeface="方正兰亭纤黑_GBK" pitchFamily="2" charset="-122"/>
            </a:endParaRPr>
          </a:p>
          <a:p>
            <a:pPr marL="0" lvl="0" indent="0" defTabSz="91313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2400" dirty="0">
                <a:latin typeface="方正兰亭纤黑_GBK" pitchFamily="2" charset="-122"/>
                <a:ea typeface="方正兰亭纤黑_GBK" pitchFamily="2" charset="-122"/>
              </a:rPr>
              <a:t>          </a:t>
            </a:r>
            <a:r>
              <a:rPr lang="zh-CN" altLang="zh-CN" dirty="0">
                <a:latin typeface="方正兰亭特黑_GBK" pitchFamily="2" charset="-122"/>
                <a:ea typeface="方正兰亭特黑_GBK" pitchFamily="2" charset="-122"/>
              </a:rPr>
              <a:t>当初为何想买房？</a:t>
            </a:r>
            <a:endParaRPr lang="zh-CN" altLang="zh-CN" dirty="0">
              <a:latin typeface="方正兰亭特黑_GBK" pitchFamily="2" charset="-122"/>
              <a:ea typeface="方正兰亭特黑_GBK" pitchFamily="2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510088" y="2689225"/>
            <a:ext cx="5027612" cy="1322388"/>
            <a:chOff x="4510175" y="2688471"/>
            <a:chExt cx="5027613" cy="1323439"/>
          </a:xfrm>
        </p:grpSpPr>
        <p:sp>
          <p:nvSpPr>
            <p:cNvPr id="16" name="剪去单角的矩形 15"/>
            <p:cNvSpPr/>
            <p:nvPr/>
          </p:nvSpPr>
          <p:spPr>
            <a:xfrm flipH="1">
              <a:off x="5437275" y="2732956"/>
              <a:ext cx="3706813" cy="1258299"/>
            </a:xfrm>
            <a:prstGeom prst="snip1Rect">
              <a:avLst>
                <a:gd name="adj" fmla="val 23794"/>
              </a:avLst>
            </a:prstGeom>
            <a:solidFill>
              <a:srgbClr val="C00000"/>
            </a:solidFill>
          </p:spPr>
          <p:txBody>
            <a:bodyPr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方正兰亭纤黑_GBK" pitchFamily="2" charset="-122"/>
                <a:ea typeface="方正兰亭纤黑_GBK" pitchFamily="2" charset="-122"/>
                <a:cs typeface="+mn-cs"/>
              </a:endParaRPr>
            </a:p>
          </p:txBody>
        </p:sp>
        <p:sp>
          <p:nvSpPr>
            <p:cNvPr id="61453" name="矩形 8"/>
            <p:cNvSpPr/>
            <p:nvPr/>
          </p:nvSpPr>
          <p:spPr>
            <a:xfrm>
              <a:off x="4510175" y="2688471"/>
              <a:ext cx="5027613" cy="132343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defTabSz="913130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800" dirty="0">
                  <a:solidFill>
                    <a:schemeClr val="bg1"/>
                  </a:solidFill>
                  <a:latin typeface="方正兰亭特黑_GBK" pitchFamily="2" charset="-122"/>
                  <a:ea typeface="方正兰亭特黑_GBK" pitchFamily="2" charset="-122"/>
                </a:rPr>
                <a:t>        </a:t>
              </a:r>
              <a:r>
                <a:rPr lang="zh-CN" altLang="zh-CN" sz="2000" dirty="0">
                  <a:solidFill>
                    <a:schemeClr val="bg1"/>
                  </a:solidFill>
                  <a:latin typeface="方正兰亭特黑_GBK" pitchFamily="2" charset="-122"/>
                  <a:ea typeface="方正兰亭特黑_GBK" pitchFamily="2" charset="-122"/>
                </a:rPr>
                <a:t>客户</a:t>
              </a:r>
              <a:r>
                <a:rPr lang="zh-CN" altLang="en-US" sz="2000" dirty="0">
                  <a:solidFill>
                    <a:schemeClr val="bg1"/>
                  </a:solidFill>
                  <a:latin typeface="方正兰亭特黑_GBK" pitchFamily="2" charset="-122"/>
                  <a:ea typeface="方正兰亭特黑_GBK" pitchFamily="2" charset="-122"/>
                </a:rPr>
                <a:t>不是单一的群体</a:t>
              </a:r>
              <a:endParaRPr lang="en-US" altLang="zh-CN" sz="2000" dirty="0">
                <a:solidFill>
                  <a:schemeClr val="bg1"/>
                </a:solidFill>
                <a:latin typeface="方正兰亭特黑_GBK" pitchFamily="2" charset="-122"/>
                <a:ea typeface="方正兰亭特黑_GBK" pitchFamily="2" charset="-122"/>
              </a:endParaRPr>
            </a:p>
            <a:p>
              <a:pPr marL="0" lvl="0" indent="0" algn="ctr" defTabSz="913130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000" dirty="0">
                  <a:solidFill>
                    <a:schemeClr val="bg1"/>
                  </a:solidFill>
                  <a:latin typeface="方正兰亭特黑_GBK" pitchFamily="2" charset="-122"/>
                  <a:ea typeface="方正兰亭特黑_GBK" pitchFamily="2" charset="-122"/>
                </a:rPr>
                <a:t>           </a:t>
              </a:r>
              <a:r>
                <a:rPr lang="zh-CN" altLang="zh-CN" sz="2000" dirty="0">
                  <a:solidFill>
                    <a:schemeClr val="bg1"/>
                  </a:solidFill>
                  <a:latin typeface="方正兰亭特黑_GBK" pitchFamily="2" charset="-122"/>
                  <a:ea typeface="方正兰亭特黑_GBK" pitchFamily="2" charset="-122"/>
                </a:rPr>
                <a:t>必须抓住</a:t>
              </a:r>
              <a:r>
                <a:rPr lang="zh-CN" altLang="en-US" sz="2000" dirty="0">
                  <a:solidFill>
                    <a:schemeClr val="bg1"/>
                  </a:solidFill>
                  <a:latin typeface="方正兰亭特黑_GBK" pitchFamily="2" charset="-122"/>
                  <a:ea typeface="方正兰亭特黑_GBK" pitchFamily="2" charset="-122"/>
                </a:rPr>
                <a:t>所有群体</a:t>
              </a:r>
              <a:r>
                <a:rPr lang="zh-CN" altLang="zh-CN" sz="2000" dirty="0">
                  <a:solidFill>
                    <a:schemeClr val="bg1"/>
                  </a:solidFill>
                  <a:latin typeface="方正兰亭特黑_GBK" pitchFamily="2" charset="-122"/>
                  <a:ea typeface="方正兰亭特黑_GBK" pitchFamily="2" charset="-122"/>
                </a:rPr>
                <a:t>的</a:t>
              </a:r>
              <a:r>
                <a:rPr lang="en-US" altLang="zh-CN" sz="2000" dirty="0">
                  <a:solidFill>
                    <a:schemeClr val="bg1"/>
                  </a:solidFill>
                  <a:latin typeface="方正兰亭特黑_GBK" pitchFamily="2" charset="-122"/>
                  <a:ea typeface="方正兰亭特黑_GBK" pitchFamily="2" charset="-122"/>
                </a:rPr>
                <a:t> </a:t>
              </a:r>
              <a:endParaRPr lang="en-US" altLang="zh-CN" sz="2000" dirty="0">
                <a:solidFill>
                  <a:schemeClr val="bg1"/>
                </a:solidFill>
                <a:latin typeface="方正兰亭特黑_GBK" pitchFamily="2" charset="-122"/>
                <a:ea typeface="方正兰亭特黑_GBK" pitchFamily="2" charset="-122"/>
              </a:endParaRPr>
            </a:p>
            <a:p>
              <a:pPr marL="0" lvl="0" indent="0" algn="ctr" defTabSz="913130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000" dirty="0">
                  <a:solidFill>
                    <a:schemeClr val="bg1"/>
                  </a:solidFill>
                  <a:latin typeface="方正兰亭特黑_GBK" pitchFamily="2" charset="-122"/>
                  <a:ea typeface="方正兰亭特黑_GBK" pitchFamily="2" charset="-122"/>
                </a:rPr>
                <a:t>       </a:t>
              </a:r>
              <a:r>
                <a:rPr lang="zh-CN" altLang="zh-CN" dirty="0">
                  <a:solidFill>
                    <a:schemeClr val="bg1"/>
                  </a:solidFill>
                  <a:latin typeface="方正兰亭特黑_GBK" pitchFamily="2" charset="-122"/>
                  <a:ea typeface="方正兰亭特黑_GBK" pitchFamily="2" charset="-122"/>
                </a:rPr>
                <a:t>共性</a:t>
              </a:r>
              <a:endParaRPr lang="zh-CN" altLang="zh-CN" dirty="0">
                <a:solidFill>
                  <a:schemeClr val="bg1"/>
                </a:solidFill>
                <a:latin typeface="方正兰亭特黑_GBK" pitchFamily="2" charset="-122"/>
                <a:ea typeface="方正兰亭特黑_GBK" pitchFamily="2" charset="-122"/>
              </a:endParaRPr>
            </a:p>
          </p:txBody>
        </p:sp>
      </p:grpSp>
      <p:sp>
        <p:nvSpPr>
          <p:cNvPr id="61449" name="矩形 12"/>
          <p:cNvSpPr/>
          <p:nvPr/>
        </p:nvSpPr>
        <p:spPr>
          <a:xfrm>
            <a:off x="471488" y="7108825"/>
            <a:ext cx="4572000" cy="9223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313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zh-CN" sz="1800" dirty="0">
                <a:solidFill>
                  <a:schemeClr val="bg1"/>
                </a:solidFill>
                <a:latin typeface="方正兰亭纤黑_GBK" pitchFamily="2" charset="-122"/>
                <a:ea typeface="方正兰亭纤黑_GBK" pitchFamily="2" charset="-122"/>
              </a:rPr>
              <a:t>在严重同质化的市场中</a:t>
            </a:r>
            <a:endParaRPr lang="en-US" altLang="zh-CN" sz="1800" dirty="0">
              <a:solidFill>
                <a:schemeClr val="bg1"/>
              </a:solidFill>
              <a:latin typeface="方正兰亭纤黑_GBK" pitchFamily="2" charset="-122"/>
              <a:ea typeface="方正兰亭纤黑_GBK" pitchFamily="2" charset="-122"/>
            </a:endParaRPr>
          </a:p>
          <a:p>
            <a:pPr marL="0" lvl="0" indent="0" defTabSz="91313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zh-CN" sz="1800" dirty="0">
                <a:solidFill>
                  <a:schemeClr val="bg1"/>
                </a:solidFill>
                <a:latin typeface="方正兰亭纤黑_GBK" pitchFamily="2" charset="-122"/>
                <a:ea typeface="方正兰亭纤黑_GBK" pitchFamily="2" charset="-122"/>
              </a:rPr>
              <a:t>我们必须给客户解答一个问题</a:t>
            </a:r>
            <a:r>
              <a:rPr lang="zh-CN" altLang="en-US" sz="1800" dirty="0">
                <a:solidFill>
                  <a:schemeClr val="bg1"/>
                </a:solidFill>
                <a:latin typeface="方正兰亭纤黑_GBK" pitchFamily="2" charset="-122"/>
                <a:ea typeface="方正兰亭纤黑_GBK" pitchFamily="2" charset="-122"/>
              </a:rPr>
              <a:t>：</a:t>
            </a:r>
            <a:endParaRPr lang="zh-CN" altLang="zh-CN" sz="1800" dirty="0">
              <a:solidFill>
                <a:schemeClr val="bg1"/>
              </a:solidFill>
              <a:latin typeface="方正兰亭纤黑_GBK" pitchFamily="2" charset="-122"/>
              <a:ea typeface="方正兰亭纤黑_GBK" pitchFamily="2" charset="-122"/>
            </a:endParaRPr>
          </a:p>
        </p:txBody>
      </p:sp>
      <p:pic>
        <p:nvPicPr>
          <p:cNvPr id="39950" name="Picture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0188" y="2287588"/>
            <a:ext cx="5154612" cy="26685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51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9963" y="4659313"/>
            <a:ext cx="1801812" cy="4699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9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4" grpId="0" animBg="1"/>
      <p:bldP spid="39945" grpId="0"/>
      <p:bldP spid="3994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0963" name="矩形 2"/>
          <p:cNvSpPr/>
          <p:nvPr/>
        </p:nvSpPr>
        <p:spPr>
          <a:xfrm>
            <a:off x="1619250" y="1914525"/>
            <a:ext cx="7489825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3130" eaLnBrk="1" hangingPunct="1">
              <a:spcBef>
                <a:spcPct val="0"/>
              </a:spcBef>
              <a:buFontTx/>
              <a:buNone/>
            </a:pPr>
            <a:r>
              <a:rPr lang="en-US" altLang="zh-CN" sz="1800" dirty="0">
                <a:latin typeface="方正兰亭纤黑_GBK" pitchFamily="2" charset="-122"/>
                <a:ea typeface="方正兰亭纤黑_GBK" pitchFamily="2" charset="-122"/>
              </a:rPr>
              <a:t>——————</a:t>
            </a:r>
            <a:r>
              <a:rPr lang="zh-CN" altLang="en-US" sz="1800" dirty="0">
                <a:latin typeface="方正兰亭纤黑_GBK" pitchFamily="2" charset="-122"/>
                <a:ea typeface="方正兰亭纤黑_GBK" pitchFamily="2" charset="-122"/>
              </a:rPr>
              <a:t>客户</a:t>
            </a:r>
            <a:r>
              <a:rPr lang="zh-CN" altLang="zh-CN" sz="1800" dirty="0">
                <a:latin typeface="方正兰亭纤黑_GBK" pitchFamily="2" charset="-122"/>
                <a:ea typeface="方正兰亭纤黑_GBK" pitchFamily="2" charset="-122"/>
              </a:rPr>
              <a:t>渴望加入他们，找到组织，加入</a:t>
            </a:r>
            <a:r>
              <a:rPr lang="en-US" altLang="zh-CN" sz="1800" dirty="0">
                <a:latin typeface="方正兰亭纤黑_GBK" pitchFamily="2" charset="-122"/>
                <a:ea typeface="方正兰亭纤黑_GBK" pitchFamily="2" charset="-122"/>
              </a:rPr>
              <a:t>XXXX</a:t>
            </a:r>
            <a:r>
              <a:rPr lang="zh-CN" altLang="zh-CN" sz="1800" dirty="0">
                <a:latin typeface="方正兰亭纤黑_GBK" pitchFamily="2" charset="-122"/>
                <a:ea typeface="方正兰亭纤黑_GBK" pitchFamily="2" charset="-122"/>
              </a:rPr>
              <a:t>的生活符号！</a:t>
            </a:r>
            <a:endParaRPr lang="zh-CN" altLang="zh-CN" sz="1800" dirty="0">
              <a:latin typeface="方正兰亭纤黑_GBK" pitchFamily="2" charset="-122"/>
              <a:ea typeface="方正兰亭纤黑_GBK" pitchFamily="2" charset="-122"/>
            </a:endParaRPr>
          </a:p>
        </p:txBody>
      </p:sp>
      <p:sp>
        <p:nvSpPr>
          <p:cNvPr id="40964" name="矩形 3"/>
          <p:cNvSpPr/>
          <p:nvPr/>
        </p:nvSpPr>
        <p:spPr>
          <a:xfrm>
            <a:off x="179388" y="879475"/>
            <a:ext cx="7291387" cy="11080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3130" eaLnBrk="1" hangingPunct="1">
              <a:spcBef>
                <a:spcPct val="0"/>
              </a:spcBef>
              <a:buFontTx/>
              <a:buNone/>
            </a:pPr>
            <a:r>
              <a:rPr lang="zh-CN" altLang="zh-CN" b="1" dirty="0">
                <a:latin typeface="方正兰亭特黑_GBK" pitchFamily="2" charset="-122"/>
                <a:ea typeface="方正兰亭特黑_GBK" pitchFamily="2" charset="-122"/>
              </a:rPr>
              <a:t>这就是被归纳概括的</a:t>
            </a:r>
            <a:r>
              <a:rPr lang="zh-CN" altLang="en-US" sz="6600" b="1" dirty="0">
                <a:solidFill>
                  <a:srgbClr val="C00000"/>
                </a:solidFill>
                <a:latin typeface="方正兰亭特黑_GBK" pitchFamily="2" charset="-122"/>
                <a:ea typeface="方正兰亭特黑_GBK" pitchFamily="2" charset="-122"/>
              </a:rPr>
              <a:t>幸福</a:t>
            </a:r>
            <a:r>
              <a:rPr lang="zh-CN" altLang="zh-CN" sz="6600" b="1" dirty="0">
                <a:solidFill>
                  <a:srgbClr val="C00000"/>
                </a:solidFill>
                <a:latin typeface="方正兰亭特黑_GBK" pitchFamily="2" charset="-122"/>
                <a:ea typeface="方正兰亭特黑_GBK" pitchFamily="2" charset="-122"/>
              </a:rPr>
              <a:t>的家</a:t>
            </a:r>
            <a:endParaRPr lang="zh-CN" altLang="zh-CN" sz="6600" dirty="0">
              <a:solidFill>
                <a:srgbClr val="C00000"/>
              </a:solidFill>
              <a:latin typeface="方正兰亭特黑_GBK" pitchFamily="2" charset="-122"/>
              <a:ea typeface="方正兰亭特黑_GBK" pitchFamily="2" charset="-122"/>
            </a:endParaRPr>
          </a:p>
        </p:txBody>
      </p:sp>
      <p:sp>
        <p:nvSpPr>
          <p:cNvPr id="5" name="文本框 1"/>
          <p:cNvSpPr txBox="1"/>
          <p:nvPr/>
        </p:nvSpPr>
        <p:spPr>
          <a:xfrm>
            <a:off x="223838" y="257175"/>
            <a:ext cx="11080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kern="1200" cap="none" spc="0" normalizeH="0" baseline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特黑_GBK" pitchFamily="2" charset="-122"/>
                <a:ea typeface="方正兰亭特黑_GBK" pitchFamily="2" charset="-122"/>
                <a:cs typeface="+mn-cs"/>
              </a:rPr>
              <a:t>核心价值</a:t>
            </a:r>
            <a:endParaRPr kumimoji="0" lang="zh-CN" altLang="en-US" kern="1200" cap="none" spc="0" normalizeH="0" baseline="0" noProof="0" dirty="0">
              <a:solidFill>
                <a:schemeClr val="tx1">
                  <a:lumMod val="75000"/>
                  <a:lumOff val="25000"/>
                </a:schemeClr>
              </a:solidFill>
              <a:latin typeface="方正兰亭特黑_GBK" pitchFamily="2" charset="-122"/>
              <a:ea typeface="方正兰亭特黑_GBK" pitchFamily="2" charset="-122"/>
              <a:cs typeface="+mn-cs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1476375" y="227013"/>
            <a:ext cx="0" cy="3698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6"/>
          <p:cNvSpPr txBox="1"/>
          <p:nvPr/>
        </p:nvSpPr>
        <p:spPr>
          <a:xfrm>
            <a:off x="1649413" y="257175"/>
            <a:ext cx="11080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kern="1200" cap="none" spc="0" normalizeH="0" baseline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纤黑_GBK" pitchFamily="2" charset="-122"/>
                <a:ea typeface="方正兰亭纤黑_GBK" pitchFamily="2" charset="-122"/>
                <a:cs typeface="+mn-cs"/>
              </a:rPr>
              <a:t>推广定位</a:t>
            </a:r>
            <a:endParaRPr kumimoji="0" lang="zh-CN" altLang="en-US" kern="1200" cap="none" spc="0" normalizeH="0" baseline="0" noProof="0" dirty="0">
              <a:solidFill>
                <a:schemeClr val="tx1">
                  <a:lumMod val="75000"/>
                  <a:lumOff val="25000"/>
                </a:schemeClr>
              </a:solidFill>
              <a:latin typeface="方正兰亭纤黑_GBK" pitchFamily="2" charset="-122"/>
              <a:ea typeface="方正兰亭纤黑_GBK" pitchFamily="2" charset="-122"/>
              <a:cs typeface="+mn-cs"/>
            </a:endParaRPr>
          </a:p>
        </p:txBody>
      </p:sp>
      <p:sp>
        <p:nvSpPr>
          <p:cNvPr id="40968" name="矩形 1"/>
          <p:cNvSpPr/>
          <p:nvPr/>
        </p:nvSpPr>
        <p:spPr>
          <a:xfrm>
            <a:off x="1320800" y="2868613"/>
            <a:ext cx="5999163" cy="11080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3130" eaLnBrk="1" hangingPunct="1">
              <a:spcBef>
                <a:spcPct val="0"/>
              </a:spcBef>
              <a:buFontTx/>
              <a:buNone/>
            </a:pPr>
            <a:r>
              <a:rPr lang="zh-CN" altLang="zh-CN" sz="6600" b="1" dirty="0">
                <a:solidFill>
                  <a:srgbClr val="C00000"/>
                </a:solidFill>
                <a:latin typeface="方正兰亭纤黑_GBK" pitchFamily="2" charset="-122"/>
                <a:ea typeface="方正兰亭纤黑_GBK" pitchFamily="2" charset="-122"/>
              </a:rPr>
              <a:t>新</a:t>
            </a:r>
            <a:r>
              <a:rPr lang="en-US" altLang="zh-CN" sz="6600" b="1" dirty="0">
                <a:solidFill>
                  <a:srgbClr val="C00000"/>
                </a:solidFill>
                <a:latin typeface="方正兰亭纤黑_GBK" pitchFamily="2" charset="-122"/>
                <a:ea typeface="方正兰亭纤黑_GBK" pitchFamily="2" charset="-122"/>
              </a:rPr>
              <a:t>xxxxxxx</a:t>
            </a:r>
            <a:r>
              <a:rPr lang="zh-CN" altLang="zh-CN" sz="6600" b="1" dirty="0">
                <a:solidFill>
                  <a:srgbClr val="C00000"/>
                </a:solidFill>
                <a:latin typeface="方正兰亭纤黑_GBK" pitchFamily="2" charset="-122"/>
                <a:ea typeface="方正兰亭纤黑_GBK" pitchFamily="2" charset="-122"/>
              </a:rPr>
              <a:t>社区</a:t>
            </a:r>
            <a:endParaRPr lang="zh-CN" altLang="zh-CN" sz="6600" b="1" dirty="0">
              <a:solidFill>
                <a:srgbClr val="C00000"/>
              </a:solidFill>
              <a:latin typeface="方正兰亭纤黑_GBK" pitchFamily="2" charset="-122"/>
              <a:ea typeface="方正兰亭纤黑_GBK" pitchFamily="2" charset="-122"/>
            </a:endParaRPr>
          </a:p>
        </p:txBody>
      </p:sp>
      <p:sp>
        <p:nvSpPr>
          <p:cNvPr id="40969" name="矩形 8"/>
          <p:cNvSpPr/>
          <p:nvPr/>
        </p:nvSpPr>
        <p:spPr>
          <a:xfrm>
            <a:off x="412750" y="2500313"/>
            <a:ext cx="7993063" cy="107950"/>
          </a:xfrm>
          <a:prstGeom prst="rect">
            <a:avLst/>
          </a:prstGeom>
          <a:solidFill>
            <a:srgbClr val="C00000"/>
          </a:solidFill>
          <a:ln w="9525">
            <a:noFill/>
          </a:ln>
        </p:spPr>
        <p:txBody>
          <a:bodyPr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913130" eaLnBrk="1" hangingPunct="1">
              <a:spcBef>
                <a:spcPct val="0"/>
              </a:spcBef>
              <a:buFontTx/>
              <a:buNone/>
            </a:pPr>
            <a:endParaRPr lang="zh-CN" altLang="en-US" sz="1800" dirty="0">
              <a:latin typeface="方正兰亭纤黑_GBK" pitchFamily="2" charset="-122"/>
              <a:ea typeface="方正兰亭纤黑_GBK" pitchFamily="2" charset="-122"/>
            </a:endParaRPr>
          </a:p>
        </p:txBody>
      </p:sp>
      <p:sp>
        <p:nvSpPr>
          <p:cNvPr id="40970" name="矩形 9"/>
          <p:cNvSpPr/>
          <p:nvPr/>
        </p:nvSpPr>
        <p:spPr>
          <a:xfrm>
            <a:off x="423863" y="4192588"/>
            <a:ext cx="7993062" cy="107950"/>
          </a:xfrm>
          <a:prstGeom prst="rect">
            <a:avLst/>
          </a:prstGeom>
          <a:solidFill>
            <a:srgbClr val="C00000"/>
          </a:solidFill>
          <a:ln w="9525">
            <a:noFill/>
          </a:ln>
        </p:spPr>
        <p:txBody>
          <a:bodyPr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913130" eaLnBrk="1" hangingPunct="1">
              <a:spcBef>
                <a:spcPct val="0"/>
              </a:spcBef>
              <a:buFontTx/>
              <a:buNone/>
            </a:pPr>
            <a:endParaRPr lang="zh-CN" altLang="en-US" sz="1800" dirty="0">
              <a:latin typeface="方正兰亭纤黑_GBK" pitchFamily="2" charset="-122"/>
              <a:ea typeface="方正兰亭纤黑_GBK" pitchFamily="2" charset="-122"/>
            </a:endParaRPr>
          </a:p>
        </p:txBody>
      </p:sp>
      <p:pic>
        <p:nvPicPr>
          <p:cNvPr id="63498" name="Pictur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19963" y="4659313"/>
            <a:ext cx="1801812" cy="4699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6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6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10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10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37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8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/>
      <p:bldP spid="40964" grpId="0"/>
      <p:bldP spid="40968" grpId="0"/>
      <p:bldP spid="40969" grpId="0" animBg="1"/>
      <p:bldP spid="4097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38914" name="组合 1"/>
          <p:cNvGrpSpPr/>
          <p:nvPr/>
        </p:nvGrpSpPr>
        <p:grpSpPr>
          <a:xfrm>
            <a:off x="2252663" y="1606550"/>
            <a:ext cx="4608512" cy="1344613"/>
            <a:chOff x="2253230" y="1607180"/>
            <a:chExt cx="4608512" cy="1343871"/>
          </a:xfrm>
        </p:grpSpPr>
        <p:sp>
          <p:nvSpPr>
            <p:cNvPr id="38916" name="Text Box 2"/>
            <p:cNvSpPr txBox="1"/>
            <p:nvPr/>
          </p:nvSpPr>
          <p:spPr>
            <a:xfrm>
              <a:off x="2253230" y="2225773"/>
              <a:ext cx="4608512" cy="46666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defTabSz="913130"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 dirty="0">
                  <a:latin typeface="方正兰亭纤黑_GBK" pitchFamily="2" charset="-122"/>
                  <a:ea typeface="方正兰亭纤黑_GBK" pitchFamily="2" charset="-122"/>
                </a:rPr>
                <a:t>定位提案 </a:t>
              </a:r>
              <a:r>
                <a:rPr lang="en-US" altLang="zh-CN" sz="1800" dirty="0">
                  <a:latin typeface="方正兰亭纤黑_GBK" pitchFamily="2" charset="-122"/>
                  <a:ea typeface="方正兰亭纤黑_GBK" pitchFamily="2" charset="-122"/>
                </a:rPr>
                <a:t>&amp; </a:t>
              </a:r>
              <a:r>
                <a:rPr lang="zh-CN" altLang="en-US" sz="1800" dirty="0">
                  <a:latin typeface="方正兰亭纤黑_GBK" pitchFamily="2" charset="-122"/>
                  <a:ea typeface="方正兰亭纤黑_GBK" pitchFamily="2" charset="-122"/>
                </a:rPr>
                <a:t>广告推广</a:t>
              </a:r>
              <a:endParaRPr lang="zh-CN" altLang="en-US" sz="1800" dirty="0">
                <a:latin typeface="方正兰亭纤黑_GBK" pitchFamily="2" charset="-122"/>
                <a:ea typeface="方正兰亭纤黑_GBK" pitchFamily="2" charset="-122"/>
              </a:endParaRPr>
            </a:p>
          </p:txBody>
        </p:sp>
        <p:sp>
          <p:nvSpPr>
            <p:cNvPr id="38917" name="Text Box 3"/>
            <p:cNvSpPr txBox="1"/>
            <p:nvPr/>
          </p:nvSpPr>
          <p:spPr>
            <a:xfrm>
              <a:off x="2551757" y="2676414"/>
              <a:ext cx="4032250" cy="27463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defTabSz="913130" eaLnBrk="1" hangingPunct="1">
                <a:spcBef>
                  <a:spcPct val="0"/>
                </a:spcBef>
                <a:buFontTx/>
                <a:buNone/>
              </a:pPr>
              <a:r>
                <a:rPr lang="zh-CN" altLang="zh-CN" sz="1200" dirty="0">
                  <a:latin typeface="方正兰亭纤黑_GBK" pitchFamily="2" charset="-122"/>
                  <a:ea typeface="方正兰亭纤黑_GBK" pitchFamily="2" charset="-122"/>
                </a:rPr>
                <a:t>Positioning proposal &amp; advertising</a:t>
              </a:r>
              <a:endParaRPr lang="zh-CN" altLang="zh-CN" sz="1200" dirty="0">
                <a:latin typeface="方正兰亭纤黑_GBK" pitchFamily="2" charset="-122"/>
                <a:ea typeface="方正兰亭纤黑_GBK" pitchFamily="2" charset="-122"/>
              </a:endParaRPr>
            </a:p>
          </p:txBody>
        </p:sp>
        <p:sp>
          <p:nvSpPr>
            <p:cNvPr id="38918" name="矩形 2"/>
            <p:cNvSpPr/>
            <p:nvPr/>
          </p:nvSpPr>
          <p:spPr>
            <a:xfrm>
              <a:off x="3455262" y="1607180"/>
              <a:ext cx="2204450" cy="76901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defTabSz="913130"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dirty="0">
                  <a:latin typeface="方正兰亭特黑_GBK" pitchFamily="2" charset="-122"/>
                  <a:ea typeface="方正兰亭特黑_GBK" pitchFamily="2" charset="-122"/>
                </a:rPr>
                <a:t>【xxxx】</a:t>
              </a:r>
              <a:endParaRPr lang="zh-CN" altLang="en-US" dirty="0">
                <a:latin typeface="方正兰亭特黑_GBK" pitchFamily="2" charset="-122"/>
                <a:ea typeface="方正兰亭特黑_GBK" pitchFamily="2" charset="-122"/>
              </a:endParaRPr>
            </a:p>
          </p:txBody>
        </p:sp>
      </p:grpSp>
      <p:pic>
        <p:nvPicPr>
          <p:cNvPr id="38915" name="Pictur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19963" y="4659313"/>
            <a:ext cx="1801812" cy="4699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64514" name="TextBox 10"/>
          <p:cNvSpPr txBox="1"/>
          <p:nvPr/>
        </p:nvSpPr>
        <p:spPr>
          <a:xfrm>
            <a:off x="1914525" y="644525"/>
            <a:ext cx="5322888" cy="31543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913130" eaLnBrk="1" hangingPunct="1">
              <a:spcBef>
                <a:spcPct val="0"/>
              </a:spcBef>
              <a:buFontTx/>
              <a:buNone/>
            </a:pPr>
            <a:r>
              <a:rPr lang="zh-CN" altLang="en-US" sz="19900" dirty="0">
                <a:solidFill>
                  <a:schemeClr val="bg1"/>
                </a:solidFill>
                <a:latin typeface="方正兰亭特黑_GBK" pitchFamily="2" charset="-122"/>
                <a:ea typeface="方正兰亭特黑_GBK" pitchFamily="2" charset="-122"/>
              </a:rPr>
              <a:t>推广</a:t>
            </a:r>
            <a:endParaRPr lang="en-US" altLang="zh-CN" sz="19900" dirty="0">
              <a:solidFill>
                <a:schemeClr val="bg1"/>
              </a:solidFill>
              <a:latin typeface="方正兰亭特黑_GBK" pitchFamily="2" charset="-122"/>
              <a:ea typeface="方正兰亭特黑_GBK" pitchFamily="2" charset="-122"/>
            </a:endParaRPr>
          </a:p>
        </p:txBody>
      </p:sp>
      <p:sp>
        <p:nvSpPr>
          <p:cNvPr id="64515" name="矩形 11"/>
          <p:cNvSpPr/>
          <p:nvPr/>
        </p:nvSpPr>
        <p:spPr>
          <a:xfrm>
            <a:off x="600075" y="3305175"/>
            <a:ext cx="7980363" cy="13223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913130" eaLnBrk="1" hangingPunct="1">
              <a:spcBef>
                <a:spcPct val="0"/>
              </a:spcBef>
              <a:buFontTx/>
              <a:buNone/>
            </a:pPr>
            <a:r>
              <a:rPr lang="en-US" altLang="zh-CN" sz="8000" dirty="0">
                <a:solidFill>
                  <a:schemeClr val="bg1"/>
                </a:solidFill>
                <a:latin typeface="方正兰亭特黑_GBK" pitchFamily="2" charset="-122"/>
                <a:ea typeface="方正兰亭特黑_GBK" pitchFamily="2" charset="-122"/>
              </a:rPr>
              <a:t>SPREAD</a:t>
            </a:r>
            <a:endParaRPr lang="zh-CN" altLang="en-US" sz="2800" dirty="0">
              <a:solidFill>
                <a:schemeClr val="bg1"/>
              </a:solidFill>
              <a:latin typeface="方正兰亭特黑_GBK" pitchFamily="2" charset="-122"/>
              <a:ea typeface="方正兰亭特黑_GBK" pitchFamily="2" charset="-122"/>
            </a:endParaRPr>
          </a:p>
        </p:txBody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" name="文本框 1"/>
          <p:cNvSpPr txBox="1"/>
          <p:nvPr/>
        </p:nvSpPr>
        <p:spPr>
          <a:xfrm>
            <a:off x="223838" y="257175"/>
            <a:ext cx="11080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kern="1200" cap="none" spc="0" normalizeH="0" baseline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特黑_GBK" pitchFamily="2" charset="-122"/>
                <a:ea typeface="方正兰亭特黑_GBK" pitchFamily="2" charset="-122"/>
                <a:cs typeface="+mn-cs"/>
              </a:rPr>
              <a:t>核心价值</a:t>
            </a:r>
            <a:endParaRPr kumimoji="0" lang="zh-CN" altLang="en-US" kern="1200" cap="none" spc="0" normalizeH="0" baseline="0" noProof="0" dirty="0">
              <a:solidFill>
                <a:schemeClr val="tx1">
                  <a:lumMod val="75000"/>
                  <a:lumOff val="25000"/>
                </a:schemeClr>
              </a:solidFill>
              <a:latin typeface="方正兰亭特黑_GBK" pitchFamily="2" charset="-122"/>
              <a:ea typeface="方正兰亭特黑_GBK" pitchFamily="2" charset="-122"/>
              <a:cs typeface="+mn-cs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1476375" y="227013"/>
            <a:ext cx="0" cy="3698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6"/>
          <p:cNvSpPr txBox="1"/>
          <p:nvPr/>
        </p:nvSpPr>
        <p:spPr>
          <a:xfrm>
            <a:off x="1649413" y="257175"/>
            <a:ext cx="133826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kern="1200" cap="none" spc="0" normalizeH="0" baseline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纤黑_GBK" pitchFamily="2" charset="-122"/>
                <a:ea typeface="方正兰亭纤黑_GBK" pitchFamily="2" charset="-122"/>
                <a:cs typeface="+mn-cs"/>
              </a:rPr>
              <a:t>核心推广语</a:t>
            </a:r>
            <a:endParaRPr kumimoji="0" lang="zh-CN" altLang="en-US" kern="1200" cap="none" spc="0" normalizeH="0" baseline="0" noProof="0" dirty="0">
              <a:solidFill>
                <a:schemeClr val="tx1">
                  <a:lumMod val="75000"/>
                  <a:lumOff val="25000"/>
                </a:schemeClr>
              </a:solidFill>
              <a:latin typeface="方正兰亭纤黑_GBK" pitchFamily="2" charset="-122"/>
              <a:ea typeface="方正兰亭纤黑_GBK" pitchFamily="2" charset="-122"/>
              <a:cs typeface="+mn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33363" y="842963"/>
            <a:ext cx="8426450" cy="32004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方正兰亭特黑_GBK" pitchFamily="2" charset="-122"/>
                <a:ea typeface="方正兰亭特黑_GBK" pitchFamily="2" charset="-122"/>
                <a:cs typeface="+mn-cs"/>
              </a:rPr>
              <a:t>推广第一波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方正兰亭特黑_GBK" pitchFamily="2" charset="-122"/>
              <a:ea typeface="方正兰亭特黑_GBK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方正兰亭特黑_GBK" pitchFamily="2" charset="-122"/>
              <a:ea typeface="方正兰亭特黑_GBK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方正兰亭特黑_GBK" pitchFamily="2" charset="-122"/>
                <a:ea typeface="方正兰亭特黑_GBK" pitchFamily="2" charset="-122"/>
                <a:cs typeface="+mn-cs"/>
              </a:rPr>
              <a:t>你</a:t>
            </a:r>
            <a:r>
              <a:rPr kumimoji="0" lang="en-US" altLang="zh-CN" sz="13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方正兰亭特黑_GBK" pitchFamily="2" charset="-122"/>
                <a:ea typeface="方正兰亭特黑_GBK" pitchFamily="2" charset="-122"/>
                <a:cs typeface="+mn-cs"/>
              </a:rPr>
              <a:t>XXX</a:t>
            </a:r>
            <a:r>
              <a:rPr kumimoji="0" lang="zh-CN" altLang="en-US" sz="13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方正兰亭特黑_GBK" pitchFamily="2" charset="-122"/>
                <a:ea typeface="方正兰亭特黑_GBK" pitchFamily="2" charset="-122"/>
                <a:cs typeface="+mn-cs"/>
              </a:rPr>
              <a:t>？</a:t>
            </a:r>
            <a:endParaRPr kumimoji="0" lang="zh-CN" altLang="zh-CN" sz="13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方正兰亭特黑_GBK" pitchFamily="2" charset="-122"/>
              <a:ea typeface="方正兰亭特黑_GBK" pitchFamily="2" charset="-122"/>
              <a:cs typeface="+mn-cs"/>
            </a:endParaRPr>
          </a:p>
        </p:txBody>
      </p:sp>
      <p:pic>
        <p:nvPicPr>
          <p:cNvPr id="66566" name="Pictur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19963" y="4659313"/>
            <a:ext cx="1801812" cy="4699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  <p:bldLst>
      <p:bldP spid="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" name="文本框 1"/>
          <p:cNvSpPr txBox="1"/>
          <p:nvPr/>
        </p:nvSpPr>
        <p:spPr>
          <a:xfrm>
            <a:off x="223838" y="257175"/>
            <a:ext cx="11080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kern="1200" cap="none" spc="0" normalizeH="0" baseline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特黑_GBK" pitchFamily="2" charset="-122"/>
                <a:ea typeface="方正兰亭特黑_GBK" pitchFamily="2" charset="-122"/>
                <a:cs typeface="+mn-cs"/>
              </a:rPr>
              <a:t>核心价值</a:t>
            </a:r>
            <a:endParaRPr kumimoji="0" lang="zh-CN" altLang="en-US" kern="1200" cap="none" spc="0" normalizeH="0" baseline="0" noProof="0" dirty="0">
              <a:solidFill>
                <a:schemeClr val="tx1">
                  <a:lumMod val="75000"/>
                  <a:lumOff val="25000"/>
                </a:schemeClr>
              </a:solidFill>
              <a:latin typeface="方正兰亭特黑_GBK" pitchFamily="2" charset="-122"/>
              <a:ea typeface="方正兰亭特黑_GBK" pitchFamily="2" charset="-122"/>
              <a:cs typeface="+mn-cs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1476375" y="227013"/>
            <a:ext cx="0" cy="3698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6"/>
          <p:cNvSpPr txBox="1"/>
          <p:nvPr/>
        </p:nvSpPr>
        <p:spPr>
          <a:xfrm>
            <a:off x="1649413" y="257175"/>
            <a:ext cx="133826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kern="1200" cap="none" spc="0" normalizeH="0" baseline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纤黑_GBK" pitchFamily="2" charset="-122"/>
                <a:ea typeface="方正兰亭纤黑_GBK" pitchFamily="2" charset="-122"/>
                <a:cs typeface="+mn-cs"/>
              </a:rPr>
              <a:t>核心推广语</a:t>
            </a:r>
            <a:endParaRPr kumimoji="0" lang="zh-CN" altLang="en-US" kern="1200" cap="none" spc="0" normalizeH="0" baseline="0" noProof="0" dirty="0">
              <a:solidFill>
                <a:schemeClr val="tx1">
                  <a:lumMod val="75000"/>
                  <a:lumOff val="25000"/>
                </a:schemeClr>
              </a:solidFill>
              <a:latin typeface="方正兰亭纤黑_GBK" pitchFamily="2" charset="-122"/>
              <a:ea typeface="方正兰亭纤黑_GBK" pitchFamily="2" charset="-122"/>
              <a:cs typeface="+mn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33363" y="700088"/>
            <a:ext cx="7072313" cy="1416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方正兰亭特黑_GBK" pitchFamily="2" charset="-122"/>
                <a:ea typeface="方正兰亭特黑_GBK" pitchFamily="2" charset="-122"/>
                <a:cs typeface="+mn-cs"/>
              </a:rPr>
              <a:t>推广第二波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方正兰亭特黑_GBK" pitchFamily="2" charset="-122"/>
              <a:ea typeface="方正兰亭特黑_GBK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方正兰亭特黑_GBK" pitchFamily="2" charset="-122"/>
                <a:ea typeface="方正兰亭特黑_GBK" pitchFamily="2" charset="-122"/>
                <a:cs typeface="+mn-cs"/>
              </a:rPr>
              <a:t>有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方正兰亭特黑_GBK" pitchFamily="2" charset="-122"/>
                <a:ea typeface="方正兰亭特黑_GBK" pitchFamily="2" charset="-122"/>
                <a:cs typeface="+mn-cs"/>
              </a:rPr>
              <a:t>XXXXXXXXX</a:t>
            </a:r>
            <a:r>
              <a: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方正兰亭特黑_GBK" pitchFamily="2" charset="-122"/>
                <a:ea typeface="方正兰亭特黑_GBK" pitchFamily="2" charset="-122"/>
                <a:cs typeface="+mn-cs"/>
              </a:rPr>
              <a:t>！</a:t>
            </a:r>
            <a:endParaRPr kumimoji="0" lang="zh-CN" altLang="zh-CN" sz="115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方正兰亭特黑_GBK" pitchFamily="2" charset="-122"/>
              <a:ea typeface="方正兰亭特黑_GBK" pitchFamily="2" charset="-122"/>
              <a:cs typeface="+mn-cs"/>
            </a:endParaRPr>
          </a:p>
        </p:txBody>
      </p:sp>
      <p:pic>
        <p:nvPicPr>
          <p:cNvPr id="67590" name="Pictur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19963" y="4659313"/>
            <a:ext cx="1801812" cy="4699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  <p:bldLst>
      <p:bldP spid="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" name="文本框 1"/>
          <p:cNvSpPr txBox="1"/>
          <p:nvPr/>
        </p:nvSpPr>
        <p:spPr>
          <a:xfrm>
            <a:off x="223838" y="257175"/>
            <a:ext cx="11080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kern="1200" cap="none" spc="0" normalizeH="0" baseline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特黑_GBK" pitchFamily="2" charset="-122"/>
                <a:ea typeface="方正兰亭特黑_GBK" pitchFamily="2" charset="-122"/>
                <a:cs typeface="+mn-cs"/>
              </a:rPr>
              <a:t>核心价值</a:t>
            </a:r>
            <a:endParaRPr kumimoji="0" lang="zh-CN" altLang="en-US" kern="1200" cap="none" spc="0" normalizeH="0" baseline="0" noProof="0" dirty="0">
              <a:solidFill>
                <a:schemeClr val="tx1">
                  <a:lumMod val="75000"/>
                  <a:lumOff val="25000"/>
                </a:schemeClr>
              </a:solidFill>
              <a:latin typeface="方正兰亭特黑_GBK" pitchFamily="2" charset="-122"/>
              <a:ea typeface="方正兰亭特黑_GBK" pitchFamily="2" charset="-122"/>
              <a:cs typeface="+mn-cs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1476375" y="227013"/>
            <a:ext cx="0" cy="3698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6"/>
          <p:cNvSpPr txBox="1"/>
          <p:nvPr/>
        </p:nvSpPr>
        <p:spPr>
          <a:xfrm>
            <a:off x="1649413" y="257175"/>
            <a:ext cx="133826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kern="1200" cap="none" spc="0" normalizeH="0" baseline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纤黑_GBK" pitchFamily="2" charset="-122"/>
                <a:ea typeface="方正兰亭纤黑_GBK" pitchFamily="2" charset="-122"/>
                <a:cs typeface="+mn-cs"/>
              </a:rPr>
              <a:t>核心推广语</a:t>
            </a:r>
            <a:endParaRPr kumimoji="0" lang="zh-CN" altLang="en-US" kern="1200" cap="none" spc="0" normalizeH="0" baseline="0" noProof="0" dirty="0">
              <a:solidFill>
                <a:schemeClr val="tx1">
                  <a:lumMod val="75000"/>
                  <a:lumOff val="25000"/>
                </a:schemeClr>
              </a:solidFill>
              <a:latin typeface="方正兰亭纤黑_GBK" pitchFamily="2" charset="-122"/>
              <a:ea typeface="方正兰亭纤黑_GBK" pitchFamily="2" charset="-122"/>
              <a:cs typeface="+mn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33363" y="700088"/>
            <a:ext cx="7683500" cy="1416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方正兰亭特黑_GBK" pitchFamily="2" charset="-122"/>
                <a:ea typeface="方正兰亭特黑_GBK" pitchFamily="2" charset="-122"/>
                <a:cs typeface="+mn-cs"/>
              </a:rPr>
              <a:t>推广第三波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方正兰亭特黑_GBK" pitchFamily="2" charset="-122"/>
              <a:ea typeface="方正兰亭特黑_GBK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方正兰亭特黑_GBK" pitchFamily="2" charset="-122"/>
                <a:ea typeface="方正兰亭特黑_GBK" pitchFamily="2" charset="-122"/>
                <a:cs typeface="+mn-cs"/>
              </a:rPr>
              <a:t>我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方正兰亭特黑_GBK" pitchFamily="2" charset="-122"/>
                <a:ea typeface="方正兰亭特黑_GBK" pitchFamily="2" charset="-122"/>
                <a:cs typeface="+mn-cs"/>
              </a:rPr>
              <a:t>XXXXXXXXXX</a:t>
            </a:r>
            <a:r>
              <a: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方正兰亭特黑_GBK" pitchFamily="2" charset="-122"/>
                <a:ea typeface="方正兰亭特黑_GBK" pitchFamily="2" charset="-122"/>
                <a:cs typeface="+mn-cs"/>
              </a:rPr>
              <a:t>！</a:t>
            </a:r>
            <a:endParaRPr kumimoji="0" lang="zh-CN" altLang="zh-CN" sz="115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方正兰亭特黑_GBK" pitchFamily="2" charset="-122"/>
              <a:ea typeface="方正兰亭特黑_GBK" pitchFamily="2" charset="-122"/>
              <a:cs typeface="+mn-cs"/>
            </a:endParaRPr>
          </a:p>
        </p:txBody>
      </p:sp>
      <p:pic>
        <p:nvPicPr>
          <p:cNvPr id="68614" name="Pictur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19963" y="4659313"/>
            <a:ext cx="1801812" cy="4699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  <p:bldLst>
      <p:bldP spid="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69634" name="组合 1"/>
          <p:cNvGrpSpPr/>
          <p:nvPr/>
        </p:nvGrpSpPr>
        <p:grpSpPr>
          <a:xfrm>
            <a:off x="1187450" y="1422400"/>
            <a:ext cx="8483600" cy="2203450"/>
            <a:chOff x="1317898" y="2470931"/>
            <a:chExt cx="8482691" cy="2203721"/>
          </a:xfrm>
        </p:grpSpPr>
        <p:sp>
          <p:nvSpPr>
            <p:cNvPr id="7" name="圆角矩形 6"/>
            <p:cNvSpPr/>
            <p:nvPr/>
          </p:nvSpPr>
          <p:spPr>
            <a:xfrm>
              <a:off x="3549684" y="3409259"/>
              <a:ext cx="6250905" cy="32706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00B0F0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31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gradFill flip="none" rotWithShape="1">
                  <a:gsLst>
                    <a:gs pos="0">
                      <a:srgbClr val="FF05AC"/>
                    </a:gs>
                    <a:gs pos="100000">
                      <a:srgbClr val="00B0F0"/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69636" name="Picture 1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317898" y="2470931"/>
              <a:ext cx="2232248" cy="220372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3800482" y="3025037"/>
              <a:ext cx="4536589" cy="120029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defTabSz="913130" eaLnBrk="1" hangingPunct="1">
                <a:buClrTx/>
                <a:buSzTx/>
                <a:buFontTx/>
                <a:buNone/>
                <a:defRPr/>
              </a:pPr>
              <a:r>
                <a:rPr kumimoji="0" lang="en-US" altLang="zh-CN" sz="5400" b="1" kern="1200" cap="none" spc="0" normalizeH="0" baseline="0" noProof="0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Skycean</a:t>
              </a:r>
              <a:endParaRPr kumimoji="0" lang="en-US" altLang="zh-CN" sz="6600" b="1" kern="1200" cap="none" spc="0" normalizeH="0" baseline="0" noProof="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R="0" defTabSz="913130" eaLnBrk="1" hangingPunct="1">
                <a:buClrTx/>
                <a:buSzTx/>
                <a:buFontTx/>
                <a:buNone/>
                <a:defRPr/>
              </a:pPr>
              <a:endParaRPr kumimoji="0" lang="zh-CN" altLang="en-US" kern="1200" cap="none" spc="0" normalizeH="0" baseline="0" noProof="0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7144" y="-27146"/>
            <a:ext cx="9136856" cy="5170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/>
          </a:p>
        </p:txBody>
      </p:sp>
      <p:sp>
        <p:nvSpPr>
          <p:cNvPr id="7" name="矩形 6"/>
          <p:cNvSpPr/>
          <p:nvPr/>
        </p:nvSpPr>
        <p:spPr>
          <a:xfrm>
            <a:off x="476" y="1940243"/>
            <a:ext cx="9143524" cy="92821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1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10000+套</a:t>
            </a:r>
            <a:r>
              <a:rPr kumimoji="0" lang="zh-CN" altLang="en-US" sz="208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精品</a:t>
            </a:r>
            <a:r>
              <a:rPr kumimoji="0" lang="en-US" altLang="zh-CN" sz="208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08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085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08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en-US" altLang="zh-CN" sz="2080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2359" y="1050131"/>
            <a:ext cx="1878806" cy="5715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150394" y="3100864"/>
            <a:ext cx="2850356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24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24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24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24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9938" name="TextBox 1"/>
          <p:cNvSpPr txBox="1"/>
          <p:nvPr/>
        </p:nvSpPr>
        <p:spPr>
          <a:xfrm>
            <a:off x="1914525" y="644525"/>
            <a:ext cx="5322888" cy="31543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913130" eaLnBrk="1" hangingPunct="1">
              <a:spcBef>
                <a:spcPct val="0"/>
              </a:spcBef>
              <a:buFontTx/>
              <a:buNone/>
            </a:pPr>
            <a:r>
              <a:rPr lang="zh-CN" altLang="en-US" sz="19900" dirty="0">
                <a:solidFill>
                  <a:schemeClr val="bg1"/>
                </a:solidFill>
                <a:latin typeface="方正兰亭特黑_GBK" pitchFamily="2" charset="-122"/>
                <a:ea typeface="方正兰亭特黑_GBK" pitchFamily="2" charset="-122"/>
              </a:rPr>
              <a:t>市场</a:t>
            </a:r>
            <a:endParaRPr lang="en-US" altLang="zh-CN" sz="19900" dirty="0">
              <a:solidFill>
                <a:schemeClr val="bg1"/>
              </a:solidFill>
              <a:latin typeface="方正兰亭特黑_GBK" pitchFamily="2" charset="-122"/>
              <a:ea typeface="方正兰亭特黑_GBK" pitchFamily="2" charset="-122"/>
            </a:endParaRPr>
          </a:p>
        </p:txBody>
      </p:sp>
      <p:sp>
        <p:nvSpPr>
          <p:cNvPr id="39939" name="矩形 2"/>
          <p:cNvSpPr/>
          <p:nvPr/>
        </p:nvSpPr>
        <p:spPr>
          <a:xfrm>
            <a:off x="2065338" y="3244850"/>
            <a:ext cx="5172075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913130" eaLnBrk="1" hangingPunct="1">
              <a:spcBef>
                <a:spcPct val="0"/>
              </a:spcBef>
              <a:buFontTx/>
              <a:buNone/>
            </a:pPr>
            <a:r>
              <a:rPr lang="en-US" altLang="zh-CN" sz="7200" dirty="0">
                <a:solidFill>
                  <a:schemeClr val="bg1"/>
                </a:solidFill>
                <a:latin typeface="方正兰亭特黑_GBK" pitchFamily="2" charset="-122"/>
                <a:ea typeface="方正兰亭特黑_GBK" pitchFamily="2" charset="-122"/>
              </a:rPr>
              <a:t>MARKET</a:t>
            </a:r>
            <a:endParaRPr lang="zh-CN" altLang="en-US" sz="2800" dirty="0">
              <a:solidFill>
                <a:schemeClr val="bg1"/>
              </a:solidFill>
              <a:latin typeface="方正兰亭特黑_GBK" pitchFamily="2" charset="-122"/>
              <a:ea typeface="方正兰亭特黑_GBK" pitchFamily="2" charset="-122"/>
            </a:endParaRP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6" name="文本框 1"/>
          <p:cNvSpPr txBox="1"/>
          <p:nvPr/>
        </p:nvSpPr>
        <p:spPr>
          <a:xfrm>
            <a:off x="180975" y="257175"/>
            <a:ext cx="64611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kern="1200" cap="none" spc="0" normalizeH="0" baseline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特黑_GBK" pitchFamily="2" charset="-122"/>
                <a:ea typeface="方正兰亭特黑_GBK" pitchFamily="2" charset="-122"/>
                <a:cs typeface="+mn-cs"/>
              </a:rPr>
              <a:t>市场</a:t>
            </a:r>
            <a:endParaRPr kumimoji="0" lang="zh-CN" altLang="en-US" kern="1200" cap="none" spc="0" normalizeH="0" baseline="0" noProof="0" dirty="0">
              <a:solidFill>
                <a:schemeClr val="tx1">
                  <a:lumMod val="75000"/>
                  <a:lumOff val="25000"/>
                </a:schemeClr>
              </a:solidFill>
              <a:latin typeface="方正兰亭特黑_GBK" pitchFamily="2" charset="-122"/>
              <a:ea typeface="方正兰亭特黑_GBK" pitchFamily="2" charset="-122"/>
              <a:cs typeface="+mn-cs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971550" y="227013"/>
            <a:ext cx="0" cy="3698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6"/>
          <p:cNvSpPr txBox="1"/>
          <p:nvPr/>
        </p:nvSpPr>
        <p:spPr>
          <a:xfrm>
            <a:off x="1147763" y="257175"/>
            <a:ext cx="121761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kern="1200" cap="none" spc="0" normalizeH="0" baseline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纤黑_GBK" pitchFamily="2" charset="-122"/>
                <a:ea typeface="方正兰亭纤黑_GBK" pitchFamily="2" charset="-122"/>
                <a:cs typeface="+mn-cs"/>
              </a:rPr>
              <a:t>XX</a:t>
            </a:r>
            <a:r>
              <a:rPr kumimoji="0" lang="zh-CN" altLang="en-US" kern="1200" cap="none" spc="0" normalizeH="0" baseline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纤黑_GBK" pitchFamily="2" charset="-122"/>
                <a:ea typeface="方正兰亭纤黑_GBK" pitchFamily="2" charset="-122"/>
                <a:cs typeface="+mn-cs"/>
              </a:rPr>
              <a:t>区位图</a:t>
            </a:r>
            <a:endParaRPr kumimoji="0" lang="zh-CN" altLang="en-US" kern="1200" cap="none" spc="0" normalizeH="0" baseline="0" noProof="0" dirty="0">
              <a:solidFill>
                <a:schemeClr val="tx1">
                  <a:lumMod val="75000"/>
                  <a:lumOff val="25000"/>
                </a:schemeClr>
              </a:solidFill>
              <a:latin typeface="方正兰亭纤黑_GBK" pitchFamily="2" charset="-122"/>
              <a:ea typeface="方正兰亭纤黑_GBK" pitchFamily="2" charset="-122"/>
              <a:cs typeface="+mn-cs"/>
            </a:endParaRPr>
          </a:p>
        </p:txBody>
      </p:sp>
      <p:grpSp>
        <p:nvGrpSpPr>
          <p:cNvPr id="40965" name="组合 34"/>
          <p:cNvGrpSpPr/>
          <p:nvPr/>
        </p:nvGrpSpPr>
        <p:grpSpPr>
          <a:xfrm>
            <a:off x="1817688" y="700088"/>
            <a:ext cx="5256212" cy="3946525"/>
            <a:chOff x="323528" y="737643"/>
            <a:chExt cx="5256584" cy="3946930"/>
          </a:xfrm>
        </p:grpSpPr>
        <p:pic>
          <p:nvPicPr>
            <p:cNvPr id="40967" name="Picture 24" descr="夹江卫星地图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23528" y="771550"/>
              <a:ext cx="5256584" cy="3913023"/>
            </a:xfrm>
            <a:prstGeom prst="rect">
              <a:avLst/>
            </a:prstGeom>
            <a:noFill/>
            <a:ln w="25400" cap="flat" cmpd="sng">
              <a:solidFill>
                <a:srgbClr val="C00000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sp>
          <p:nvSpPr>
            <p:cNvPr id="40968" name="椭圆 2"/>
            <p:cNvSpPr/>
            <p:nvPr/>
          </p:nvSpPr>
          <p:spPr>
            <a:xfrm>
              <a:off x="1665829" y="2203469"/>
              <a:ext cx="956561" cy="956561"/>
            </a:xfrm>
            <a:prstGeom prst="ellipse">
              <a:avLst/>
            </a:prstGeom>
            <a:solidFill>
              <a:srgbClr val="C00000">
                <a:alpha val="50980"/>
              </a:srgbClr>
            </a:solidFill>
            <a:ln w="38100">
              <a:noFill/>
            </a:ln>
          </p:spPr>
          <p:txBody>
            <a:bodyPr anchor="ctr" anchorCtr="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defTabSz="913130" eaLnBrk="1" hangingPunct="1"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方正兰亭纤黑_GBK" pitchFamily="2" charset="-122"/>
                <a:ea typeface="方正兰亭纤黑_GBK" pitchFamily="2" charset="-122"/>
              </a:endParaRPr>
            </a:p>
          </p:txBody>
        </p:sp>
        <p:sp>
          <p:nvSpPr>
            <p:cNvPr id="40969" name="TextBox 3"/>
            <p:cNvSpPr txBox="1"/>
            <p:nvPr/>
          </p:nvSpPr>
          <p:spPr>
            <a:xfrm>
              <a:off x="1680377" y="2466285"/>
              <a:ext cx="1229877" cy="4309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defTabSz="913130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100" b="1" dirty="0">
                  <a:solidFill>
                    <a:srgbClr val="FFFF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商业生活区</a:t>
              </a:r>
              <a:endParaRPr lang="en-US" altLang="zh-CN" sz="11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lvl="0" indent="0" defTabSz="913130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100" b="1" dirty="0">
                  <a:solidFill>
                    <a:srgbClr val="FFFF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（老城区）</a:t>
              </a:r>
              <a:endParaRPr lang="zh-CN" altLang="en-US" sz="11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五角星 4"/>
            <p:cNvSpPr/>
            <p:nvPr/>
          </p:nvSpPr>
          <p:spPr>
            <a:xfrm>
              <a:off x="2012748" y="2884163"/>
              <a:ext cx="255605" cy="254026"/>
            </a:xfrm>
            <a:prstGeom prst="star5">
              <a:avLst/>
            </a:prstGeom>
            <a:solidFill>
              <a:schemeClr val="bg1"/>
            </a:solidFill>
          </p:spPr>
          <p:txBody>
            <a:bodyPr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方正兰亭纤黑_GBK" pitchFamily="2" charset="-122"/>
                <a:ea typeface="方正兰亭纤黑_GBK" pitchFamily="2" charset="-122"/>
                <a:cs typeface="+mn-cs"/>
              </a:endParaRPr>
            </a:p>
          </p:txBody>
        </p:sp>
        <p:sp>
          <p:nvSpPr>
            <p:cNvPr id="40971" name="椭圆 25"/>
            <p:cNvSpPr/>
            <p:nvPr/>
          </p:nvSpPr>
          <p:spPr>
            <a:xfrm>
              <a:off x="1298381" y="3099147"/>
              <a:ext cx="1530287" cy="1530287"/>
            </a:xfrm>
            <a:prstGeom prst="ellipse">
              <a:avLst/>
            </a:prstGeom>
            <a:solidFill>
              <a:srgbClr val="00B0F0">
                <a:alpha val="30196"/>
              </a:srgbClr>
            </a:solidFill>
            <a:ln w="38100">
              <a:noFill/>
            </a:ln>
          </p:spPr>
          <p:txBody>
            <a:bodyPr anchor="ctr" anchorCtr="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defTabSz="913130" eaLnBrk="1" hangingPunct="1"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方正兰亭纤黑_GBK" pitchFamily="2" charset="-122"/>
                <a:ea typeface="方正兰亭纤黑_GBK" pitchFamily="2" charset="-122"/>
              </a:endParaRPr>
            </a:p>
          </p:txBody>
        </p:sp>
        <p:sp>
          <p:nvSpPr>
            <p:cNvPr id="40972" name="椭圆 26"/>
            <p:cNvSpPr/>
            <p:nvPr/>
          </p:nvSpPr>
          <p:spPr>
            <a:xfrm>
              <a:off x="3100172" y="2477599"/>
              <a:ext cx="1083213" cy="1083213"/>
            </a:xfrm>
            <a:prstGeom prst="ellipse">
              <a:avLst/>
            </a:prstGeom>
            <a:solidFill>
              <a:srgbClr val="FFFF00">
                <a:alpha val="30196"/>
              </a:srgbClr>
            </a:solidFill>
            <a:ln w="38100">
              <a:noFill/>
            </a:ln>
          </p:spPr>
          <p:txBody>
            <a:bodyPr anchor="ctr" anchorCtr="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defTabSz="913130" eaLnBrk="1" hangingPunct="1"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方正兰亭纤黑_GBK" pitchFamily="2" charset="-122"/>
                <a:ea typeface="方正兰亭纤黑_GBK" pitchFamily="2" charset="-122"/>
              </a:endParaRPr>
            </a:p>
          </p:txBody>
        </p:sp>
        <p:sp>
          <p:nvSpPr>
            <p:cNvPr id="40973" name="椭圆 27"/>
            <p:cNvSpPr/>
            <p:nvPr/>
          </p:nvSpPr>
          <p:spPr>
            <a:xfrm>
              <a:off x="3707904" y="2960558"/>
              <a:ext cx="1440160" cy="1440160"/>
            </a:xfrm>
            <a:prstGeom prst="ellipse">
              <a:avLst/>
            </a:prstGeom>
            <a:solidFill>
              <a:srgbClr val="FFFF00">
                <a:alpha val="30196"/>
              </a:srgbClr>
            </a:solidFill>
            <a:ln w="38100">
              <a:noFill/>
            </a:ln>
          </p:spPr>
          <p:txBody>
            <a:bodyPr anchor="ctr" anchorCtr="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defTabSz="913130" eaLnBrk="1" hangingPunct="1"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方正兰亭纤黑_GBK" pitchFamily="2" charset="-122"/>
                <a:ea typeface="方正兰亭纤黑_GBK" pitchFamily="2" charset="-122"/>
              </a:endParaRPr>
            </a:p>
          </p:txBody>
        </p:sp>
        <p:sp>
          <p:nvSpPr>
            <p:cNvPr id="40974" name="椭圆 28"/>
            <p:cNvSpPr/>
            <p:nvPr/>
          </p:nvSpPr>
          <p:spPr>
            <a:xfrm>
              <a:off x="2970870" y="1131029"/>
              <a:ext cx="1124114" cy="1124114"/>
            </a:xfrm>
            <a:prstGeom prst="ellipse">
              <a:avLst/>
            </a:prstGeom>
            <a:solidFill>
              <a:srgbClr val="FFFF00">
                <a:alpha val="30196"/>
              </a:srgbClr>
            </a:solidFill>
            <a:ln w="38100">
              <a:noFill/>
            </a:ln>
          </p:spPr>
          <p:txBody>
            <a:bodyPr anchor="ctr" anchorCtr="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defTabSz="913130" eaLnBrk="1" hangingPunct="1"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方正兰亭纤黑_GBK" pitchFamily="2" charset="-122"/>
                <a:ea typeface="方正兰亭纤黑_GBK" pitchFamily="2" charset="-122"/>
              </a:endParaRPr>
            </a:p>
          </p:txBody>
        </p:sp>
        <p:sp>
          <p:nvSpPr>
            <p:cNvPr id="40975" name="椭圆 29"/>
            <p:cNvSpPr/>
            <p:nvPr/>
          </p:nvSpPr>
          <p:spPr>
            <a:xfrm>
              <a:off x="4019469" y="737643"/>
              <a:ext cx="1042020" cy="1042020"/>
            </a:xfrm>
            <a:prstGeom prst="ellipse">
              <a:avLst/>
            </a:prstGeom>
            <a:solidFill>
              <a:srgbClr val="FFFF00">
                <a:alpha val="30196"/>
              </a:srgbClr>
            </a:solidFill>
            <a:ln w="38100">
              <a:noFill/>
            </a:ln>
          </p:spPr>
          <p:txBody>
            <a:bodyPr anchor="ctr" anchorCtr="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defTabSz="913130" eaLnBrk="1" hangingPunct="1"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方正兰亭纤黑_GBK" pitchFamily="2" charset="-122"/>
                <a:ea typeface="方正兰亭纤黑_GBK" pitchFamily="2" charset="-122"/>
              </a:endParaRPr>
            </a:p>
          </p:txBody>
        </p:sp>
        <p:sp>
          <p:nvSpPr>
            <p:cNvPr id="9" name="泪滴形 8"/>
            <p:cNvSpPr/>
            <p:nvPr/>
          </p:nvSpPr>
          <p:spPr>
            <a:xfrm rot="7954883">
              <a:off x="2551740" y="2011745"/>
              <a:ext cx="141301" cy="139710"/>
            </a:xfrm>
            <a:prstGeom prst="teardrop">
              <a:avLst>
                <a:gd name="adj" fmla="val 172000"/>
              </a:avLst>
            </a:prstGeom>
            <a:solidFill>
              <a:schemeClr val="bg1"/>
            </a:solidFill>
          </p:spPr>
          <p:txBody>
            <a:bodyPr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方正兰亭纤黑_GBK" pitchFamily="2" charset="-122"/>
                <a:ea typeface="方正兰亭纤黑_GBK" pitchFamily="2" charset="-122"/>
                <a:cs typeface="+mn-cs"/>
              </a:endParaRPr>
            </a:p>
          </p:txBody>
        </p:sp>
        <p:sp>
          <p:nvSpPr>
            <p:cNvPr id="31" name="泪滴形 30"/>
            <p:cNvSpPr/>
            <p:nvPr/>
          </p:nvSpPr>
          <p:spPr>
            <a:xfrm rot="7954883">
              <a:off x="2766861" y="3609727"/>
              <a:ext cx="141302" cy="141298"/>
            </a:xfrm>
            <a:prstGeom prst="teardrop">
              <a:avLst>
                <a:gd name="adj" fmla="val 172000"/>
              </a:avLst>
            </a:prstGeom>
            <a:solidFill>
              <a:schemeClr val="bg1"/>
            </a:solidFill>
          </p:spPr>
          <p:txBody>
            <a:bodyPr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方正兰亭纤黑_GBK" pitchFamily="2" charset="-122"/>
                <a:ea typeface="方正兰亭纤黑_GBK" pitchFamily="2" charset="-122"/>
                <a:cs typeface="+mn-cs"/>
              </a:endParaRPr>
            </a:p>
          </p:txBody>
        </p:sp>
        <p:sp>
          <p:nvSpPr>
            <p:cNvPr id="32" name="泪滴形 31"/>
            <p:cNvSpPr/>
            <p:nvPr/>
          </p:nvSpPr>
          <p:spPr>
            <a:xfrm rot="7954883">
              <a:off x="2919272" y="3125490"/>
              <a:ext cx="141301" cy="141298"/>
            </a:xfrm>
            <a:prstGeom prst="teardrop">
              <a:avLst>
                <a:gd name="adj" fmla="val 172000"/>
              </a:avLst>
            </a:prstGeom>
            <a:solidFill>
              <a:schemeClr val="bg1"/>
            </a:solidFill>
          </p:spPr>
          <p:txBody>
            <a:bodyPr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方正兰亭纤黑_GBK" pitchFamily="2" charset="-122"/>
                <a:ea typeface="方正兰亭纤黑_GBK" pitchFamily="2" charset="-122"/>
                <a:cs typeface="+mn-cs"/>
              </a:endParaRPr>
            </a:p>
          </p:txBody>
        </p:sp>
        <p:sp>
          <p:nvSpPr>
            <p:cNvPr id="33" name="泪滴形 32"/>
            <p:cNvSpPr/>
            <p:nvPr/>
          </p:nvSpPr>
          <p:spPr>
            <a:xfrm rot="7954883">
              <a:off x="1969879" y="4330526"/>
              <a:ext cx="141302" cy="141298"/>
            </a:xfrm>
            <a:prstGeom prst="teardrop">
              <a:avLst>
                <a:gd name="adj" fmla="val 172000"/>
              </a:avLst>
            </a:prstGeom>
            <a:solidFill>
              <a:schemeClr val="bg1"/>
            </a:solidFill>
          </p:spPr>
          <p:txBody>
            <a:bodyPr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方正兰亭纤黑_GBK" pitchFamily="2" charset="-122"/>
                <a:ea typeface="方正兰亭纤黑_GBK" pitchFamily="2" charset="-122"/>
                <a:cs typeface="+mn-cs"/>
              </a:endParaRPr>
            </a:p>
          </p:txBody>
        </p:sp>
        <p:sp>
          <p:nvSpPr>
            <p:cNvPr id="34" name="泪滴形 33"/>
            <p:cNvSpPr/>
            <p:nvPr/>
          </p:nvSpPr>
          <p:spPr>
            <a:xfrm rot="7954883">
              <a:off x="3245526" y="2686501"/>
              <a:ext cx="141302" cy="139710"/>
            </a:xfrm>
            <a:prstGeom prst="teardrop">
              <a:avLst>
                <a:gd name="adj" fmla="val 172000"/>
              </a:avLst>
            </a:prstGeom>
            <a:solidFill>
              <a:schemeClr val="bg1"/>
            </a:solidFill>
          </p:spPr>
          <p:txBody>
            <a:bodyPr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方正兰亭纤黑_GBK" pitchFamily="2" charset="-122"/>
                <a:ea typeface="方正兰亭纤黑_GBK" pitchFamily="2" charset="-122"/>
                <a:cs typeface="+mn-cs"/>
              </a:endParaRPr>
            </a:p>
          </p:txBody>
        </p:sp>
      </p:grpSp>
      <p:pic>
        <p:nvPicPr>
          <p:cNvPr id="40966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9963" y="4659313"/>
            <a:ext cx="1801812" cy="4699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" name="矩形 9"/>
          <p:cNvSpPr/>
          <p:nvPr/>
        </p:nvSpPr>
        <p:spPr>
          <a:xfrm>
            <a:off x="-23812" y="2860675"/>
            <a:ext cx="9167812" cy="1079500"/>
          </a:xfrm>
          <a:prstGeom prst="rect">
            <a:avLst/>
          </a:prstGeom>
          <a:solidFill>
            <a:srgbClr val="C00000"/>
          </a:solidFill>
          <a:ln w="9525">
            <a:noFill/>
          </a:ln>
        </p:spPr>
        <p:txBody>
          <a:bodyPr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913130" eaLnBrk="1" hangingPunct="1">
              <a:spcBef>
                <a:spcPct val="0"/>
              </a:spcBef>
              <a:buFontTx/>
              <a:buNone/>
            </a:pPr>
            <a:endParaRPr lang="zh-CN" altLang="en-US" sz="1800" dirty="0">
              <a:latin typeface="方正兰亭纤黑_GBK" pitchFamily="2" charset="-122"/>
              <a:ea typeface="方正兰亭纤黑_GBK" pitchFamily="2" charset="-122"/>
            </a:endParaRPr>
          </a:p>
        </p:txBody>
      </p:sp>
      <p:sp>
        <p:nvSpPr>
          <p:cNvPr id="3" name="文本框 1"/>
          <p:cNvSpPr txBox="1"/>
          <p:nvPr/>
        </p:nvSpPr>
        <p:spPr>
          <a:xfrm>
            <a:off x="180975" y="257175"/>
            <a:ext cx="64611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kern="1200" cap="none" spc="0" normalizeH="0" baseline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特黑_GBK" pitchFamily="2" charset="-122"/>
                <a:ea typeface="方正兰亭特黑_GBK" pitchFamily="2" charset="-122"/>
                <a:cs typeface="+mn-cs"/>
              </a:rPr>
              <a:t>需求</a:t>
            </a:r>
            <a:endParaRPr kumimoji="0" lang="zh-CN" altLang="en-US" kern="1200" cap="none" spc="0" normalizeH="0" baseline="0" noProof="0" dirty="0">
              <a:solidFill>
                <a:schemeClr val="tx1">
                  <a:lumMod val="75000"/>
                  <a:lumOff val="25000"/>
                </a:schemeClr>
              </a:solidFill>
              <a:latin typeface="方正兰亭特黑_GBK" pitchFamily="2" charset="-122"/>
              <a:ea typeface="方正兰亭特黑_GBK" pitchFamily="2" charset="-122"/>
              <a:cs typeface="+mn-cs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971550" y="227013"/>
            <a:ext cx="0" cy="3698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6"/>
          <p:cNvSpPr txBox="1"/>
          <p:nvPr/>
        </p:nvSpPr>
        <p:spPr>
          <a:xfrm>
            <a:off x="1147763" y="257175"/>
            <a:ext cx="11080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kern="1200" cap="none" spc="0" normalizeH="0" baseline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纤黑_GBK" pitchFamily="2" charset="-122"/>
                <a:ea typeface="方正兰亭纤黑_GBK" pitchFamily="2" charset="-122"/>
                <a:cs typeface="+mn-cs"/>
              </a:rPr>
              <a:t>品牌愿景</a:t>
            </a:r>
            <a:endParaRPr kumimoji="0" lang="zh-CN" altLang="en-US" kern="1200" cap="none" spc="0" normalizeH="0" baseline="0" noProof="0" dirty="0">
              <a:solidFill>
                <a:schemeClr val="tx1">
                  <a:lumMod val="75000"/>
                  <a:lumOff val="25000"/>
                </a:schemeClr>
              </a:solidFill>
              <a:latin typeface="方正兰亭纤黑_GBK" pitchFamily="2" charset="-122"/>
              <a:ea typeface="方正兰亭纤黑_GBK" pitchFamily="2" charset="-122"/>
              <a:cs typeface="+mn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09563" y="3024188"/>
            <a:ext cx="8316912" cy="7699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3130" eaLnBrk="1" hangingPunct="1">
              <a:spcBef>
                <a:spcPct val="0"/>
              </a:spcBef>
              <a:buFontTx/>
              <a:buNone/>
            </a:pPr>
            <a:r>
              <a:rPr lang="en-US" altLang="zh-CN" sz="4400" dirty="0">
                <a:solidFill>
                  <a:schemeClr val="bg1"/>
                </a:solidFill>
                <a:latin typeface="方正兰亭纤黑_GBK" pitchFamily="2" charset="-122"/>
                <a:ea typeface="方正兰亭纤黑_GBK" pitchFamily="2" charset="-122"/>
              </a:rPr>
              <a:t> </a:t>
            </a:r>
            <a:r>
              <a:rPr lang="zh-CN" altLang="en-US" sz="4400" dirty="0">
                <a:solidFill>
                  <a:schemeClr val="bg1"/>
                </a:solidFill>
                <a:latin typeface="方正兰亭纤黑_GBK" pitchFamily="2" charset="-122"/>
                <a:ea typeface="方正兰亭纤黑_GBK" pitchFamily="2" charset="-122"/>
              </a:rPr>
              <a:t>打造</a:t>
            </a:r>
            <a:r>
              <a:rPr lang="zh-CN" altLang="zh-CN" sz="4400" dirty="0">
                <a:solidFill>
                  <a:schemeClr val="bg1"/>
                </a:solidFill>
                <a:latin typeface="方正兰亭纤黑_GBK" pitchFamily="2" charset="-122"/>
                <a:ea typeface="方正兰亭纤黑_GBK" pitchFamily="2" charset="-122"/>
              </a:rPr>
              <a:t>“不走寻常路”的品牌</a:t>
            </a:r>
            <a:r>
              <a:rPr lang="zh-CN" altLang="en-US" sz="4400" dirty="0">
                <a:solidFill>
                  <a:schemeClr val="bg1"/>
                </a:solidFill>
                <a:latin typeface="方正兰亭纤黑_GBK" pitchFamily="2" charset="-122"/>
                <a:ea typeface="方正兰亭纤黑_GBK" pitchFamily="2" charset="-122"/>
              </a:rPr>
              <a:t>风格</a:t>
            </a:r>
            <a:endParaRPr lang="zh-CN" altLang="zh-CN" sz="4400" dirty="0">
              <a:solidFill>
                <a:schemeClr val="bg1"/>
              </a:solidFill>
              <a:latin typeface="方正兰亭纤黑_GBK" pitchFamily="2" charset="-122"/>
              <a:ea typeface="方正兰亭纤黑_GBK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00088" y="1203325"/>
            <a:ext cx="8507413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方正兰亭特黑_GBK" pitchFamily="2" charset="-122"/>
                <a:ea typeface="方正兰亭特黑_GBK" pitchFamily="2" charset="-122"/>
                <a:cs typeface="+mn-cs"/>
              </a:rPr>
              <a:t>    </a:t>
            </a:r>
            <a:r>
              <a: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方正兰亭特黑_GBK" pitchFamily="2" charset="-122"/>
                <a:ea typeface="方正兰亭特黑_GBK" pitchFamily="2" charset="-122"/>
                <a:cs typeface="+mn-cs"/>
              </a:rPr>
              <a:t>我们需要的是</a:t>
            </a:r>
            <a:r>
              <a:rPr kumimoji="0" lang="zh-CN" altLang="en-US" sz="8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方正兰亭特黑_GBK" pitchFamily="2" charset="-122"/>
                <a:ea typeface="方正兰亭特黑_GBK" pitchFamily="2" charset="-122"/>
                <a:cs typeface="+mn-cs"/>
              </a:rPr>
              <a:t>什么？</a:t>
            </a:r>
            <a:endParaRPr kumimoji="0" lang="en-US" altLang="zh-CN" sz="8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方正兰亭特黑_GBK" pitchFamily="2" charset="-122"/>
              <a:ea typeface="方正兰亭特黑_GBK" pitchFamily="2" charset="-122"/>
              <a:cs typeface="+mn-cs"/>
            </a:endParaRPr>
          </a:p>
        </p:txBody>
      </p:sp>
      <p:sp>
        <p:nvSpPr>
          <p:cNvPr id="41992" name="矩形 7"/>
          <p:cNvSpPr/>
          <p:nvPr/>
        </p:nvSpPr>
        <p:spPr>
          <a:xfrm>
            <a:off x="531813" y="3506788"/>
            <a:ext cx="5984875" cy="865187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913130" eaLnBrk="1" hangingPunct="1">
              <a:spcBef>
                <a:spcPct val="0"/>
              </a:spcBef>
              <a:buFontTx/>
              <a:buNone/>
            </a:pPr>
            <a:endParaRPr lang="zh-CN" altLang="en-US" sz="1800" dirty="0">
              <a:latin typeface="方正兰亭纤黑_GBK" pitchFamily="2" charset="-122"/>
              <a:ea typeface="方正兰亭纤黑_GBK" pitchFamily="2" charset="-122"/>
            </a:endParaRPr>
          </a:p>
        </p:txBody>
      </p:sp>
      <p:sp>
        <p:nvSpPr>
          <p:cNvPr id="41993" name="矩形 8"/>
          <p:cNvSpPr/>
          <p:nvPr/>
        </p:nvSpPr>
        <p:spPr>
          <a:xfrm>
            <a:off x="684213" y="3003550"/>
            <a:ext cx="4270375" cy="1223963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913130" eaLnBrk="1" hangingPunct="1">
              <a:spcBef>
                <a:spcPct val="0"/>
              </a:spcBef>
              <a:buFontTx/>
              <a:buNone/>
            </a:pPr>
            <a:endParaRPr lang="zh-CN" altLang="en-US" sz="1800" dirty="0">
              <a:latin typeface="方正兰亭纤黑_GBK" pitchFamily="2" charset="-122"/>
              <a:ea typeface="方正兰亭纤黑_GBK" pitchFamily="2" charset="-122"/>
            </a:endParaRPr>
          </a:p>
        </p:txBody>
      </p:sp>
      <p:pic>
        <p:nvPicPr>
          <p:cNvPr id="41994" name="Pictur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19963" y="4659313"/>
            <a:ext cx="1801812" cy="4699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6" name="文本框 1"/>
          <p:cNvSpPr txBox="1"/>
          <p:nvPr/>
        </p:nvSpPr>
        <p:spPr>
          <a:xfrm>
            <a:off x="180975" y="257175"/>
            <a:ext cx="64611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kern="1200" cap="none" spc="0" normalizeH="0" baseline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特黑_GBK" pitchFamily="2" charset="-122"/>
                <a:ea typeface="方正兰亭特黑_GBK" pitchFamily="2" charset="-122"/>
                <a:cs typeface="+mn-cs"/>
              </a:rPr>
              <a:t>分析</a:t>
            </a:r>
            <a:endParaRPr kumimoji="0" lang="zh-CN" altLang="en-US" kern="1200" cap="none" spc="0" normalizeH="0" baseline="0" noProof="0" dirty="0">
              <a:solidFill>
                <a:schemeClr val="tx1">
                  <a:lumMod val="75000"/>
                  <a:lumOff val="25000"/>
                </a:schemeClr>
              </a:solidFill>
              <a:latin typeface="方正兰亭特黑_GBK" pitchFamily="2" charset="-122"/>
              <a:ea typeface="方正兰亭特黑_GBK" pitchFamily="2" charset="-122"/>
              <a:cs typeface="+mn-cs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971550" y="227013"/>
            <a:ext cx="0" cy="3698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6"/>
          <p:cNvSpPr txBox="1"/>
          <p:nvPr/>
        </p:nvSpPr>
        <p:spPr>
          <a:xfrm>
            <a:off x="1147763" y="257175"/>
            <a:ext cx="4144963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kern="1200" cap="none" spc="0" normalizeH="0" baseline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纤黑_GBK" pitchFamily="2" charset="-122"/>
                <a:ea typeface="方正兰亭纤黑_GBK" pitchFamily="2" charset="-122"/>
                <a:cs typeface="+mn-cs"/>
              </a:rPr>
              <a:t>推广重心在何方？</a:t>
            </a:r>
            <a:endParaRPr kumimoji="0" lang="zh-CN" altLang="en-US" kern="1200" cap="none" spc="0" normalizeH="0" baseline="0" noProof="0" dirty="0">
              <a:solidFill>
                <a:schemeClr val="tx1">
                  <a:lumMod val="75000"/>
                  <a:lumOff val="25000"/>
                </a:schemeClr>
              </a:solidFill>
              <a:latin typeface="方正兰亭纤黑_GBK" pitchFamily="2" charset="-122"/>
              <a:ea typeface="方正兰亭纤黑_GBK" pitchFamily="2" charset="-122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93700" y="1919288"/>
            <a:ext cx="4394200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方正兰亭纤黑_GBK" pitchFamily="2" charset="-122"/>
                <a:ea typeface="方正兰亭纤黑_GBK" pitchFamily="2" charset="-122"/>
                <a:cs typeface="+mn-cs"/>
              </a:rPr>
              <a:t>感染力、号召力</a:t>
            </a:r>
            <a:endParaRPr kumimoji="0" lang="zh-CN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方正兰亭纤黑_GBK" pitchFamily="2" charset="-122"/>
              <a:ea typeface="方正兰亭纤黑_GBK" pitchFamily="2" charset="-122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方正兰亭纤黑_GBK" pitchFamily="2" charset="-122"/>
                <a:ea typeface="方正兰亭纤黑_GBK" pitchFamily="2" charset="-122"/>
                <a:cs typeface="+mn-cs"/>
              </a:rPr>
              <a:t>崭新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方正兰亭纤黑_GBK" pitchFamily="2" charset="-122"/>
                <a:ea typeface="方正兰亭纤黑_GBK" pitchFamily="2" charset="-122"/>
                <a:cs typeface="+mn-cs"/>
              </a:rPr>
              <a:t>推广</a:t>
            </a: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方正兰亭纤黑_GBK" pitchFamily="2" charset="-122"/>
                <a:ea typeface="方正兰亭纤黑_GBK" pitchFamily="2" charset="-122"/>
                <a:cs typeface="+mn-cs"/>
              </a:rPr>
              <a:t>语言</a:t>
            </a:r>
            <a:endParaRPr kumimoji="0" lang="zh-CN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方正兰亭纤黑_GBK" pitchFamily="2" charset="-122"/>
              <a:ea typeface="方正兰亭纤黑_GBK" pitchFamily="2" charset="-122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方正兰亭纤黑_GBK" pitchFamily="2" charset="-122"/>
                <a:ea typeface="方正兰亭纤黑_GBK" pitchFamily="2" charset="-122"/>
                <a:cs typeface="+mn-cs"/>
              </a:rPr>
              <a:t>触动人心的感性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方正兰亭纤黑_GBK" pitchFamily="2" charset="-122"/>
                <a:ea typeface="方正兰亭纤黑_GBK" pitchFamily="2" charset="-122"/>
                <a:cs typeface="+mn-cs"/>
              </a:rPr>
              <a:t>表达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方正兰亭纤黑_GBK" pitchFamily="2" charset="-122"/>
              <a:ea typeface="方正兰亭纤黑_GBK" pitchFamily="2" charset="-122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方正兰亭纤黑_GBK" pitchFamily="2" charset="-122"/>
                <a:ea typeface="方正兰亭纤黑_GBK" pitchFamily="2" charset="-122"/>
                <a:cs typeface="+mn-cs"/>
              </a:rPr>
              <a:t>客户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方正兰亭纤黑_GBK" pitchFamily="2" charset="-122"/>
                <a:ea typeface="方正兰亭纤黑_GBK" pitchFamily="2" charset="-122"/>
                <a:cs typeface="+mn-cs"/>
              </a:rPr>
              <a:t>思维</a:t>
            </a: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方正兰亭纤黑_GBK" pitchFamily="2" charset="-122"/>
                <a:ea typeface="方正兰亭纤黑_GBK" pitchFamily="2" charset="-122"/>
                <a:cs typeface="+mn-cs"/>
              </a:rPr>
              <a:t>的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方正兰亭纤黑_GBK" pitchFamily="2" charset="-122"/>
                <a:ea typeface="方正兰亭纤黑_GBK" pitchFamily="2" charset="-122"/>
                <a:cs typeface="+mn-cs"/>
              </a:rPr>
              <a:t>导向</a:t>
            </a:r>
            <a:endParaRPr kumimoji="0" lang="zh-CN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方正兰亭纤黑_GBK" pitchFamily="2" charset="-122"/>
              <a:ea typeface="方正兰亭纤黑_GBK" pitchFamily="2" charset="-122"/>
              <a:cs typeface="+mn-cs"/>
            </a:endParaRPr>
          </a:p>
        </p:txBody>
      </p:sp>
      <p:sp>
        <p:nvSpPr>
          <p:cNvPr id="44038" name="矩形 3"/>
          <p:cNvSpPr/>
          <p:nvPr/>
        </p:nvSpPr>
        <p:spPr>
          <a:xfrm>
            <a:off x="952500" y="971550"/>
            <a:ext cx="2236788" cy="7080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3130" eaLnBrk="1" hangingPunct="1">
              <a:spcBef>
                <a:spcPct val="0"/>
              </a:spcBef>
              <a:buFontTx/>
              <a:buNone/>
            </a:pPr>
            <a:r>
              <a:rPr lang="zh-CN" altLang="en-US" sz="4000" dirty="0">
                <a:solidFill>
                  <a:srgbClr val="C00000"/>
                </a:solidFill>
                <a:latin typeface="方正兰亭特黑_GBK" pitchFamily="2" charset="-122"/>
                <a:ea typeface="方正兰亭特黑_GBK" pitchFamily="2" charset="-122"/>
              </a:rPr>
              <a:t>推广重心</a:t>
            </a:r>
            <a:endParaRPr lang="zh-CN" altLang="en-US" sz="4000" dirty="0">
              <a:solidFill>
                <a:srgbClr val="C00000"/>
              </a:solidFill>
              <a:latin typeface="方正兰亭特黑_GBK" pitchFamily="2" charset="-122"/>
              <a:ea typeface="方正兰亭特黑_GBK" pitchFamily="2" charset="-122"/>
            </a:endParaRPr>
          </a:p>
        </p:txBody>
      </p:sp>
      <p:sp>
        <p:nvSpPr>
          <p:cNvPr id="44039" name="矩形 23"/>
          <p:cNvSpPr/>
          <p:nvPr/>
        </p:nvSpPr>
        <p:spPr>
          <a:xfrm>
            <a:off x="3276600" y="1203325"/>
            <a:ext cx="5861050" cy="215900"/>
          </a:xfrm>
          <a:prstGeom prst="rect">
            <a:avLst/>
          </a:prstGeom>
          <a:solidFill>
            <a:srgbClr val="C00000"/>
          </a:solidFill>
          <a:ln w="9525">
            <a:noFill/>
          </a:ln>
        </p:spPr>
        <p:txBody>
          <a:bodyPr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913130" eaLnBrk="1" hangingPunct="1">
              <a:spcBef>
                <a:spcPct val="0"/>
              </a:spcBef>
              <a:buFontTx/>
              <a:buNone/>
            </a:pPr>
            <a:endParaRPr lang="zh-CN" altLang="en-US" sz="1800" dirty="0">
              <a:latin typeface="方正兰亭纤黑_GBK" pitchFamily="2" charset="-122"/>
              <a:ea typeface="方正兰亭纤黑_GBK" pitchFamily="2" charset="-122"/>
            </a:endParaRPr>
          </a:p>
        </p:txBody>
      </p:sp>
      <p:sp>
        <p:nvSpPr>
          <p:cNvPr id="44040" name="矩形 25"/>
          <p:cNvSpPr/>
          <p:nvPr/>
        </p:nvSpPr>
        <p:spPr>
          <a:xfrm>
            <a:off x="6350" y="1203325"/>
            <a:ext cx="792163" cy="215900"/>
          </a:xfrm>
          <a:prstGeom prst="rect">
            <a:avLst/>
          </a:prstGeom>
          <a:solidFill>
            <a:srgbClr val="C00000"/>
          </a:solidFill>
          <a:ln w="9525">
            <a:noFill/>
          </a:ln>
        </p:spPr>
        <p:txBody>
          <a:bodyPr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913130" eaLnBrk="1" hangingPunct="1">
              <a:spcBef>
                <a:spcPct val="0"/>
              </a:spcBef>
              <a:buFontTx/>
              <a:buNone/>
            </a:pPr>
            <a:endParaRPr lang="zh-CN" altLang="en-US" sz="1800" dirty="0">
              <a:latin typeface="方正兰亭纤黑_GBK" pitchFamily="2" charset="-122"/>
              <a:ea typeface="方正兰亭纤黑_GBK" pitchFamily="2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219700" y="2066925"/>
            <a:ext cx="4125913" cy="1930400"/>
            <a:chOff x="5219700" y="2067694"/>
            <a:chExt cx="4125913" cy="1930400"/>
          </a:xfrm>
        </p:grpSpPr>
        <p:grpSp>
          <p:nvGrpSpPr>
            <p:cNvPr id="44043" name="组合 32"/>
            <p:cNvGrpSpPr/>
            <p:nvPr/>
          </p:nvGrpSpPr>
          <p:grpSpPr>
            <a:xfrm>
              <a:off x="5724525" y="2154216"/>
              <a:ext cx="3621088" cy="1676400"/>
              <a:chOff x="5724128" y="2250912"/>
              <a:chExt cx="3622227" cy="1677083"/>
            </a:xfrm>
          </p:grpSpPr>
          <p:sp>
            <p:nvSpPr>
              <p:cNvPr id="30" name="剪去单角的矩形 29"/>
              <p:cNvSpPr/>
              <p:nvPr/>
            </p:nvSpPr>
            <p:spPr>
              <a:xfrm>
                <a:off x="5724128" y="2251703"/>
                <a:ext cx="3241107" cy="1677083"/>
              </a:xfrm>
              <a:prstGeom prst="snip1Rect">
                <a:avLst>
                  <a:gd name="adj" fmla="val 28784"/>
                </a:avLst>
              </a:prstGeom>
              <a:solidFill>
                <a:srgbClr val="C00000"/>
              </a:solidFill>
            </p:spPr>
            <p:txBody>
              <a:bodyPr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方正兰亭纤黑_GBK" pitchFamily="2" charset="-122"/>
                  <a:ea typeface="方正兰亭纤黑_GBK" pitchFamily="2" charset="-122"/>
                  <a:cs typeface="+mn-cs"/>
                </a:endParaRPr>
              </a:p>
            </p:txBody>
          </p:sp>
          <p:sp>
            <p:nvSpPr>
              <p:cNvPr id="44046" name="矩形 4"/>
              <p:cNvSpPr/>
              <p:nvPr/>
            </p:nvSpPr>
            <p:spPr>
              <a:xfrm>
                <a:off x="5925638" y="2427734"/>
                <a:ext cx="3420717" cy="132343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defTabSz="913130" eaLnBrk="1" hangingPunct="1">
                  <a:spcBef>
                    <a:spcPct val="0"/>
                  </a:spcBef>
                  <a:buFontTx/>
                  <a:buNone/>
                </a:pPr>
                <a:r>
                  <a:rPr lang="zh-CN" altLang="zh-CN" sz="4000" b="1" dirty="0">
                    <a:solidFill>
                      <a:schemeClr val="bg1"/>
                    </a:solidFill>
                    <a:latin typeface="方正兰亭纤黑_GBK" pitchFamily="2" charset="-122"/>
                    <a:ea typeface="方正兰亭纤黑_GBK" pitchFamily="2" charset="-122"/>
                  </a:rPr>
                  <a:t>不走寻常路</a:t>
                </a:r>
                <a:endParaRPr lang="en-US" altLang="zh-CN" sz="4000" b="1" dirty="0">
                  <a:solidFill>
                    <a:schemeClr val="bg1"/>
                  </a:solidFill>
                  <a:latin typeface="方正兰亭纤黑_GBK" pitchFamily="2" charset="-122"/>
                  <a:ea typeface="方正兰亭纤黑_GBK" pitchFamily="2" charset="-122"/>
                </a:endParaRPr>
              </a:p>
              <a:p>
                <a:pPr marL="0" lvl="0" indent="0" defTabSz="913130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CN" sz="4000" b="1" dirty="0">
                    <a:solidFill>
                      <a:schemeClr val="bg1"/>
                    </a:solidFill>
                    <a:latin typeface="方正兰亭纤黑_GBK" pitchFamily="2" charset="-122"/>
                    <a:ea typeface="方正兰亭纤黑_GBK" pitchFamily="2" charset="-122"/>
                  </a:rPr>
                  <a:t>  </a:t>
                </a:r>
                <a:r>
                  <a:rPr lang="zh-CN" altLang="zh-CN" sz="4000" dirty="0">
                    <a:solidFill>
                      <a:schemeClr val="bg1"/>
                    </a:solidFill>
                    <a:latin typeface="方正兰亭特黑_GBK" pitchFamily="2" charset="-122"/>
                    <a:ea typeface="方正兰亭特黑_GBK" pitchFamily="2" charset="-122"/>
                  </a:rPr>
                  <a:t>品牌</a:t>
                </a:r>
                <a:r>
                  <a:rPr lang="zh-CN" altLang="en-US" sz="4000" dirty="0">
                    <a:solidFill>
                      <a:schemeClr val="bg1"/>
                    </a:solidFill>
                    <a:latin typeface="方正兰亭特黑_GBK" pitchFamily="2" charset="-122"/>
                    <a:ea typeface="方正兰亭特黑_GBK" pitchFamily="2" charset="-122"/>
                  </a:rPr>
                  <a:t>风格</a:t>
                </a:r>
                <a:endParaRPr lang="zh-CN" altLang="zh-CN" sz="4000" dirty="0">
                  <a:solidFill>
                    <a:schemeClr val="bg1"/>
                  </a:solidFill>
                  <a:latin typeface="方正兰亭特黑_GBK" pitchFamily="2" charset="-122"/>
                  <a:ea typeface="方正兰亭特黑_GBK" pitchFamily="2" charset="-122"/>
                </a:endParaRPr>
              </a:p>
            </p:txBody>
          </p:sp>
        </p:grpSp>
        <p:cxnSp>
          <p:nvCxnSpPr>
            <p:cNvPr id="27" name="直接连接符 26"/>
            <p:cNvCxnSpPr/>
            <p:nvPr/>
          </p:nvCxnSpPr>
          <p:spPr>
            <a:xfrm>
              <a:off x="5219700" y="2067694"/>
              <a:ext cx="0" cy="193040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4042" name="Pictur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19963" y="4659313"/>
            <a:ext cx="1801812" cy="4699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6" name="文本框 1"/>
          <p:cNvSpPr txBox="1"/>
          <p:nvPr/>
        </p:nvSpPr>
        <p:spPr>
          <a:xfrm>
            <a:off x="180975" y="257175"/>
            <a:ext cx="64611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kern="1200" cap="none" spc="0" normalizeH="0" baseline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特黑_GBK" pitchFamily="2" charset="-122"/>
                <a:ea typeface="方正兰亭特黑_GBK" pitchFamily="2" charset="-122"/>
                <a:cs typeface="+mn-cs"/>
              </a:rPr>
              <a:t>分析</a:t>
            </a:r>
            <a:endParaRPr kumimoji="0" lang="zh-CN" altLang="en-US" kern="1200" cap="none" spc="0" normalizeH="0" baseline="0" noProof="0" dirty="0">
              <a:solidFill>
                <a:schemeClr val="tx1">
                  <a:lumMod val="75000"/>
                  <a:lumOff val="25000"/>
                </a:schemeClr>
              </a:solidFill>
              <a:latin typeface="方正兰亭特黑_GBK" pitchFamily="2" charset="-122"/>
              <a:ea typeface="方正兰亭特黑_GBK" pitchFamily="2" charset="-122"/>
              <a:cs typeface="+mn-cs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971550" y="227013"/>
            <a:ext cx="0" cy="3698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6"/>
          <p:cNvSpPr txBox="1"/>
          <p:nvPr/>
        </p:nvSpPr>
        <p:spPr>
          <a:xfrm>
            <a:off x="1147763" y="257175"/>
            <a:ext cx="4144963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kern="1200" cap="none" spc="0" normalizeH="0" baseline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纤黑_GBK" pitchFamily="2" charset="-122"/>
                <a:ea typeface="方正兰亭纤黑_GBK" pitchFamily="2" charset="-122"/>
                <a:cs typeface="+mn-cs"/>
              </a:rPr>
              <a:t>推广重心在何方？</a:t>
            </a:r>
            <a:endParaRPr kumimoji="0" lang="zh-CN" altLang="en-US" kern="1200" cap="none" spc="0" normalizeH="0" baseline="0" noProof="0" dirty="0">
              <a:solidFill>
                <a:schemeClr val="tx1">
                  <a:lumMod val="75000"/>
                  <a:lumOff val="25000"/>
                </a:schemeClr>
              </a:solidFill>
              <a:latin typeface="方正兰亭纤黑_GBK" pitchFamily="2" charset="-122"/>
              <a:ea typeface="方正兰亭纤黑_GBK" pitchFamily="2" charset="-122"/>
              <a:cs typeface="+mn-cs"/>
            </a:endParaRPr>
          </a:p>
        </p:txBody>
      </p:sp>
      <p:sp>
        <p:nvSpPr>
          <p:cNvPr id="45061" name="矩形 3"/>
          <p:cNvSpPr/>
          <p:nvPr/>
        </p:nvSpPr>
        <p:spPr>
          <a:xfrm>
            <a:off x="952500" y="971550"/>
            <a:ext cx="2236788" cy="7080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3130" eaLnBrk="1" hangingPunct="1">
              <a:spcBef>
                <a:spcPct val="0"/>
              </a:spcBef>
              <a:buFontTx/>
              <a:buNone/>
            </a:pPr>
            <a:r>
              <a:rPr lang="zh-CN" altLang="en-US" sz="4000" dirty="0">
                <a:solidFill>
                  <a:srgbClr val="C00000"/>
                </a:solidFill>
                <a:latin typeface="方正兰亭特黑_GBK" pitchFamily="2" charset="-122"/>
                <a:ea typeface="方正兰亭特黑_GBK" pitchFamily="2" charset="-122"/>
              </a:rPr>
              <a:t>推广重心</a:t>
            </a:r>
            <a:endParaRPr lang="zh-CN" altLang="en-US" sz="4000" dirty="0">
              <a:solidFill>
                <a:srgbClr val="C00000"/>
              </a:solidFill>
              <a:latin typeface="方正兰亭特黑_GBK" pitchFamily="2" charset="-122"/>
              <a:ea typeface="方正兰亭特黑_GBK" pitchFamily="2" charset="-122"/>
            </a:endParaRPr>
          </a:p>
        </p:txBody>
      </p:sp>
      <p:sp>
        <p:nvSpPr>
          <p:cNvPr id="45062" name="矩形 23"/>
          <p:cNvSpPr/>
          <p:nvPr/>
        </p:nvSpPr>
        <p:spPr>
          <a:xfrm>
            <a:off x="3276600" y="1203325"/>
            <a:ext cx="5861050" cy="215900"/>
          </a:xfrm>
          <a:prstGeom prst="rect">
            <a:avLst/>
          </a:prstGeom>
          <a:solidFill>
            <a:srgbClr val="C00000"/>
          </a:solidFill>
          <a:ln w="9525">
            <a:noFill/>
          </a:ln>
        </p:spPr>
        <p:txBody>
          <a:bodyPr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913130" eaLnBrk="1" hangingPunct="1">
              <a:spcBef>
                <a:spcPct val="0"/>
              </a:spcBef>
              <a:buFontTx/>
              <a:buNone/>
            </a:pPr>
            <a:endParaRPr lang="zh-CN" altLang="en-US" sz="1800" dirty="0">
              <a:latin typeface="方正兰亭纤黑_GBK" pitchFamily="2" charset="-122"/>
              <a:ea typeface="方正兰亭纤黑_GBK" pitchFamily="2" charset="-122"/>
            </a:endParaRPr>
          </a:p>
        </p:txBody>
      </p:sp>
      <p:sp>
        <p:nvSpPr>
          <p:cNvPr id="45063" name="矩形 25"/>
          <p:cNvSpPr/>
          <p:nvPr/>
        </p:nvSpPr>
        <p:spPr>
          <a:xfrm>
            <a:off x="6350" y="1203325"/>
            <a:ext cx="792163" cy="215900"/>
          </a:xfrm>
          <a:prstGeom prst="rect">
            <a:avLst/>
          </a:prstGeom>
          <a:solidFill>
            <a:srgbClr val="C00000"/>
          </a:solidFill>
          <a:ln w="9525">
            <a:noFill/>
          </a:ln>
        </p:spPr>
        <p:txBody>
          <a:bodyPr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913130" eaLnBrk="1" hangingPunct="1">
              <a:spcBef>
                <a:spcPct val="0"/>
              </a:spcBef>
              <a:buFontTx/>
              <a:buNone/>
            </a:pPr>
            <a:endParaRPr lang="zh-CN" altLang="en-US" sz="1800" dirty="0">
              <a:latin typeface="方正兰亭纤黑_GBK" pitchFamily="2" charset="-122"/>
              <a:ea typeface="方正兰亭纤黑_GBK" pitchFamily="2" charset="-122"/>
            </a:endParaRPr>
          </a:p>
        </p:txBody>
      </p:sp>
      <p:pic>
        <p:nvPicPr>
          <p:cNvPr id="32783" name="Picture 15" descr="http://img.ea3w.com/165_500x375/164103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84888" y="2020888"/>
            <a:ext cx="2533650" cy="1900237"/>
          </a:xfrm>
          <a:prstGeom prst="rect">
            <a:avLst/>
          </a:prstGeom>
          <a:noFill/>
          <a:ln w="25400" cap="flat" cmpd="sng">
            <a:solidFill>
              <a:srgbClr val="C0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32785" name="Picture 17" descr="http://i1.cvimage.cn/c/thump/2010/06/24/9b2f8af42363e4df466a9eb69e4fc811_3__337_100.jpg"/>
          <p:cNvPicPr>
            <a:picLocks noChangeAspect="1"/>
          </p:cNvPicPr>
          <p:nvPr/>
        </p:nvPicPr>
        <p:blipFill>
          <a:blip r:embed="rId2"/>
          <a:srcRect l="-742" r="742" b="22079"/>
          <a:stretch>
            <a:fillRect/>
          </a:stretch>
        </p:blipFill>
        <p:spPr>
          <a:xfrm>
            <a:off x="252413" y="1995488"/>
            <a:ext cx="2339975" cy="1936750"/>
          </a:xfrm>
          <a:prstGeom prst="rect">
            <a:avLst/>
          </a:prstGeom>
          <a:noFill/>
          <a:ln w="25400" cap="flat" cmpd="sng">
            <a:solidFill>
              <a:srgbClr val="C0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32098" name="Picture 2" descr="http://www.cuec.net.cn/uploadfiles/20102271414259487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113" y="2009775"/>
            <a:ext cx="2535237" cy="1922463"/>
          </a:xfrm>
          <a:prstGeom prst="rect">
            <a:avLst/>
          </a:prstGeom>
          <a:noFill/>
          <a:ln w="25400" cap="flat" cmpd="sng">
            <a:solidFill>
              <a:srgbClr val="C0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45067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9963" y="4659313"/>
            <a:ext cx="1801812" cy="4699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7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2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6082" name="矩形 12"/>
          <p:cNvSpPr/>
          <p:nvPr/>
        </p:nvSpPr>
        <p:spPr>
          <a:xfrm>
            <a:off x="-36512" y="1695450"/>
            <a:ext cx="5329237" cy="215900"/>
          </a:xfrm>
          <a:prstGeom prst="rect">
            <a:avLst/>
          </a:prstGeom>
          <a:solidFill>
            <a:srgbClr val="C00000"/>
          </a:solidFill>
          <a:ln w="9525">
            <a:noFill/>
          </a:ln>
        </p:spPr>
        <p:txBody>
          <a:bodyPr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913130" eaLnBrk="1" hangingPunct="1">
              <a:spcBef>
                <a:spcPct val="0"/>
              </a:spcBef>
              <a:buFontTx/>
              <a:buNone/>
            </a:pPr>
            <a:endParaRPr lang="zh-CN" altLang="en-US" sz="1800" dirty="0">
              <a:latin typeface="方正兰亭纤黑_GBK" pitchFamily="2" charset="-122"/>
              <a:ea typeface="方正兰亭纤黑_GBK" pitchFamily="2" charset="-122"/>
            </a:endParaRPr>
          </a:p>
        </p:txBody>
      </p:sp>
      <p:sp>
        <p:nvSpPr>
          <p:cNvPr id="3" name="文本框 1"/>
          <p:cNvSpPr txBox="1"/>
          <p:nvPr/>
        </p:nvSpPr>
        <p:spPr>
          <a:xfrm>
            <a:off x="180975" y="257175"/>
            <a:ext cx="64611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kern="1200" cap="none" spc="0" normalizeH="0" baseline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特黑_GBK" pitchFamily="2" charset="-122"/>
                <a:ea typeface="方正兰亭特黑_GBK" pitchFamily="2" charset="-122"/>
                <a:cs typeface="+mn-cs"/>
              </a:rPr>
              <a:t>品牌</a:t>
            </a:r>
            <a:endParaRPr kumimoji="0" lang="zh-CN" altLang="en-US" kern="1200" cap="none" spc="0" normalizeH="0" baseline="0" noProof="0" dirty="0">
              <a:solidFill>
                <a:schemeClr val="tx1">
                  <a:lumMod val="75000"/>
                  <a:lumOff val="25000"/>
                </a:schemeClr>
              </a:solidFill>
              <a:latin typeface="方正兰亭特黑_GBK" pitchFamily="2" charset="-122"/>
              <a:ea typeface="方正兰亭特黑_GBK" pitchFamily="2" charset="-122"/>
              <a:cs typeface="+mn-cs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971550" y="227013"/>
            <a:ext cx="0" cy="3698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6"/>
          <p:cNvSpPr txBox="1"/>
          <p:nvPr/>
        </p:nvSpPr>
        <p:spPr>
          <a:xfrm>
            <a:off x="1147763" y="257175"/>
            <a:ext cx="387826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kern="1200" cap="none" spc="0" normalizeH="0" baseline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纤黑_GBK" pitchFamily="2" charset="-122"/>
                <a:ea typeface="方正兰亭纤黑_GBK" pitchFamily="2" charset="-122"/>
                <a:cs typeface="+mn-cs"/>
              </a:rPr>
              <a:t>如何打造“不走寻常路”的品牌风格</a:t>
            </a:r>
            <a:endParaRPr kumimoji="0" lang="zh-CN" altLang="en-US" kern="1200" cap="none" spc="0" normalizeH="0" baseline="0" noProof="0" dirty="0">
              <a:solidFill>
                <a:schemeClr val="tx1">
                  <a:lumMod val="75000"/>
                  <a:lumOff val="25000"/>
                </a:schemeClr>
              </a:solidFill>
              <a:latin typeface="方正兰亭纤黑_GBK" pitchFamily="2" charset="-122"/>
              <a:ea typeface="方正兰亭纤黑_GBK" pitchFamily="2" charset="-122"/>
              <a:cs typeface="+mn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39750" y="949325"/>
            <a:ext cx="8507413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方正兰亭特黑_GBK" pitchFamily="2" charset="-122"/>
                <a:ea typeface="方正兰亭特黑_GBK" pitchFamily="2" charset="-122"/>
                <a:cs typeface="+mn-cs"/>
              </a:rPr>
              <a:t>How</a:t>
            </a:r>
            <a:r>
              <a:rPr kumimoji="0" lang="zh-CN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方正兰亭特黑_GBK" pitchFamily="2" charset="-122"/>
                <a:ea typeface="方正兰亭特黑_GBK" pitchFamily="2" charset="-122"/>
                <a:cs typeface="+mn-cs"/>
              </a:rPr>
              <a:t> </a:t>
            </a: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方正兰亭特黑_GBK" pitchFamily="2" charset="-122"/>
                <a:ea typeface="方正兰亭特黑_GBK" pitchFamily="2" charset="-122"/>
                <a:cs typeface="+mn-cs"/>
              </a:rPr>
              <a:t>to do it</a:t>
            </a:r>
            <a:endParaRPr kumimoji="0" lang="en-US" altLang="zh-CN" sz="8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方正兰亭特黑_GBK" pitchFamily="2" charset="-122"/>
              <a:ea typeface="方正兰亭特黑_GBK" pitchFamily="2" charset="-122"/>
              <a:cs typeface="+mn-cs"/>
            </a:endParaRPr>
          </a:p>
        </p:txBody>
      </p:sp>
      <p:sp>
        <p:nvSpPr>
          <p:cNvPr id="46087" name="矩形 13"/>
          <p:cNvSpPr/>
          <p:nvPr/>
        </p:nvSpPr>
        <p:spPr>
          <a:xfrm>
            <a:off x="5318125" y="484188"/>
            <a:ext cx="1658938" cy="18621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3130" eaLnBrk="1" hangingPunct="1">
              <a:spcBef>
                <a:spcPct val="0"/>
              </a:spcBef>
              <a:buFontTx/>
              <a:buNone/>
            </a:pPr>
            <a:r>
              <a:rPr lang="zh-CN" altLang="en-US" sz="11500" dirty="0">
                <a:solidFill>
                  <a:srgbClr val="C00000"/>
                </a:solidFill>
                <a:latin typeface="方正兰亭特黑_GBK" pitchFamily="2" charset="-122"/>
                <a:ea typeface="方正兰亭特黑_GBK" pitchFamily="2" charset="-122"/>
              </a:rPr>
              <a:t>？</a:t>
            </a:r>
            <a:endParaRPr lang="zh-CN" altLang="en-US" sz="11500" dirty="0"/>
          </a:p>
        </p:txBody>
      </p:sp>
      <p:sp>
        <p:nvSpPr>
          <p:cNvPr id="46088" name="矩形 14"/>
          <p:cNvSpPr/>
          <p:nvPr/>
        </p:nvSpPr>
        <p:spPr>
          <a:xfrm>
            <a:off x="6465888" y="1695450"/>
            <a:ext cx="2714625" cy="228600"/>
          </a:xfrm>
          <a:prstGeom prst="rect">
            <a:avLst/>
          </a:prstGeom>
          <a:solidFill>
            <a:srgbClr val="C00000"/>
          </a:solidFill>
          <a:ln w="9525">
            <a:noFill/>
          </a:ln>
        </p:spPr>
        <p:txBody>
          <a:bodyPr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913130" eaLnBrk="1" hangingPunct="1">
              <a:spcBef>
                <a:spcPct val="0"/>
              </a:spcBef>
              <a:buFontTx/>
              <a:buNone/>
            </a:pPr>
            <a:endParaRPr lang="zh-CN" altLang="en-US" sz="1800" dirty="0">
              <a:latin typeface="方正兰亭纤黑_GBK" pitchFamily="2" charset="-122"/>
              <a:ea typeface="方正兰亭纤黑_GBK" pitchFamily="2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-11112" y="2054225"/>
            <a:ext cx="8753475" cy="3240088"/>
            <a:chOff x="-11113" y="2054225"/>
            <a:chExt cx="8754006" cy="3239315"/>
          </a:xfrm>
        </p:grpSpPr>
        <p:sp>
          <p:nvSpPr>
            <p:cNvPr id="46091" name="矩形 7"/>
            <p:cNvSpPr/>
            <p:nvPr/>
          </p:nvSpPr>
          <p:spPr>
            <a:xfrm>
              <a:off x="531813" y="3722688"/>
              <a:ext cx="5984875" cy="86518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defTabSz="913130" eaLnBrk="1" hangingPunct="1"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方正兰亭纤黑_GBK" pitchFamily="2" charset="-122"/>
                <a:ea typeface="方正兰亭纤黑_GBK" pitchFamily="2" charset="-122"/>
              </a:endParaRPr>
            </a:p>
          </p:txBody>
        </p:sp>
        <p:sp>
          <p:nvSpPr>
            <p:cNvPr id="46092" name="矩形 8"/>
            <p:cNvSpPr/>
            <p:nvPr/>
          </p:nvSpPr>
          <p:spPr>
            <a:xfrm>
              <a:off x="684213" y="3219450"/>
              <a:ext cx="4270375" cy="122396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defTabSz="913130" eaLnBrk="1" hangingPunct="1"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方正兰亭纤黑_GBK" pitchFamily="2" charset="-122"/>
                <a:ea typeface="方正兰亭纤黑_GBK" pitchFamily="2" charset="-122"/>
              </a:endParaRPr>
            </a:p>
          </p:txBody>
        </p:sp>
        <p:grpSp>
          <p:nvGrpSpPr>
            <p:cNvPr id="46093" name="组合 1"/>
            <p:cNvGrpSpPr/>
            <p:nvPr/>
          </p:nvGrpSpPr>
          <p:grpSpPr>
            <a:xfrm>
              <a:off x="-11113" y="2054225"/>
              <a:ext cx="7602538" cy="2677017"/>
              <a:chOff x="-11113" y="2054225"/>
              <a:chExt cx="7602538" cy="2677017"/>
            </a:xfrm>
          </p:grpSpPr>
          <p:sp>
            <p:nvSpPr>
              <p:cNvPr id="46095" name="矩形 15"/>
              <p:cNvSpPr/>
              <p:nvPr/>
            </p:nvSpPr>
            <p:spPr>
              <a:xfrm>
                <a:off x="-11113" y="2192338"/>
                <a:ext cx="7339013" cy="2493962"/>
              </a:xfrm>
              <a:custGeom>
                <a:avLst/>
                <a:gdLst/>
                <a:ahLst/>
                <a:cxnLst>
                  <a:cxn ang="0">
                    <a:pos x="0" y="48142"/>
                  </a:cxn>
                  <a:cxn ang="0">
                    <a:pos x="5967425" y="0"/>
                  </a:cxn>
                  <a:cxn ang="0">
                    <a:pos x="7339025" y="8595368"/>
                  </a:cxn>
                  <a:cxn ang="0">
                    <a:pos x="0" y="8595368"/>
                  </a:cxn>
                  <a:cxn ang="0">
                    <a:pos x="0" y="48142"/>
                  </a:cxn>
                </a:cxnLst>
                <a:pathLst>
                  <a:path w="7339012" h="2267556">
                    <a:moveTo>
                      <a:pt x="0" y="12700"/>
                    </a:moveTo>
                    <a:lnTo>
                      <a:pt x="5967412" y="0"/>
                    </a:lnTo>
                    <a:lnTo>
                      <a:pt x="7339012" y="2267556"/>
                    </a:lnTo>
                    <a:lnTo>
                      <a:pt x="0" y="2267556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C000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46096" name="矩形 10"/>
              <p:cNvSpPr/>
              <p:nvPr/>
            </p:nvSpPr>
            <p:spPr>
              <a:xfrm>
                <a:off x="107950" y="2054225"/>
                <a:ext cx="7483475" cy="267701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defTabSz="913130" eaLnBrk="1" hangingPunct="1">
                  <a:lnSpc>
                    <a:spcPct val="2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zh-CN" sz="2800" dirty="0">
                    <a:solidFill>
                      <a:schemeClr val="bg1"/>
                    </a:solidFill>
                    <a:latin typeface="方正兰亭特黑_GBK" pitchFamily="2" charset="-122"/>
                    <a:ea typeface="方正兰亭特黑_GBK" pitchFamily="2" charset="-122"/>
                  </a:rPr>
                  <a:t>一个品牌核心价值（</a:t>
                </a:r>
                <a:r>
                  <a:rPr lang="en-US" altLang="zh-CN" sz="2800" dirty="0">
                    <a:solidFill>
                      <a:schemeClr val="bg1"/>
                    </a:solidFill>
                    <a:latin typeface="方正兰亭特黑_GBK" pitchFamily="2" charset="-122"/>
                    <a:ea typeface="方正兰亭特黑_GBK" pitchFamily="2" charset="-122"/>
                  </a:rPr>
                  <a:t>VELUE</a:t>
                </a:r>
                <a:r>
                  <a:rPr lang="zh-CN" altLang="zh-CN" sz="2800" dirty="0">
                    <a:solidFill>
                      <a:schemeClr val="bg1"/>
                    </a:solidFill>
                    <a:latin typeface="方正兰亭特黑_GBK" pitchFamily="2" charset="-122"/>
                    <a:ea typeface="方正兰亭特黑_GBK" pitchFamily="2" charset="-122"/>
                  </a:rPr>
                  <a:t>）</a:t>
                </a:r>
                <a:endParaRPr lang="zh-CN" altLang="zh-CN" sz="2800" dirty="0">
                  <a:solidFill>
                    <a:schemeClr val="bg1"/>
                  </a:solidFill>
                  <a:latin typeface="方正兰亭特黑_GBK" pitchFamily="2" charset="-122"/>
                  <a:ea typeface="方正兰亭特黑_GBK" pitchFamily="2" charset="-122"/>
                </a:endParaRPr>
              </a:p>
              <a:p>
                <a:pPr marL="0" lvl="0" indent="0" defTabSz="913130" eaLnBrk="1" hangingPunct="1">
                  <a:lnSpc>
                    <a:spcPct val="2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2800" dirty="0">
                    <a:solidFill>
                      <a:schemeClr val="bg1"/>
                    </a:solidFill>
                    <a:latin typeface="方正兰亭特黑_GBK" pitchFamily="2" charset="-122"/>
                    <a:ea typeface="方正兰亭特黑_GBK" pitchFamily="2" charset="-122"/>
                  </a:rPr>
                  <a:t>     </a:t>
                </a:r>
                <a:r>
                  <a:rPr lang="zh-CN" altLang="zh-CN" sz="2800" dirty="0">
                    <a:solidFill>
                      <a:schemeClr val="bg1"/>
                    </a:solidFill>
                    <a:latin typeface="方正兰亭特黑_GBK" pitchFamily="2" charset="-122"/>
                    <a:ea typeface="方正兰亭特黑_GBK" pitchFamily="2" charset="-122"/>
                  </a:rPr>
                  <a:t>一句核心传播语（</a:t>
                </a:r>
                <a:r>
                  <a:rPr lang="en-US" altLang="zh-CN" sz="2800" dirty="0">
                    <a:solidFill>
                      <a:schemeClr val="bg1"/>
                    </a:solidFill>
                    <a:latin typeface="方正兰亭特黑_GBK" pitchFamily="2" charset="-122"/>
                    <a:ea typeface="方正兰亭特黑_GBK" pitchFamily="2" charset="-122"/>
                  </a:rPr>
                  <a:t>SLOGEN</a:t>
                </a:r>
                <a:r>
                  <a:rPr lang="zh-CN" altLang="zh-CN" sz="2800" dirty="0">
                    <a:solidFill>
                      <a:schemeClr val="bg1"/>
                    </a:solidFill>
                    <a:latin typeface="方正兰亭特黑_GBK" pitchFamily="2" charset="-122"/>
                    <a:ea typeface="方正兰亭特黑_GBK" pitchFamily="2" charset="-122"/>
                  </a:rPr>
                  <a:t>）</a:t>
                </a:r>
                <a:r>
                  <a:rPr lang="en-US" altLang="zh-CN" sz="2800" dirty="0">
                    <a:solidFill>
                      <a:schemeClr val="bg1"/>
                    </a:solidFill>
                    <a:latin typeface="方正兰亭特黑_GBK" pitchFamily="2" charset="-122"/>
                    <a:ea typeface="方正兰亭特黑_GBK" pitchFamily="2" charset="-122"/>
                  </a:rPr>
                  <a:t>	</a:t>
                </a:r>
                <a:endParaRPr lang="zh-CN" altLang="zh-CN" sz="2800" dirty="0">
                  <a:solidFill>
                    <a:schemeClr val="bg1"/>
                  </a:solidFill>
                  <a:latin typeface="方正兰亭特黑_GBK" pitchFamily="2" charset="-122"/>
                  <a:ea typeface="方正兰亭特黑_GBK" pitchFamily="2" charset="-122"/>
                </a:endParaRPr>
              </a:p>
              <a:p>
                <a:pPr marL="0" lvl="0" indent="0" defTabSz="913130" eaLnBrk="1" hangingPunct="1">
                  <a:lnSpc>
                    <a:spcPct val="2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2800" dirty="0">
                    <a:solidFill>
                      <a:schemeClr val="bg1"/>
                    </a:solidFill>
                    <a:latin typeface="方正兰亭特黑_GBK" pitchFamily="2" charset="-122"/>
                    <a:ea typeface="方正兰亭特黑_GBK" pitchFamily="2" charset="-122"/>
                  </a:rPr>
                  <a:t>        </a:t>
                </a:r>
                <a:r>
                  <a:rPr lang="zh-CN" altLang="zh-CN" sz="2800" dirty="0">
                    <a:solidFill>
                      <a:schemeClr val="bg1"/>
                    </a:solidFill>
                    <a:latin typeface="方正兰亭特黑_GBK" pitchFamily="2" charset="-122"/>
                    <a:ea typeface="方正兰亭特黑_GBK" pitchFamily="2" charset="-122"/>
                  </a:rPr>
                  <a:t>一个</a:t>
                </a:r>
                <a:r>
                  <a:rPr lang="zh-CN" altLang="en-US" sz="2800" dirty="0">
                    <a:solidFill>
                      <a:schemeClr val="bg1"/>
                    </a:solidFill>
                    <a:latin typeface="方正兰亭特黑_GBK" pitchFamily="2" charset="-122"/>
                    <a:ea typeface="方正兰亭特黑_GBK" pitchFamily="2" charset="-122"/>
                  </a:rPr>
                  <a:t>具</a:t>
                </a:r>
                <a:r>
                  <a:rPr lang="zh-CN" altLang="zh-CN" sz="2800" dirty="0">
                    <a:solidFill>
                      <a:schemeClr val="bg1"/>
                    </a:solidFill>
                    <a:latin typeface="方正兰亭特黑_GBK" pitchFamily="2" charset="-122"/>
                    <a:ea typeface="方正兰亭特黑_GBK" pitchFamily="2" charset="-122"/>
                  </a:rPr>
                  <a:t>延展</a:t>
                </a:r>
                <a:r>
                  <a:rPr lang="zh-CN" altLang="en-US" sz="2800" dirty="0">
                    <a:solidFill>
                      <a:schemeClr val="bg1"/>
                    </a:solidFill>
                    <a:latin typeface="方正兰亭特黑_GBK" pitchFamily="2" charset="-122"/>
                    <a:ea typeface="方正兰亭特黑_GBK" pitchFamily="2" charset="-122"/>
                  </a:rPr>
                  <a:t>性</a:t>
                </a:r>
                <a:r>
                  <a:rPr lang="zh-CN" altLang="zh-CN" sz="2800" dirty="0">
                    <a:solidFill>
                      <a:schemeClr val="bg1"/>
                    </a:solidFill>
                    <a:latin typeface="方正兰亭特黑_GBK" pitchFamily="2" charset="-122"/>
                    <a:ea typeface="方正兰亭特黑_GBK" pitchFamily="2" charset="-122"/>
                  </a:rPr>
                  <a:t>的画面（</a:t>
                </a:r>
                <a:r>
                  <a:rPr lang="en-US" altLang="zh-CN" sz="2800" dirty="0">
                    <a:solidFill>
                      <a:schemeClr val="bg1"/>
                    </a:solidFill>
                    <a:latin typeface="方正兰亭特黑_GBK" pitchFamily="2" charset="-122"/>
                    <a:ea typeface="方正兰亭特黑_GBK" pitchFamily="2" charset="-122"/>
                  </a:rPr>
                  <a:t>IMAGE</a:t>
                </a:r>
                <a:r>
                  <a:rPr lang="zh-CN" altLang="zh-CN" sz="2800" dirty="0">
                    <a:solidFill>
                      <a:schemeClr val="bg1"/>
                    </a:solidFill>
                    <a:latin typeface="方正兰亭特黑_GBK" pitchFamily="2" charset="-122"/>
                    <a:ea typeface="方正兰亭特黑_GBK" pitchFamily="2" charset="-122"/>
                  </a:rPr>
                  <a:t>）</a:t>
                </a:r>
                <a:endParaRPr lang="zh-CN" altLang="zh-CN" sz="2800" dirty="0">
                  <a:solidFill>
                    <a:schemeClr val="bg1"/>
                  </a:solidFill>
                  <a:latin typeface="方正兰亭特黑_GBK" pitchFamily="2" charset="-122"/>
                  <a:ea typeface="方正兰亭特黑_GBK" pitchFamily="2" charset="-122"/>
                </a:endParaRPr>
              </a:p>
            </p:txBody>
          </p:sp>
        </p:grpSp>
        <p:sp>
          <p:nvSpPr>
            <p:cNvPr id="17" name="矩形 16"/>
            <p:cNvSpPr/>
            <p:nvPr/>
          </p:nvSpPr>
          <p:spPr>
            <a:xfrm>
              <a:off x="7590765" y="2138830"/>
              <a:ext cx="1152128" cy="315471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99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alpha val="75000"/>
                    </a:schemeClr>
                  </a:solidFill>
                  <a:effectLst/>
                  <a:uLnTx/>
                  <a:uFillTx/>
                  <a:latin typeface="方正兰亭特黑_GBK" pitchFamily="2" charset="-122"/>
                  <a:ea typeface="方正兰亭特黑_GBK" pitchFamily="2" charset="-122"/>
                  <a:cs typeface="+mn-cs"/>
                </a:rPr>
                <a:t>！</a:t>
              </a:r>
              <a:endParaRPr kumimoji="0" lang="zh-CN" altLang="en-US" sz="13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alpha val="75000"/>
                  </a:schemeClr>
                </a:solidFill>
                <a:effectLst/>
                <a:uLnTx/>
                <a:uFillTx/>
                <a:latin typeface="方正兰亭特黑_GBK" pitchFamily="2" charset="-122"/>
                <a:ea typeface="方正兰亭特黑_GBK" pitchFamily="2" charset="-122"/>
                <a:cs typeface="+mn-cs"/>
              </a:endParaRPr>
            </a:p>
          </p:txBody>
        </p:sp>
      </p:grpSp>
      <p:pic>
        <p:nvPicPr>
          <p:cNvPr id="46090" name="Pictur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19963" y="4659313"/>
            <a:ext cx="1801812" cy="4699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" name="文本框 1"/>
          <p:cNvSpPr txBox="1"/>
          <p:nvPr/>
        </p:nvSpPr>
        <p:spPr>
          <a:xfrm>
            <a:off x="223838" y="257175"/>
            <a:ext cx="11080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kern="1200" cap="none" spc="0" normalizeH="0" baseline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特黑_GBK" pitchFamily="2" charset="-122"/>
                <a:ea typeface="方正兰亭特黑_GBK" pitchFamily="2" charset="-122"/>
                <a:cs typeface="+mn-cs"/>
              </a:rPr>
              <a:t>核心价值</a:t>
            </a:r>
            <a:endParaRPr kumimoji="0" lang="zh-CN" altLang="en-US" kern="1200" cap="none" spc="0" normalizeH="0" baseline="0" noProof="0" dirty="0">
              <a:solidFill>
                <a:schemeClr val="tx1">
                  <a:lumMod val="75000"/>
                  <a:lumOff val="25000"/>
                </a:schemeClr>
              </a:solidFill>
              <a:latin typeface="方正兰亭特黑_GBK" pitchFamily="2" charset="-122"/>
              <a:ea typeface="方正兰亭特黑_GBK" pitchFamily="2" charset="-122"/>
              <a:cs typeface="+mn-cs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1476375" y="227013"/>
            <a:ext cx="0" cy="3698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6"/>
          <p:cNvSpPr txBox="1"/>
          <p:nvPr/>
        </p:nvSpPr>
        <p:spPr>
          <a:xfrm>
            <a:off x="1649413" y="257175"/>
            <a:ext cx="25558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kern="1200" cap="none" spc="0" normalizeH="0" baseline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纤黑_GBK" pitchFamily="2" charset="-122"/>
                <a:ea typeface="方正兰亭纤黑_GBK" pitchFamily="2" charset="-122"/>
                <a:cs typeface="+mn-cs"/>
              </a:rPr>
              <a:t>品牌核心价值在哪里 ？</a:t>
            </a:r>
            <a:endParaRPr kumimoji="0" lang="zh-CN" altLang="en-US" kern="1200" cap="none" spc="0" normalizeH="0" baseline="0" noProof="0" dirty="0">
              <a:solidFill>
                <a:schemeClr val="tx1">
                  <a:lumMod val="75000"/>
                  <a:lumOff val="25000"/>
                </a:schemeClr>
              </a:solidFill>
              <a:latin typeface="方正兰亭纤黑_GBK" pitchFamily="2" charset="-122"/>
              <a:ea typeface="方正兰亭纤黑_GBK" pitchFamily="2" charset="-122"/>
              <a:cs typeface="+mn-cs"/>
            </a:endParaRPr>
          </a:p>
        </p:txBody>
      </p:sp>
      <p:grpSp>
        <p:nvGrpSpPr>
          <p:cNvPr id="34822" name="组合 14"/>
          <p:cNvGrpSpPr/>
          <p:nvPr/>
        </p:nvGrpSpPr>
        <p:grpSpPr>
          <a:xfrm>
            <a:off x="1212850" y="874713"/>
            <a:ext cx="1358900" cy="1301750"/>
            <a:chOff x="1412797" y="916128"/>
            <a:chExt cx="1359003" cy="1301510"/>
          </a:xfrm>
        </p:grpSpPr>
        <p:sp>
          <p:nvSpPr>
            <p:cNvPr id="48176" name="椭圆 13"/>
            <p:cNvSpPr/>
            <p:nvPr/>
          </p:nvSpPr>
          <p:spPr>
            <a:xfrm>
              <a:off x="1432676" y="916128"/>
              <a:ext cx="1301510" cy="1301510"/>
            </a:xfrm>
            <a:prstGeom prst="ellipse">
              <a:avLst/>
            </a:prstGeom>
            <a:solidFill>
              <a:srgbClr val="C00000"/>
            </a:solidFill>
            <a:ln w="25400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 anchorCtr="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defTabSz="913130" eaLnBrk="1" hangingPunct="1"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方正兰亭纤黑_GBK" pitchFamily="2" charset="-122"/>
                <a:ea typeface="方正兰亭纤黑_GBK" pitchFamily="2" charset="-122"/>
              </a:endParaRPr>
            </a:p>
          </p:txBody>
        </p:sp>
        <p:sp>
          <p:nvSpPr>
            <p:cNvPr id="48177" name="矩形 9"/>
            <p:cNvSpPr/>
            <p:nvPr/>
          </p:nvSpPr>
          <p:spPr>
            <a:xfrm>
              <a:off x="1412797" y="1131590"/>
              <a:ext cx="1359003" cy="95410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defTabSz="913130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800" dirty="0">
                  <a:solidFill>
                    <a:srgbClr val="FFFFFF"/>
                  </a:solidFill>
                  <a:latin typeface="方正兰亭特黑_GBK" pitchFamily="2" charset="-122"/>
                  <a:ea typeface="方正兰亭特黑_GBK" pitchFamily="2" charset="-122"/>
                </a:rPr>
                <a:t>  高度</a:t>
              </a:r>
              <a:endParaRPr lang="en-US" altLang="zh-CN" sz="2800" dirty="0">
                <a:solidFill>
                  <a:srgbClr val="FFFFFF"/>
                </a:solidFill>
                <a:latin typeface="方正兰亭特黑_GBK" pitchFamily="2" charset="-122"/>
                <a:ea typeface="方正兰亭特黑_GBK" pitchFamily="2" charset="-122"/>
              </a:endParaRPr>
            </a:p>
            <a:p>
              <a:pPr marL="0" lvl="0" indent="0" defTabSz="913130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800" dirty="0">
                  <a:solidFill>
                    <a:srgbClr val="FFFFFF"/>
                  </a:solidFill>
                  <a:latin typeface="方正兰亭特黑_GBK" pitchFamily="2" charset="-122"/>
                  <a:ea typeface="方正兰亭特黑_GBK" pitchFamily="2" charset="-122"/>
                </a:rPr>
                <a:t>  差异</a:t>
              </a:r>
              <a:endParaRPr lang="zh-CN" altLang="en-US" sz="2800" dirty="0">
                <a:solidFill>
                  <a:srgbClr val="FFFFFF"/>
                </a:solidFill>
                <a:latin typeface="方正兰亭特黑_GBK" pitchFamily="2" charset="-122"/>
                <a:ea typeface="方正兰亭特黑_GBK" pitchFamily="2" charset="-122"/>
              </a:endParaRPr>
            </a:p>
          </p:txBody>
        </p:sp>
      </p:grpSp>
      <p:grpSp>
        <p:nvGrpSpPr>
          <p:cNvPr id="34823" name="组合 2047"/>
          <p:cNvGrpSpPr/>
          <p:nvPr/>
        </p:nvGrpSpPr>
        <p:grpSpPr>
          <a:xfrm>
            <a:off x="4833938" y="871538"/>
            <a:ext cx="1301750" cy="1300162"/>
            <a:chOff x="4782945" y="925371"/>
            <a:chExt cx="1301510" cy="1301510"/>
          </a:xfrm>
        </p:grpSpPr>
        <p:sp>
          <p:nvSpPr>
            <p:cNvPr id="48174" name="椭圆 27"/>
            <p:cNvSpPr/>
            <p:nvPr/>
          </p:nvSpPr>
          <p:spPr>
            <a:xfrm>
              <a:off x="4782945" y="925371"/>
              <a:ext cx="1301510" cy="1301510"/>
            </a:xfrm>
            <a:prstGeom prst="ellipse">
              <a:avLst/>
            </a:prstGeom>
            <a:solidFill>
              <a:srgbClr val="C00000"/>
            </a:solidFill>
            <a:ln w="25400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 anchorCtr="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defTabSz="913130" eaLnBrk="1" hangingPunct="1"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方正兰亭纤黑_GBK" pitchFamily="2" charset="-122"/>
                <a:ea typeface="方正兰亭纤黑_GBK" pitchFamily="2" charset="-122"/>
              </a:endParaRPr>
            </a:p>
          </p:txBody>
        </p:sp>
        <p:sp>
          <p:nvSpPr>
            <p:cNvPr id="48175" name="矩形 6"/>
            <p:cNvSpPr/>
            <p:nvPr/>
          </p:nvSpPr>
          <p:spPr>
            <a:xfrm>
              <a:off x="4860032" y="1131590"/>
              <a:ext cx="1002197" cy="95410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defTabSz="913130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800" dirty="0">
                  <a:solidFill>
                    <a:schemeClr val="bg1"/>
                  </a:solidFill>
                  <a:latin typeface="方正兰亭特黑_GBK" pitchFamily="2" charset="-122"/>
                  <a:ea typeface="方正兰亭特黑_GBK" pitchFamily="2" charset="-122"/>
                </a:rPr>
                <a:t> 广阔</a:t>
              </a:r>
              <a:endParaRPr lang="en-US" altLang="zh-CN" sz="2800" dirty="0">
                <a:solidFill>
                  <a:schemeClr val="bg1"/>
                </a:solidFill>
                <a:latin typeface="方正兰亭特黑_GBK" pitchFamily="2" charset="-122"/>
                <a:ea typeface="方正兰亭特黑_GBK" pitchFamily="2" charset="-122"/>
              </a:endParaRPr>
            </a:p>
            <a:p>
              <a:pPr marL="0" lvl="0" indent="0" defTabSz="913130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800" dirty="0">
                  <a:solidFill>
                    <a:schemeClr val="bg1"/>
                  </a:solidFill>
                  <a:latin typeface="方正兰亭特黑_GBK" pitchFamily="2" charset="-122"/>
                  <a:ea typeface="方正兰亭特黑_GBK" pitchFamily="2" charset="-122"/>
                </a:rPr>
                <a:t> 包容</a:t>
              </a:r>
              <a:endParaRPr lang="zh-CN" altLang="en-US" sz="2800" dirty="0">
                <a:solidFill>
                  <a:schemeClr val="bg1"/>
                </a:solidFill>
                <a:latin typeface="方正兰亭特黑_GBK" pitchFamily="2" charset="-122"/>
                <a:ea typeface="方正兰亭特黑_GBK" pitchFamily="2" charset="-122"/>
              </a:endParaRPr>
            </a:p>
          </p:txBody>
        </p:sp>
      </p:grpSp>
      <p:grpSp>
        <p:nvGrpSpPr>
          <p:cNvPr id="34824" name="组合 15"/>
          <p:cNvGrpSpPr/>
          <p:nvPr/>
        </p:nvGrpSpPr>
        <p:grpSpPr>
          <a:xfrm>
            <a:off x="6597650" y="900113"/>
            <a:ext cx="1301750" cy="1301750"/>
            <a:chOff x="6514207" y="928860"/>
            <a:chExt cx="1301510" cy="1301510"/>
          </a:xfrm>
        </p:grpSpPr>
        <p:sp>
          <p:nvSpPr>
            <p:cNvPr id="48172" name="椭圆 30"/>
            <p:cNvSpPr/>
            <p:nvPr/>
          </p:nvSpPr>
          <p:spPr>
            <a:xfrm>
              <a:off x="6514207" y="928860"/>
              <a:ext cx="1301510" cy="1301510"/>
            </a:xfrm>
            <a:prstGeom prst="ellipse">
              <a:avLst/>
            </a:prstGeom>
            <a:solidFill>
              <a:srgbClr val="C00000"/>
            </a:solidFill>
            <a:ln w="25400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 anchorCtr="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defTabSz="913130" eaLnBrk="1" hangingPunct="1"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方正兰亭纤黑_GBK" pitchFamily="2" charset="-122"/>
                <a:ea typeface="方正兰亭纤黑_GBK" pitchFamily="2" charset="-122"/>
              </a:endParaRPr>
            </a:p>
          </p:txBody>
        </p:sp>
        <p:sp>
          <p:nvSpPr>
            <p:cNvPr id="48173" name="矩形 7"/>
            <p:cNvSpPr/>
            <p:nvPr/>
          </p:nvSpPr>
          <p:spPr>
            <a:xfrm>
              <a:off x="6594139" y="1113587"/>
              <a:ext cx="1002197" cy="95410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defTabSz="913130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800" dirty="0">
                  <a:solidFill>
                    <a:schemeClr val="bg1"/>
                  </a:solidFill>
                  <a:latin typeface="方正兰亭特黑_GBK" pitchFamily="2" charset="-122"/>
                  <a:ea typeface="方正兰亭特黑_GBK" pitchFamily="2" charset="-122"/>
                </a:rPr>
                <a:t> 强烈</a:t>
              </a:r>
              <a:endParaRPr lang="en-US" altLang="zh-CN" sz="2800" dirty="0">
                <a:solidFill>
                  <a:schemeClr val="bg1"/>
                </a:solidFill>
                <a:latin typeface="方正兰亭特黑_GBK" pitchFamily="2" charset="-122"/>
                <a:ea typeface="方正兰亭特黑_GBK" pitchFamily="2" charset="-122"/>
              </a:endParaRPr>
            </a:p>
            <a:p>
              <a:pPr marL="0" lvl="0" indent="0" defTabSz="913130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800" dirty="0">
                  <a:solidFill>
                    <a:schemeClr val="bg1"/>
                  </a:solidFill>
                  <a:latin typeface="方正兰亭特黑_GBK" pitchFamily="2" charset="-122"/>
                  <a:ea typeface="方正兰亭特黑_GBK" pitchFamily="2" charset="-122"/>
                </a:rPr>
                <a:t> 感染</a:t>
              </a:r>
              <a:endParaRPr lang="zh-CN" altLang="en-US" sz="2800" dirty="0">
                <a:solidFill>
                  <a:schemeClr val="bg1"/>
                </a:solidFill>
                <a:latin typeface="方正兰亭特黑_GBK" pitchFamily="2" charset="-122"/>
                <a:ea typeface="方正兰亭特黑_GBK" pitchFamily="2" charset="-122"/>
              </a:endParaRPr>
            </a:p>
          </p:txBody>
        </p:sp>
      </p:grpSp>
      <p:grpSp>
        <p:nvGrpSpPr>
          <p:cNvPr id="34825" name="组合 2048"/>
          <p:cNvGrpSpPr/>
          <p:nvPr/>
        </p:nvGrpSpPr>
        <p:grpSpPr>
          <a:xfrm>
            <a:off x="3019425" y="868363"/>
            <a:ext cx="1301750" cy="1301750"/>
            <a:chOff x="2959024" y="914346"/>
            <a:chExt cx="1301510" cy="1301510"/>
          </a:xfrm>
        </p:grpSpPr>
        <p:sp>
          <p:nvSpPr>
            <p:cNvPr id="48170" name="椭圆 28"/>
            <p:cNvSpPr/>
            <p:nvPr/>
          </p:nvSpPr>
          <p:spPr>
            <a:xfrm>
              <a:off x="2959024" y="914346"/>
              <a:ext cx="1301510" cy="1301510"/>
            </a:xfrm>
            <a:prstGeom prst="ellipse">
              <a:avLst/>
            </a:prstGeom>
            <a:solidFill>
              <a:srgbClr val="C00000"/>
            </a:solidFill>
            <a:ln w="25400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 anchorCtr="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defTabSz="913130" eaLnBrk="1" hangingPunct="1"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方正兰亭纤黑_GBK" pitchFamily="2" charset="-122"/>
                <a:ea typeface="方正兰亭纤黑_GBK" pitchFamily="2" charset="-122"/>
              </a:endParaRPr>
            </a:p>
          </p:txBody>
        </p:sp>
        <p:sp>
          <p:nvSpPr>
            <p:cNvPr id="48171" name="矩形 5"/>
            <p:cNvSpPr/>
            <p:nvPr/>
          </p:nvSpPr>
          <p:spPr>
            <a:xfrm>
              <a:off x="3059832" y="1131590"/>
              <a:ext cx="1002197" cy="95410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defTabSz="913130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800" dirty="0">
                  <a:solidFill>
                    <a:schemeClr val="bg1"/>
                  </a:solidFill>
                  <a:latin typeface="方正兰亭特黑_GBK" pitchFamily="2" charset="-122"/>
                  <a:ea typeface="方正兰亭特黑_GBK" pitchFamily="2" charset="-122"/>
                </a:rPr>
                <a:t> 产品</a:t>
              </a:r>
              <a:endParaRPr lang="en-US" altLang="zh-CN" sz="2800" dirty="0">
                <a:solidFill>
                  <a:schemeClr val="bg1"/>
                </a:solidFill>
                <a:latin typeface="方正兰亭特黑_GBK" pitchFamily="2" charset="-122"/>
                <a:ea typeface="方正兰亭特黑_GBK" pitchFamily="2" charset="-122"/>
              </a:endParaRPr>
            </a:p>
            <a:p>
              <a:pPr marL="0" lvl="0" indent="0" defTabSz="913130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800" dirty="0">
                  <a:solidFill>
                    <a:schemeClr val="bg1"/>
                  </a:solidFill>
                  <a:latin typeface="方正兰亭特黑_GBK" pitchFamily="2" charset="-122"/>
                  <a:ea typeface="方正兰亭特黑_GBK" pitchFamily="2" charset="-122"/>
                </a:rPr>
                <a:t> 匹配</a:t>
              </a:r>
              <a:endParaRPr lang="zh-CN" altLang="en-US" sz="2800" dirty="0">
                <a:solidFill>
                  <a:schemeClr val="bg1"/>
                </a:solidFill>
                <a:latin typeface="方正兰亭特黑_GBK" pitchFamily="2" charset="-122"/>
                <a:ea typeface="方正兰亭特黑_GBK" pitchFamily="2" charset="-122"/>
              </a:endParaRPr>
            </a:p>
          </p:txBody>
        </p:sp>
      </p:grpSp>
      <p:sp>
        <p:nvSpPr>
          <p:cNvPr id="2050" name="空心弧 2049"/>
          <p:cNvSpPr/>
          <p:nvPr/>
        </p:nvSpPr>
        <p:spPr>
          <a:xfrm>
            <a:off x="2886788" y="2989959"/>
            <a:ext cx="3355348" cy="3355347"/>
          </a:xfrm>
          <a:prstGeom prst="blockArc">
            <a:avLst>
              <a:gd name="adj1" fmla="val 10791120"/>
              <a:gd name="adj2" fmla="val 21596530"/>
              <a:gd name="adj3" fmla="val 2291"/>
            </a:avLst>
          </a:prstGeom>
          <a:solidFill>
            <a:srgbClr val="C00000"/>
          </a:solidFill>
          <a:effectLst>
            <a:glow rad="25400">
              <a:schemeClr val="accent2">
                <a:satMod val="175000"/>
                <a:alpha val="15000"/>
              </a:schemeClr>
            </a:glow>
            <a:softEdge rad="0"/>
          </a:effectLst>
        </p:spPr>
        <p:txBody>
          <a:bodyPr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方正兰亭纤黑_GBK" pitchFamily="2" charset="-122"/>
              <a:ea typeface="方正兰亭纤黑_GBK" pitchFamily="2" charset="-122"/>
              <a:cs typeface="+mn-cs"/>
            </a:endParaRPr>
          </a:p>
        </p:txBody>
      </p:sp>
      <p:grpSp>
        <p:nvGrpSpPr>
          <p:cNvPr id="48140" name="组合 2055"/>
          <p:cNvGrpSpPr/>
          <p:nvPr/>
        </p:nvGrpSpPr>
        <p:grpSpPr>
          <a:xfrm>
            <a:off x="2771775" y="3922713"/>
            <a:ext cx="449263" cy="449262"/>
            <a:chOff x="2793352" y="3972560"/>
            <a:chExt cx="449846" cy="449846"/>
          </a:xfrm>
        </p:grpSpPr>
        <p:grpSp>
          <p:nvGrpSpPr>
            <p:cNvPr id="48166" name="组合 2053"/>
            <p:cNvGrpSpPr/>
            <p:nvPr/>
          </p:nvGrpSpPr>
          <p:grpSpPr>
            <a:xfrm>
              <a:off x="2793352" y="3972560"/>
              <a:ext cx="449846" cy="449846"/>
              <a:chOff x="-130292" y="2137675"/>
              <a:chExt cx="540060" cy="540060"/>
            </a:xfrm>
          </p:grpSpPr>
          <p:sp>
            <p:nvSpPr>
              <p:cNvPr id="48168" name="椭圆 2052"/>
              <p:cNvSpPr/>
              <p:nvPr/>
            </p:nvSpPr>
            <p:spPr>
              <a:xfrm>
                <a:off x="-114238" y="2164512"/>
                <a:ext cx="507505" cy="507505"/>
              </a:xfrm>
              <a:prstGeom prst="ellipse">
                <a:avLst/>
              </a:prstGeom>
              <a:solidFill>
                <a:srgbClr val="C00000"/>
              </a:solidFill>
              <a:ln w="9525">
                <a:noFill/>
              </a:ln>
            </p:spPr>
            <p:txBody>
              <a:bodyPr wrap="none" anchor="ctr" anchorCtr="0"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algn="ctr" defTabSz="913130"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1800" dirty="0">
                  <a:latin typeface="方正兰亭纤黑_GBK" pitchFamily="2" charset="-122"/>
                  <a:ea typeface="方正兰亭纤黑_GBK" pitchFamily="2" charset="-122"/>
                </a:endParaRPr>
              </a:p>
            </p:txBody>
          </p:sp>
          <p:sp>
            <p:nvSpPr>
              <p:cNvPr id="2052" name="同心圆 2051"/>
              <p:cNvSpPr/>
              <p:nvPr/>
            </p:nvSpPr>
            <p:spPr>
              <a:xfrm>
                <a:off x="-130292" y="2137675"/>
                <a:ext cx="540060" cy="540060"/>
              </a:xfrm>
              <a:prstGeom prst="donut">
                <a:avLst>
                  <a:gd name="adj" fmla="val 8787"/>
                </a:avLst>
              </a:prstGeom>
              <a:solidFill>
                <a:schemeClr val="bg1"/>
              </a:solidFill>
            </p:spPr>
            <p:txBody>
              <a:bodyPr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方正兰亭纤黑_GBK" pitchFamily="2" charset="-122"/>
                  <a:ea typeface="方正兰亭纤黑_GBK" pitchFamily="2" charset="-122"/>
                  <a:cs typeface="+mn-cs"/>
                </a:endParaRPr>
              </a:p>
            </p:txBody>
          </p:sp>
        </p:grpSp>
        <p:sp>
          <p:nvSpPr>
            <p:cNvPr id="48167" name="TextBox 2054"/>
            <p:cNvSpPr txBox="1"/>
            <p:nvPr/>
          </p:nvSpPr>
          <p:spPr>
            <a:xfrm>
              <a:off x="2842771" y="4031926"/>
              <a:ext cx="277521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defTabSz="913130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800" dirty="0">
                  <a:solidFill>
                    <a:schemeClr val="bg1"/>
                  </a:solidFill>
                  <a:latin typeface="方正兰亭特黑_GBK" pitchFamily="2" charset="-122"/>
                  <a:ea typeface="方正兰亭特黑_GBK" pitchFamily="2" charset="-122"/>
                </a:rPr>
                <a:t>1</a:t>
              </a:r>
              <a:endParaRPr lang="zh-CN" altLang="en-US" sz="1800" dirty="0">
                <a:solidFill>
                  <a:schemeClr val="bg1"/>
                </a:solidFill>
                <a:latin typeface="方正兰亭特黑_GBK" pitchFamily="2" charset="-122"/>
                <a:ea typeface="方正兰亭特黑_GBK" pitchFamily="2" charset="-122"/>
              </a:endParaRPr>
            </a:p>
          </p:txBody>
        </p:sp>
      </p:grpSp>
      <p:grpSp>
        <p:nvGrpSpPr>
          <p:cNvPr id="48141" name="组合 41"/>
          <p:cNvGrpSpPr/>
          <p:nvPr/>
        </p:nvGrpSpPr>
        <p:grpSpPr>
          <a:xfrm>
            <a:off x="3736975" y="2903538"/>
            <a:ext cx="449263" cy="450850"/>
            <a:chOff x="2793352" y="3972560"/>
            <a:chExt cx="449846" cy="449846"/>
          </a:xfrm>
        </p:grpSpPr>
        <p:grpSp>
          <p:nvGrpSpPr>
            <p:cNvPr id="48162" name="组合 42"/>
            <p:cNvGrpSpPr/>
            <p:nvPr/>
          </p:nvGrpSpPr>
          <p:grpSpPr>
            <a:xfrm>
              <a:off x="2793352" y="3972560"/>
              <a:ext cx="449846" cy="449846"/>
              <a:chOff x="-130292" y="2137675"/>
              <a:chExt cx="540060" cy="540060"/>
            </a:xfrm>
          </p:grpSpPr>
          <p:sp>
            <p:nvSpPr>
              <p:cNvPr id="48164" name="椭圆 44"/>
              <p:cNvSpPr/>
              <p:nvPr/>
            </p:nvSpPr>
            <p:spPr>
              <a:xfrm>
                <a:off x="-114238" y="2158794"/>
                <a:ext cx="507505" cy="507505"/>
              </a:xfrm>
              <a:prstGeom prst="ellipse">
                <a:avLst/>
              </a:prstGeom>
              <a:solidFill>
                <a:srgbClr val="C00000"/>
              </a:solidFill>
              <a:ln w="9525">
                <a:noFill/>
              </a:ln>
            </p:spPr>
            <p:txBody>
              <a:bodyPr wrap="none" anchor="ctr" anchorCtr="0"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algn="ctr" defTabSz="913130"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1800" dirty="0">
                  <a:latin typeface="方正兰亭纤黑_GBK" pitchFamily="2" charset="-122"/>
                  <a:ea typeface="方正兰亭纤黑_GBK" pitchFamily="2" charset="-122"/>
                </a:endParaRPr>
              </a:p>
            </p:txBody>
          </p:sp>
          <p:sp>
            <p:nvSpPr>
              <p:cNvPr id="46" name="同心圆 45"/>
              <p:cNvSpPr/>
              <p:nvPr/>
            </p:nvSpPr>
            <p:spPr>
              <a:xfrm>
                <a:off x="-130292" y="2137675"/>
                <a:ext cx="540060" cy="540060"/>
              </a:xfrm>
              <a:prstGeom prst="donut">
                <a:avLst>
                  <a:gd name="adj" fmla="val 8787"/>
                </a:avLst>
              </a:prstGeom>
              <a:solidFill>
                <a:schemeClr val="bg1"/>
              </a:solidFill>
            </p:spPr>
            <p:txBody>
              <a:bodyPr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方正兰亭纤黑_GBK" pitchFamily="2" charset="-122"/>
                  <a:ea typeface="方正兰亭纤黑_GBK" pitchFamily="2" charset="-122"/>
                  <a:cs typeface="+mn-cs"/>
                </a:endParaRPr>
              </a:p>
            </p:txBody>
          </p:sp>
        </p:grpSp>
        <p:sp>
          <p:nvSpPr>
            <p:cNvPr id="48163" name="TextBox 43"/>
            <p:cNvSpPr txBox="1"/>
            <p:nvPr/>
          </p:nvSpPr>
          <p:spPr>
            <a:xfrm>
              <a:off x="2842771" y="4031926"/>
              <a:ext cx="277521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defTabSz="913130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800" dirty="0">
                  <a:solidFill>
                    <a:schemeClr val="bg1"/>
                  </a:solidFill>
                  <a:latin typeface="方正兰亭特黑_GBK" pitchFamily="2" charset="-122"/>
                  <a:ea typeface="方正兰亭特黑_GBK" pitchFamily="2" charset="-122"/>
                </a:rPr>
                <a:t>2</a:t>
              </a:r>
              <a:endParaRPr lang="zh-CN" altLang="en-US" sz="1800" dirty="0">
                <a:solidFill>
                  <a:schemeClr val="bg1"/>
                </a:solidFill>
                <a:latin typeface="方正兰亭特黑_GBK" pitchFamily="2" charset="-122"/>
                <a:ea typeface="方正兰亭特黑_GBK" pitchFamily="2" charset="-122"/>
              </a:endParaRPr>
            </a:p>
          </p:txBody>
        </p:sp>
      </p:grpSp>
      <p:grpSp>
        <p:nvGrpSpPr>
          <p:cNvPr id="48142" name="组合 46"/>
          <p:cNvGrpSpPr/>
          <p:nvPr/>
        </p:nvGrpSpPr>
        <p:grpSpPr>
          <a:xfrm>
            <a:off x="5000625" y="2903538"/>
            <a:ext cx="450850" cy="450850"/>
            <a:chOff x="2793352" y="3972560"/>
            <a:chExt cx="449846" cy="449846"/>
          </a:xfrm>
        </p:grpSpPr>
        <p:grpSp>
          <p:nvGrpSpPr>
            <p:cNvPr id="48158" name="组合 47"/>
            <p:cNvGrpSpPr/>
            <p:nvPr/>
          </p:nvGrpSpPr>
          <p:grpSpPr>
            <a:xfrm>
              <a:off x="2793352" y="3972560"/>
              <a:ext cx="449846" cy="449846"/>
              <a:chOff x="-130292" y="2137675"/>
              <a:chExt cx="540060" cy="540060"/>
            </a:xfrm>
          </p:grpSpPr>
          <p:sp>
            <p:nvSpPr>
              <p:cNvPr id="48160" name="椭圆 49"/>
              <p:cNvSpPr/>
              <p:nvPr/>
            </p:nvSpPr>
            <p:spPr>
              <a:xfrm>
                <a:off x="-114238" y="2158794"/>
                <a:ext cx="507505" cy="507505"/>
              </a:xfrm>
              <a:prstGeom prst="ellipse">
                <a:avLst/>
              </a:prstGeom>
              <a:solidFill>
                <a:srgbClr val="C00000"/>
              </a:solidFill>
              <a:ln w="9525">
                <a:noFill/>
              </a:ln>
            </p:spPr>
            <p:txBody>
              <a:bodyPr wrap="none" anchor="ctr" anchorCtr="0"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algn="ctr" defTabSz="913130"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1800" dirty="0">
                  <a:latin typeface="方正兰亭纤黑_GBK" pitchFamily="2" charset="-122"/>
                  <a:ea typeface="方正兰亭纤黑_GBK" pitchFamily="2" charset="-122"/>
                </a:endParaRPr>
              </a:p>
            </p:txBody>
          </p:sp>
          <p:sp>
            <p:nvSpPr>
              <p:cNvPr id="51" name="同心圆 50"/>
              <p:cNvSpPr/>
              <p:nvPr/>
            </p:nvSpPr>
            <p:spPr>
              <a:xfrm>
                <a:off x="-130292" y="2137675"/>
                <a:ext cx="540060" cy="540060"/>
              </a:xfrm>
              <a:prstGeom prst="donut">
                <a:avLst>
                  <a:gd name="adj" fmla="val 8787"/>
                </a:avLst>
              </a:prstGeom>
              <a:solidFill>
                <a:schemeClr val="bg1"/>
              </a:solidFill>
            </p:spPr>
            <p:txBody>
              <a:bodyPr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方正兰亭纤黑_GBK" pitchFamily="2" charset="-122"/>
                  <a:ea typeface="方正兰亭纤黑_GBK" pitchFamily="2" charset="-122"/>
                  <a:cs typeface="+mn-cs"/>
                </a:endParaRPr>
              </a:p>
            </p:txBody>
          </p:sp>
        </p:grpSp>
        <p:sp>
          <p:nvSpPr>
            <p:cNvPr id="48159" name="TextBox 48"/>
            <p:cNvSpPr txBox="1"/>
            <p:nvPr/>
          </p:nvSpPr>
          <p:spPr>
            <a:xfrm>
              <a:off x="2831885" y="4031926"/>
              <a:ext cx="277521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defTabSz="913130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800" dirty="0">
                  <a:solidFill>
                    <a:schemeClr val="bg1"/>
                  </a:solidFill>
                  <a:latin typeface="方正兰亭特黑_GBK" pitchFamily="2" charset="-122"/>
                  <a:ea typeface="方正兰亭特黑_GBK" pitchFamily="2" charset="-122"/>
                </a:rPr>
                <a:t>3</a:t>
              </a:r>
              <a:endParaRPr lang="zh-CN" altLang="en-US" sz="1800" dirty="0">
                <a:solidFill>
                  <a:schemeClr val="bg1"/>
                </a:solidFill>
                <a:latin typeface="方正兰亭特黑_GBK" pitchFamily="2" charset="-122"/>
                <a:ea typeface="方正兰亭特黑_GBK" pitchFamily="2" charset="-122"/>
              </a:endParaRPr>
            </a:p>
          </p:txBody>
        </p:sp>
      </p:grpSp>
      <p:grpSp>
        <p:nvGrpSpPr>
          <p:cNvPr id="48143" name="组合 51"/>
          <p:cNvGrpSpPr/>
          <p:nvPr/>
        </p:nvGrpSpPr>
        <p:grpSpPr>
          <a:xfrm>
            <a:off x="5878513" y="3878263"/>
            <a:ext cx="450850" cy="450850"/>
            <a:chOff x="2804238" y="3983446"/>
            <a:chExt cx="449846" cy="449846"/>
          </a:xfrm>
        </p:grpSpPr>
        <p:grpSp>
          <p:nvGrpSpPr>
            <p:cNvPr id="48154" name="组合 52"/>
            <p:cNvGrpSpPr/>
            <p:nvPr/>
          </p:nvGrpSpPr>
          <p:grpSpPr>
            <a:xfrm>
              <a:off x="2804238" y="3983446"/>
              <a:ext cx="449846" cy="449846"/>
              <a:chOff x="-117223" y="2150744"/>
              <a:chExt cx="540060" cy="540060"/>
            </a:xfrm>
          </p:grpSpPr>
          <p:sp>
            <p:nvSpPr>
              <p:cNvPr id="48156" name="椭圆 54"/>
              <p:cNvSpPr/>
              <p:nvPr/>
            </p:nvSpPr>
            <p:spPr>
              <a:xfrm>
                <a:off x="-108520" y="2170230"/>
                <a:ext cx="507505" cy="507505"/>
              </a:xfrm>
              <a:prstGeom prst="ellipse">
                <a:avLst/>
              </a:prstGeom>
              <a:solidFill>
                <a:srgbClr val="C00000"/>
              </a:solidFill>
              <a:ln w="9525">
                <a:noFill/>
              </a:ln>
            </p:spPr>
            <p:txBody>
              <a:bodyPr wrap="none" anchor="ctr" anchorCtr="0"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algn="ctr" defTabSz="913130"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1800" dirty="0">
                  <a:latin typeface="方正兰亭纤黑_GBK" pitchFamily="2" charset="-122"/>
                  <a:ea typeface="方正兰亭纤黑_GBK" pitchFamily="2" charset="-122"/>
                </a:endParaRPr>
              </a:p>
            </p:txBody>
          </p:sp>
          <p:sp>
            <p:nvSpPr>
              <p:cNvPr id="56" name="同心圆 55"/>
              <p:cNvSpPr/>
              <p:nvPr/>
            </p:nvSpPr>
            <p:spPr>
              <a:xfrm>
                <a:off x="-117223" y="2150744"/>
                <a:ext cx="540060" cy="540060"/>
              </a:xfrm>
              <a:prstGeom prst="donut">
                <a:avLst>
                  <a:gd name="adj" fmla="val 8787"/>
                </a:avLst>
              </a:prstGeom>
              <a:solidFill>
                <a:schemeClr val="bg1"/>
              </a:solidFill>
            </p:spPr>
            <p:txBody>
              <a:bodyPr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方正兰亭纤黑_GBK" pitchFamily="2" charset="-122"/>
                  <a:ea typeface="方正兰亭纤黑_GBK" pitchFamily="2" charset="-122"/>
                  <a:cs typeface="+mn-cs"/>
                </a:endParaRPr>
              </a:p>
            </p:txBody>
          </p:sp>
        </p:grpSp>
        <p:sp>
          <p:nvSpPr>
            <p:cNvPr id="48155" name="TextBox 53"/>
            <p:cNvSpPr txBox="1"/>
            <p:nvPr/>
          </p:nvSpPr>
          <p:spPr>
            <a:xfrm>
              <a:off x="2842771" y="4042812"/>
              <a:ext cx="277521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defTabSz="913130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800" dirty="0">
                  <a:solidFill>
                    <a:schemeClr val="bg1"/>
                  </a:solidFill>
                  <a:latin typeface="方正兰亭特黑_GBK" pitchFamily="2" charset="-122"/>
                  <a:ea typeface="方正兰亭特黑_GBK" pitchFamily="2" charset="-122"/>
                </a:rPr>
                <a:t>4</a:t>
              </a:r>
              <a:endParaRPr lang="zh-CN" altLang="en-US" sz="1800" dirty="0">
                <a:solidFill>
                  <a:schemeClr val="bg1"/>
                </a:solidFill>
                <a:latin typeface="方正兰亭特黑_GBK" pitchFamily="2" charset="-122"/>
                <a:ea typeface="方正兰亭特黑_GBK" pitchFamily="2" charset="-122"/>
              </a:endParaRPr>
            </a:p>
          </p:txBody>
        </p:sp>
      </p:grpSp>
      <p:cxnSp>
        <p:nvCxnSpPr>
          <p:cNvPr id="2059" name="直接连接符 2058"/>
          <p:cNvCxnSpPr/>
          <p:nvPr/>
        </p:nvCxnSpPr>
        <p:spPr>
          <a:xfrm>
            <a:off x="1874838" y="2301875"/>
            <a:ext cx="0" cy="10795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/>
          <p:cNvCxnSpPr/>
          <p:nvPr/>
        </p:nvCxnSpPr>
        <p:spPr>
          <a:xfrm>
            <a:off x="3698875" y="2293938"/>
            <a:ext cx="0" cy="3444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/>
          <p:cNvCxnSpPr/>
          <p:nvPr/>
        </p:nvCxnSpPr>
        <p:spPr>
          <a:xfrm>
            <a:off x="5476875" y="2293938"/>
            <a:ext cx="0" cy="3429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66"/>
          <p:cNvCxnSpPr/>
          <p:nvPr/>
        </p:nvCxnSpPr>
        <p:spPr>
          <a:xfrm>
            <a:off x="7258050" y="2293938"/>
            <a:ext cx="0" cy="10810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/>
          <p:nvPr/>
        </p:nvCxnSpPr>
        <p:spPr>
          <a:xfrm>
            <a:off x="1870075" y="3367088"/>
            <a:ext cx="825500" cy="62071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/>
          <p:cNvCxnSpPr/>
          <p:nvPr/>
        </p:nvCxnSpPr>
        <p:spPr>
          <a:xfrm flipH="1">
            <a:off x="6443663" y="3368675"/>
            <a:ext cx="814388" cy="56673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接连接符 80"/>
          <p:cNvCxnSpPr/>
          <p:nvPr/>
        </p:nvCxnSpPr>
        <p:spPr>
          <a:xfrm>
            <a:off x="3698875" y="2636838"/>
            <a:ext cx="263525" cy="1968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接连接符 83"/>
          <p:cNvCxnSpPr/>
          <p:nvPr/>
        </p:nvCxnSpPr>
        <p:spPr>
          <a:xfrm flipH="1">
            <a:off x="5230813" y="2635250"/>
            <a:ext cx="250825" cy="19843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152" name="矩形 35"/>
          <p:cNvSpPr/>
          <p:nvPr/>
        </p:nvSpPr>
        <p:spPr>
          <a:xfrm>
            <a:off x="3548063" y="3895725"/>
            <a:ext cx="2032000" cy="646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3130" eaLnBrk="1" hangingPunct="1">
              <a:spcBef>
                <a:spcPct val="0"/>
              </a:spcBef>
              <a:buFontTx/>
              <a:buNone/>
            </a:pPr>
            <a:r>
              <a:rPr lang="zh-CN" altLang="en-US" sz="3600" dirty="0">
                <a:solidFill>
                  <a:srgbClr val="C00000"/>
                </a:solidFill>
                <a:latin typeface="方正兰亭特黑_GBK" pitchFamily="2" charset="-122"/>
                <a:ea typeface="方正兰亭特黑_GBK" pitchFamily="2" charset="-122"/>
              </a:rPr>
              <a:t>核心价值</a:t>
            </a:r>
            <a:endParaRPr lang="zh-CN" altLang="en-US" sz="3600" dirty="0">
              <a:solidFill>
                <a:srgbClr val="C00000"/>
              </a:solidFill>
              <a:latin typeface="方正兰亭特黑_GBK" pitchFamily="2" charset="-122"/>
              <a:ea typeface="方正兰亭特黑_GBK" pitchFamily="2" charset="-122"/>
            </a:endParaRPr>
          </a:p>
        </p:txBody>
      </p:sp>
      <p:pic>
        <p:nvPicPr>
          <p:cNvPr id="48153" name="Pictur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19963" y="4659313"/>
            <a:ext cx="1801812" cy="4699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commondata" val="eyJoZGlkIjoiZGNhZmE2NDBkNDJkMTExZWJjNGYzYzk5NTUzODY3ZTQ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00000"/>
        </a:solidFill>
      </a:spPr>
      <a:bodyPr wrap="none" rtlCol="0" anchor="ctr">
        <a:spAutoFit/>
      </a:bodyPr>
      <a:lstStyle>
        <a:defPPr algn="ctr">
          <a:defRPr dirty="0">
            <a:latin typeface="方正兰亭纤黑_GBK" pitchFamily="2" charset="-122"/>
            <a:ea typeface="方正兰亭纤黑_GBK" pitchFamily="2" charset="-122"/>
          </a:defRPr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1085</Words>
  <Application>WPS 演示</Application>
  <PresentationFormat/>
  <Paragraphs>290</Paragraphs>
  <Slides>25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40" baseType="lpstr">
      <vt:lpstr>Arial</vt:lpstr>
      <vt:lpstr>宋体</vt:lpstr>
      <vt:lpstr>Wingdings</vt:lpstr>
      <vt:lpstr>Calibri</vt:lpstr>
      <vt:lpstr>Calibri Light</vt:lpstr>
      <vt:lpstr>方正兰亭纤黑_GBK</vt:lpstr>
      <vt:lpstr>黑体</vt:lpstr>
      <vt:lpstr>方正兰亭特黑_GBK</vt:lpstr>
      <vt:lpstr>微软雅黑</vt:lpstr>
      <vt:lpstr>Meiryo</vt:lpstr>
      <vt:lpstr>Yu Gothic</vt:lpstr>
      <vt:lpstr>Calibri</vt:lpstr>
      <vt:lpstr>Arial Unicode MS</vt:lpstr>
      <vt:lpstr>Office 主题​​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zxy</dc:creator>
  <cp:lastModifiedBy>Years later</cp:lastModifiedBy>
  <cp:revision>91</cp:revision>
  <dcterms:created xsi:type="dcterms:W3CDTF">2013-05-21T01:44:58Z</dcterms:created>
  <dcterms:modified xsi:type="dcterms:W3CDTF">2024-03-22T10:58:57Z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CE2E6CC0E0A94F73A1C1BFCE533079A2_13</vt:lpwstr>
  </property>
  <property fmtid="{D5CDD505-2E9C-101B-9397-08002B2CF9AE}" pid="3" name="KSOProductBuildVer">
    <vt:lpwstr>2052-12.1.0.16412</vt:lpwstr>
  </property>
</Properties>
</file>