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3"/>
    <p:sldId id="257" r:id="rId4"/>
    <p:sldId id="258" r:id="rId5"/>
    <p:sldId id="259" r:id="rId6"/>
    <p:sldId id="260" r:id="rId7"/>
    <p:sldId id="261" r:id="rId8"/>
    <p:sldId id="269" r:id="rId9"/>
    <p:sldId id="262" r:id="rId10"/>
    <p:sldId id="263" r:id="rId11"/>
    <p:sldId id="270" r:id="rId12"/>
    <p:sldId id="271" r:id="rId13"/>
    <p:sldId id="264" r:id="rId14"/>
    <p:sldId id="265" r:id="rId15"/>
    <p:sldId id="272" r:id="rId16"/>
    <p:sldId id="273" r:id="rId17"/>
    <p:sldId id="266" r:id="rId18"/>
    <p:sldId id="267" r:id="rId19"/>
    <p:sldId id="274" r:id="rId20"/>
    <p:sldId id="275" r:id="rId21"/>
    <p:sldId id="268" r:id="rId22"/>
    <p:sldId id="284" r:id="rId23"/>
  </p:sldIdLst>
  <p:sldSz cx="12192000" cy="6858000"/>
  <p:notesSz cx="6858000" cy="9144000"/>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84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3" d="100"/>
          <a:sy n="113" d="100"/>
        </p:scale>
        <p:origin x="456" y="96"/>
      </p:cViewPr>
      <p:guideLst/>
    </p:cSldViewPr>
  </p:slideViewPr>
  <p:notesTextViewPr>
    <p:cViewPr>
      <p:scale>
        <a:sx n="1" d="1"/>
        <a:sy n="1" d="1"/>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8" Type="http://schemas.openxmlformats.org/officeDocument/2006/relationships/tags" Target="tags/tag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notesMaster" Target="notesMasters/notesMaster1.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5D3A80-E1CF-4125-85C8-A52B937FBEEE}"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A797FE-5169-4D9F-BC10-936C19AC1533}"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pic>
        <p:nvPicPr>
          <p:cNvPr id="2" name="图片 1"/>
          <p:cNvPicPr>
            <a:picLocks noChangeAspect="1"/>
          </p:cNvPicPr>
          <p:nvPr userDrawn="1"/>
        </p:nvPicPr>
        <p:blipFill rotWithShape="1">
          <a:blip r:embed="rId2"/>
          <a:srcRect b="9944"/>
          <a:stretch>
            <a:fillRect/>
          </a:stretch>
        </p:blipFill>
        <p:spPr>
          <a:xfrm>
            <a:off x="0" y="-1"/>
            <a:ext cx="12192000" cy="685800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A051F9B8-5104-4A33-9D43-D800683C17C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5CA3881-B88E-4BAD-A8C9-2F4FBB01CFD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A051F9B8-5104-4A33-9D43-D800683C17C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5CA3881-B88E-4BAD-A8C9-2F4FBB01CFD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4" name="图片 3"/>
          <p:cNvPicPr>
            <a:picLocks noChangeAspect="1"/>
          </p:cNvPicPr>
          <p:nvPr userDrawn="1"/>
        </p:nvPicPr>
        <p:blipFill rotWithShape="1">
          <a:blip r:embed="rId2"/>
          <a:srcRect b="9944"/>
          <a:stretch>
            <a:fillRect/>
          </a:stretch>
        </p:blipFill>
        <p:spPr>
          <a:xfrm>
            <a:off x="0" y="-1"/>
            <a:ext cx="12192000" cy="6858001"/>
          </a:xfrm>
          <a:prstGeom prst="rect">
            <a:avLst/>
          </a:prstGeom>
        </p:spPr>
      </p:pic>
      <p:sp>
        <p:nvSpPr>
          <p:cNvPr id="7" name="矩形 6"/>
          <p:cNvSpPr/>
          <p:nvPr userDrawn="1"/>
        </p:nvSpPr>
        <p:spPr>
          <a:xfrm>
            <a:off x="0" y="744644"/>
            <a:ext cx="12192000" cy="61133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A051F9B8-5104-4A33-9D43-D800683C17C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5CA3881-B88E-4BAD-A8C9-2F4FBB01CFD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A051F9B8-5104-4A33-9D43-D800683C17C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5CA3881-B88E-4BAD-A8C9-2F4FBB01CFD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A051F9B8-5104-4A33-9D43-D800683C17C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5CA3881-B88E-4BAD-A8C9-2F4FBB01CFD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A051F9B8-5104-4A33-9D43-D800683C17C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5CA3881-B88E-4BAD-A8C9-2F4FBB01CFD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051F9B8-5104-4A33-9D43-D800683C17C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5CA3881-B88E-4BAD-A8C9-2F4FBB01CFD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A051F9B8-5104-4A33-9D43-D800683C17C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5CA3881-B88E-4BAD-A8C9-2F4FBB01CFD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A051F9B8-5104-4A33-9D43-D800683C17C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5CA3881-B88E-4BAD-A8C9-2F4FBB01CFD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51F9B8-5104-4A33-9D43-D800683C17C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CA3881-B88E-4BAD-A8C9-2F4FBB01CFD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5.png"/><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1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707306" y="1967059"/>
            <a:ext cx="8602035" cy="1107996"/>
          </a:xfrm>
          <a:prstGeom prst="rect">
            <a:avLst/>
          </a:prstGeom>
          <a:noFill/>
        </p:spPr>
        <p:txBody>
          <a:bodyPr wrap="none" rtlCol="0">
            <a:spAutoFit/>
          </a:bodyPr>
          <a:lstStyle/>
          <a:p>
            <a:r>
              <a:rPr lang="zh-CN" altLang="en-US" sz="6600" b="1" dirty="0">
                <a:solidFill>
                  <a:schemeClr val="bg1"/>
                </a:solidFill>
                <a:cs typeface="+mn-ea"/>
                <a:sym typeface="+mn-lt"/>
              </a:rPr>
              <a:t>课</a:t>
            </a:r>
            <a:r>
              <a:rPr lang="zh-CN" altLang="en-US" sz="6600" b="1" dirty="0" smtClean="0">
                <a:solidFill>
                  <a:schemeClr val="bg1"/>
                </a:solidFill>
                <a:cs typeface="+mn-ea"/>
                <a:sym typeface="+mn-lt"/>
              </a:rPr>
              <a:t>题开题报告</a:t>
            </a:r>
            <a:r>
              <a:rPr lang="en-US" altLang="zh-CN" sz="6600" b="1" dirty="0" smtClean="0">
                <a:solidFill>
                  <a:schemeClr val="bg1"/>
                </a:solidFill>
                <a:cs typeface="+mn-ea"/>
                <a:sym typeface="+mn-lt"/>
              </a:rPr>
              <a:t>PPT</a:t>
            </a:r>
            <a:r>
              <a:rPr lang="zh-CN" altLang="en-US" sz="6600" b="1" dirty="0">
                <a:solidFill>
                  <a:schemeClr val="bg1"/>
                </a:solidFill>
                <a:cs typeface="+mn-ea"/>
                <a:sym typeface="+mn-lt"/>
              </a:rPr>
              <a:t>模板</a:t>
            </a:r>
            <a:endParaRPr lang="zh-CN" altLang="en-US" sz="6600" b="1" dirty="0">
              <a:solidFill>
                <a:schemeClr val="bg1"/>
              </a:solidFill>
              <a:cs typeface="+mn-ea"/>
              <a:sym typeface="+mn-lt"/>
            </a:endParaRPr>
          </a:p>
        </p:txBody>
      </p:sp>
      <p:sp>
        <p:nvSpPr>
          <p:cNvPr id="6" name="圆角矩形 5"/>
          <p:cNvSpPr/>
          <p:nvPr/>
        </p:nvSpPr>
        <p:spPr>
          <a:xfrm>
            <a:off x="2580615" y="3443699"/>
            <a:ext cx="6931494" cy="41389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8" name="矩形 7"/>
          <p:cNvSpPr/>
          <p:nvPr/>
        </p:nvSpPr>
        <p:spPr>
          <a:xfrm>
            <a:off x="3072748" y="3426767"/>
            <a:ext cx="6439361" cy="461665"/>
          </a:xfrm>
          <a:prstGeom prst="rect">
            <a:avLst/>
          </a:prstGeom>
        </p:spPr>
        <p:txBody>
          <a:bodyPr wrap="square">
            <a:spAutoFit/>
          </a:bodyPr>
          <a:lstStyle/>
          <a:p>
            <a:r>
              <a:rPr lang="en-US" altLang="zh-CN" sz="2400" dirty="0">
                <a:solidFill>
                  <a:schemeClr val="accent6"/>
                </a:solidFill>
              </a:rPr>
              <a:t>POWERPOINT OF GRADUATION TEPLY</a:t>
            </a:r>
            <a:endParaRPr lang="en-US" altLang="zh-CN" sz="2400" dirty="0">
              <a:solidFill>
                <a:schemeClr val="accent6"/>
              </a:solidFill>
            </a:endParaRPr>
          </a:p>
        </p:txBody>
      </p:sp>
      <p:sp>
        <p:nvSpPr>
          <p:cNvPr id="9" name="椭圆 8"/>
          <p:cNvSpPr/>
          <p:nvPr/>
        </p:nvSpPr>
        <p:spPr>
          <a:xfrm>
            <a:off x="3590472" y="4270923"/>
            <a:ext cx="307777" cy="30777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10" name="KSO_Shape"/>
          <p:cNvSpPr/>
          <p:nvPr/>
        </p:nvSpPr>
        <p:spPr bwMode="auto">
          <a:xfrm>
            <a:off x="3657697" y="4313466"/>
            <a:ext cx="173326" cy="222689"/>
          </a:xfrm>
          <a:custGeom>
            <a:avLst/>
            <a:gdLst>
              <a:gd name="T0" fmla="*/ 646796 w 5367"/>
              <a:gd name="T1" fmla="*/ 843536 h 6897"/>
              <a:gd name="T2" fmla="*/ 520861 w 5367"/>
              <a:gd name="T3" fmla="*/ 880824 h 6897"/>
              <a:gd name="T4" fmla="*/ 403764 w 5367"/>
              <a:gd name="T5" fmla="*/ 946285 h 6897"/>
              <a:gd name="T6" fmla="*/ 297714 w 5367"/>
              <a:gd name="T7" fmla="*/ 1036605 h 6897"/>
              <a:gd name="T8" fmla="*/ 204644 w 5367"/>
              <a:gd name="T9" fmla="*/ 1149850 h 6897"/>
              <a:gd name="T10" fmla="*/ 126487 w 5367"/>
              <a:gd name="T11" fmla="*/ 1282429 h 6897"/>
              <a:gd name="T12" fmla="*/ 65729 w 5367"/>
              <a:gd name="T13" fmla="*/ 1432134 h 6897"/>
              <a:gd name="T14" fmla="*/ 23475 w 5367"/>
              <a:gd name="T15" fmla="*/ 1595648 h 6897"/>
              <a:gd name="T16" fmla="*/ 2209 w 5367"/>
              <a:gd name="T17" fmla="*/ 1771316 h 6897"/>
              <a:gd name="T18" fmla="*/ 1481389 w 5367"/>
              <a:gd name="T19" fmla="*/ 1905000 h 6897"/>
              <a:gd name="T20" fmla="*/ 1480009 w 5367"/>
              <a:gd name="T21" fmla="*/ 1771316 h 6897"/>
              <a:gd name="T22" fmla="*/ 1459020 w 5367"/>
              <a:gd name="T23" fmla="*/ 1595648 h 6897"/>
              <a:gd name="T24" fmla="*/ 1417041 w 5367"/>
              <a:gd name="T25" fmla="*/ 1432134 h 6897"/>
              <a:gd name="T26" fmla="*/ 1355731 w 5367"/>
              <a:gd name="T27" fmla="*/ 1282429 h 6897"/>
              <a:gd name="T28" fmla="*/ 1277850 w 5367"/>
              <a:gd name="T29" fmla="*/ 1149850 h 6897"/>
              <a:gd name="T30" fmla="*/ 1184780 w 5367"/>
              <a:gd name="T31" fmla="*/ 1036605 h 6897"/>
              <a:gd name="T32" fmla="*/ 1078730 w 5367"/>
              <a:gd name="T33" fmla="*/ 946285 h 6897"/>
              <a:gd name="T34" fmla="*/ 961633 w 5367"/>
              <a:gd name="T35" fmla="*/ 880824 h 6897"/>
              <a:gd name="T36" fmla="*/ 835422 w 5367"/>
              <a:gd name="T37" fmla="*/ 843536 h 6897"/>
              <a:gd name="T38" fmla="*/ 747875 w 5367"/>
              <a:gd name="T39" fmla="*/ 731120 h 6897"/>
              <a:gd name="T40" fmla="*/ 805043 w 5367"/>
              <a:gd name="T41" fmla="*/ 726701 h 6897"/>
              <a:gd name="T42" fmla="*/ 868286 w 5367"/>
              <a:gd name="T43" fmla="*/ 711786 h 6897"/>
              <a:gd name="T44" fmla="*/ 926559 w 5367"/>
              <a:gd name="T45" fmla="*/ 686927 h 6897"/>
              <a:gd name="T46" fmla="*/ 979032 w 5367"/>
              <a:gd name="T47" fmla="*/ 653230 h 6897"/>
              <a:gd name="T48" fmla="*/ 1024876 w 5367"/>
              <a:gd name="T49" fmla="*/ 611246 h 6897"/>
              <a:gd name="T50" fmla="*/ 1063264 w 5367"/>
              <a:gd name="T51" fmla="*/ 562358 h 6897"/>
              <a:gd name="T52" fmla="*/ 1092815 w 5367"/>
              <a:gd name="T53" fmla="*/ 507945 h 6897"/>
              <a:gd name="T54" fmla="*/ 1112699 w 5367"/>
              <a:gd name="T55" fmla="*/ 448008 h 6897"/>
              <a:gd name="T56" fmla="*/ 1121813 w 5367"/>
              <a:gd name="T57" fmla="*/ 384204 h 6897"/>
              <a:gd name="T58" fmla="*/ 1120432 w 5367"/>
              <a:gd name="T59" fmla="*/ 328134 h 6897"/>
              <a:gd name="T60" fmla="*/ 1108004 w 5367"/>
              <a:gd name="T61" fmla="*/ 265711 h 6897"/>
              <a:gd name="T62" fmla="*/ 1085358 w 5367"/>
              <a:gd name="T63" fmla="*/ 207155 h 6897"/>
              <a:gd name="T64" fmla="*/ 1053322 w 5367"/>
              <a:gd name="T65" fmla="*/ 153847 h 6897"/>
              <a:gd name="T66" fmla="*/ 1012725 w 5367"/>
              <a:gd name="T67" fmla="*/ 107168 h 6897"/>
              <a:gd name="T68" fmla="*/ 964671 w 5367"/>
              <a:gd name="T69" fmla="*/ 67395 h 6897"/>
              <a:gd name="T70" fmla="*/ 910541 w 5367"/>
              <a:gd name="T71" fmla="*/ 36183 h 6897"/>
              <a:gd name="T72" fmla="*/ 850335 w 5367"/>
              <a:gd name="T73" fmla="*/ 14087 h 6897"/>
              <a:gd name="T74" fmla="*/ 786263 w 5367"/>
              <a:gd name="T75" fmla="*/ 1933 h 6897"/>
              <a:gd name="T76" fmla="*/ 728819 w 5367"/>
              <a:gd name="T77" fmla="*/ 276 h 6897"/>
              <a:gd name="T78" fmla="*/ 663366 w 5367"/>
              <a:gd name="T79" fmla="*/ 9391 h 6897"/>
              <a:gd name="T80" fmla="*/ 602332 w 5367"/>
              <a:gd name="T81" fmla="*/ 28726 h 6897"/>
              <a:gd name="T82" fmla="*/ 546545 w 5367"/>
              <a:gd name="T83" fmla="*/ 57451 h 6897"/>
              <a:gd name="T84" fmla="*/ 496282 w 5367"/>
              <a:gd name="T85" fmla="*/ 95015 h 6897"/>
              <a:gd name="T86" fmla="*/ 453751 w 5367"/>
              <a:gd name="T87" fmla="*/ 139761 h 6897"/>
              <a:gd name="T88" fmla="*/ 418954 w 5367"/>
              <a:gd name="T89" fmla="*/ 191411 h 6897"/>
              <a:gd name="T90" fmla="*/ 393546 w 5367"/>
              <a:gd name="T91" fmla="*/ 248310 h 6897"/>
              <a:gd name="T92" fmla="*/ 378356 w 5367"/>
              <a:gd name="T93" fmla="*/ 309628 h 6897"/>
              <a:gd name="T94" fmla="*/ 373938 w 5367"/>
              <a:gd name="T95" fmla="*/ 365698 h 6897"/>
              <a:gd name="T96" fmla="*/ 380013 w 5367"/>
              <a:gd name="T97" fmla="*/ 430054 h 6897"/>
              <a:gd name="T98" fmla="*/ 396584 w 5367"/>
              <a:gd name="T99" fmla="*/ 491096 h 6897"/>
              <a:gd name="T100" fmla="*/ 423372 w 5367"/>
              <a:gd name="T101" fmla="*/ 547719 h 6897"/>
              <a:gd name="T102" fmla="*/ 459551 w 5367"/>
              <a:gd name="T103" fmla="*/ 597988 h 6897"/>
              <a:gd name="T104" fmla="*/ 503186 w 5367"/>
              <a:gd name="T105" fmla="*/ 641905 h 6897"/>
              <a:gd name="T106" fmla="*/ 554278 w 5367"/>
              <a:gd name="T107" fmla="*/ 678088 h 6897"/>
              <a:gd name="T108" fmla="*/ 610894 w 5367"/>
              <a:gd name="T109" fmla="*/ 705709 h 6897"/>
              <a:gd name="T110" fmla="*/ 672756 w 5367"/>
              <a:gd name="T111" fmla="*/ 723662 h 6897"/>
              <a:gd name="T112" fmla="*/ 738209 w 5367"/>
              <a:gd name="T113" fmla="*/ 730844 h 689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5367" h="6897">
                <a:moveTo>
                  <a:pt x="2684" y="3025"/>
                </a:moveTo>
                <a:lnTo>
                  <a:pt x="2684" y="3025"/>
                </a:lnTo>
                <a:lnTo>
                  <a:pt x="2615" y="3026"/>
                </a:lnTo>
                <a:lnTo>
                  <a:pt x="2545" y="3029"/>
                </a:lnTo>
                <a:lnTo>
                  <a:pt x="2478" y="3035"/>
                </a:lnTo>
                <a:lnTo>
                  <a:pt x="2409" y="3043"/>
                </a:lnTo>
                <a:lnTo>
                  <a:pt x="2342" y="3054"/>
                </a:lnTo>
                <a:lnTo>
                  <a:pt x="2275" y="3066"/>
                </a:lnTo>
                <a:lnTo>
                  <a:pt x="2209" y="3081"/>
                </a:lnTo>
                <a:lnTo>
                  <a:pt x="2143" y="3099"/>
                </a:lnTo>
                <a:lnTo>
                  <a:pt x="2077" y="3118"/>
                </a:lnTo>
                <a:lnTo>
                  <a:pt x="2013" y="3140"/>
                </a:lnTo>
                <a:lnTo>
                  <a:pt x="1949" y="3163"/>
                </a:lnTo>
                <a:lnTo>
                  <a:pt x="1886" y="3189"/>
                </a:lnTo>
                <a:lnTo>
                  <a:pt x="1823" y="3217"/>
                </a:lnTo>
                <a:lnTo>
                  <a:pt x="1761" y="3247"/>
                </a:lnTo>
                <a:lnTo>
                  <a:pt x="1700" y="3279"/>
                </a:lnTo>
                <a:lnTo>
                  <a:pt x="1639" y="3313"/>
                </a:lnTo>
                <a:lnTo>
                  <a:pt x="1579" y="3349"/>
                </a:lnTo>
                <a:lnTo>
                  <a:pt x="1521" y="3386"/>
                </a:lnTo>
                <a:lnTo>
                  <a:pt x="1462" y="3426"/>
                </a:lnTo>
                <a:lnTo>
                  <a:pt x="1405" y="3468"/>
                </a:lnTo>
                <a:lnTo>
                  <a:pt x="1348" y="3511"/>
                </a:lnTo>
                <a:lnTo>
                  <a:pt x="1293" y="3556"/>
                </a:lnTo>
                <a:lnTo>
                  <a:pt x="1237" y="3603"/>
                </a:lnTo>
                <a:lnTo>
                  <a:pt x="1183" y="3651"/>
                </a:lnTo>
                <a:lnTo>
                  <a:pt x="1131" y="3702"/>
                </a:lnTo>
                <a:lnTo>
                  <a:pt x="1078" y="3753"/>
                </a:lnTo>
                <a:lnTo>
                  <a:pt x="1027" y="3807"/>
                </a:lnTo>
                <a:lnTo>
                  <a:pt x="976" y="3863"/>
                </a:lnTo>
                <a:lnTo>
                  <a:pt x="927" y="3920"/>
                </a:lnTo>
                <a:lnTo>
                  <a:pt x="880" y="3978"/>
                </a:lnTo>
                <a:lnTo>
                  <a:pt x="833" y="4038"/>
                </a:lnTo>
                <a:lnTo>
                  <a:pt x="786" y="4100"/>
                </a:lnTo>
                <a:lnTo>
                  <a:pt x="741" y="4163"/>
                </a:lnTo>
                <a:lnTo>
                  <a:pt x="698" y="4227"/>
                </a:lnTo>
                <a:lnTo>
                  <a:pt x="655" y="4293"/>
                </a:lnTo>
                <a:lnTo>
                  <a:pt x="613" y="4361"/>
                </a:lnTo>
                <a:lnTo>
                  <a:pt x="573" y="4429"/>
                </a:lnTo>
                <a:lnTo>
                  <a:pt x="533" y="4499"/>
                </a:lnTo>
                <a:lnTo>
                  <a:pt x="495" y="4570"/>
                </a:lnTo>
                <a:lnTo>
                  <a:pt x="458" y="4643"/>
                </a:lnTo>
                <a:lnTo>
                  <a:pt x="423" y="4717"/>
                </a:lnTo>
                <a:lnTo>
                  <a:pt x="388" y="4791"/>
                </a:lnTo>
                <a:lnTo>
                  <a:pt x="356" y="4868"/>
                </a:lnTo>
                <a:lnTo>
                  <a:pt x="324" y="4945"/>
                </a:lnTo>
                <a:lnTo>
                  <a:pt x="294" y="5024"/>
                </a:lnTo>
                <a:lnTo>
                  <a:pt x="265" y="5104"/>
                </a:lnTo>
                <a:lnTo>
                  <a:pt x="238" y="5185"/>
                </a:lnTo>
                <a:lnTo>
                  <a:pt x="211" y="5266"/>
                </a:lnTo>
                <a:lnTo>
                  <a:pt x="186" y="5349"/>
                </a:lnTo>
                <a:lnTo>
                  <a:pt x="163" y="5433"/>
                </a:lnTo>
                <a:lnTo>
                  <a:pt x="141" y="5518"/>
                </a:lnTo>
                <a:lnTo>
                  <a:pt x="121" y="5603"/>
                </a:lnTo>
                <a:lnTo>
                  <a:pt x="102" y="5690"/>
                </a:lnTo>
                <a:lnTo>
                  <a:pt x="85" y="5777"/>
                </a:lnTo>
                <a:lnTo>
                  <a:pt x="69" y="5866"/>
                </a:lnTo>
                <a:lnTo>
                  <a:pt x="54" y="5955"/>
                </a:lnTo>
                <a:lnTo>
                  <a:pt x="42" y="6045"/>
                </a:lnTo>
                <a:lnTo>
                  <a:pt x="31" y="6136"/>
                </a:lnTo>
                <a:lnTo>
                  <a:pt x="22" y="6227"/>
                </a:lnTo>
                <a:lnTo>
                  <a:pt x="14" y="6319"/>
                </a:lnTo>
                <a:lnTo>
                  <a:pt x="8" y="6413"/>
                </a:lnTo>
                <a:lnTo>
                  <a:pt x="4" y="6506"/>
                </a:lnTo>
                <a:lnTo>
                  <a:pt x="1" y="6600"/>
                </a:lnTo>
                <a:lnTo>
                  <a:pt x="0" y="6695"/>
                </a:lnTo>
                <a:lnTo>
                  <a:pt x="1" y="6796"/>
                </a:lnTo>
                <a:lnTo>
                  <a:pt x="5" y="6897"/>
                </a:lnTo>
                <a:lnTo>
                  <a:pt x="5364" y="6897"/>
                </a:lnTo>
                <a:lnTo>
                  <a:pt x="5366" y="6796"/>
                </a:lnTo>
                <a:lnTo>
                  <a:pt x="5367" y="6695"/>
                </a:lnTo>
                <a:lnTo>
                  <a:pt x="5367" y="6600"/>
                </a:lnTo>
                <a:lnTo>
                  <a:pt x="5364" y="6506"/>
                </a:lnTo>
                <a:lnTo>
                  <a:pt x="5359" y="6413"/>
                </a:lnTo>
                <a:lnTo>
                  <a:pt x="5353" y="6319"/>
                </a:lnTo>
                <a:lnTo>
                  <a:pt x="5346" y="6227"/>
                </a:lnTo>
                <a:lnTo>
                  <a:pt x="5337" y="6136"/>
                </a:lnTo>
                <a:lnTo>
                  <a:pt x="5325" y="6045"/>
                </a:lnTo>
                <a:lnTo>
                  <a:pt x="5313" y="5955"/>
                </a:lnTo>
                <a:lnTo>
                  <a:pt x="5298" y="5866"/>
                </a:lnTo>
                <a:lnTo>
                  <a:pt x="5283" y="5777"/>
                </a:lnTo>
                <a:lnTo>
                  <a:pt x="5266" y="5690"/>
                </a:lnTo>
                <a:lnTo>
                  <a:pt x="5247" y="5603"/>
                </a:lnTo>
                <a:lnTo>
                  <a:pt x="5226" y="5518"/>
                </a:lnTo>
                <a:lnTo>
                  <a:pt x="5205" y="5433"/>
                </a:lnTo>
                <a:lnTo>
                  <a:pt x="5181" y="5349"/>
                </a:lnTo>
                <a:lnTo>
                  <a:pt x="5157" y="5266"/>
                </a:lnTo>
                <a:lnTo>
                  <a:pt x="5131" y="5185"/>
                </a:lnTo>
                <a:lnTo>
                  <a:pt x="5103" y="5104"/>
                </a:lnTo>
                <a:lnTo>
                  <a:pt x="5073" y="5024"/>
                </a:lnTo>
                <a:lnTo>
                  <a:pt x="5043" y="4945"/>
                </a:lnTo>
                <a:lnTo>
                  <a:pt x="5012" y="4868"/>
                </a:lnTo>
                <a:lnTo>
                  <a:pt x="4979" y="4791"/>
                </a:lnTo>
                <a:lnTo>
                  <a:pt x="4945" y="4717"/>
                </a:lnTo>
                <a:lnTo>
                  <a:pt x="4909" y="4643"/>
                </a:lnTo>
                <a:lnTo>
                  <a:pt x="4872" y="4570"/>
                </a:lnTo>
                <a:lnTo>
                  <a:pt x="4834" y="4499"/>
                </a:lnTo>
                <a:lnTo>
                  <a:pt x="4796" y="4429"/>
                </a:lnTo>
                <a:lnTo>
                  <a:pt x="4755" y="4361"/>
                </a:lnTo>
                <a:lnTo>
                  <a:pt x="4713" y="4293"/>
                </a:lnTo>
                <a:lnTo>
                  <a:pt x="4671" y="4227"/>
                </a:lnTo>
                <a:lnTo>
                  <a:pt x="4627" y="4163"/>
                </a:lnTo>
                <a:lnTo>
                  <a:pt x="4582" y="4100"/>
                </a:lnTo>
                <a:lnTo>
                  <a:pt x="4536" y="4038"/>
                </a:lnTo>
                <a:lnTo>
                  <a:pt x="4489" y="3978"/>
                </a:lnTo>
                <a:lnTo>
                  <a:pt x="4440" y="3920"/>
                </a:lnTo>
                <a:lnTo>
                  <a:pt x="4391" y="3863"/>
                </a:lnTo>
                <a:lnTo>
                  <a:pt x="4340" y="3807"/>
                </a:lnTo>
                <a:lnTo>
                  <a:pt x="4290" y="3753"/>
                </a:lnTo>
                <a:lnTo>
                  <a:pt x="4238" y="3702"/>
                </a:lnTo>
                <a:lnTo>
                  <a:pt x="4184" y="3651"/>
                </a:lnTo>
                <a:lnTo>
                  <a:pt x="4130" y="3603"/>
                </a:lnTo>
                <a:lnTo>
                  <a:pt x="4076" y="3556"/>
                </a:lnTo>
                <a:lnTo>
                  <a:pt x="4020" y="3511"/>
                </a:lnTo>
                <a:lnTo>
                  <a:pt x="3963" y="3468"/>
                </a:lnTo>
                <a:lnTo>
                  <a:pt x="3906" y="3426"/>
                </a:lnTo>
                <a:lnTo>
                  <a:pt x="3848" y="3386"/>
                </a:lnTo>
                <a:lnTo>
                  <a:pt x="3788" y="3349"/>
                </a:lnTo>
                <a:lnTo>
                  <a:pt x="3728" y="3313"/>
                </a:lnTo>
                <a:lnTo>
                  <a:pt x="3668" y="3279"/>
                </a:lnTo>
                <a:lnTo>
                  <a:pt x="3607" y="3247"/>
                </a:lnTo>
                <a:lnTo>
                  <a:pt x="3545" y="3217"/>
                </a:lnTo>
                <a:lnTo>
                  <a:pt x="3482" y="3189"/>
                </a:lnTo>
                <a:lnTo>
                  <a:pt x="3419" y="3163"/>
                </a:lnTo>
                <a:lnTo>
                  <a:pt x="3355" y="3140"/>
                </a:lnTo>
                <a:lnTo>
                  <a:pt x="3290" y="3118"/>
                </a:lnTo>
                <a:lnTo>
                  <a:pt x="3225" y="3099"/>
                </a:lnTo>
                <a:lnTo>
                  <a:pt x="3159" y="3081"/>
                </a:lnTo>
                <a:lnTo>
                  <a:pt x="3093" y="3066"/>
                </a:lnTo>
                <a:lnTo>
                  <a:pt x="3025" y="3054"/>
                </a:lnTo>
                <a:lnTo>
                  <a:pt x="2958" y="3043"/>
                </a:lnTo>
                <a:lnTo>
                  <a:pt x="2891" y="3035"/>
                </a:lnTo>
                <a:lnTo>
                  <a:pt x="2822" y="3029"/>
                </a:lnTo>
                <a:lnTo>
                  <a:pt x="2753" y="3026"/>
                </a:lnTo>
                <a:lnTo>
                  <a:pt x="2684" y="3025"/>
                </a:lnTo>
                <a:close/>
                <a:moveTo>
                  <a:pt x="2708" y="2647"/>
                </a:moveTo>
                <a:lnTo>
                  <a:pt x="2708" y="2647"/>
                </a:lnTo>
                <a:lnTo>
                  <a:pt x="2743" y="2646"/>
                </a:lnTo>
                <a:lnTo>
                  <a:pt x="2778" y="2645"/>
                </a:lnTo>
                <a:lnTo>
                  <a:pt x="2813" y="2643"/>
                </a:lnTo>
                <a:lnTo>
                  <a:pt x="2847" y="2640"/>
                </a:lnTo>
                <a:lnTo>
                  <a:pt x="2882" y="2636"/>
                </a:lnTo>
                <a:lnTo>
                  <a:pt x="2915" y="2631"/>
                </a:lnTo>
                <a:lnTo>
                  <a:pt x="2949" y="2626"/>
                </a:lnTo>
                <a:lnTo>
                  <a:pt x="2982" y="2620"/>
                </a:lnTo>
                <a:lnTo>
                  <a:pt x="3014" y="2613"/>
                </a:lnTo>
                <a:lnTo>
                  <a:pt x="3047" y="2605"/>
                </a:lnTo>
                <a:lnTo>
                  <a:pt x="3079" y="2596"/>
                </a:lnTo>
                <a:lnTo>
                  <a:pt x="3112" y="2587"/>
                </a:lnTo>
                <a:lnTo>
                  <a:pt x="3144" y="2577"/>
                </a:lnTo>
                <a:lnTo>
                  <a:pt x="3175" y="2566"/>
                </a:lnTo>
                <a:lnTo>
                  <a:pt x="3205" y="2555"/>
                </a:lnTo>
                <a:lnTo>
                  <a:pt x="3236" y="2542"/>
                </a:lnTo>
                <a:lnTo>
                  <a:pt x="3266" y="2530"/>
                </a:lnTo>
                <a:lnTo>
                  <a:pt x="3297" y="2517"/>
                </a:lnTo>
                <a:lnTo>
                  <a:pt x="3326" y="2502"/>
                </a:lnTo>
                <a:lnTo>
                  <a:pt x="3355" y="2487"/>
                </a:lnTo>
                <a:lnTo>
                  <a:pt x="3383" y="2472"/>
                </a:lnTo>
                <a:lnTo>
                  <a:pt x="3411" y="2455"/>
                </a:lnTo>
                <a:lnTo>
                  <a:pt x="3439" y="2438"/>
                </a:lnTo>
                <a:lnTo>
                  <a:pt x="3466" y="2421"/>
                </a:lnTo>
                <a:lnTo>
                  <a:pt x="3493" y="2403"/>
                </a:lnTo>
                <a:lnTo>
                  <a:pt x="3519" y="2384"/>
                </a:lnTo>
                <a:lnTo>
                  <a:pt x="3545" y="2365"/>
                </a:lnTo>
                <a:lnTo>
                  <a:pt x="3571" y="2345"/>
                </a:lnTo>
                <a:lnTo>
                  <a:pt x="3596" y="2324"/>
                </a:lnTo>
                <a:lnTo>
                  <a:pt x="3619" y="2303"/>
                </a:lnTo>
                <a:lnTo>
                  <a:pt x="3643" y="2282"/>
                </a:lnTo>
                <a:lnTo>
                  <a:pt x="3667" y="2259"/>
                </a:lnTo>
                <a:lnTo>
                  <a:pt x="3689" y="2237"/>
                </a:lnTo>
                <a:lnTo>
                  <a:pt x="3711" y="2213"/>
                </a:lnTo>
                <a:lnTo>
                  <a:pt x="3733" y="2189"/>
                </a:lnTo>
                <a:lnTo>
                  <a:pt x="3754" y="2165"/>
                </a:lnTo>
                <a:lnTo>
                  <a:pt x="3774" y="2140"/>
                </a:lnTo>
                <a:lnTo>
                  <a:pt x="3795" y="2115"/>
                </a:lnTo>
                <a:lnTo>
                  <a:pt x="3814" y="2089"/>
                </a:lnTo>
                <a:lnTo>
                  <a:pt x="3832" y="2063"/>
                </a:lnTo>
                <a:lnTo>
                  <a:pt x="3850" y="2036"/>
                </a:lnTo>
                <a:lnTo>
                  <a:pt x="3868" y="2010"/>
                </a:lnTo>
                <a:lnTo>
                  <a:pt x="3884" y="1983"/>
                </a:lnTo>
                <a:lnTo>
                  <a:pt x="3900" y="1954"/>
                </a:lnTo>
                <a:lnTo>
                  <a:pt x="3915" y="1925"/>
                </a:lnTo>
                <a:lnTo>
                  <a:pt x="3930" y="1897"/>
                </a:lnTo>
                <a:lnTo>
                  <a:pt x="3944" y="1868"/>
                </a:lnTo>
                <a:lnTo>
                  <a:pt x="3957" y="1839"/>
                </a:lnTo>
                <a:lnTo>
                  <a:pt x="3970" y="1808"/>
                </a:lnTo>
                <a:lnTo>
                  <a:pt x="3981" y="1778"/>
                </a:lnTo>
                <a:lnTo>
                  <a:pt x="3993" y="1748"/>
                </a:lnTo>
                <a:lnTo>
                  <a:pt x="4003" y="1717"/>
                </a:lnTo>
                <a:lnTo>
                  <a:pt x="4012" y="1686"/>
                </a:lnTo>
                <a:lnTo>
                  <a:pt x="4021" y="1654"/>
                </a:lnTo>
                <a:lnTo>
                  <a:pt x="4029" y="1622"/>
                </a:lnTo>
                <a:lnTo>
                  <a:pt x="4036" y="1590"/>
                </a:lnTo>
                <a:lnTo>
                  <a:pt x="4042" y="1557"/>
                </a:lnTo>
                <a:lnTo>
                  <a:pt x="4048" y="1525"/>
                </a:lnTo>
                <a:lnTo>
                  <a:pt x="4052" y="1492"/>
                </a:lnTo>
                <a:lnTo>
                  <a:pt x="4057" y="1459"/>
                </a:lnTo>
                <a:lnTo>
                  <a:pt x="4060" y="1425"/>
                </a:lnTo>
                <a:lnTo>
                  <a:pt x="4062" y="1391"/>
                </a:lnTo>
                <a:lnTo>
                  <a:pt x="4063" y="1357"/>
                </a:lnTo>
                <a:lnTo>
                  <a:pt x="4063" y="1324"/>
                </a:lnTo>
                <a:lnTo>
                  <a:pt x="4063" y="1289"/>
                </a:lnTo>
                <a:lnTo>
                  <a:pt x="4062" y="1255"/>
                </a:lnTo>
                <a:lnTo>
                  <a:pt x="4060" y="1221"/>
                </a:lnTo>
                <a:lnTo>
                  <a:pt x="4057" y="1188"/>
                </a:lnTo>
                <a:lnTo>
                  <a:pt x="4052" y="1155"/>
                </a:lnTo>
                <a:lnTo>
                  <a:pt x="4048" y="1121"/>
                </a:lnTo>
                <a:lnTo>
                  <a:pt x="4042" y="1089"/>
                </a:lnTo>
                <a:lnTo>
                  <a:pt x="4036" y="1057"/>
                </a:lnTo>
                <a:lnTo>
                  <a:pt x="4029" y="1025"/>
                </a:lnTo>
                <a:lnTo>
                  <a:pt x="4021" y="993"/>
                </a:lnTo>
                <a:lnTo>
                  <a:pt x="4012" y="962"/>
                </a:lnTo>
                <a:lnTo>
                  <a:pt x="4003" y="930"/>
                </a:lnTo>
                <a:lnTo>
                  <a:pt x="3993" y="899"/>
                </a:lnTo>
                <a:lnTo>
                  <a:pt x="3981" y="868"/>
                </a:lnTo>
                <a:lnTo>
                  <a:pt x="3970" y="838"/>
                </a:lnTo>
                <a:lnTo>
                  <a:pt x="3957" y="809"/>
                </a:lnTo>
                <a:lnTo>
                  <a:pt x="3944" y="778"/>
                </a:lnTo>
                <a:lnTo>
                  <a:pt x="3930" y="750"/>
                </a:lnTo>
                <a:lnTo>
                  <a:pt x="3915" y="721"/>
                </a:lnTo>
                <a:lnTo>
                  <a:pt x="3900" y="693"/>
                </a:lnTo>
                <a:lnTo>
                  <a:pt x="3884" y="665"/>
                </a:lnTo>
                <a:lnTo>
                  <a:pt x="3868" y="638"/>
                </a:lnTo>
                <a:lnTo>
                  <a:pt x="3850" y="610"/>
                </a:lnTo>
                <a:lnTo>
                  <a:pt x="3832" y="584"/>
                </a:lnTo>
                <a:lnTo>
                  <a:pt x="3814" y="557"/>
                </a:lnTo>
                <a:lnTo>
                  <a:pt x="3795" y="532"/>
                </a:lnTo>
                <a:lnTo>
                  <a:pt x="3774" y="506"/>
                </a:lnTo>
                <a:lnTo>
                  <a:pt x="3754" y="481"/>
                </a:lnTo>
                <a:lnTo>
                  <a:pt x="3733" y="458"/>
                </a:lnTo>
                <a:lnTo>
                  <a:pt x="3711" y="433"/>
                </a:lnTo>
                <a:lnTo>
                  <a:pt x="3689" y="411"/>
                </a:lnTo>
                <a:lnTo>
                  <a:pt x="3667" y="388"/>
                </a:lnTo>
                <a:lnTo>
                  <a:pt x="3643" y="366"/>
                </a:lnTo>
                <a:lnTo>
                  <a:pt x="3619" y="344"/>
                </a:lnTo>
                <a:lnTo>
                  <a:pt x="3596" y="323"/>
                </a:lnTo>
                <a:lnTo>
                  <a:pt x="3571" y="303"/>
                </a:lnTo>
                <a:lnTo>
                  <a:pt x="3545" y="282"/>
                </a:lnTo>
                <a:lnTo>
                  <a:pt x="3519" y="263"/>
                </a:lnTo>
                <a:lnTo>
                  <a:pt x="3493" y="244"/>
                </a:lnTo>
                <a:lnTo>
                  <a:pt x="3466" y="226"/>
                </a:lnTo>
                <a:lnTo>
                  <a:pt x="3439" y="208"/>
                </a:lnTo>
                <a:lnTo>
                  <a:pt x="3411" y="191"/>
                </a:lnTo>
                <a:lnTo>
                  <a:pt x="3383" y="176"/>
                </a:lnTo>
                <a:lnTo>
                  <a:pt x="3355" y="160"/>
                </a:lnTo>
                <a:lnTo>
                  <a:pt x="3326" y="145"/>
                </a:lnTo>
                <a:lnTo>
                  <a:pt x="3297" y="131"/>
                </a:lnTo>
                <a:lnTo>
                  <a:pt x="3266" y="117"/>
                </a:lnTo>
                <a:lnTo>
                  <a:pt x="3236" y="104"/>
                </a:lnTo>
                <a:lnTo>
                  <a:pt x="3205" y="92"/>
                </a:lnTo>
                <a:lnTo>
                  <a:pt x="3175" y="80"/>
                </a:lnTo>
                <a:lnTo>
                  <a:pt x="3144" y="70"/>
                </a:lnTo>
                <a:lnTo>
                  <a:pt x="3112" y="60"/>
                </a:lnTo>
                <a:lnTo>
                  <a:pt x="3079" y="51"/>
                </a:lnTo>
                <a:lnTo>
                  <a:pt x="3047" y="42"/>
                </a:lnTo>
                <a:lnTo>
                  <a:pt x="3014" y="34"/>
                </a:lnTo>
                <a:lnTo>
                  <a:pt x="2982" y="27"/>
                </a:lnTo>
                <a:lnTo>
                  <a:pt x="2949" y="20"/>
                </a:lnTo>
                <a:lnTo>
                  <a:pt x="2915" y="15"/>
                </a:lnTo>
                <a:lnTo>
                  <a:pt x="2882" y="10"/>
                </a:lnTo>
                <a:lnTo>
                  <a:pt x="2847" y="7"/>
                </a:lnTo>
                <a:lnTo>
                  <a:pt x="2813" y="4"/>
                </a:lnTo>
                <a:lnTo>
                  <a:pt x="2778" y="1"/>
                </a:lnTo>
                <a:lnTo>
                  <a:pt x="2743" y="0"/>
                </a:lnTo>
                <a:lnTo>
                  <a:pt x="2708" y="0"/>
                </a:lnTo>
                <a:lnTo>
                  <a:pt x="2673" y="0"/>
                </a:lnTo>
                <a:lnTo>
                  <a:pt x="2639" y="1"/>
                </a:lnTo>
                <a:lnTo>
                  <a:pt x="2605" y="4"/>
                </a:lnTo>
                <a:lnTo>
                  <a:pt x="2570" y="7"/>
                </a:lnTo>
                <a:lnTo>
                  <a:pt x="2536" y="10"/>
                </a:lnTo>
                <a:lnTo>
                  <a:pt x="2503" y="15"/>
                </a:lnTo>
                <a:lnTo>
                  <a:pt x="2469" y="20"/>
                </a:lnTo>
                <a:lnTo>
                  <a:pt x="2436" y="27"/>
                </a:lnTo>
                <a:lnTo>
                  <a:pt x="2402" y="34"/>
                </a:lnTo>
                <a:lnTo>
                  <a:pt x="2370" y="42"/>
                </a:lnTo>
                <a:lnTo>
                  <a:pt x="2338" y="51"/>
                </a:lnTo>
                <a:lnTo>
                  <a:pt x="2306" y="60"/>
                </a:lnTo>
                <a:lnTo>
                  <a:pt x="2274" y="70"/>
                </a:lnTo>
                <a:lnTo>
                  <a:pt x="2243" y="80"/>
                </a:lnTo>
                <a:lnTo>
                  <a:pt x="2212" y="92"/>
                </a:lnTo>
                <a:lnTo>
                  <a:pt x="2181" y="104"/>
                </a:lnTo>
                <a:lnTo>
                  <a:pt x="2152" y="117"/>
                </a:lnTo>
                <a:lnTo>
                  <a:pt x="2121" y="131"/>
                </a:lnTo>
                <a:lnTo>
                  <a:pt x="2092" y="145"/>
                </a:lnTo>
                <a:lnTo>
                  <a:pt x="2063" y="160"/>
                </a:lnTo>
                <a:lnTo>
                  <a:pt x="2035" y="176"/>
                </a:lnTo>
                <a:lnTo>
                  <a:pt x="2007" y="191"/>
                </a:lnTo>
                <a:lnTo>
                  <a:pt x="1979" y="208"/>
                </a:lnTo>
                <a:lnTo>
                  <a:pt x="1952" y="226"/>
                </a:lnTo>
                <a:lnTo>
                  <a:pt x="1925" y="244"/>
                </a:lnTo>
                <a:lnTo>
                  <a:pt x="1899" y="263"/>
                </a:lnTo>
                <a:lnTo>
                  <a:pt x="1873" y="282"/>
                </a:lnTo>
                <a:lnTo>
                  <a:pt x="1847" y="303"/>
                </a:lnTo>
                <a:lnTo>
                  <a:pt x="1822" y="323"/>
                </a:lnTo>
                <a:lnTo>
                  <a:pt x="1797" y="344"/>
                </a:lnTo>
                <a:lnTo>
                  <a:pt x="1774" y="366"/>
                </a:lnTo>
                <a:lnTo>
                  <a:pt x="1751" y="388"/>
                </a:lnTo>
                <a:lnTo>
                  <a:pt x="1728" y="411"/>
                </a:lnTo>
                <a:lnTo>
                  <a:pt x="1706" y="433"/>
                </a:lnTo>
                <a:lnTo>
                  <a:pt x="1685" y="458"/>
                </a:lnTo>
                <a:lnTo>
                  <a:pt x="1664" y="481"/>
                </a:lnTo>
                <a:lnTo>
                  <a:pt x="1643" y="506"/>
                </a:lnTo>
                <a:lnTo>
                  <a:pt x="1623" y="532"/>
                </a:lnTo>
                <a:lnTo>
                  <a:pt x="1604" y="557"/>
                </a:lnTo>
                <a:lnTo>
                  <a:pt x="1586" y="584"/>
                </a:lnTo>
                <a:lnTo>
                  <a:pt x="1568" y="610"/>
                </a:lnTo>
                <a:lnTo>
                  <a:pt x="1550" y="638"/>
                </a:lnTo>
                <a:lnTo>
                  <a:pt x="1533" y="665"/>
                </a:lnTo>
                <a:lnTo>
                  <a:pt x="1517" y="693"/>
                </a:lnTo>
                <a:lnTo>
                  <a:pt x="1503" y="721"/>
                </a:lnTo>
                <a:lnTo>
                  <a:pt x="1488" y="750"/>
                </a:lnTo>
                <a:lnTo>
                  <a:pt x="1474" y="778"/>
                </a:lnTo>
                <a:lnTo>
                  <a:pt x="1461" y="809"/>
                </a:lnTo>
                <a:lnTo>
                  <a:pt x="1448" y="838"/>
                </a:lnTo>
                <a:lnTo>
                  <a:pt x="1436" y="868"/>
                </a:lnTo>
                <a:lnTo>
                  <a:pt x="1425" y="899"/>
                </a:lnTo>
                <a:lnTo>
                  <a:pt x="1415" y="930"/>
                </a:lnTo>
                <a:lnTo>
                  <a:pt x="1406" y="962"/>
                </a:lnTo>
                <a:lnTo>
                  <a:pt x="1397" y="993"/>
                </a:lnTo>
                <a:lnTo>
                  <a:pt x="1389" y="1025"/>
                </a:lnTo>
                <a:lnTo>
                  <a:pt x="1381" y="1057"/>
                </a:lnTo>
                <a:lnTo>
                  <a:pt x="1376" y="1089"/>
                </a:lnTo>
                <a:lnTo>
                  <a:pt x="1370" y="1121"/>
                </a:lnTo>
                <a:lnTo>
                  <a:pt x="1366" y="1155"/>
                </a:lnTo>
                <a:lnTo>
                  <a:pt x="1361" y="1188"/>
                </a:lnTo>
                <a:lnTo>
                  <a:pt x="1358" y="1221"/>
                </a:lnTo>
                <a:lnTo>
                  <a:pt x="1355" y="1255"/>
                </a:lnTo>
                <a:lnTo>
                  <a:pt x="1354" y="1289"/>
                </a:lnTo>
                <a:lnTo>
                  <a:pt x="1354" y="1324"/>
                </a:lnTo>
                <a:lnTo>
                  <a:pt x="1354" y="1357"/>
                </a:lnTo>
                <a:lnTo>
                  <a:pt x="1355" y="1391"/>
                </a:lnTo>
                <a:lnTo>
                  <a:pt x="1358" y="1425"/>
                </a:lnTo>
                <a:lnTo>
                  <a:pt x="1361" y="1459"/>
                </a:lnTo>
                <a:lnTo>
                  <a:pt x="1366" y="1492"/>
                </a:lnTo>
                <a:lnTo>
                  <a:pt x="1370" y="1525"/>
                </a:lnTo>
                <a:lnTo>
                  <a:pt x="1376" y="1557"/>
                </a:lnTo>
                <a:lnTo>
                  <a:pt x="1381" y="1590"/>
                </a:lnTo>
                <a:lnTo>
                  <a:pt x="1389" y="1622"/>
                </a:lnTo>
                <a:lnTo>
                  <a:pt x="1397" y="1654"/>
                </a:lnTo>
                <a:lnTo>
                  <a:pt x="1406" y="1686"/>
                </a:lnTo>
                <a:lnTo>
                  <a:pt x="1415" y="1717"/>
                </a:lnTo>
                <a:lnTo>
                  <a:pt x="1425" y="1748"/>
                </a:lnTo>
                <a:lnTo>
                  <a:pt x="1436" y="1778"/>
                </a:lnTo>
                <a:lnTo>
                  <a:pt x="1448" y="1808"/>
                </a:lnTo>
                <a:lnTo>
                  <a:pt x="1461" y="1839"/>
                </a:lnTo>
                <a:lnTo>
                  <a:pt x="1474" y="1868"/>
                </a:lnTo>
                <a:lnTo>
                  <a:pt x="1488" y="1897"/>
                </a:lnTo>
                <a:lnTo>
                  <a:pt x="1503" y="1925"/>
                </a:lnTo>
                <a:lnTo>
                  <a:pt x="1517" y="1954"/>
                </a:lnTo>
                <a:lnTo>
                  <a:pt x="1533" y="1983"/>
                </a:lnTo>
                <a:lnTo>
                  <a:pt x="1550" y="2010"/>
                </a:lnTo>
                <a:lnTo>
                  <a:pt x="1568" y="2036"/>
                </a:lnTo>
                <a:lnTo>
                  <a:pt x="1586" y="2063"/>
                </a:lnTo>
                <a:lnTo>
                  <a:pt x="1604" y="2089"/>
                </a:lnTo>
                <a:lnTo>
                  <a:pt x="1623" y="2115"/>
                </a:lnTo>
                <a:lnTo>
                  <a:pt x="1643" y="2140"/>
                </a:lnTo>
                <a:lnTo>
                  <a:pt x="1664" y="2165"/>
                </a:lnTo>
                <a:lnTo>
                  <a:pt x="1685" y="2189"/>
                </a:lnTo>
                <a:lnTo>
                  <a:pt x="1706" y="2213"/>
                </a:lnTo>
                <a:lnTo>
                  <a:pt x="1728" y="2237"/>
                </a:lnTo>
                <a:lnTo>
                  <a:pt x="1751" y="2259"/>
                </a:lnTo>
                <a:lnTo>
                  <a:pt x="1774" y="2282"/>
                </a:lnTo>
                <a:lnTo>
                  <a:pt x="1797" y="2303"/>
                </a:lnTo>
                <a:lnTo>
                  <a:pt x="1822" y="2324"/>
                </a:lnTo>
                <a:lnTo>
                  <a:pt x="1847" y="2345"/>
                </a:lnTo>
                <a:lnTo>
                  <a:pt x="1873" y="2365"/>
                </a:lnTo>
                <a:lnTo>
                  <a:pt x="1899" y="2384"/>
                </a:lnTo>
                <a:lnTo>
                  <a:pt x="1925" y="2403"/>
                </a:lnTo>
                <a:lnTo>
                  <a:pt x="1952" y="2421"/>
                </a:lnTo>
                <a:lnTo>
                  <a:pt x="1979" y="2438"/>
                </a:lnTo>
                <a:lnTo>
                  <a:pt x="2007" y="2455"/>
                </a:lnTo>
                <a:lnTo>
                  <a:pt x="2035" y="2472"/>
                </a:lnTo>
                <a:lnTo>
                  <a:pt x="2063" y="2487"/>
                </a:lnTo>
                <a:lnTo>
                  <a:pt x="2092" y="2502"/>
                </a:lnTo>
                <a:lnTo>
                  <a:pt x="2121" y="2517"/>
                </a:lnTo>
                <a:lnTo>
                  <a:pt x="2152" y="2530"/>
                </a:lnTo>
                <a:lnTo>
                  <a:pt x="2181" y="2542"/>
                </a:lnTo>
                <a:lnTo>
                  <a:pt x="2212" y="2555"/>
                </a:lnTo>
                <a:lnTo>
                  <a:pt x="2243" y="2566"/>
                </a:lnTo>
                <a:lnTo>
                  <a:pt x="2274" y="2577"/>
                </a:lnTo>
                <a:lnTo>
                  <a:pt x="2306" y="2587"/>
                </a:lnTo>
                <a:lnTo>
                  <a:pt x="2338" y="2596"/>
                </a:lnTo>
                <a:lnTo>
                  <a:pt x="2370" y="2605"/>
                </a:lnTo>
                <a:lnTo>
                  <a:pt x="2402" y="2613"/>
                </a:lnTo>
                <a:lnTo>
                  <a:pt x="2436" y="2620"/>
                </a:lnTo>
                <a:lnTo>
                  <a:pt x="2469" y="2626"/>
                </a:lnTo>
                <a:lnTo>
                  <a:pt x="2503" y="2631"/>
                </a:lnTo>
                <a:lnTo>
                  <a:pt x="2536" y="2636"/>
                </a:lnTo>
                <a:lnTo>
                  <a:pt x="2570" y="2640"/>
                </a:lnTo>
                <a:lnTo>
                  <a:pt x="2605" y="2643"/>
                </a:lnTo>
                <a:lnTo>
                  <a:pt x="2639" y="2645"/>
                </a:lnTo>
                <a:lnTo>
                  <a:pt x="2673" y="2646"/>
                </a:lnTo>
                <a:lnTo>
                  <a:pt x="2708" y="2647"/>
                </a:lnTo>
                <a:close/>
              </a:path>
            </a:pathLst>
          </a:custGeom>
          <a:solidFill>
            <a:schemeClr val="accent6"/>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chemeClr val="bg1"/>
              </a:solidFill>
            </a:endParaRPr>
          </a:p>
        </p:txBody>
      </p:sp>
      <p:sp>
        <p:nvSpPr>
          <p:cNvPr id="11" name="文本框 10"/>
          <p:cNvSpPr txBox="1"/>
          <p:nvPr/>
        </p:nvSpPr>
        <p:spPr>
          <a:xfrm>
            <a:off x="3898248" y="4240144"/>
            <a:ext cx="2176780" cy="368300"/>
          </a:xfrm>
          <a:prstGeom prst="rect">
            <a:avLst/>
          </a:prstGeom>
          <a:noFill/>
        </p:spPr>
        <p:txBody>
          <a:bodyPr wrap="none" rtlCol="0">
            <a:spAutoFit/>
          </a:bodyPr>
          <a:lstStyle/>
          <a:p>
            <a:r>
              <a:rPr lang="zh-CN" altLang="en-US" dirty="0">
                <a:solidFill>
                  <a:schemeClr val="bg1"/>
                </a:solidFill>
              </a:rPr>
              <a:t>答辩学生</a:t>
            </a:r>
            <a:r>
              <a:rPr lang="zh-CN" altLang="en-US" dirty="0" smtClean="0">
                <a:solidFill>
                  <a:schemeClr val="bg1"/>
                </a:solidFill>
              </a:rPr>
              <a:t>：</a:t>
            </a:r>
            <a:r>
              <a:rPr lang="en-US" altLang="zh-CN" dirty="0" smtClean="0">
                <a:solidFill>
                  <a:schemeClr val="bg1"/>
                </a:solidFill>
              </a:rPr>
              <a:t>PPTying</a:t>
            </a:r>
            <a:endParaRPr lang="en-US" altLang="zh-CN" dirty="0" smtClean="0">
              <a:solidFill>
                <a:schemeClr val="bg1"/>
              </a:solidFill>
            </a:endParaRPr>
          </a:p>
        </p:txBody>
      </p:sp>
      <p:sp>
        <p:nvSpPr>
          <p:cNvPr id="12" name="椭圆 11"/>
          <p:cNvSpPr/>
          <p:nvPr/>
        </p:nvSpPr>
        <p:spPr>
          <a:xfrm>
            <a:off x="6217558" y="4270923"/>
            <a:ext cx="307777" cy="30777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13" name="KSO_Shape"/>
          <p:cNvSpPr/>
          <p:nvPr/>
        </p:nvSpPr>
        <p:spPr bwMode="auto">
          <a:xfrm>
            <a:off x="6278974" y="4313467"/>
            <a:ext cx="234822" cy="222688"/>
          </a:xfrm>
          <a:custGeom>
            <a:avLst/>
            <a:gdLst/>
            <a:ahLst/>
            <a:cxnLst/>
            <a:rect l="0" t="0" r="r" b="b"/>
            <a:pathLst>
              <a:path w="1917701" h="1819275">
                <a:moveTo>
                  <a:pt x="711992" y="795933"/>
                </a:moveTo>
                <a:lnTo>
                  <a:pt x="722042" y="796197"/>
                </a:lnTo>
                <a:lnTo>
                  <a:pt x="731828" y="796462"/>
                </a:lnTo>
                <a:lnTo>
                  <a:pt x="742143" y="796991"/>
                </a:lnTo>
                <a:lnTo>
                  <a:pt x="751929" y="797784"/>
                </a:lnTo>
                <a:lnTo>
                  <a:pt x="761979" y="798577"/>
                </a:lnTo>
                <a:lnTo>
                  <a:pt x="771765" y="799635"/>
                </a:lnTo>
                <a:lnTo>
                  <a:pt x="781551" y="800957"/>
                </a:lnTo>
                <a:lnTo>
                  <a:pt x="791337" y="802544"/>
                </a:lnTo>
                <a:lnTo>
                  <a:pt x="800858" y="804130"/>
                </a:lnTo>
                <a:lnTo>
                  <a:pt x="810644" y="805981"/>
                </a:lnTo>
                <a:lnTo>
                  <a:pt x="820166" y="807832"/>
                </a:lnTo>
                <a:lnTo>
                  <a:pt x="829687" y="810212"/>
                </a:lnTo>
                <a:lnTo>
                  <a:pt x="839473" y="812592"/>
                </a:lnTo>
                <a:lnTo>
                  <a:pt x="848994" y="814972"/>
                </a:lnTo>
                <a:lnTo>
                  <a:pt x="858252" y="817616"/>
                </a:lnTo>
                <a:lnTo>
                  <a:pt x="867773" y="820525"/>
                </a:lnTo>
                <a:lnTo>
                  <a:pt x="886551" y="826871"/>
                </a:lnTo>
                <a:lnTo>
                  <a:pt x="905065" y="833746"/>
                </a:lnTo>
                <a:lnTo>
                  <a:pt x="923315" y="841415"/>
                </a:lnTo>
                <a:lnTo>
                  <a:pt x="941300" y="849612"/>
                </a:lnTo>
                <a:lnTo>
                  <a:pt x="959284" y="858603"/>
                </a:lnTo>
                <a:lnTo>
                  <a:pt x="976740" y="868122"/>
                </a:lnTo>
                <a:lnTo>
                  <a:pt x="993932" y="878170"/>
                </a:lnTo>
                <a:lnTo>
                  <a:pt x="1011123" y="889012"/>
                </a:lnTo>
                <a:lnTo>
                  <a:pt x="1003189" y="891392"/>
                </a:lnTo>
                <a:lnTo>
                  <a:pt x="995254" y="893772"/>
                </a:lnTo>
                <a:lnTo>
                  <a:pt x="987055" y="896416"/>
                </a:lnTo>
                <a:lnTo>
                  <a:pt x="979121" y="899325"/>
                </a:lnTo>
                <a:lnTo>
                  <a:pt x="971186" y="902762"/>
                </a:lnTo>
                <a:lnTo>
                  <a:pt x="962987" y="905936"/>
                </a:lnTo>
                <a:lnTo>
                  <a:pt x="955053" y="909638"/>
                </a:lnTo>
                <a:lnTo>
                  <a:pt x="947383" y="913604"/>
                </a:lnTo>
                <a:lnTo>
                  <a:pt x="939448" y="917835"/>
                </a:lnTo>
                <a:lnTo>
                  <a:pt x="932043" y="922066"/>
                </a:lnTo>
                <a:lnTo>
                  <a:pt x="924637" y="926826"/>
                </a:lnTo>
                <a:lnTo>
                  <a:pt x="917231" y="931850"/>
                </a:lnTo>
                <a:lnTo>
                  <a:pt x="910090" y="936874"/>
                </a:lnTo>
                <a:lnTo>
                  <a:pt x="902949" y="942427"/>
                </a:lnTo>
                <a:lnTo>
                  <a:pt x="896073" y="948509"/>
                </a:lnTo>
                <a:lnTo>
                  <a:pt x="889461" y="954326"/>
                </a:lnTo>
                <a:lnTo>
                  <a:pt x="883113" y="960937"/>
                </a:lnTo>
                <a:lnTo>
                  <a:pt x="877030" y="967812"/>
                </a:lnTo>
                <a:lnTo>
                  <a:pt x="871211" y="974952"/>
                </a:lnTo>
                <a:lnTo>
                  <a:pt x="865393" y="982356"/>
                </a:lnTo>
                <a:lnTo>
                  <a:pt x="859838" y="990024"/>
                </a:lnTo>
                <a:lnTo>
                  <a:pt x="854813" y="998486"/>
                </a:lnTo>
                <a:lnTo>
                  <a:pt x="850052" y="1006683"/>
                </a:lnTo>
                <a:lnTo>
                  <a:pt x="845556" y="1015674"/>
                </a:lnTo>
                <a:lnTo>
                  <a:pt x="841324" y="1025193"/>
                </a:lnTo>
                <a:lnTo>
                  <a:pt x="837886" y="1034713"/>
                </a:lnTo>
                <a:lnTo>
                  <a:pt x="834183" y="1044761"/>
                </a:lnTo>
                <a:lnTo>
                  <a:pt x="831274" y="1055074"/>
                </a:lnTo>
                <a:lnTo>
                  <a:pt x="828629" y="1066180"/>
                </a:lnTo>
                <a:lnTo>
                  <a:pt x="826249" y="1077550"/>
                </a:lnTo>
                <a:lnTo>
                  <a:pt x="824398" y="1089185"/>
                </a:lnTo>
                <a:lnTo>
                  <a:pt x="823340" y="1101349"/>
                </a:lnTo>
                <a:lnTo>
                  <a:pt x="822017" y="1115893"/>
                </a:lnTo>
                <a:lnTo>
                  <a:pt x="821488" y="1129907"/>
                </a:lnTo>
                <a:lnTo>
                  <a:pt x="821488" y="1143129"/>
                </a:lnTo>
                <a:lnTo>
                  <a:pt x="821753" y="1156086"/>
                </a:lnTo>
                <a:lnTo>
                  <a:pt x="822546" y="1168514"/>
                </a:lnTo>
                <a:lnTo>
                  <a:pt x="824133" y="1180413"/>
                </a:lnTo>
                <a:lnTo>
                  <a:pt x="825984" y="1192048"/>
                </a:lnTo>
                <a:lnTo>
                  <a:pt x="828100" y="1203154"/>
                </a:lnTo>
                <a:lnTo>
                  <a:pt x="830745" y="1213731"/>
                </a:lnTo>
                <a:lnTo>
                  <a:pt x="833654" y="1224044"/>
                </a:lnTo>
                <a:lnTo>
                  <a:pt x="836828" y="1233828"/>
                </a:lnTo>
                <a:lnTo>
                  <a:pt x="840531" y="1243348"/>
                </a:lnTo>
                <a:lnTo>
                  <a:pt x="844763" y="1252338"/>
                </a:lnTo>
                <a:lnTo>
                  <a:pt x="848994" y="1260800"/>
                </a:lnTo>
                <a:lnTo>
                  <a:pt x="853491" y="1269262"/>
                </a:lnTo>
                <a:lnTo>
                  <a:pt x="858516" y="1276930"/>
                </a:lnTo>
                <a:lnTo>
                  <a:pt x="863806" y="1284334"/>
                </a:lnTo>
                <a:lnTo>
                  <a:pt x="869360" y="1291474"/>
                </a:lnTo>
                <a:lnTo>
                  <a:pt x="874914" y="1298349"/>
                </a:lnTo>
                <a:lnTo>
                  <a:pt x="880997" y="1304960"/>
                </a:lnTo>
                <a:lnTo>
                  <a:pt x="887080" y="1311042"/>
                </a:lnTo>
                <a:lnTo>
                  <a:pt x="893428" y="1316859"/>
                </a:lnTo>
                <a:lnTo>
                  <a:pt x="900040" y="1322412"/>
                </a:lnTo>
                <a:lnTo>
                  <a:pt x="906652" y="1327436"/>
                </a:lnTo>
                <a:lnTo>
                  <a:pt x="913264" y="1332196"/>
                </a:lnTo>
                <a:lnTo>
                  <a:pt x="920405" y="1336956"/>
                </a:lnTo>
                <a:lnTo>
                  <a:pt x="927546" y="1341187"/>
                </a:lnTo>
                <a:lnTo>
                  <a:pt x="934687" y="1345417"/>
                </a:lnTo>
                <a:lnTo>
                  <a:pt x="941828" y="1349119"/>
                </a:lnTo>
                <a:lnTo>
                  <a:pt x="949234" y="1352821"/>
                </a:lnTo>
                <a:lnTo>
                  <a:pt x="956904" y="1355995"/>
                </a:lnTo>
                <a:lnTo>
                  <a:pt x="964310" y="1358903"/>
                </a:lnTo>
                <a:lnTo>
                  <a:pt x="971715" y="1361812"/>
                </a:lnTo>
                <a:lnTo>
                  <a:pt x="979121" y="1364456"/>
                </a:lnTo>
                <a:lnTo>
                  <a:pt x="986526" y="1366836"/>
                </a:lnTo>
                <a:lnTo>
                  <a:pt x="993932" y="1368952"/>
                </a:lnTo>
                <a:lnTo>
                  <a:pt x="1008479" y="1372654"/>
                </a:lnTo>
                <a:lnTo>
                  <a:pt x="1023025" y="1375562"/>
                </a:lnTo>
                <a:lnTo>
                  <a:pt x="1037043" y="1378471"/>
                </a:lnTo>
                <a:lnTo>
                  <a:pt x="1050532" y="1380058"/>
                </a:lnTo>
                <a:lnTo>
                  <a:pt x="1063227" y="1381380"/>
                </a:lnTo>
                <a:lnTo>
                  <a:pt x="1075129" y="1382438"/>
                </a:lnTo>
                <a:lnTo>
                  <a:pt x="1086237" y="1382702"/>
                </a:lnTo>
                <a:lnTo>
                  <a:pt x="1096287" y="1383231"/>
                </a:lnTo>
                <a:lnTo>
                  <a:pt x="1105015" y="1383495"/>
                </a:lnTo>
                <a:lnTo>
                  <a:pt x="1112421" y="1383231"/>
                </a:lnTo>
                <a:lnTo>
                  <a:pt x="1122736" y="1382702"/>
                </a:lnTo>
                <a:lnTo>
                  <a:pt x="1126703" y="1382438"/>
                </a:lnTo>
                <a:lnTo>
                  <a:pt x="1126703" y="1394337"/>
                </a:lnTo>
                <a:lnTo>
                  <a:pt x="1126968" y="1406236"/>
                </a:lnTo>
                <a:lnTo>
                  <a:pt x="1127232" y="1417607"/>
                </a:lnTo>
                <a:lnTo>
                  <a:pt x="1128025" y="1428977"/>
                </a:lnTo>
                <a:lnTo>
                  <a:pt x="1129083" y="1439554"/>
                </a:lnTo>
                <a:lnTo>
                  <a:pt x="1130141" y="1450131"/>
                </a:lnTo>
                <a:lnTo>
                  <a:pt x="1131728" y="1460444"/>
                </a:lnTo>
                <a:lnTo>
                  <a:pt x="1133580" y="1470228"/>
                </a:lnTo>
                <a:lnTo>
                  <a:pt x="1135431" y="1480012"/>
                </a:lnTo>
                <a:lnTo>
                  <a:pt x="1137547" y="1489267"/>
                </a:lnTo>
                <a:lnTo>
                  <a:pt x="1139927" y="1498522"/>
                </a:lnTo>
                <a:lnTo>
                  <a:pt x="1142572" y="1507513"/>
                </a:lnTo>
                <a:lnTo>
                  <a:pt x="1145481" y="1515710"/>
                </a:lnTo>
                <a:lnTo>
                  <a:pt x="1148391" y="1524172"/>
                </a:lnTo>
                <a:lnTo>
                  <a:pt x="1151564" y="1532105"/>
                </a:lnTo>
                <a:lnTo>
                  <a:pt x="1155003" y="1539773"/>
                </a:lnTo>
                <a:lnTo>
                  <a:pt x="1158441" y="1547442"/>
                </a:lnTo>
                <a:lnTo>
                  <a:pt x="1162408" y="1554581"/>
                </a:lnTo>
                <a:lnTo>
                  <a:pt x="1166111" y="1561721"/>
                </a:lnTo>
                <a:lnTo>
                  <a:pt x="1170078" y="1568596"/>
                </a:lnTo>
                <a:lnTo>
                  <a:pt x="1174575" y="1575207"/>
                </a:lnTo>
                <a:lnTo>
                  <a:pt x="1178806" y="1581553"/>
                </a:lnTo>
                <a:lnTo>
                  <a:pt x="1183038" y="1587370"/>
                </a:lnTo>
                <a:lnTo>
                  <a:pt x="1187799" y="1593452"/>
                </a:lnTo>
                <a:lnTo>
                  <a:pt x="1192560" y="1599005"/>
                </a:lnTo>
                <a:lnTo>
                  <a:pt x="1197320" y="1604558"/>
                </a:lnTo>
                <a:lnTo>
                  <a:pt x="1202346" y="1609582"/>
                </a:lnTo>
                <a:lnTo>
                  <a:pt x="1207635" y="1614607"/>
                </a:lnTo>
                <a:lnTo>
                  <a:pt x="1212660" y="1619366"/>
                </a:lnTo>
                <a:lnTo>
                  <a:pt x="1217950" y="1624126"/>
                </a:lnTo>
                <a:lnTo>
                  <a:pt x="1223240" y="1628357"/>
                </a:lnTo>
                <a:lnTo>
                  <a:pt x="1229058" y="1632852"/>
                </a:lnTo>
                <a:lnTo>
                  <a:pt x="1234348" y="1636819"/>
                </a:lnTo>
                <a:lnTo>
                  <a:pt x="1239902" y="1640521"/>
                </a:lnTo>
                <a:lnTo>
                  <a:pt x="1245721" y="1644487"/>
                </a:lnTo>
                <a:lnTo>
                  <a:pt x="1251540" y="1647660"/>
                </a:lnTo>
                <a:lnTo>
                  <a:pt x="1263177" y="1654271"/>
                </a:lnTo>
                <a:lnTo>
                  <a:pt x="1274814" y="1660353"/>
                </a:lnTo>
                <a:lnTo>
                  <a:pt x="1286716" y="1665377"/>
                </a:lnTo>
                <a:lnTo>
                  <a:pt x="1298882" y="1670137"/>
                </a:lnTo>
                <a:lnTo>
                  <a:pt x="1310784" y="1673839"/>
                </a:lnTo>
                <a:lnTo>
                  <a:pt x="1322686" y="1677541"/>
                </a:lnTo>
                <a:lnTo>
                  <a:pt x="1334588" y="1680714"/>
                </a:lnTo>
                <a:lnTo>
                  <a:pt x="1346225" y="1683094"/>
                </a:lnTo>
                <a:lnTo>
                  <a:pt x="1357862" y="1685474"/>
                </a:lnTo>
                <a:lnTo>
                  <a:pt x="1368971" y="1687325"/>
                </a:lnTo>
                <a:lnTo>
                  <a:pt x="1380079" y="1688382"/>
                </a:lnTo>
                <a:lnTo>
                  <a:pt x="1390658" y="1689705"/>
                </a:lnTo>
                <a:lnTo>
                  <a:pt x="1401238" y="1690498"/>
                </a:lnTo>
                <a:lnTo>
                  <a:pt x="1411024" y="1690762"/>
                </a:lnTo>
                <a:lnTo>
                  <a:pt x="1411817" y="1709537"/>
                </a:lnTo>
                <a:lnTo>
                  <a:pt x="1412346" y="1728311"/>
                </a:lnTo>
                <a:lnTo>
                  <a:pt x="1412875" y="1747086"/>
                </a:lnTo>
                <a:lnTo>
                  <a:pt x="1412875" y="1766125"/>
                </a:lnTo>
                <a:lnTo>
                  <a:pt x="1412346" y="1792832"/>
                </a:lnTo>
                <a:lnTo>
                  <a:pt x="1411553" y="1819275"/>
                </a:lnTo>
                <a:lnTo>
                  <a:pt x="793" y="1811078"/>
                </a:lnTo>
                <a:lnTo>
                  <a:pt x="264" y="1784635"/>
                </a:lnTo>
                <a:lnTo>
                  <a:pt x="0" y="1757928"/>
                </a:lnTo>
                <a:lnTo>
                  <a:pt x="529" y="1733071"/>
                </a:lnTo>
                <a:lnTo>
                  <a:pt x="1058" y="1708215"/>
                </a:lnTo>
                <a:lnTo>
                  <a:pt x="2645" y="1683623"/>
                </a:lnTo>
                <a:lnTo>
                  <a:pt x="4232" y="1659031"/>
                </a:lnTo>
                <a:lnTo>
                  <a:pt x="6612" y="1634968"/>
                </a:lnTo>
                <a:lnTo>
                  <a:pt x="8992" y="1610905"/>
                </a:lnTo>
                <a:lnTo>
                  <a:pt x="12166" y="1587106"/>
                </a:lnTo>
                <a:lnTo>
                  <a:pt x="15340" y="1563307"/>
                </a:lnTo>
                <a:lnTo>
                  <a:pt x="19307" y="1539773"/>
                </a:lnTo>
                <a:lnTo>
                  <a:pt x="23804" y="1516503"/>
                </a:lnTo>
                <a:lnTo>
                  <a:pt x="28300" y="1493762"/>
                </a:lnTo>
                <a:lnTo>
                  <a:pt x="33590" y="1470757"/>
                </a:lnTo>
                <a:lnTo>
                  <a:pt x="38879" y="1448280"/>
                </a:lnTo>
                <a:lnTo>
                  <a:pt x="44962" y="1425804"/>
                </a:lnTo>
                <a:lnTo>
                  <a:pt x="51045" y="1403856"/>
                </a:lnTo>
                <a:lnTo>
                  <a:pt x="57658" y="1382173"/>
                </a:lnTo>
                <a:lnTo>
                  <a:pt x="64799" y="1360754"/>
                </a:lnTo>
                <a:lnTo>
                  <a:pt x="72204" y="1339336"/>
                </a:lnTo>
                <a:lnTo>
                  <a:pt x="79874" y="1318710"/>
                </a:lnTo>
                <a:lnTo>
                  <a:pt x="88073" y="1298085"/>
                </a:lnTo>
                <a:lnTo>
                  <a:pt x="96272" y="1277459"/>
                </a:lnTo>
                <a:lnTo>
                  <a:pt x="105265" y="1257627"/>
                </a:lnTo>
                <a:lnTo>
                  <a:pt x="114522" y="1238059"/>
                </a:lnTo>
                <a:lnTo>
                  <a:pt x="123779" y="1218491"/>
                </a:lnTo>
                <a:lnTo>
                  <a:pt x="133565" y="1199452"/>
                </a:lnTo>
                <a:lnTo>
                  <a:pt x="143615" y="1180678"/>
                </a:lnTo>
                <a:lnTo>
                  <a:pt x="153930" y="1162432"/>
                </a:lnTo>
                <a:lnTo>
                  <a:pt x="165038" y="1144451"/>
                </a:lnTo>
                <a:lnTo>
                  <a:pt x="176147" y="1126734"/>
                </a:lnTo>
                <a:lnTo>
                  <a:pt x="187255" y="1109546"/>
                </a:lnTo>
                <a:lnTo>
                  <a:pt x="198892" y="1092623"/>
                </a:lnTo>
                <a:lnTo>
                  <a:pt x="210794" y="1075964"/>
                </a:lnTo>
                <a:lnTo>
                  <a:pt x="222960" y="1059834"/>
                </a:lnTo>
                <a:lnTo>
                  <a:pt x="235391" y="1044232"/>
                </a:lnTo>
                <a:lnTo>
                  <a:pt x="248351" y="1028895"/>
                </a:lnTo>
                <a:lnTo>
                  <a:pt x="261310" y="1013823"/>
                </a:lnTo>
                <a:lnTo>
                  <a:pt x="274799" y="999544"/>
                </a:lnTo>
                <a:lnTo>
                  <a:pt x="288288" y="985529"/>
                </a:lnTo>
                <a:lnTo>
                  <a:pt x="302041" y="971779"/>
                </a:lnTo>
                <a:lnTo>
                  <a:pt x="316059" y="958557"/>
                </a:lnTo>
                <a:lnTo>
                  <a:pt x="330341" y="946129"/>
                </a:lnTo>
                <a:lnTo>
                  <a:pt x="344888" y="933965"/>
                </a:lnTo>
                <a:lnTo>
                  <a:pt x="359963" y="922066"/>
                </a:lnTo>
                <a:lnTo>
                  <a:pt x="374774" y="910695"/>
                </a:lnTo>
                <a:lnTo>
                  <a:pt x="389850" y="899589"/>
                </a:lnTo>
                <a:lnTo>
                  <a:pt x="405454" y="889541"/>
                </a:lnTo>
                <a:lnTo>
                  <a:pt x="420794" y="879757"/>
                </a:lnTo>
                <a:lnTo>
                  <a:pt x="436664" y="870238"/>
                </a:lnTo>
                <a:lnTo>
                  <a:pt x="452533" y="861511"/>
                </a:lnTo>
                <a:lnTo>
                  <a:pt x="468666" y="853314"/>
                </a:lnTo>
                <a:lnTo>
                  <a:pt x="485064" y="845646"/>
                </a:lnTo>
                <a:lnTo>
                  <a:pt x="501727" y="838242"/>
                </a:lnTo>
                <a:lnTo>
                  <a:pt x="518389" y="831631"/>
                </a:lnTo>
                <a:lnTo>
                  <a:pt x="535316" y="825285"/>
                </a:lnTo>
                <a:lnTo>
                  <a:pt x="552243" y="819732"/>
                </a:lnTo>
                <a:lnTo>
                  <a:pt x="569435" y="814972"/>
                </a:lnTo>
                <a:lnTo>
                  <a:pt x="586891" y="810477"/>
                </a:lnTo>
                <a:lnTo>
                  <a:pt x="604347" y="806510"/>
                </a:lnTo>
                <a:lnTo>
                  <a:pt x="622067" y="803337"/>
                </a:lnTo>
                <a:lnTo>
                  <a:pt x="639787" y="800693"/>
                </a:lnTo>
                <a:lnTo>
                  <a:pt x="657508" y="798577"/>
                </a:lnTo>
                <a:lnTo>
                  <a:pt x="675757" y="796991"/>
                </a:lnTo>
                <a:lnTo>
                  <a:pt x="693742" y="796197"/>
                </a:lnTo>
                <a:lnTo>
                  <a:pt x="711992" y="795933"/>
                </a:lnTo>
                <a:close/>
                <a:moveTo>
                  <a:pt x="1463280" y="660400"/>
                </a:moveTo>
                <a:lnTo>
                  <a:pt x="1469893" y="660400"/>
                </a:lnTo>
                <a:lnTo>
                  <a:pt x="1477034" y="660665"/>
                </a:lnTo>
                <a:lnTo>
                  <a:pt x="1483912" y="660929"/>
                </a:lnTo>
                <a:lnTo>
                  <a:pt x="1490789" y="661988"/>
                </a:lnTo>
                <a:lnTo>
                  <a:pt x="1497666" y="663046"/>
                </a:lnTo>
                <a:lnTo>
                  <a:pt x="1504279" y="664898"/>
                </a:lnTo>
                <a:lnTo>
                  <a:pt x="1510891" y="666750"/>
                </a:lnTo>
                <a:lnTo>
                  <a:pt x="1516975" y="668867"/>
                </a:lnTo>
                <a:lnTo>
                  <a:pt x="1523323" y="671248"/>
                </a:lnTo>
                <a:lnTo>
                  <a:pt x="1529142" y="673894"/>
                </a:lnTo>
                <a:lnTo>
                  <a:pt x="1535226" y="676804"/>
                </a:lnTo>
                <a:lnTo>
                  <a:pt x="1540780" y="679979"/>
                </a:lnTo>
                <a:lnTo>
                  <a:pt x="1546599" y="683683"/>
                </a:lnTo>
                <a:lnTo>
                  <a:pt x="1551625" y="687123"/>
                </a:lnTo>
                <a:lnTo>
                  <a:pt x="1556915" y="691356"/>
                </a:lnTo>
                <a:lnTo>
                  <a:pt x="1561676" y="695590"/>
                </a:lnTo>
                <a:lnTo>
                  <a:pt x="1566437" y="700088"/>
                </a:lnTo>
                <a:lnTo>
                  <a:pt x="1570934" y="704850"/>
                </a:lnTo>
                <a:lnTo>
                  <a:pt x="1575431" y="709613"/>
                </a:lnTo>
                <a:lnTo>
                  <a:pt x="1579134" y="714640"/>
                </a:lnTo>
                <a:lnTo>
                  <a:pt x="1583101" y="719931"/>
                </a:lnTo>
                <a:lnTo>
                  <a:pt x="1586540" y="725223"/>
                </a:lnTo>
                <a:lnTo>
                  <a:pt x="1589978" y="731044"/>
                </a:lnTo>
                <a:lnTo>
                  <a:pt x="1592888" y="736600"/>
                </a:lnTo>
                <a:lnTo>
                  <a:pt x="1595533" y="742685"/>
                </a:lnTo>
                <a:lnTo>
                  <a:pt x="1597914" y="748771"/>
                </a:lnTo>
                <a:lnTo>
                  <a:pt x="1600030" y="754856"/>
                </a:lnTo>
                <a:lnTo>
                  <a:pt x="1601881" y="761206"/>
                </a:lnTo>
                <a:lnTo>
                  <a:pt x="1603204" y="767556"/>
                </a:lnTo>
                <a:lnTo>
                  <a:pt x="1604526" y="774435"/>
                </a:lnTo>
                <a:lnTo>
                  <a:pt x="1605320" y="781050"/>
                </a:lnTo>
                <a:lnTo>
                  <a:pt x="1605584" y="787665"/>
                </a:lnTo>
                <a:lnTo>
                  <a:pt x="1605849" y="794544"/>
                </a:lnTo>
                <a:lnTo>
                  <a:pt x="1604791" y="967581"/>
                </a:lnTo>
                <a:lnTo>
                  <a:pt x="1781745" y="968375"/>
                </a:lnTo>
                <a:lnTo>
                  <a:pt x="1788887" y="968640"/>
                </a:lnTo>
                <a:lnTo>
                  <a:pt x="1795764" y="969169"/>
                </a:lnTo>
                <a:lnTo>
                  <a:pt x="1802641" y="970227"/>
                </a:lnTo>
                <a:lnTo>
                  <a:pt x="1809518" y="971285"/>
                </a:lnTo>
                <a:lnTo>
                  <a:pt x="1815866" y="972873"/>
                </a:lnTo>
                <a:lnTo>
                  <a:pt x="1822479" y="974725"/>
                </a:lnTo>
                <a:lnTo>
                  <a:pt x="1828827" y="977106"/>
                </a:lnTo>
                <a:lnTo>
                  <a:pt x="1834911" y="979488"/>
                </a:lnTo>
                <a:lnTo>
                  <a:pt x="1840994" y="982133"/>
                </a:lnTo>
                <a:lnTo>
                  <a:pt x="1846813" y="985044"/>
                </a:lnTo>
                <a:lnTo>
                  <a:pt x="1852633" y="988219"/>
                </a:lnTo>
                <a:lnTo>
                  <a:pt x="1857923" y="991923"/>
                </a:lnTo>
                <a:lnTo>
                  <a:pt x="1863213" y="995363"/>
                </a:lnTo>
                <a:lnTo>
                  <a:pt x="1868503" y="999596"/>
                </a:lnTo>
                <a:lnTo>
                  <a:pt x="1873264" y="1003829"/>
                </a:lnTo>
                <a:lnTo>
                  <a:pt x="1878025" y="1008327"/>
                </a:lnTo>
                <a:lnTo>
                  <a:pt x="1882522" y="1012825"/>
                </a:lnTo>
                <a:lnTo>
                  <a:pt x="1886754" y="1017852"/>
                </a:lnTo>
                <a:lnTo>
                  <a:pt x="1890986" y="1022879"/>
                </a:lnTo>
                <a:lnTo>
                  <a:pt x="1894689" y="1027906"/>
                </a:lnTo>
                <a:lnTo>
                  <a:pt x="1898128" y="1033463"/>
                </a:lnTo>
                <a:lnTo>
                  <a:pt x="1901302" y="1039283"/>
                </a:lnTo>
                <a:lnTo>
                  <a:pt x="1904211" y="1044840"/>
                </a:lnTo>
                <a:lnTo>
                  <a:pt x="1907385" y="1050660"/>
                </a:lnTo>
                <a:lnTo>
                  <a:pt x="1909766" y="1056746"/>
                </a:lnTo>
                <a:lnTo>
                  <a:pt x="1911882" y="1063096"/>
                </a:lnTo>
                <a:lnTo>
                  <a:pt x="1913469" y="1069181"/>
                </a:lnTo>
                <a:lnTo>
                  <a:pt x="1915056" y="1075796"/>
                </a:lnTo>
                <a:lnTo>
                  <a:pt x="1916114" y="1082410"/>
                </a:lnTo>
                <a:lnTo>
                  <a:pt x="1916908" y="1089290"/>
                </a:lnTo>
                <a:lnTo>
                  <a:pt x="1917436" y="1095640"/>
                </a:lnTo>
                <a:lnTo>
                  <a:pt x="1917701" y="1102783"/>
                </a:lnTo>
                <a:lnTo>
                  <a:pt x="1917436" y="1109663"/>
                </a:lnTo>
                <a:lnTo>
                  <a:pt x="1916908" y="1116277"/>
                </a:lnTo>
                <a:lnTo>
                  <a:pt x="1915849" y="1123156"/>
                </a:lnTo>
                <a:lnTo>
                  <a:pt x="1914791" y="1129506"/>
                </a:lnTo>
                <a:lnTo>
                  <a:pt x="1913204" y="1136121"/>
                </a:lnTo>
                <a:lnTo>
                  <a:pt x="1911088" y="1142471"/>
                </a:lnTo>
                <a:lnTo>
                  <a:pt x="1908972" y="1148556"/>
                </a:lnTo>
                <a:lnTo>
                  <a:pt x="1906592" y="1154642"/>
                </a:lnTo>
                <a:lnTo>
                  <a:pt x="1903682" y="1160463"/>
                </a:lnTo>
                <a:lnTo>
                  <a:pt x="1900773" y="1166283"/>
                </a:lnTo>
                <a:lnTo>
                  <a:pt x="1897599" y="1171840"/>
                </a:lnTo>
                <a:lnTo>
                  <a:pt x="1893896" y="1177131"/>
                </a:lnTo>
                <a:lnTo>
                  <a:pt x="1889928" y="1182158"/>
                </a:lnTo>
                <a:lnTo>
                  <a:pt x="1885960" y="1187450"/>
                </a:lnTo>
                <a:lnTo>
                  <a:pt x="1881728" y="1192213"/>
                </a:lnTo>
                <a:lnTo>
                  <a:pt x="1876967" y="1196975"/>
                </a:lnTo>
                <a:lnTo>
                  <a:pt x="1872206" y="1201208"/>
                </a:lnTo>
                <a:lnTo>
                  <a:pt x="1867445" y="1205442"/>
                </a:lnTo>
                <a:lnTo>
                  <a:pt x="1862155" y="1209411"/>
                </a:lnTo>
                <a:lnTo>
                  <a:pt x="1856600" y="1212850"/>
                </a:lnTo>
                <a:lnTo>
                  <a:pt x="1851046" y="1216554"/>
                </a:lnTo>
                <a:lnTo>
                  <a:pt x="1845491" y="1219465"/>
                </a:lnTo>
                <a:lnTo>
                  <a:pt x="1839407" y="1222375"/>
                </a:lnTo>
                <a:lnTo>
                  <a:pt x="1833588" y="1225021"/>
                </a:lnTo>
                <a:lnTo>
                  <a:pt x="1827240" y="1227402"/>
                </a:lnTo>
                <a:lnTo>
                  <a:pt x="1821156" y="1229519"/>
                </a:lnTo>
                <a:lnTo>
                  <a:pt x="1814544" y="1231371"/>
                </a:lnTo>
                <a:lnTo>
                  <a:pt x="1807931" y="1232958"/>
                </a:lnTo>
                <a:lnTo>
                  <a:pt x="1801054" y="1234017"/>
                </a:lnTo>
                <a:lnTo>
                  <a:pt x="1794177" y="1234546"/>
                </a:lnTo>
                <a:lnTo>
                  <a:pt x="1787300" y="1235340"/>
                </a:lnTo>
                <a:lnTo>
                  <a:pt x="1780158" y="1235340"/>
                </a:lnTo>
                <a:lnTo>
                  <a:pt x="1603204" y="1234281"/>
                </a:lnTo>
                <a:lnTo>
                  <a:pt x="1602410" y="1407319"/>
                </a:lnTo>
                <a:lnTo>
                  <a:pt x="1602146" y="1413933"/>
                </a:lnTo>
                <a:lnTo>
                  <a:pt x="1601617" y="1420813"/>
                </a:lnTo>
                <a:lnTo>
                  <a:pt x="1600559" y="1427692"/>
                </a:lnTo>
                <a:lnTo>
                  <a:pt x="1599501" y="1434306"/>
                </a:lnTo>
                <a:lnTo>
                  <a:pt x="1597914" y="1440392"/>
                </a:lnTo>
                <a:lnTo>
                  <a:pt x="1595798" y="1446742"/>
                </a:lnTo>
                <a:lnTo>
                  <a:pt x="1593682" y="1453092"/>
                </a:lnTo>
                <a:lnTo>
                  <a:pt x="1591301" y="1459177"/>
                </a:lnTo>
                <a:lnTo>
                  <a:pt x="1588656" y="1464998"/>
                </a:lnTo>
                <a:lnTo>
                  <a:pt x="1585482" y="1470819"/>
                </a:lnTo>
                <a:lnTo>
                  <a:pt x="1582043" y="1476111"/>
                </a:lnTo>
                <a:lnTo>
                  <a:pt x="1578605" y="1481931"/>
                </a:lnTo>
                <a:lnTo>
                  <a:pt x="1574637" y="1486958"/>
                </a:lnTo>
                <a:lnTo>
                  <a:pt x="1570670" y="1491986"/>
                </a:lnTo>
                <a:lnTo>
                  <a:pt x="1566437" y="1496748"/>
                </a:lnTo>
                <a:lnTo>
                  <a:pt x="1561941" y="1501511"/>
                </a:lnTo>
                <a:lnTo>
                  <a:pt x="1557180" y="1505744"/>
                </a:lnTo>
                <a:lnTo>
                  <a:pt x="1552154" y="1509713"/>
                </a:lnTo>
                <a:lnTo>
                  <a:pt x="1546864" y="1513946"/>
                </a:lnTo>
                <a:lnTo>
                  <a:pt x="1541309" y="1517650"/>
                </a:lnTo>
                <a:lnTo>
                  <a:pt x="1536019" y="1521090"/>
                </a:lnTo>
                <a:lnTo>
                  <a:pt x="1530200" y="1524000"/>
                </a:lnTo>
                <a:lnTo>
                  <a:pt x="1524381" y="1527175"/>
                </a:lnTo>
                <a:lnTo>
                  <a:pt x="1518297" y="1529821"/>
                </a:lnTo>
                <a:lnTo>
                  <a:pt x="1511949" y="1532202"/>
                </a:lnTo>
                <a:lnTo>
                  <a:pt x="1505601" y="1534319"/>
                </a:lnTo>
                <a:lnTo>
                  <a:pt x="1499253" y="1535906"/>
                </a:lnTo>
                <a:lnTo>
                  <a:pt x="1492640" y="1537494"/>
                </a:lnTo>
                <a:lnTo>
                  <a:pt x="1485763" y="1538288"/>
                </a:lnTo>
                <a:lnTo>
                  <a:pt x="1478886" y="1539346"/>
                </a:lnTo>
                <a:lnTo>
                  <a:pt x="1472009" y="1539875"/>
                </a:lnTo>
                <a:lnTo>
                  <a:pt x="1464867" y="1539875"/>
                </a:lnTo>
                <a:lnTo>
                  <a:pt x="1458255" y="1539611"/>
                </a:lnTo>
                <a:lnTo>
                  <a:pt x="1451113" y="1539346"/>
                </a:lnTo>
                <a:lnTo>
                  <a:pt x="1444236" y="1538288"/>
                </a:lnTo>
                <a:lnTo>
                  <a:pt x="1437623" y="1536965"/>
                </a:lnTo>
                <a:lnTo>
                  <a:pt x="1431010" y="1535377"/>
                </a:lnTo>
                <a:lnTo>
                  <a:pt x="1424398" y="1533525"/>
                </a:lnTo>
                <a:lnTo>
                  <a:pt x="1418314" y="1531673"/>
                </a:lnTo>
                <a:lnTo>
                  <a:pt x="1411966" y="1529292"/>
                </a:lnTo>
                <a:lnTo>
                  <a:pt x="1406147" y="1526381"/>
                </a:lnTo>
                <a:lnTo>
                  <a:pt x="1400063" y="1523471"/>
                </a:lnTo>
                <a:lnTo>
                  <a:pt x="1394509" y="1520296"/>
                </a:lnTo>
                <a:lnTo>
                  <a:pt x="1388690" y="1516592"/>
                </a:lnTo>
                <a:lnTo>
                  <a:pt x="1383399" y="1512888"/>
                </a:lnTo>
                <a:lnTo>
                  <a:pt x="1378374" y="1508919"/>
                </a:lnTo>
                <a:lnTo>
                  <a:pt x="1373348" y="1504686"/>
                </a:lnTo>
                <a:lnTo>
                  <a:pt x="1368852" y="1500188"/>
                </a:lnTo>
                <a:lnTo>
                  <a:pt x="1364355" y="1495425"/>
                </a:lnTo>
                <a:lnTo>
                  <a:pt x="1359858" y="1490663"/>
                </a:lnTo>
                <a:lnTo>
                  <a:pt x="1356155" y="1485636"/>
                </a:lnTo>
                <a:lnTo>
                  <a:pt x="1352188" y="1480344"/>
                </a:lnTo>
                <a:lnTo>
                  <a:pt x="1348749" y="1475052"/>
                </a:lnTo>
                <a:lnTo>
                  <a:pt x="1345311" y="1469496"/>
                </a:lnTo>
                <a:lnTo>
                  <a:pt x="1342401" y="1463675"/>
                </a:lnTo>
                <a:lnTo>
                  <a:pt x="1339756" y="1457854"/>
                </a:lnTo>
                <a:lnTo>
                  <a:pt x="1337375" y="1451504"/>
                </a:lnTo>
                <a:lnTo>
                  <a:pt x="1335259" y="1445154"/>
                </a:lnTo>
                <a:lnTo>
                  <a:pt x="1333408" y="1439069"/>
                </a:lnTo>
                <a:lnTo>
                  <a:pt x="1332085" y="1432454"/>
                </a:lnTo>
                <a:lnTo>
                  <a:pt x="1330763" y="1425840"/>
                </a:lnTo>
                <a:lnTo>
                  <a:pt x="1329969" y="1419490"/>
                </a:lnTo>
                <a:lnTo>
                  <a:pt x="1329440" y="1412611"/>
                </a:lnTo>
                <a:lnTo>
                  <a:pt x="1329440" y="1405731"/>
                </a:lnTo>
                <a:lnTo>
                  <a:pt x="1330234" y="1232958"/>
                </a:lnTo>
                <a:lnTo>
                  <a:pt x="1153279" y="1231636"/>
                </a:lnTo>
                <a:lnTo>
                  <a:pt x="1146402" y="1231371"/>
                </a:lnTo>
                <a:lnTo>
                  <a:pt x="1139525" y="1231106"/>
                </a:lnTo>
                <a:lnTo>
                  <a:pt x="1132648" y="1230048"/>
                </a:lnTo>
                <a:lnTo>
                  <a:pt x="1125771" y="1228990"/>
                </a:lnTo>
                <a:lnTo>
                  <a:pt x="1119423" y="1227138"/>
                </a:lnTo>
                <a:lnTo>
                  <a:pt x="1112810" y="1225286"/>
                </a:lnTo>
                <a:lnTo>
                  <a:pt x="1106462" y="1223433"/>
                </a:lnTo>
                <a:lnTo>
                  <a:pt x="1100378" y="1221052"/>
                </a:lnTo>
                <a:lnTo>
                  <a:pt x="1094295" y="1218406"/>
                </a:lnTo>
                <a:lnTo>
                  <a:pt x="1088476" y="1215231"/>
                </a:lnTo>
                <a:lnTo>
                  <a:pt x="1082656" y="1212056"/>
                </a:lnTo>
                <a:lnTo>
                  <a:pt x="1077102" y="1208352"/>
                </a:lnTo>
                <a:lnTo>
                  <a:pt x="1071812" y="1204648"/>
                </a:lnTo>
                <a:lnTo>
                  <a:pt x="1066786" y="1200679"/>
                </a:lnTo>
                <a:lnTo>
                  <a:pt x="1062025" y="1196446"/>
                </a:lnTo>
                <a:lnTo>
                  <a:pt x="1057264" y="1192213"/>
                </a:lnTo>
                <a:lnTo>
                  <a:pt x="1052767" y="1187450"/>
                </a:lnTo>
                <a:lnTo>
                  <a:pt x="1048271" y="1182688"/>
                </a:lnTo>
                <a:lnTo>
                  <a:pt x="1044303" y="1177396"/>
                </a:lnTo>
                <a:lnTo>
                  <a:pt x="1040600" y="1172104"/>
                </a:lnTo>
                <a:lnTo>
                  <a:pt x="1036897" y="1166813"/>
                </a:lnTo>
                <a:lnTo>
                  <a:pt x="1033723" y="1161256"/>
                </a:lnTo>
                <a:lnTo>
                  <a:pt x="1030549" y="1155435"/>
                </a:lnTo>
                <a:lnTo>
                  <a:pt x="1027904" y="1149615"/>
                </a:lnTo>
                <a:lnTo>
                  <a:pt x="1025523" y="1143265"/>
                </a:lnTo>
                <a:lnTo>
                  <a:pt x="1023407" y="1137444"/>
                </a:lnTo>
                <a:lnTo>
                  <a:pt x="1021820" y="1130829"/>
                </a:lnTo>
                <a:lnTo>
                  <a:pt x="1020233" y="1124215"/>
                </a:lnTo>
                <a:lnTo>
                  <a:pt x="1019175" y="1117600"/>
                </a:lnTo>
                <a:lnTo>
                  <a:pt x="1018117" y="1111250"/>
                </a:lnTo>
                <a:lnTo>
                  <a:pt x="1017853" y="1104371"/>
                </a:lnTo>
                <a:lnTo>
                  <a:pt x="1017588" y="1097492"/>
                </a:lnTo>
                <a:lnTo>
                  <a:pt x="1017853" y="1090613"/>
                </a:lnTo>
                <a:lnTo>
                  <a:pt x="1018382" y="1083733"/>
                </a:lnTo>
                <a:lnTo>
                  <a:pt x="1019440" y="1077383"/>
                </a:lnTo>
                <a:lnTo>
                  <a:pt x="1020498" y="1070769"/>
                </a:lnTo>
                <a:lnTo>
                  <a:pt x="1022085" y="1064154"/>
                </a:lnTo>
                <a:lnTo>
                  <a:pt x="1024201" y="1057804"/>
                </a:lnTo>
                <a:lnTo>
                  <a:pt x="1026317" y="1051719"/>
                </a:lnTo>
                <a:lnTo>
                  <a:pt x="1028697" y="1045633"/>
                </a:lnTo>
                <a:lnTo>
                  <a:pt x="1031607" y="1039813"/>
                </a:lnTo>
                <a:lnTo>
                  <a:pt x="1034516" y="1033992"/>
                </a:lnTo>
                <a:lnTo>
                  <a:pt x="1037690" y="1028435"/>
                </a:lnTo>
                <a:lnTo>
                  <a:pt x="1041394" y="1023144"/>
                </a:lnTo>
                <a:lnTo>
                  <a:pt x="1045361" y="1017852"/>
                </a:lnTo>
                <a:lnTo>
                  <a:pt x="1049329" y="1012825"/>
                </a:lnTo>
                <a:lnTo>
                  <a:pt x="1053561" y="1008063"/>
                </a:lnTo>
                <a:lnTo>
                  <a:pt x="1058057" y="1003565"/>
                </a:lnTo>
                <a:lnTo>
                  <a:pt x="1062818" y="999067"/>
                </a:lnTo>
                <a:lnTo>
                  <a:pt x="1067844" y="994833"/>
                </a:lnTo>
                <a:lnTo>
                  <a:pt x="1073134" y="990865"/>
                </a:lnTo>
                <a:lnTo>
                  <a:pt x="1078689" y="987160"/>
                </a:lnTo>
                <a:lnTo>
                  <a:pt x="1083979" y="983721"/>
                </a:lnTo>
                <a:lnTo>
                  <a:pt x="1089798" y="980546"/>
                </a:lnTo>
                <a:lnTo>
                  <a:pt x="1095617" y="977635"/>
                </a:lnTo>
                <a:lnTo>
                  <a:pt x="1101701" y="975254"/>
                </a:lnTo>
                <a:lnTo>
                  <a:pt x="1108049" y="972873"/>
                </a:lnTo>
                <a:lnTo>
                  <a:pt x="1114133" y="970756"/>
                </a:lnTo>
                <a:lnTo>
                  <a:pt x="1120745" y="968904"/>
                </a:lnTo>
                <a:lnTo>
                  <a:pt x="1127358" y="967581"/>
                </a:lnTo>
                <a:lnTo>
                  <a:pt x="1134235" y="966258"/>
                </a:lnTo>
                <a:lnTo>
                  <a:pt x="1141112" y="965465"/>
                </a:lnTo>
                <a:lnTo>
                  <a:pt x="1147989" y="965200"/>
                </a:lnTo>
                <a:lnTo>
                  <a:pt x="1155131" y="964935"/>
                </a:lnTo>
                <a:lnTo>
                  <a:pt x="1332085" y="965994"/>
                </a:lnTo>
                <a:lnTo>
                  <a:pt x="1332879" y="793221"/>
                </a:lnTo>
                <a:lnTo>
                  <a:pt x="1333143" y="786342"/>
                </a:lnTo>
                <a:lnTo>
                  <a:pt x="1333672" y="779463"/>
                </a:lnTo>
                <a:lnTo>
                  <a:pt x="1334730" y="772583"/>
                </a:lnTo>
                <a:lnTo>
                  <a:pt x="1335788" y="765969"/>
                </a:lnTo>
                <a:lnTo>
                  <a:pt x="1337375" y="759883"/>
                </a:lnTo>
                <a:lnTo>
                  <a:pt x="1339227" y="753269"/>
                </a:lnTo>
                <a:lnTo>
                  <a:pt x="1341608" y="747448"/>
                </a:lnTo>
                <a:lnTo>
                  <a:pt x="1343988" y="741098"/>
                </a:lnTo>
                <a:lnTo>
                  <a:pt x="1346633" y="735013"/>
                </a:lnTo>
                <a:lnTo>
                  <a:pt x="1349807" y="729456"/>
                </a:lnTo>
                <a:lnTo>
                  <a:pt x="1353246" y="723900"/>
                </a:lnTo>
                <a:lnTo>
                  <a:pt x="1356684" y="718344"/>
                </a:lnTo>
                <a:lnTo>
                  <a:pt x="1360652" y="713317"/>
                </a:lnTo>
                <a:lnTo>
                  <a:pt x="1364355" y="708290"/>
                </a:lnTo>
                <a:lnTo>
                  <a:pt x="1368852" y="703527"/>
                </a:lnTo>
                <a:lnTo>
                  <a:pt x="1373348" y="698765"/>
                </a:lnTo>
                <a:lnTo>
                  <a:pt x="1378109" y="694267"/>
                </a:lnTo>
                <a:lnTo>
                  <a:pt x="1383135" y="690298"/>
                </a:lnTo>
                <a:lnTo>
                  <a:pt x="1388161" y="686329"/>
                </a:lnTo>
                <a:lnTo>
                  <a:pt x="1393451" y="682890"/>
                </a:lnTo>
                <a:lnTo>
                  <a:pt x="1399270" y="679186"/>
                </a:lnTo>
                <a:lnTo>
                  <a:pt x="1404824" y="676275"/>
                </a:lnTo>
                <a:lnTo>
                  <a:pt x="1410908" y="673365"/>
                </a:lnTo>
                <a:lnTo>
                  <a:pt x="1416992" y="670454"/>
                </a:lnTo>
                <a:lnTo>
                  <a:pt x="1423075" y="668073"/>
                </a:lnTo>
                <a:lnTo>
                  <a:pt x="1429688" y="666221"/>
                </a:lnTo>
                <a:lnTo>
                  <a:pt x="1436036" y="664369"/>
                </a:lnTo>
                <a:lnTo>
                  <a:pt x="1442649" y="662781"/>
                </a:lnTo>
                <a:lnTo>
                  <a:pt x="1449261" y="661988"/>
                </a:lnTo>
                <a:lnTo>
                  <a:pt x="1456138" y="660929"/>
                </a:lnTo>
                <a:lnTo>
                  <a:pt x="1463280" y="660400"/>
                </a:lnTo>
                <a:close/>
                <a:moveTo>
                  <a:pt x="714108" y="0"/>
                </a:moveTo>
                <a:lnTo>
                  <a:pt x="723364" y="0"/>
                </a:lnTo>
                <a:lnTo>
                  <a:pt x="732621" y="264"/>
                </a:lnTo>
                <a:lnTo>
                  <a:pt x="741349" y="529"/>
                </a:lnTo>
                <a:lnTo>
                  <a:pt x="750606" y="1058"/>
                </a:lnTo>
                <a:lnTo>
                  <a:pt x="759599" y="2115"/>
                </a:lnTo>
                <a:lnTo>
                  <a:pt x="768591" y="3173"/>
                </a:lnTo>
                <a:lnTo>
                  <a:pt x="777319" y="4495"/>
                </a:lnTo>
                <a:lnTo>
                  <a:pt x="786312" y="5817"/>
                </a:lnTo>
                <a:lnTo>
                  <a:pt x="795040" y="7404"/>
                </a:lnTo>
                <a:lnTo>
                  <a:pt x="803503" y="9520"/>
                </a:lnTo>
                <a:lnTo>
                  <a:pt x="812231" y="11635"/>
                </a:lnTo>
                <a:lnTo>
                  <a:pt x="820959" y="14015"/>
                </a:lnTo>
                <a:lnTo>
                  <a:pt x="829158" y="16395"/>
                </a:lnTo>
                <a:lnTo>
                  <a:pt x="837622" y="19039"/>
                </a:lnTo>
                <a:lnTo>
                  <a:pt x="845821" y="21948"/>
                </a:lnTo>
                <a:lnTo>
                  <a:pt x="853755" y="24856"/>
                </a:lnTo>
                <a:lnTo>
                  <a:pt x="861954" y="28294"/>
                </a:lnTo>
                <a:lnTo>
                  <a:pt x="869889" y="31732"/>
                </a:lnTo>
                <a:lnTo>
                  <a:pt x="877559" y="35434"/>
                </a:lnTo>
                <a:lnTo>
                  <a:pt x="885493" y="39136"/>
                </a:lnTo>
                <a:lnTo>
                  <a:pt x="892899" y="43102"/>
                </a:lnTo>
                <a:lnTo>
                  <a:pt x="900569" y="47333"/>
                </a:lnTo>
                <a:lnTo>
                  <a:pt x="907710" y="51299"/>
                </a:lnTo>
                <a:lnTo>
                  <a:pt x="915116" y="56059"/>
                </a:lnTo>
                <a:lnTo>
                  <a:pt x="922257" y="60554"/>
                </a:lnTo>
                <a:lnTo>
                  <a:pt x="929398" y="65314"/>
                </a:lnTo>
                <a:lnTo>
                  <a:pt x="936274" y="70338"/>
                </a:lnTo>
                <a:lnTo>
                  <a:pt x="943151" y="75362"/>
                </a:lnTo>
                <a:lnTo>
                  <a:pt x="949763" y="80915"/>
                </a:lnTo>
                <a:lnTo>
                  <a:pt x="956111" y="86204"/>
                </a:lnTo>
                <a:lnTo>
                  <a:pt x="962458" y="91757"/>
                </a:lnTo>
                <a:lnTo>
                  <a:pt x="968806" y="97575"/>
                </a:lnTo>
                <a:lnTo>
                  <a:pt x="974889" y="103392"/>
                </a:lnTo>
                <a:lnTo>
                  <a:pt x="980972" y="109474"/>
                </a:lnTo>
                <a:lnTo>
                  <a:pt x="986526" y="115556"/>
                </a:lnTo>
                <a:lnTo>
                  <a:pt x="992080" y="121902"/>
                </a:lnTo>
                <a:lnTo>
                  <a:pt x="997635" y="128513"/>
                </a:lnTo>
                <a:lnTo>
                  <a:pt x="1002924" y="134859"/>
                </a:lnTo>
                <a:lnTo>
                  <a:pt x="1008214" y="141470"/>
                </a:lnTo>
                <a:lnTo>
                  <a:pt x="1013239" y="148345"/>
                </a:lnTo>
                <a:lnTo>
                  <a:pt x="1018000" y="155220"/>
                </a:lnTo>
                <a:lnTo>
                  <a:pt x="1022761" y="162360"/>
                </a:lnTo>
                <a:lnTo>
                  <a:pt x="1027257" y="169499"/>
                </a:lnTo>
                <a:lnTo>
                  <a:pt x="1031489" y="176903"/>
                </a:lnTo>
                <a:lnTo>
                  <a:pt x="1035720" y="184043"/>
                </a:lnTo>
                <a:lnTo>
                  <a:pt x="1039688" y="191711"/>
                </a:lnTo>
                <a:lnTo>
                  <a:pt x="1043655" y="199115"/>
                </a:lnTo>
                <a:lnTo>
                  <a:pt x="1047093" y="206784"/>
                </a:lnTo>
                <a:lnTo>
                  <a:pt x="1050532" y="214717"/>
                </a:lnTo>
                <a:lnTo>
                  <a:pt x="1053705" y="222650"/>
                </a:lnTo>
                <a:lnTo>
                  <a:pt x="1057144" y="230318"/>
                </a:lnTo>
                <a:lnTo>
                  <a:pt x="1059788" y="238780"/>
                </a:lnTo>
                <a:lnTo>
                  <a:pt x="1062433" y="246713"/>
                </a:lnTo>
                <a:lnTo>
                  <a:pt x="1064814" y="255175"/>
                </a:lnTo>
                <a:lnTo>
                  <a:pt x="1067194" y="263372"/>
                </a:lnTo>
                <a:lnTo>
                  <a:pt x="1069310" y="271834"/>
                </a:lnTo>
                <a:lnTo>
                  <a:pt x="1070897" y="280031"/>
                </a:lnTo>
                <a:lnTo>
                  <a:pt x="1072484" y="288757"/>
                </a:lnTo>
                <a:lnTo>
                  <a:pt x="1074071" y="297219"/>
                </a:lnTo>
                <a:lnTo>
                  <a:pt x="1075129" y="305945"/>
                </a:lnTo>
                <a:lnTo>
                  <a:pt x="1076186" y="314936"/>
                </a:lnTo>
                <a:lnTo>
                  <a:pt x="1076980" y="323397"/>
                </a:lnTo>
                <a:lnTo>
                  <a:pt x="1077509" y="332388"/>
                </a:lnTo>
                <a:lnTo>
                  <a:pt x="1077773" y="341379"/>
                </a:lnTo>
                <a:lnTo>
                  <a:pt x="1077773" y="350369"/>
                </a:lnTo>
                <a:lnTo>
                  <a:pt x="1077509" y="359360"/>
                </a:lnTo>
                <a:lnTo>
                  <a:pt x="1077244" y="368350"/>
                </a:lnTo>
                <a:lnTo>
                  <a:pt x="1076716" y="377341"/>
                </a:lnTo>
                <a:lnTo>
                  <a:pt x="1075658" y="385803"/>
                </a:lnTo>
                <a:lnTo>
                  <a:pt x="1074600" y="394793"/>
                </a:lnTo>
                <a:lnTo>
                  <a:pt x="1073277" y="403519"/>
                </a:lnTo>
                <a:lnTo>
                  <a:pt x="1071955" y="411981"/>
                </a:lnTo>
                <a:lnTo>
                  <a:pt x="1070103" y="420707"/>
                </a:lnTo>
                <a:lnTo>
                  <a:pt x="1068252" y="428905"/>
                </a:lnTo>
                <a:lnTo>
                  <a:pt x="1065872" y="437366"/>
                </a:lnTo>
                <a:lnTo>
                  <a:pt x="1063756" y="445564"/>
                </a:lnTo>
                <a:lnTo>
                  <a:pt x="1061111" y="454026"/>
                </a:lnTo>
                <a:lnTo>
                  <a:pt x="1058466" y="461958"/>
                </a:lnTo>
                <a:lnTo>
                  <a:pt x="1055557" y="469891"/>
                </a:lnTo>
                <a:lnTo>
                  <a:pt x="1052383" y="478089"/>
                </a:lnTo>
                <a:lnTo>
                  <a:pt x="1048945" y="485757"/>
                </a:lnTo>
                <a:lnTo>
                  <a:pt x="1045506" y="493426"/>
                </a:lnTo>
                <a:lnTo>
                  <a:pt x="1041804" y="501358"/>
                </a:lnTo>
                <a:lnTo>
                  <a:pt x="1038101" y="508762"/>
                </a:lnTo>
                <a:lnTo>
                  <a:pt x="1033869" y="516166"/>
                </a:lnTo>
                <a:lnTo>
                  <a:pt x="1029637" y="523570"/>
                </a:lnTo>
                <a:lnTo>
                  <a:pt x="1025141" y="530710"/>
                </a:lnTo>
                <a:lnTo>
                  <a:pt x="1020380" y="537850"/>
                </a:lnTo>
                <a:lnTo>
                  <a:pt x="1015620" y="544725"/>
                </a:lnTo>
                <a:lnTo>
                  <a:pt x="1010859" y="551864"/>
                </a:lnTo>
                <a:lnTo>
                  <a:pt x="1005834" y="558211"/>
                </a:lnTo>
                <a:lnTo>
                  <a:pt x="1000544" y="564821"/>
                </a:lnTo>
                <a:lnTo>
                  <a:pt x="995254" y="571432"/>
                </a:lnTo>
                <a:lnTo>
                  <a:pt x="989436" y="578043"/>
                </a:lnTo>
                <a:lnTo>
                  <a:pt x="983882" y="584125"/>
                </a:lnTo>
                <a:lnTo>
                  <a:pt x="977798" y="590207"/>
                </a:lnTo>
                <a:lnTo>
                  <a:pt x="971980" y="596024"/>
                </a:lnTo>
                <a:lnTo>
                  <a:pt x="965632" y="601842"/>
                </a:lnTo>
                <a:lnTo>
                  <a:pt x="959549" y="607659"/>
                </a:lnTo>
                <a:lnTo>
                  <a:pt x="953201" y="612948"/>
                </a:lnTo>
                <a:lnTo>
                  <a:pt x="946325" y="618501"/>
                </a:lnTo>
                <a:lnTo>
                  <a:pt x="939713" y="623789"/>
                </a:lnTo>
                <a:lnTo>
                  <a:pt x="933100" y="628813"/>
                </a:lnTo>
                <a:lnTo>
                  <a:pt x="926224" y="633573"/>
                </a:lnTo>
                <a:lnTo>
                  <a:pt x="919083" y="638333"/>
                </a:lnTo>
                <a:lnTo>
                  <a:pt x="911942" y="642828"/>
                </a:lnTo>
                <a:lnTo>
                  <a:pt x="904536" y="647323"/>
                </a:lnTo>
                <a:lnTo>
                  <a:pt x="897131" y="651290"/>
                </a:lnTo>
                <a:lnTo>
                  <a:pt x="889461" y="655521"/>
                </a:lnTo>
                <a:lnTo>
                  <a:pt x="881791" y="659487"/>
                </a:lnTo>
                <a:lnTo>
                  <a:pt x="874120" y="663189"/>
                </a:lnTo>
                <a:lnTo>
                  <a:pt x="866186" y="666627"/>
                </a:lnTo>
                <a:lnTo>
                  <a:pt x="857987" y="670064"/>
                </a:lnTo>
                <a:lnTo>
                  <a:pt x="850052" y="672973"/>
                </a:lnTo>
                <a:lnTo>
                  <a:pt x="841853" y="676146"/>
                </a:lnTo>
                <a:lnTo>
                  <a:pt x="833654" y="679055"/>
                </a:lnTo>
                <a:lnTo>
                  <a:pt x="825455" y="681699"/>
                </a:lnTo>
                <a:lnTo>
                  <a:pt x="816992" y="684079"/>
                </a:lnTo>
                <a:lnTo>
                  <a:pt x="808264" y="686195"/>
                </a:lnTo>
                <a:lnTo>
                  <a:pt x="799800" y="688310"/>
                </a:lnTo>
                <a:lnTo>
                  <a:pt x="791072" y="690161"/>
                </a:lnTo>
                <a:lnTo>
                  <a:pt x="782609" y="691483"/>
                </a:lnTo>
                <a:lnTo>
                  <a:pt x="773616" y="693070"/>
                </a:lnTo>
                <a:lnTo>
                  <a:pt x="764624" y="694128"/>
                </a:lnTo>
                <a:lnTo>
                  <a:pt x="755632" y="695185"/>
                </a:lnTo>
                <a:lnTo>
                  <a:pt x="746639" y="695714"/>
                </a:lnTo>
                <a:lnTo>
                  <a:pt x="737647" y="696243"/>
                </a:lnTo>
                <a:lnTo>
                  <a:pt x="728390" y="696507"/>
                </a:lnTo>
                <a:lnTo>
                  <a:pt x="719133" y="696507"/>
                </a:lnTo>
                <a:lnTo>
                  <a:pt x="709876" y="696507"/>
                </a:lnTo>
                <a:lnTo>
                  <a:pt x="700883" y="695979"/>
                </a:lnTo>
                <a:lnTo>
                  <a:pt x="691891" y="695450"/>
                </a:lnTo>
                <a:lnTo>
                  <a:pt x="682898" y="694392"/>
                </a:lnTo>
                <a:lnTo>
                  <a:pt x="673906" y="693599"/>
                </a:lnTo>
                <a:lnTo>
                  <a:pt x="664913" y="692541"/>
                </a:lnTo>
                <a:lnTo>
                  <a:pt x="656186" y="690954"/>
                </a:lnTo>
                <a:lnTo>
                  <a:pt x="647458" y="689103"/>
                </a:lnTo>
                <a:lnTo>
                  <a:pt x="638730" y="687252"/>
                </a:lnTo>
                <a:lnTo>
                  <a:pt x="630266" y="684872"/>
                </a:lnTo>
                <a:lnTo>
                  <a:pt x="621538" y="683021"/>
                </a:lnTo>
                <a:lnTo>
                  <a:pt x="613339" y="680113"/>
                </a:lnTo>
                <a:lnTo>
                  <a:pt x="604876" y="677468"/>
                </a:lnTo>
                <a:lnTo>
                  <a:pt x="596676" y="674824"/>
                </a:lnTo>
                <a:lnTo>
                  <a:pt x="588478" y="671651"/>
                </a:lnTo>
                <a:lnTo>
                  <a:pt x="580543" y="668213"/>
                </a:lnTo>
                <a:lnTo>
                  <a:pt x="572873" y="665040"/>
                </a:lnTo>
                <a:lnTo>
                  <a:pt x="564674" y="661603"/>
                </a:lnTo>
                <a:lnTo>
                  <a:pt x="557004" y="657636"/>
                </a:lnTo>
                <a:lnTo>
                  <a:pt x="549598" y="653405"/>
                </a:lnTo>
                <a:lnTo>
                  <a:pt x="541928" y="649439"/>
                </a:lnTo>
                <a:lnTo>
                  <a:pt x="534787" y="645208"/>
                </a:lnTo>
                <a:lnTo>
                  <a:pt x="527382" y="640713"/>
                </a:lnTo>
                <a:lnTo>
                  <a:pt x="520241" y="635953"/>
                </a:lnTo>
                <a:lnTo>
                  <a:pt x="513364" y="631193"/>
                </a:lnTo>
                <a:lnTo>
                  <a:pt x="506223" y="626169"/>
                </a:lnTo>
                <a:lnTo>
                  <a:pt x="499611" y="621145"/>
                </a:lnTo>
                <a:lnTo>
                  <a:pt x="492734" y="615592"/>
                </a:lnTo>
                <a:lnTo>
                  <a:pt x="486122" y="610303"/>
                </a:lnTo>
                <a:lnTo>
                  <a:pt x="480039" y="604750"/>
                </a:lnTo>
                <a:lnTo>
                  <a:pt x="473691" y="598933"/>
                </a:lnTo>
                <a:lnTo>
                  <a:pt x="467873" y="593115"/>
                </a:lnTo>
                <a:lnTo>
                  <a:pt x="461790" y="587298"/>
                </a:lnTo>
                <a:lnTo>
                  <a:pt x="455971" y="580952"/>
                </a:lnTo>
                <a:lnTo>
                  <a:pt x="450152" y="574605"/>
                </a:lnTo>
                <a:lnTo>
                  <a:pt x="444863" y="568523"/>
                </a:lnTo>
                <a:lnTo>
                  <a:pt x="439573" y="561913"/>
                </a:lnTo>
                <a:lnTo>
                  <a:pt x="434283" y="555038"/>
                </a:lnTo>
                <a:lnTo>
                  <a:pt x="429258" y="548162"/>
                </a:lnTo>
                <a:lnTo>
                  <a:pt x="424497" y="541287"/>
                </a:lnTo>
                <a:lnTo>
                  <a:pt x="419737" y="534148"/>
                </a:lnTo>
                <a:lnTo>
                  <a:pt x="415240" y="527008"/>
                </a:lnTo>
                <a:lnTo>
                  <a:pt x="411009" y="519868"/>
                </a:lnTo>
                <a:lnTo>
                  <a:pt x="406777" y="512464"/>
                </a:lnTo>
                <a:lnTo>
                  <a:pt x="402545" y="505060"/>
                </a:lnTo>
                <a:lnTo>
                  <a:pt x="398842" y="497392"/>
                </a:lnTo>
                <a:lnTo>
                  <a:pt x="395140" y="489988"/>
                </a:lnTo>
                <a:lnTo>
                  <a:pt x="391966" y="481791"/>
                </a:lnTo>
                <a:lnTo>
                  <a:pt x="388792" y="474122"/>
                </a:lnTo>
                <a:lnTo>
                  <a:pt x="385618" y="466189"/>
                </a:lnTo>
                <a:lnTo>
                  <a:pt x="382709" y="458256"/>
                </a:lnTo>
                <a:lnTo>
                  <a:pt x="380064" y="449795"/>
                </a:lnTo>
                <a:lnTo>
                  <a:pt x="377684" y="441862"/>
                </a:lnTo>
                <a:lnTo>
                  <a:pt x="375303" y="433400"/>
                </a:lnTo>
                <a:lnTo>
                  <a:pt x="373187" y="425203"/>
                </a:lnTo>
                <a:lnTo>
                  <a:pt x="371336" y="416477"/>
                </a:lnTo>
                <a:lnTo>
                  <a:pt x="370014" y="407750"/>
                </a:lnTo>
                <a:lnTo>
                  <a:pt x="368427" y="399289"/>
                </a:lnTo>
                <a:lnTo>
                  <a:pt x="367369" y="390562"/>
                </a:lnTo>
                <a:lnTo>
                  <a:pt x="366311" y="382101"/>
                </a:lnTo>
                <a:lnTo>
                  <a:pt x="365517" y="373110"/>
                </a:lnTo>
                <a:lnTo>
                  <a:pt x="364988" y="364120"/>
                </a:lnTo>
                <a:lnTo>
                  <a:pt x="364724" y="355129"/>
                </a:lnTo>
                <a:lnTo>
                  <a:pt x="364724" y="346403"/>
                </a:lnTo>
                <a:lnTo>
                  <a:pt x="364988" y="337412"/>
                </a:lnTo>
                <a:lnTo>
                  <a:pt x="365253" y="328422"/>
                </a:lnTo>
                <a:lnTo>
                  <a:pt x="365782" y="319695"/>
                </a:lnTo>
                <a:lnTo>
                  <a:pt x="366575" y="310705"/>
                </a:lnTo>
                <a:lnTo>
                  <a:pt x="367898" y="301979"/>
                </a:lnTo>
                <a:lnTo>
                  <a:pt x="368956" y="292988"/>
                </a:lnTo>
                <a:lnTo>
                  <a:pt x="370542" y="284791"/>
                </a:lnTo>
                <a:lnTo>
                  <a:pt x="372394" y="276064"/>
                </a:lnTo>
                <a:lnTo>
                  <a:pt x="374245" y="267603"/>
                </a:lnTo>
                <a:lnTo>
                  <a:pt x="376626" y="259141"/>
                </a:lnTo>
                <a:lnTo>
                  <a:pt x="378477" y="250944"/>
                </a:lnTo>
                <a:lnTo>
                  <a:pt x="381386" y="242746"/>
                </a:lnTo>
                <a:lnTo>
                  <a:pt x="384031" y="234549"/>
                </a:lnTo>
                <a:lnTo>
                  <a:pt x="386940" y="226616"/>
                </a:lnTo>
                <a:lnTo>
                  <a:pt x="390114" y="218683"/>
                </a:lnTo>
                <a:lnTo>
                  <a:pt x="393553" y="210750"/>
                </a:lnTo>
                <a:lnTo>
                  <a:pt x="396991" y="203082"/>
                </a:lnTo>
                <a:lnTo>
                  <a:pt x="400694" y="195678"/>
                </a:lnTo>
                <a:lnTo>
                  <a:pt x="404396" y="187745"/>
                </a:lnTo>
                <a:lnTo>
                  <a:pt x="408628" y="180341"/>
                </a:lnTo>
                <a:lnTo>
                  <a:pt x="412860" y="173201"/>
                </a:lnTo>
                <a:lnTo>
                  <a:pt x="417356" y="165797"/>
                </a:lnTo>
                <a:lnTo>
                  <a:pt x="422117" y="158658"/>
                </a:lnTo>
                <a:lnTo>
                  <a:pt x="426878" y="151783"/>
                </a:lnTo>
                <a:lnTo>
                  <a:pt x="431638" y="144907"/>
                </a:lnTo>
                <a:lnTo>
                  <a:pt x="436664" y="138297"/>
                </a:lnTo>
                <a:lnTo>
                  <a:pt x="441953" y="131686"/>
                </a:lnTo>
                <a:lnTo>
                  <a:pt x="447243" y="125075"/>
                </a:lnTo>
                <a:lnTo>
                  <a:pt x="453062" y="118993"/>
                </a:lnTo>
                <a:lnTo>
                  <a:pt x="458616" y="112647"/>
                </a:lnTo>
                <a:lnTo>
                  <a:pt x="464434" y="106301"/>
                </a:lnTo>
                <a:lnTo>
                  <a:pt x="470518" y="100483"/>
                </a:lnTo>
                <a:lnTo>
                  <a:pt x="476865" y="94666"/>
                </a:lnTo>
                <a:lnTo>
                  <a:pt x="482948" y="89113"/>
                </a:lnTo>
                <a:lnTo>
                  <a:pt x="489560" y="83560"/>
                </a:lnTo>
                <a:lnTo>
                  <a:pt x="496172" y="78271"/>
                </a:lnTo>
                <a:lnTo>
                  <a:pt x="502520" y="72983"/>
                </a:lnTo>
                <a:lnTo>
                  <a:pt x="509397" y="67958"/>
                </a:lnTo>
                <a:lnTo>
                  <a:pt x="516538" y="62934"/>
                </a:lnTo>
                <a:lnTo>
                  <a:pt x="523414" y="58175"/>
                </a:lnTo>
                <a:lnTo>
                  <a:pt x="530820" y="53679"/>
                </a:lnTo>
                <a:lnTo>
                  <a:pt x="537961" y="49184"/>
                </a:lnTo>
                <a:lnTo>
                  <a:pt x="545367" y="45217"/>
                </a:lnTo>
                <a:lnTo>
                  <a:pt x="553301" y="40987"/>
                </a:lnTo>
                <a:lnTo>
                  <a:pt x="560707" y="37020"/>
                </a:lnTo>
                <a:lnTo>
                  <a:pt x="568377" y="33583"/>
                </a:lnTo>
                <a:lnTo>
                  <a:pt x="576311" y="29881"/>
                </a:lnTo>
                <a:lnTo>
                  <a:pt x="584510" y="26707"/>
                </a:lnTo>
                <a:lnTo>
                  <a:pt x="592445" y="23534"/>
                </a:lnTo>
                <a:lnTo>
                  <a:pt x="600379" y="20361"/>
                </a:lnTo>
                <a:lnTo>
                  <a:pt x="608843" y="17717"/>
                </a:lnTo>
                <a:lnTo>
                  <a:pt x="617042" y="15073"/>
                </a:lnTo>
                <a:lnTo>
                  <a:pt x="625505" y="12693"/>
                </a:lnTo>
                <a:lnTo>
                  <a:pt x="633969" y="10313"/>
                </a:lnTo>
                <a:lnTo>
                  <a:pt x="642697" y="8462"/>
                </a:lnTo>
                <a:lnTo>
                  <a:pt x="651425" y="6875"/>
                </a:lnTo>
                <a:lnTo>
                  <a:pt x="659888" y="5024"/>
                </a:lnTo>
                <a:lnTo>
                  <a:pt x="668881" y="3702"/>
                </a:lnTo>
                <a:lnTo>
                  <a:pt x="677873" y="2644"/>
                </a:lnTo>
                <a:lnTo>
                  <a:pt x="686601" y="1851"/>
                </a:lnTo>
                <a:lnTo>
                  <a:pt x="695858" y="793"/>
                </a:lnTo>
                <a:lnTo>
                  <a:pt x="704851" y="264"/>
                </a:lnTo>
                <a:lnTo>
                  <a:pt x="714108" y="0"/>
                </a:lnTo>
                <a:close/>
              </a:path>
            </a:pathLst>
          </a:custGeom>
          <a:solidFill>
            <a:schemeClr val="accent6"/>
          </a:solidFill>
          <a:ln>
            <a:noFill/>
          </a:ln>
        </p:spPr>
        <p:txBody>
          <a:bodyPr anchor="ctr">
            <a:scene3d>
              <a:camera prst="orthographicFront"/>
              <a:lightRig rig="threePt" dir="t"/>
            </a:scene3d>
            <a:sp3d>
              <a:contourClr>
                <a:srgbClr val="FFFFFF"/>
              </a:contourClr>
            </a:sp3d>
          </a:bodyPr>
          <a:lstStyle/>
          <a:p>
            <a:pPr algn="ctr" eaLnBrk="0" fontAlgn="base" hangingPunct="0">
              <a:spcBef>
                <a:spcPct val="0"/>
              </a:spcBef>
              <a:spcAft>
                <a:spcPct val="0"/>
              </a:spcAft>
            </a:pPr>
            <a:endParaRPr lang="zh-CN" altLang="en-US">
              <a:solidFill>
                <a:schemeClr val="bg1"/>
              </a:solidFill>
              <a:latin typeface="Calibri" panose="020F0502020204030204" pitchFamily="34" charset="0"/>
              <a:ea typeface="宋体" panose="02010600030101010101" pitchFamily="2" charset="-122"/>
            </a:endParaRPr>
          </a:p>
        </p:txBody>
      </p:sp>
      <p:sp>
        <p:nvSpPr>
          <p:cNvPr id="14" name="文本框 13"/>
          <p:cNvSpPr txBox="1"/>
          <p:nvPr/>
        </p:nvSpPr>
        <p:spPr>
          <a:xfrm>
            <a:off x="6561812" y="4240144"/>
            <a:ext cx="2031325" cy="369332"/>
          </a:xfrm>
          <a:prstGeom prst="rect">
            <a:avLst/>
          </a:prstGeom>
          <a:noFill/>
        </p:spPr>
        <p:txBody>
          <a:bodyPr wrap="none" rtlCol="0">
            <a:spAutoFit/>
          </a:bodyPr>
          <a:lstStyle/>
          <a:p>
            <a:r>
              <a:rPr lang="zh-CN" altLang="en-US" dirty="0">
                <a:solidFill>
                  <a:schemeClr val="bg1"/>
                </a:solidFill>
              </a:rPr>
              <a:t>指导教师：代用名</a:t>
            </a:r>
            <a:endParaRPr lang="zh-CN" altLang="en-US" dirty="0">
              <a:solidFill>
                <a:schemeClr val="bg1"/>
              </a:solidFill>
            </a:endParaRPr>
          </a:p>
        </p:txBody>
      </p:sp>
      <p:cxnSp>
        <p:nvCxnSpPr>
          <p:cNvPr id="3" name="直接连接符 2"/>
          <p:cNvCxnSpPr/>
          <p:nvPr/>
        </p:nvCxnSpPr>
        <p:spPr>
          <a:xfrm>
            <a:off x="1778000" y="3658524"/>
            <a:ext cx="80261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9512109" y="3658524"/>
            <a:ext cx="802615"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805990" y="-134709"/>
            <a:ext cx="5708293" cy="923330"/>
          </a:xfrm>
          <a:prstGeom prst="rect">
            <a:avLst/>
          </a:prstGeom>
          <a:noFill/>
        </p:spPr>
        <p:txBody>
          <a:bodyPr wrap="square" rtlCol="0">
            <a:spAutoFit/>
          </a:bodyPr>
          <a:lstStyle/>
          <a:p>
            <a:pPr>
              <a:lnSpc>
                <a:spcPct val="150000"/>
              </a:lnSpc>
            </a:pPr>
            <a:r>
              <a:rPr lang="zh-CN" altLang="en-US" sz="3600" b="1" dirty="0">
                <a:solidFill>
                  <a:schemeClr val="bg1"/>
                </a:solidFill>
              </a:rPr>
              <a:t>添加论文内容第二部分标题</a:t>
            </a:r>
            <a:endParaRPr lang="zh-CN" altLang="en-US" sz="3600" b="1" dirty="0">
              <a:solidFill>
                <a:schemeClr val="bg1"/>
              </a:solidFill>
            </a:endParaRPr>
          </a:p>
        </p:txBody>
      </p:sp>
      <p:sp>
        <p:nvSpPr>
          <p:cNvPr id="8" name="六边形 7"/>
          <p:cNvSpPr/>
          <p:nvPr/>
        </p:nvSpPr>
        <p:spPr>
          <a:xfrm>
            <a:off x="2561431" y="2377281"/>
            <a:ext cx="2048068" cy="1765300"/>
          </a:xfrm>
          <a:prstGeom prst="hexagon">
            <a:avLst>
              <a:gd name="adj" fmla="val 24999"/>
              <a:gd name="vf" fmla="val 115470"/>
            </a:avLst>
          </a:prstGeom>
          <a:solidFill>
            <a:schemeClr val="accent1"/>
          </a:solidFill>
          <a:ln w="12700">
            <a:noFill/>
            <a:miter/>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endParaRPr lang="zh-CN" altLang="zh-CN" sz="1800" dirty="0">
              <a:solidFill>
                <a:srgbClr val="FFFFFF"/>
              </a:solidFill>
              <a:cs typeface="+mn-ea"/>
              <a:sym typeface="+mn-lt"/>
            </a:endParaRPr>
          </a:p>
        </p:txBody>
      </p:sp>
      <p:sp>
        <p:nvSpPr>
          <p:cNvPr id="9" name="六边形 8"/>
          <p:cNvSpPr/>
          <p:nvPr/>
        </p:nvSpPr>
        <p:spPr>
          <a:xfrm>
            <a:off x="4235121" y="3259931"/>
            <a:ext cx="2048068" cy="1765300"/>
          </a:xfrm>
          <a:prstGeom prst="hexagon">
            <a:avLst>
              <a:gd name="adj" fmla="val 24999"/>
              <a:gd name="vf" fmla="val 115470"/>
            </a:avLst>
          </a:prstGeom>
          <a:solidFill>
            <a:schemeClr val="accent2"/>
          </a:solidFill>
          <a:ln w="12700">
            <a:noFill/>
            <a:miter/>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endParaRPr lang="zh-CN" altLang="zh-CN" sz="1800" dirty="0">
              <a:solidFill>
                <a:srgbClr val="FFFFFF"/>
              </a:solidFill>
              <a:cs typeface="+mn-ea"/>
              <a:sym typeface="+mn-lt"/>
            </a:endParaRPr>
          </a:p>
        </p:txBody>
      </p:sp>
      <p:sp>
        <p:nvSpPr>
          <p:cNvPr id="10" name="六边形 9"/>
          <p:cNvSpPr/>
          <p:nvPr/>
        </p:nvSpPr>
        <p:spPr>
          <a:xfrm>
            <a:off x="5908811" y="2377281"/>
            <a:ext cx="2048068" cy="1765300"/>
          </a:xfrm>
          <a:prstGeom prst="hexagon">
            <a:avLst>
              <a:gd name="adj" fmla="val 24999"/>
              <a:gd name="vf" fmla="val 115470"/>
            </a:avLst>
          </a:prstGeom>
          <a:solidFill>
            <a:schemeClr val="accent3"/>
          </a:solidFill>
          <a:ln w="12700">
            <a:noFill/>
            <a:miter/>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endParaRPr lang="zh-CN" altLang="zh-CN" sz="1800" dirty="0">
              <a:solidFill>
                <a:srgbClr val="FFFFFF"/>
              </a:solidFill>
              <a:cs typeface="+mn-ea"/>
              <a:sym typeface="+mn-lt"/>
            </a:endParaRPr>
          </a:p>
        </p:txBody>
      </p:sp>
      <p:sp>
        <p:nvSpPr>
          <p:cNvPr id="11" name="六边形 10"/>
          <p:cNvSpPr/>
          <p:nvPr/>
        </p:nvSpPr>
        <p:spPr>
          <a:xfrm>
            <a:off x="7582501" y="3259931"/>
            <a:ext cx="2048068" cy="1765300"/>
          </a:xfrm>
          <a:prstGeom prst="hexagon">
            <a:avLst>
              <a:gd name="adj" fmla="val 24999"/>
              <a:gd name="vf" fmla="val 115470"/>
            </a:avLst>
          </a:prstGeom>
          <a:solidFill>
            <a:schemeClr val="accent4"/>
          </a:solidFill>
          <a:ln w="12700">
            <a:noFill/>
            <a:miter/>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endParaRPr lang="zh-CN" altLang="zh-CN" sz="1800" dirty="0">
              <a:solidFill>
                <a:srgbClr val="FFFFFF"/>
              </a:solidFill>
              <a:cs typeface="+mn-ea"/>
              <a:sym typeface="+mn-lt"/>
            </a:endParaRPr>
          </a:p>
        </p:txBody>
      </p:sp>
      <p:sp>
        <p:nvSpPr>
          <p:cNvPr id="12" name="六边形 11"/>
          <p:cNvSpPr/>
          <p:nvPr/>
        </p:nvSpPr>
        <p:spPr>
          <a:xfrm>
            <a:off x="888206" y="3259931"/>
            <a:ext cx="2047875" cy="1765300"/>
          </a:xfrm>
          <a:prstGeom prst="hexagon">
            <a:avLst>
              <a:gd name="adj" fmla="val 24994"/>
              <a:gd name="vf" fmla="val 115470"/>
            </a:avLst>
          </a:prstGeom>
          <a:noFill/>
          <a:ln w="12700" cap="flat" cmpd="sng">
            <a:solidFill>
              <a:schemeClr val="accent1"/>
            </a:solidFill>
            <a:prstDash val="solid"/>
            <a:bevel/>
            <a:headEnd type="none" w="med" len="med"/>
            <a:tailEnd type="none" w="med" len="med"/>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endParaRPr lang="zh-CN" altLang="zh-CN" sz="1800" dirty="0">
              <a:solidFill>
                <a:srgbClr val="FFFFFF"/>
              </a:solidFill>
              <a:cs typeface="+mn-ea"/>
              <a:sym typeface="+mn-lt"/>
            </a:endParaRPr>
          </a:p>
        </p:txBody>
      </p:sp>
      <p:sp>
        <p:nvSpPr>
          <p:cNvPr id="13" name="六边形 12"/>
          <p:cNvSpPr/>
          <p:nvPr/>
        </p:nvSpPr>
        <p:spPr>
          <a:xfrm>
            <a:off x="9255918" y="2402681"/>
            <a:ext cx="2047875" cy="1765300"/>
          </a:xfrm>
          <a:prstGeom prst="hexagon">
            <a:avLst>
              <a:gd name="adj" fmla="val 24994"/>
              <a:gd name="vf" fmla="val 115470"/>
            </a:avLst>
          </a:prstGeom>
          <a:noFill/>
          <a:ln w="12700" cap="flat" cmpd="sng">
            <a:solidFill>
              <a:schemeClr val="accent4"/>
            </a:solidFill>
            <a:prstDash val="solid"/>
            <a:bevel/>
            <a:headEnd type="none" w="med" len="med"/>
            <a:tailEnd type="none" w="med" len="med"/>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endParaRPr lang="zh-CN" altLang="zh-CN" sz="1800" dirty="0">
              <a:solidFill>
                <a:srgbClr val="FFFFFF"/>
              </a:solidFill>
              <a:cs typeface="+mn-ea"/>
              <a:sym typeface="+mn-lt"/>
            </a:endParaRPr>
          </a:p>
        </p:txBody>
      </p:sp>
      <p:sp>
        <p:nvSpPr>
          <p:cNvPr id="14" name="文本框 103"/>
          <p:cNvSpPr/>
          <p:nvPr/>
        </p:nvSpPr>
        <p:spPr>
          <a:xfrm>
            <a:off x="3082764" y="2988469"/>
            <a:ext cx="1005403" cy="535531"/>
          </a:xfrm>
          <a:prstGeom prst="rect">
            <a:avLst/>
          </a:prstGeom>
          <a:noFill/>
          <a:ln w="9525">
            <a:noFill/>
            <a:miter/>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3200" b="1" dirty="0">
                <a:solidFill>
                  <a:schemeClr val="bg1"/>
                </a:solidFill>
                <a:cs typeface="+mn-ea"/>
                <a:sym typeface="+mn-lt"/>
              </a:rPr>
              <a:t>标题</a:t>
            </a:r>
            <a:endParaRPr lang="zh-CN" altLang="en-US" sz="3200" b="1" dirty="0">
              <a:solidFill>
                <a:schemeClr val="bg1"/>
              </a:solidFill>
              <a:cs typeface="+mn-ea"/>
              <a:sym typeface="+mn-lt"/>
            </a:endParaRPr>
          </a:p>
        </p:txBody>
      </p:sp>
      <p:sp>
        <p:nvSpPr>
          <p:cNvPr id="15" name="Freeform 2345"/>
          <p:cNvSpPr>
            <a:spLocks noEditPoints="1"/>
          </p:cNvSpPr>
          <p:nvPr/>
        </p:nvSpPr>
        <p:spPr>
          <a:xfrm>
            <a:off x="1626393" y="3683794"/>
            <a:ext cx="585788" cy="1084262"/>
          </a:xfrm>
          <a:custGeom>
            <a:avLst/>
            <a:gdLst>
              <a:gd name="txL" fmla="*/ 0 w 86"/>
              <a:gd name="txT" fmla="*/ 0 h 164"/>
              <a:gd name="txR" fmla="*/ 86 w 86"/>
              <a:gd name="txB" fmla="*/ 164 h 164"/>
            </a:gdLst>
            <a:ahLst/>
            <a:cxnLst>
              <a:cxn ang="0">
                <a:pos x="1995044075" y="0"/>
              </a:cxn>
              <a:cxn ang="0">
                <a:pos x="1345493733" y="480810695"/>
              </a:cxn>
              <a:cxn ang="0">
                <a:pos x="556757437" y="568232624"/>
              </a:cxn>
              <a:cxn ang="0">
                <a:pos x="463964530" y="1311302496"/>
              </a:cxn>
              <a:cxn ang="0">
                <a:pos x="0" y="1923242779"/>
              </a:cxn>
              <a:cxn ang="0">
                <a:pos x="463964530" y="2147483646"/>
              </a:cxn>
              <a:cxn ang="0">
                <a:pos x="556757437" y="2147483646"/>
              </a:cxn>
              <a:cxn ang="0">
                <a:pos x="1345493733" y="2147483646"/>
              </a:cxn>
              <a:cxn ang="0">
                <a:pos x="1995044075" y="2147483646"/>
              </a:cxn>
              <a:cxn ang="0">
                <a:pos x="2147483646" y="2147483646"/>
              </a:cxn>
              <a:cxn ang="0">
                <a:pos x="2147483646" y="2147483646"/>
              </a:cxn>
              <a:cxn ang="0">
                <a:pos x="2147483646" y="2147483646"/>
              </a:cxn>
              <a:cxn ang="0">
                <a:pos x="2147483646" y="1923242779"/>
              </a:cxn>
              <a:cxn ang="0">
                <a:pos x="2147483646" y="1311302496"/>
              </a:cxn>
              <a:cxn ang="0">
                <a:pos x="2147483646" y="568232624"/>
              </a:cxn>
              <a:cxn ang="0">
                <a:pos x="2147483646" y="480810695"/>
              </a:cxn>
              <a:cxn ang="0">
                <a:pos x="1995044075" y="0"/>
              </a:cxn>
              <a:cxn ang="0">
                <a:pos x="1995044075" y="1049036708"/>
              </a:cxn>
              <a:cxn ang="0">
                <a:pos x="2147483646" y="1923242779"/>
              </a:cxn>
              <a:cxn ang="0">
                <a:pos x="1995044075" y="2147483646"/>
              </a:cxn>
              <a:cxn ang="0">
                <a:pos x="1113514873" y="1923242779"/>
              </a:cxn>
              <a:cxn ang="0">
                <a:pos x="1995044075" y="1049036708"/>
              </a:cxn>
              <a:cxn ang="0">
                <a:pos x="1345493733" y="2147483646"/>
              </a:cxn>
              <a:cxn ang="0">
                <a:pos x="881529202" y="2147483646"/>
              </a:cxn>
              <a:cxn ang="0">
                <a:pos x="881529202" y="2147483646"/>
              </a:cxn>
              <a:cxn ang="0">
                <a:pos x="2147483646" y="2147483646"/>
              </a:cxn>
              <a:cxn ang="0">
                <a:pos x="2147483646" y="2147483646"/>
              </a:cxn>
              <a:cxn ang="0">
                <a:pos x="2147483646" y="2147483646"/>
              </a:cxn>
              <a:cxn ang="0">
                <a:pos x="1995044075" y="2147483646"/>
              </a:cxn>
              <a:cxn ang="0">
                <a:pos x="1345493733" y="2147483646"/>
              </a:cxn>
            </a:cxnLst>
            <a:rect l="txL" t="txT" r="txR" b="txB"/>
            <a:pathLst>
              <a:path w="86" h="164">
                <a:moveTo>
                  <a:pt x="43" y="0"/>
                </a:moveTo>
                <a:cubicBezTo>
                  <a:pt x="37" y="0"/>
                  <a:pt x="31" y="5"/>
                  <a:pt x="29" y="11"/>
                </a:cubicBezTo>
                <a:cubicBezTo>
                  <a:pt x="24" y="8"/>
                  <a:pt x="17" y="8"/>
                  <a:pt x="12" y="13"/>
                </a:cubicBezTo>
                <a:cubicBezTo>
                  <a:pt x="8" y="18"/>
                  <a:pt x="7" y="25"/>
                  <a:pt x="10" y="30"/>
                </a:cubicBezTo>
                <a:cubicBezTo>
                  <a:pt x="4" y="32"/>
                  <a:pt x="0" y="37"/>
                  <a:pt x="0" y="44"/>
                </a:cubicBezTo>
                <a:cubicBezTo>
                  <a:pt x="0" y="50"/>
                  <a:pt x="4" y="55"/>
                  <a:pt x="10" y="57"/>
                </a:cubicBezTo>
                <a:cubicBezTo>
                  <a:pt x="7" y="63"/>
                  <a:pt x="8" y="70"/>
                  <a:pt x="12" y="74"/>
                </a:cubicBezTo>
                <a:cubicBezTo>
                  <a:pt x="17" y="79"/>
                  <a:pt x="24" y="80"/>
                  <a:pt x="29" y="77"/>
                </a:cubicBezTo>
                <a:cubicBezTo>
                  <a:pt x="31" y="82"/>
                  <a:pt x="37" y="87"/>
                  <a:pt x="43" y="87"/>
                </a:cubicBezTo>
                <a:cubicBezTo>
                  <a:pt x="49" y="87"/>
                  <a:pt x="55" y="82"/>
                  <a:pt x="57" y="77"/>
                </a:cubicBezTo>
                <a:cubicBezTo>
                  <a:pt x="62" y="80"/>
                  <a:pt x="69" y="79"/>
                  <a:pt x="74" y="74"/>
                </a:cubicBezTo>
                <a:cubicBezTo>
                  <a:pt x="78" y="70"/>
                  <a:pt x="79" y="63"/>
                  <a:pt x="76" y="57"/>
                </a:cubicBezTo>
                <a:cubicBezTo>
                  <a:pt x="82" y="55"/>
                  <a:pt x="86" y="50"/>
                  <a:pt x="86" y="44"/>
                </a:cubicBezTo>
                <a:cubicBezTo>
                  <a:pt x="86" y="37"/>
                  <a:pt x="82" y="32"/>
                  <a:pt x="76" y="30"/>
                </a:cubicBezTo>
                <a:cubicBezTo>
                  <a:pt x="79" y="25"/>
                  <a:pt x="78" y="18"/>
                  <a:pt x="74" y="13"/>
                </a:cubicBezTo>
                <a:cubicBezTo>
                  <a:pt x="69" y="8"/>
                  <a:pt x="62" y="8"/>
                  <a:pt x="57" y="11"/>
                </a:cubicBezTo>
                <a:cubicBezTo>
                  <a:pt x="55" y="5"/>
                  <a:pt x="49" y="0"/>
                  <a:pt x="43" y="0"/>
                </a:cubicBezTo>
                <a:close/>
                <a:moveTo>
                  <a:pt x="43" y="24"/>
                </a:moveTo>
                <a:cubicBezTo>
                  <a:pt x="54" y="24"/>
                  <a:pt x="62" y="33"/>
                  <a:pt x="62" y="44"/>
                </a:cubicBezTo>
                <a:cubicBezTo>
                  <a:pt x="62" y="54"/>
                  <a:pt x="54" y="63"/>
                  <a:pt x="43" y="63"/>
                </a:cubicBezTo>
                <a:cubicBezTo>
                  <a:pt x="32" y="63"/>
                  <a:pt x="24" y="54"/>
                  <a:pt x="24" y="44"/>
                </a:cubicBezTo>
                <a:cubicBezTo>
                  <a:pt x="24" y="33"/>
                  <a:pt x="32" y="24"/>
                  <a:pt x="43" y="24"/>
                </a:cubicBezTo>
                <a:close/>
                <a:moveTo>
                  <a:pt x="29" y="91"/>
                </a:moveTo>
                <a:cubicBezTo>
                  <a:pt x="26" y="93"/>
                  <a:pt x="22" y="93"/>
                  <a:pt x="19" y="92"/>
                </a:cubicBezTo>
                <a:cubicBezTo>
                  <a:pt x="19" y="164"/>
                  <a:pt x="19" y="164"/>
                  <a:pt x="19" y="164"/>
                </a:cubicBezTo>
                <a:cubicBezTo>
                  <a:pt x="45" y="136"/>
                  <a:pt x="42" y="138"/>
                  <a:pt x="67" y="164"/>
                </a:cubicBezTo>
                <a:cubicBezTo>
                  <a:pt x="67" y="92"/>
                  <a:pt x="67" y="92"/>
                  <a:pt x="67" y="92"/>
                </a:cubicBezTo>
                <a:cubicBezTo>
                  <a:pt x="64" y="93"/>
                  <a:pt x="60" y="93"/>
                  <a:pt x="57" y="91"/>
                </a:cubicBezTo>
                <a:cubicBezTo>
                  <a:pt x="55" y="97"/>
                  <a:pt x="49" y="101"/>
                  <a:pt x="43" y="101"/>
                </a:cubicBezTo>
                <a:cubicBezTo>
                  <a:pt x="37" y="101"/>
                  <a:pt x="31" y="97"/>
                  <a:pt x="29" y="91"/>
                </a:cubicBezTo>
                <a:close/>
              </a:path>
            </a:pathLst>
          </a:custGeom>
          <a:solidFill>
            <a:schemeClr val="accent1"/>
          </a:solidFill>
          <a:ln w="9525">
            <a:noFill/>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cs typeface="+mn-ea"/>
              <a:sym typeface="+mn-lt"/>
            </a:endParaRPr>
          </a:p>
        </p:txBody>
      </p:sp>
      <p:sp>
        <p:nvSpPr>
          <p:cNvPr id="16" name="Freeform 2345"/>
          <p:cNvSpPr>
            <a:spLocks noEditPoints="1"/>
          </p:cNvSpPr>
          <p:nvPr/>
        </p:nvSpPr>
        <p:spPr>
          <a:xfrm>
            <a:off x="9970293" y="2788444"/>
            <a:ext cx="585788" cy="1084262"/>
          </a:xfrm>
          <a:custGeom>
            <a:avLst/>
            <a:gdLst>
              <a:gd name="txL" fmla="*/ 0 w 86"/>
              <a:gd name="txT" fmla="*/ 0 h 164"/>
              <a:gd name="txR" fmla="*/ 86 w 86"/>
              <a:gd name="txB" fmla="*/ 164 h 164"/>
            </a:gdLst>
            <a:ahLst/>
            <a:cxnLst>
              <a:cxn ang="0">
                <a:pos x="1995044075" y="0"/>
              </a:cxn>
              <a:cxn ang="0">
                <a:pos x="1345493733" y="480810695"/>
              </a:cxn>
              <a:cxn ang="0">
                <a:pos x="556757437" y="568232624"/>
              </a:cxn>
              <a:cxn ang="0">
                <a:pos x="463964530" y="1311302496"/>
              </a:cxn>
              <a:cxn ang="0">
                <a:pos x="0" y="1923242779"/>
              </a:cxn>
              <a:cxn ang="0">
                <a:pos x="463964530" y="2147483646"/>
              </a:cxn>
              <a:cxn ang="0">
                <a:pos x="556757437" y="2147483646"/>
              </a:cxn>
              <a:cxn ang="0">
                <a:pos x="1345493733" y="2147483646"/>
              </a:cxn>
              <a:cxn ang="0">
                <a:pos x="1995044075" y="2147483646"/>
              </a:cxn>
              <a:cxn ang="0">
                <a:pos x="2147483646" y="2147483646"/>
              </a:cxn>
              <a:cxn ang="0">
                <a:pos x="2147483646" y="2147483646"/>
              </a:cxn>
              <a:cxn ang="0">
                <a:pos x="2147483646" y="2147483646"/>
              </a:cxn>
              <a:cxn ang="0">
                <a:pos x="2147483646" y="1923242779"/>
              </a:cxn>
              <a:cxn ang="0">
                <a:pos x="2147483646" y="1311302496"/>
              </a:cxn>
              <a:cxn ang="0">
                <a:pos x="2147483646" y="568232624"/>
              </a:cxn>
              <a:cxn ang="0">
                <a:pos x="2147483646" y="480810695"/>
              </a:cxn>
              <a:cxn ang="0">
                <a:pos x="1995044075" y="0"/>
              </a:cxn>
              <a:cxn ang="0">
                <a:pos x="1995044075" y="1049036708"/>
              </a:cxn>
              <a:cxn ang="0">
                <a:pos x="2147483646" y="1923242779"/>
              </a:cxn>
              <a:cxn ang="0">
                <a:pos x="1995044075" y="2147483646"/>
              </a:cxn>
              <a:cxn ang="0">
                <a:pos x="1113514873" y="1923242779"/>
              </a:cxn>
              <a:cxn ang="0">
                <a:pos x="1995044075" y="1049036708"/>
              </a:cxn>
              <a:cxn ang="0">
                <a:pos x="1345493733" y="2147483646"/>
              </a:cxn>
              <a:cxn ang="0">
                <a:pos x="881529202" y="2147483646"/>
              </a:cxn>
              <a:cxn ang="0">
                <a:pos x="881529202" y="2147483646"/>
              </a:cxn>
              <a:cxn ang="0">
                <a:pos x="2147483646" y="2147483646"/>
              </a:cxn>
              <a:cxn ang="0">
                <a:pos x="2147483646" y="2147483646"/>
              </a:cxn>
              <a:cxn ang="0">
                <a:pos x="2147483646" y="2147483646"/>
              </a:cxn>
              <a:cxn ang="0">
                <a:pos x="1995044075" y="2147483646"/>
              </a:cxn>
              <a:cxn ang="0">
                <a:pos x="1345493733" y="2147483646"/>
              </a:cxn>
            </a:cxnLst>
            <a:rect l="txL" t="txT" r="txR" b="txB"/>
            <a:pathLst>
              <a:path w="86" h="164">
                <a:moveTo>
                  <a:pt x="43" y="0"/>
                </a:moveTo>
                <a:cubicBezTo>
                  <a:pt x="37" y="0"/>
                  <a:pt x="31" y="5"/>
                  <a:pt x="29" y="11"/>
                </a:cubicBezTo>
                <a:cubicBezTo>
                  <a:pt x="24" y="8"/>
                  <a:pt x="17" y="8"/>
                  <a:pt x="12" y="13"/>
                </a:cubicBezTo>
                <a:cubicBezTo>
                  <a:pt x="8" y="18"/>
                  <a:pt x="7" y="25"/>
                  <a:pt x="10" y="30"/>
                </a:cubicBezTo>
                <a:cubicBezTo>
                  <a:pt x="4" y="32"/>
                  <a:pt x="0" y="37"/>
                  <a:pt x="0" y="44"/>
                </a:cubicBezTo>
                <a:cubicBezTo>
                  <a:pt x="0" y="50"/>
                  <a:pt x="4" y="55"/>
                  <a:pt x="10" y="57"/>
                </a:cubicBezTo>
                <a:cubicBezTo>
                  <a:pt x="7" y="63"/>
                  <a:pt x="8" y="70"/>
                  <a:pt x="12" y="74"/>
                </a:cubicBezTo>
                <a:cubicBezTo>
                  <a:pt x="17" y="79"/>
                  <a:pt x="24" y="80"/>
                  <a:pt x="29" y="77"/>
                </a:cubicBezTo>
                <a:cubicBezTo>
                  <a:pt x="31" y="82"/>
                  <a:pt x="37" y="87"/>
                  <a:pt x="43" y="87"/>
                </a:cubicBezTo>
                <a:cubicBezTo>
                  <a:pt x="49" y="87"/>
                  <a:pt x="55" y="82"/>
                  <a:pt x="57" y="77"/>
                </a:cubicBezTo>
                <a:cubicBezTo>
                  <a:pt x="62" y="80"/>
                  <a:pt x="69" y="79"/>
                  <a:pt x="74" y="74"/>
                </a:cubicBezTo>
                <a:cubicBezTo>
                  <a:pt x="78" y="70"/>
                  <a:pt x="79" y="63"/>
                  <a:pt x="76" y="57"/>
                </a:cubicBezTo>
                <a:cubicBezTo>
                  <a:pt x="82" y="55"/>
                  <a:pt x="86" y="50"/>
                  <a:pt x="86" y="44"/>
                </a:cubicBezTo>
                <a:cubicBezTo>
                  <a:pt x="86" y="37"/>
                  <a:pt x="82" y="32"/>
                  <a:pt x="76" y="30"/>
                </a:cubicBezTo>
                <a:cubicBezTo>
                  <a:pt x="79" y="25"/>
                  <a:pt x="78" y="18"/>
                  <a:pt x="74" y="13"/>
                </a:cubicBezTo>
                <a:cubicBezTo>
                  <a:pt x="69" y="8"/>
                  <a:pt x="62" y="8"/>
                  <a:pt x="57" y="11"/>
                </a:cubicBezTo>
                <a:cubicBezTo>
                  <a:pt x="55" y="5"/>
                  <a:pt x="49" y="0"/>
                  <a:pt x="43" y="0"/>
                </a:cubicBezTo>
                <a:close/>
                <a:moveTo>
                  <a:pt x="43" y="24"/>
                </a:moveTo>
                <a:cubicBezTo>
                  <a:pt x="54" y="24"/>
                  <a:pt x="62" y="33"/>
                  <a:pt x="62" y="44"/>
                </a:cubicBezTo>
                <a:cubicBezTo>
                  <a:pt x="62" y="54"/>
                  <a:pt x="54" y="63"/>
                  <a:pt x="43" y="63"/>
                </a:cubicBezTo>
                <a:cubicBezTo>
                  <a:pt x="32" y="63"/>
                  <a:pt x="24" y="54"/>
                  <a:pt x="24" y="44"/>
                </a:cubicBezTo>
                <a:cubicBezTo>
                  <a:pt x="24" y="33"/>
                  <a:pt x="32" y="24"/>
                  <a:pt x="43" y="24"/>
                </a:cubicBezTo>
                <a:close/>
                <a:moveTo>
                  <a:pt x="29" y="91"/>
                </a:moveTo>
                <a:cubicBezTo>
                  <a:pt x="26" y="93"/>
                  <a:pt x="22" y="93"/>
                  <a:pt x="19" y="92"/>
                </a:cubicBezTo>
                <a:cubicBezTo>
                  <a:pt x="19" y="164"/>
                  <a:pt x="19" y="164"/>
                  <a:pt x="19" y="164"/>
                </a:cubicBezTo>
                <a:cubicBezTo>
                  <a:pt x="45" y="136"/>
                  <a:pt x="42" y="138"/>
                  <a:pt x="67" y="164"/>
                </a:cubicBezTo>
                <a:cubicBezTo>
                  <a:pt x="67" y="92"/>
                  <a:pt x="67" y="92"/>
                  <a:pt x="67" y="92"/>
                </a:cubicBezTo>
                <a:cubicBezTo>
                  <a:pt x="64" y="93"/>
                  <a:pt x="60" y="93"/>
                  <a:pt x="57" y="91"/>
                </a:cubicBezTo>
                <a:cubicBezTo>
                  <a:pt x="55" y="97"/>
                  <a:pt x="49" y="101"/>
                  <a:pt x="43" y="101"/>
                </a:cubicBezTo>
                <a:cubicBezTo>
                  <a:pt x="37" y="101"/>
                  <a:pt x="31" y="97"/>
                  <a:pt x="29" y="91"/>
                </a:cubicBezTo>
                <a:close/>
              </a:path>
            </a:pathLst>
          </a:custGeom>
          <a:solidFill>
            <a:schemeClr val="accent4"/>
          </a:solidFill>
          <a:ln w="9525">
            <a:noFill/>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cs typeface="+mn-ea"/>
              <a:sym typeface="+mn-lt"/>
            </a:endParaRPr>
          </a:p>
        </p:txBody>
      </p:sp>
      <p:sp>
        <p:nvSpPr>
          <p:cNvPr id="17" name="TextBox 19"/>
          <p:cNvSpPr txBox="1"/>
          <p:nvPr/>
        </p:nvSpPr>
        <p:spPr>
          <a:xfrm>
            <a:off x="2021680" y="1438804"/>
            <a:ext cx="3464719" cy="830997"/>
          </a:xfrm>
          <a:prstGeom prst="rect">
            <a:avLst/>
          </a:prstGeom>
          <a:noFill/>
        </p:spPr>
        <p:txBody>
          <a:bodyPr wrap="square" rtlCol="0">
            <a:spAutoFit/>
          </a:bodyPr>
          <a:lstStyle/>
          <a:p>
            <a:pPr>
              <a:lnSpc>
                <a:spcPct val="150000"/>
              </a:lnSpc>
            </a:pPr>
            <a:r>
              <a:rPr lang="zh-CN" altLang="en-US" sz="1600" dirty="0">
                <a:solidFill>
                  <a:schemeClr val="tx1">
                    <a:lumMod val="65000"/>
                    <a:lumOff val="35000"/>
                  </a:schemeClr>
                </a:solidFill>
                <a:cs typeface="+mn-ea"/>
                <a:sym typeface="+mn-lt"/>
              </a:rPr>
              <a:t>这里填写文字内容这里填写文字内容这里填写文字内容这里填写文字内容</a:t>
            </a:r>
            <a:endParaRPr lang="zh-CN" altLang="en-US" sz="1600" dirty="0">
              <a:solidFill>
                <a:schemeClr val="tx1">
                  <a:lumMod val="65000"/>
                  <a:lumOff val="35000"/>
                </a:schemeClr>
              </a:solidFill>
              <a:cs typeface="+mn-ea"/>
              <a:sym typeface="+mn-lt"/>
            </a:endParaRPr>
          </a:p>
        </p:txBody>
      </p:sp>
      <p:sp>
        <p:nvSpPr>
          <p:cNvPr id="18" name="TextBox 20"/>
          <p:cNvSpPr txBox="1"/>
          <p:nvPr/>
        </p:nvSpPr>
        <p:spPr>
          <a:xfrm>
            <a:off x="2037610" y="1032445"/>
            <a:ext cx="3092696" cy="420564"/>
          </a:xfrm>
          <a:prstGeom prst="rect">
            <a:avLst/>
          </a:prstGeom>
          <a:noFill/>
        </p:spPr>
        <p:txBody>
          <a:bodyPr wrap="square" rtlCol="0">
            <a:spAutoFit/>
          </a:bodyPr>
          <a:lstStyle/>
          <a:p>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
        <p:nvSpPr>
          <p:cNvPr id="19" name="TextBox 19"/>
          <p:cNvSpPr txBox="1"/>
          <p:nvPr/>
        </p:nvSpPr>
        <p:spPr>
          <a:xfrm>
            <a:off x="2885390" y="5539070"/>
            <a:ext cx="3464719" cy="830997"/>
          </a:xfrm>
          <a:prstGeom prst="rect">
            <a:avLst/>
          </a:prstGeom>
          <a:noFill/>
        </p:spPr>
        <p:txBody>
          <a:bodyPr wrap="square" rtlCol="0">
            <a:spAutoFit/>
          </a:bodyPr>
          <a:lstStyle/>
          <a:p>
            <a:pPr>
              <a:lnSpc>
                <a:spcPct val="150000"/>
              </a:lnSpc>
            </a:pPr>
            <a:r>
              <a:rPr lang="zh-CN" altLang="en-US" sz="1600" dirty="0">
                <a:solidFill>
                  <a:schemeClr val="tx1">
                    <a:lumMod val="65000"/>
                    <a:lumOff val="35000"/>
                  </a:schemeClr>
                </a:solidFill>
                <a:cs typeface="+mn-ea"/>
                <a:sym typeface="+mn-lt"/>
              </a:rPr>
              <a:t>这里填写文字内容这里填写文字内容这里填写文字内容这里填写文字内容</a:t>
            </a:r>
            <a:endParaRPr lang="zh-CN" altLang="en-US" sz="1600" dirty="0">
              <a:solidFill>
                <a:schemeClr val="tx1">
                  <a:lumMod val="65000"/>
                  <a:lumOff val="35000"/>
                </a:schemeClr>
              </a:solidFill>
              <a:cs typeface="+mn-ea"/>
              <a:sym typeface="+mn-lt"/>
            </a:endParaRPr>
          </a:p>
        </p:txBody>
      </p:sp>
      <p:sp>
        <p:nvSpPr>
          <p:cNvPr id="20" name="TextBox 20"/>
          <p:cNvSpPr txBox="1"/>
          <p:nvPr/>
        </p:nvSpPr>
        <p:spPr>
          <a:xfrm>
            <a:off x="2901320" y="5132711"/>
            <a:ext cx="3092696" cy="420564"/>
          </a:xfrm>
          <a:prstGeom prst="rect">
            <a:avLst/>
          </a:prstGeom>
          <a:noFill/>
        </p:spPr>
        <p:txBody>
          <a:bodyPr wrap="square" rtlCol="0">
            <a:spAutoFit/>
          </a:bodyPr>
          <a:lstStyle/>
          <a:p>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
        <p:nvSpPr>
          <p:cNvPr id="21" name="TextBox 19"/>
          <p:cNvSpPr txBox="1"/>
          <p:nvPr/>
        </p:nvSpPr>
        <p:spPr>
          <a:xfrm>
            <a:off x="7447455" y="5539070"/>
            <a:ext cx="3464719" cy="830997"/>
          </a:xfrm>
          <a:prstGeom prst="rect">
            <a:avLst/>
          </a:prstGeom>
          <a:noFill/>
        </p:spPr>
        <p:txBody>
          <a:bodyPr wrap="square" rtlCol="0">
            <a:spAutoFit/>
          </a:bodyPr>
          <a:lstStyle/>
          <a:p>
            <a:pPr>
              <a:lnSpc>
                <a:spcPct val="150000"/>
              </a:lnSpc>
            </a:pPr>
            <a:r>
              <a:rPr lang="zh-CN" altLang="en-US" sz="1600" dirty="0">
                <a:solidFill>
                  <a:schemeClr val="tx1">
                    <a:lumMod val="65000"/>
                    <a:lumOff val="35000"/>
                  </a:schemeClr>
                </a:solidFill>
                <a:cs typeface="+mn-ea"/>
                <a:sym typeface="+mn-lt"/>
              </a:rPr>
              <a:t>这里填写文字内容这里填写文字内容这里填写文字内容这里填写文字内容</a:t>
            </a:r>
            <a:endParaRPr lang="zh-CN" altLang="en-US" sz="1600" dirty="0">
              <a:solidFill>
                <a:schemeClr val="tx1">
                  <a:lumMod val="65000"/>
                  <a:lumOff val="35000"/>
                </a:schemeClr>
              </a:solidFill>
              <a:cs typeface="+mn-ea"/>
              <a:sym typeface="+mn-lt"/>
            </a:endParaRPr>
          </a:p>
        </p:txBody>
      </p:sp>
      <p:sp>
        <p:nvSpPr>
          <p:cNvPr id="22" name="TextBox 20"/>
          <p:cNvSpPr txBox="1"/>
          <p:nvPr/>
        </p:nvSpPr>
        <p:spPr>
          <a:xfrm>
            <a:off x="7463385" y="5132711"/>
            <a:ext cx="3092696" cy="420564"/>
          </a:xfrm>
          <a:prstGeom prst="rect">
            <a:avLst/>
          </a:prstGeom>
          <a:noFill/>
        </p:spPr>
        <p:txBody>
          <a:bodyPr wrap="square" rtlCol="0">
            <a:spAutoFit/>
          </a:bodyPr>
          <a:lstStyle/>
          <a:p>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
        <p:nvSpPr>
          <p:cNvPr id="23" name="TextBox 19"/>
          <p:cNvSpPr txBox="1"/>
          <p:nvPr/>
        </p:nvSpPr>
        <p:spPr>
          <a:xfrm>
            <a:off x="6505574" y="1438804"/>
            <a:ext cx="3464719" cy="830997"/>
          </a:xfrm>
          <a:prstGeom prst="rect">
            <a:avLst/>
          </a:prstGeom>
          <a:noFill/>
        </p:spPr>
        <p:txBody>
          <a:bodyPr wrap="square" rtlCol="0">
            <a:spAutoFit/>
          </a:bodyPr>
          <a:lstStyle/>
          <a:p>
            <a:pPr>
              <a:lnSpc>
                <a:spcPct val="150000"/>
              </a:lnSpc>
            </a:pPr>
            <a:r>
              <a:rPr lang="zh-CN" altLang="en-US" sz="1600" dirty="0">
                <a:solidFill>
                  <a:schemeClr val="tx1">
                    <a:lumMod val="65000"/>
                    <a:lumOff val="35000"/>
                  </a:schemeClr>
                </a:solidFill>
                <a:cs typeface="+mn-ea"/>
                <a:sym typeface="+mn-lt"/>
              </a:rPr>
              <a:t>这里填写文字内容这里填写文字内容这里填写文字内容这里填写文字内容</a:t>
            </a:r>
            <a:endParaRPr lang="zh-CN" altLang="en-US" sz="1600" dirty="0">
              <a:solidFill>
                <a:schemeClr val="tx1">
                  <a:lumMod val="65000"/>
                  <a:lumOff val="35000"/>
                </a:schemeClr>
              </a:solidFill>
              <a:cs typeface="+mn-ea"/>
              <a:sym typeface="+mn-lt"/>
            </a:endParaRPr>
          </a:p>
        </p:txBody>
      </p:sp>
      <p:sp>
        <p:nvSpPr>
          <p:cNvPr id="24" name="TextBox 20"/>
          <p:cNvSpPr txBox="1"/>
          <p:nvPr/>
        </p:nvSpPr>
        <p:spPr>
          <a:xfrm>
            <a:off x="6521504" y="1032445"/>
            <a:ext cx="3092696" cy="420564"/>
          </a:xfrm>
          <a:prstGeom prst="rect">
            <a:avLst/>
          </a:prstGeom>
          <a:noFill/>
        </p:spPr>
        <p:txBody>
          <a:bodyPr wrap="square" rtlCol="0">
            <a:spAutoFit/>
          </a:bodyPr>
          <a:lstStyle/>
          <a:p>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
        <p:nvSpPr>
          <p:cNvPr id="25" name="文本框 103"/>
          <p:cNvSpPr/>
          <p:nvPr/>
        </p:nvSpPr>
        <p:spPr>
          <a:xfrm>
            <a:off x="4756317" y="3958159"/>
            <a:ext cx="1005403" cy="535531"/>
          </a:xfrm>
          <a:prstGeom prst="rect">
            <a:avLst/>
          </a:prstGeom>
          <a:noFill/>
          <a:ln w="9525">
            <a:noFill/>
            <a:miter/>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3200" b="1" dirty="0">
                <a:solidFill>
                  <a:schemeClr val="bg1"/>
                </a:solidFill>
                <a:cs typeface="+mn-ea"/>
                <a:sym typeface="+mn-lt"/>
              </a:rPr>
              <a:t>标题</a:t>
            </a:r>
            <a:endParaRPr lang="zh-CN" altLang="en-US" sz="3200" b="1" dirty="0">
              <a:solidFill>
                <a:schemeClr val="bg1"/>
              </a:solidFill>
              <a:cs typeface="+mn-ea"/>
              <a:sym typeface="+mn-lt"/>
            </a:endParaRPr>
          </a:p>
        </p:txBody>
      </p:sp>
      <p:sp>
        <p:nvSpPr>
          <p:cNvPr id="26" name="文本框 103"/>
          <p:cNvSpPr/>
          <p:nvPr/>
        </p:nvSpPr>
        <p:spPr>
          <a:xfrm>
            <a:off x="6430007" y="3017565"/>
            <a:ext cx="1005403" cy="535531"/>
          </a:xfrm>
          <a:prstGeom prst="rect">
            <a:avLst/>
          </a:prstGeom>
          <a:noFill/>
          <a:ln w="9525">
            <a:noFill/>
            <a:miter/>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3200" b="1" dirty="0">
                <a:solidFill>
                  <a:schemeClr val="bg1"/>
                </a:solidFill>
                <a:cs typeface="+mn-ea"/>
                <a:sym typeface="+mn-lt"/>
              </a:rPr>
              <a:t>标题</a:t>
            </a:r>
            <a:endParaRPr lang="zh-CN" altLang="en-US" sz="3200" b="1" dirty="0">
              <a:solidFill>
                <a:schemeClr val="bg1"/>
              </a:solidFill>
              <a:cs typeface="+mn-ea"/>
              <a:sym typeface="+mn-lt"/>
            </a:endParaRPr>
          </a:p>
        </p:txBody>
      </p:sp>
      <p:sp>
        <p:nvSpPr>
          <p:cNvPr id="27" name="文本框 103"/>
          <p:cNvSpPr/>
          <p:nvPr/>
        </p:nvSpPr>
        <p:spPr>
          <a:xfrm>
            <a:off x="8103833" y="3958159"/>
            <a:ext cx="1005403" cy="535531"/>
          </a:xfrm>
          <a:prstGeom prst="rect">
            <a:avLst/>
          </a:prstGeom>
          <a:noFill/>
          <a:ln w="9525">
            <a:noFill/>
            <a:miter/>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3200" b="1" dirty="0">
                <a:solidFill>
                  <a:schemeClr val="bg1"/>
                </a:solidFill>
                <a:cs typeface="+mn-ea"/>
                <a:sym typeface="+mn-lt"/>
              </a:rPr>
              <a:t>标题</a:t>
            </a:r>
            <a:endParaRPr lang="zh-CN" altLang="en-US" sz="3200" b="1" dirty="0">
              <a:solidFill>
                <a:schemeClr val="bg1"/>
              </a:solidFill>
              <a:cs typeface="+mn-ea"/>
              <a:sym typeface="+mn-lt"/>
            </a:endParaRPr>
          </a:p>
        </p:txBody>
      </p:sp>
      <p:grpSp>
        <p:nvGrpSpPr>
          <p:cNvPr id="28" name="组合 27"/>
          <p:cNvGrpSpPr/>
          <p:nvPr/>
        </p:nvGrpSpPr>
        <p:grpSpPr>
          <a:xfrm>
            <a:off x="123825" y="110358"/>
            <a:ext cx="593817" cy="593817"/>
            <a:chOff x="1131485" y="2234042"/>
            <a:chExt cx="1607262" cy="1607262"/>
          </a:xfrm>
        </p:grpSpPr>
        <p:sp>
          <p:nvSpPr>
            <p:cNvPr id="29" name="椭圆 28"/>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0" name="椭圆 29"/>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1" name="KSO_Shape"/>
            <p:cNvSpPr/>
            <p:nvPr/>
          </p:nvSpPr>
          <p:spPr bwMode="auto">
            <a:xfrm>
              <a:off x="1480150" y="2597150"/>
              <a:ext cx="909932" cy="881046"/>
            </a:xfrm>
            <a:custGeom>
              <a:avLst/>
              <a:gdLst>
                <a:gd name="T0" fmla="*/ 1660229 w 8965002"/>
                <a:gd name="T1" fmla="*/ 723707 h 8673857"/>
                <a:gd name="T2" fmla="*/ 1707743 w 8965002"/>
                <a:gd name="T3" fmla="*/ 723707 h 8673857"/>
                <a:gd name="T4" fmla="*/ 1786179 w 8965002"/>
                <a:gd name="T5" fmla="*/ 872262 h 8673857"/>
                <a:gd name="T6" fmla="*/ 1398524 w 8965002"/>
                <a:gd name="T7" fmla="*/ 1455923 h 8673857"/>
                <a:gd name="T8" fmla="*/ 1307266 w 8965002"/>
                <a:gd name="T9" fmla="*/ 1501168 h 8673857"/>
                <a:gd name="T10" fmla="*/ 1079500 w 8965002"/>
                <a:gd name="T11" fmla="*/ 1501168 h 8673857"/>
                <a:gd name="T12" fmla="*/ 1079500 w 8965002"/>
                <a:gd name="T13" fmla="*/ 1685165 h 8673857"/>
                <a:gd name="T14" fmla="*/ 1049332 w 8965002"/>
                <a:gd name="T15" fmla="*/ 1734934 h 8673857"/>
                <a:gd name="T16" fmla="*/ 1021427 w 8965002"/>
                <a:gd name="T17" fmla="*/ 1741721 h 8673857"/>
                <a:gd name="T18" fmla="*/ 985980 w 8965002"/>
                <a:gd name="T19" fmla="*/ 1731164 h 8673857"/>
                <a:gd name="T20" fmla="*/ 808744 w 8965002"/>
                <a:gd name="T21" fmla="*/ 1611265 h 8673857"/>
                <a:gd name="T22" fmla="*/ 635280 w 8965002"/>
                <a:gd name="T23" fmla="*/ 1731164 h 8673857"/>
                <a:gd name="T24" fmla="*/ 571927 w 8965002"/>
                <a:gd name="T25" fmla="*/ 1734934 h 8673857"/>
                <a:gd name="T26" fmla="*/ 539497 w 8965002"/>
                <a:gd name="T27" fmla="*/ 1685165 h 8673857"/>
                <a:gd name="T28" fmla="*/ 539497 w 8965002"/>
                <a:gd name="T29" fmla="*/ 1225173 h 8673857"/>
                <a:gd name="T30" fmla="*/ 636788 w 8965002"/>
                <a:gd name="T31" fmla="*/ 1030619 h 8673857"/>
                <a:gd name="T32" fmla="*/ 667710 w 8965002"/>
                <a:gd name="T33" fmla="*/ 1022324 h 8673857"/>
                <a:gd name="T34" fmla="*/ 1142852 w 8965002"/>
                <a:gd name="T35" fmla="*/ 1022324 h 8673857"/>
                <a:gd name="T36" fmla="*/ 1077992 w 8965002"/>
                <a:gd name="T37" fmla="*/ 1261369 h 8673857"/>
                <a:gd name="T38" fmla="*/ 1250702 w 8965002"/>
                <a:gd name="T39" fmla="*/ 1261369 h 8673857"/>
                <a:gd name="T40" fmla="*/ 1660229 w 8965002"/>
                <a:gd name="T41" fmla="*/ 723707 h 8673857"/>
                <a:gd name="T42" fmla="*/ 1227016 w 8965002"/>
                <a:gd name="T43" fmla="*/ 26 h 8673857"/>
                <a:gd name="T44" fmla="*/ 1646524 w 8965002"/>
                <a:gd name="T45" fmla="*/ 27634 h 8673857"/>
                <a:gd name="T46" fmla="*/ 1722691 w 8965002"/>
                <a:gd name="T47" fmla="*/ 177681 h 8673857"/>
                <a:gd name="T48" fmla="*/ 1246833 w 8965002"/>
                <a:gd name="T49" fmla="*/ 798230 h 8673857"/>
                <a:gd name="T50" fmla="*/ 1160861 w 8965002"/>
                <a:gd name="T51" fmla="*/ 838946 h 8673857"/>
                <a:gd name="T52" fmla="*/ 443680 w 8965002"/>
                <a:gd name="T53" fmla="*/ 838946 h 8673857"/>
                <a:gd name="T54" fmla="*/ 231014 w 8965002"/>
                <a:gd name="T55" fmla="*/ 1099833 h 8673857"/>
                <a:gd name="T56" fmla="*/ 361479 w 8965002"/>
                <a:gd name="T57" fmla="*/ 1249880 h 8673857"/>
                <a:gd name="T58" fmla="*/ 418794 w 8965002"/>
                <a:gd name="T59" fmla="*/ 1261190 h 8673857"/>
                <a:gd name="T60" fmla="*/ 418794 w 8965002"/>
                <a:gd name="T61" fmla="*/ 1500965 h 8673857"/>
                <a:gd name="T62" fmla="*/ 10807 w 8965002"/>
                <a:gd name="T63" fmla="*/ 1148843 h 8673857"/>
                <a:gd name="T64" fmla="*/ 13069 w 8965002"/>
                <a:gd name="T65" fmla="*/ 949785 h 8673857"/>
                <a:gd name="T66" fmla="*/ 545488 w 8965002"/>
                <a:gd name="T67" fmla="*/ 134703 h 8673857"/>
                <a:gd name="T68" fmla="*/ 706119 w 8965002"/>
                <a:gd name="T69" fmla="*/ 45730 h 8673857"/>
                <a:gd name="T70" fmla="*/ 1227016 w 8965002"/>
                <a:gd name="T71" fmla="*/ 26 h 86738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bg1"/>
                </a:solidFill>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805990" y="-134709"/>
            <a:ext cx="5708293" cy="923330"/>
          </a:xfrm>
          <a:prstGeom prst="rect">
            <a:avLst/>
          </a:prstGeom>
          <a:noFill/>
        </p:spPr>
        <p:txBody>
          <a:bodyPr wrap="square" rtlCol="0">
            <a:spAutoFit/>
          </a:bodyPr>
          <a:lstStyle/>
          <a:p>
            <a:pPr>
              <a:lnSpc>
                <a:spcPct val="150000"/>
              </a:lnSpc>
            </a:pPr>
            <a:r>
              <a:rPr lang="zh-CN" altLang="en-US" sz="3600" b="1" dirty="0">
                <a:solidFill>
                  <a:schemeClr val="bg1"/>
                </a:solidFill>
              </a:rPr>
              <a:t>添加论文内容第二部分标题</a:t>
            </a:r>
            <a:endParaRPr lang="zh-CN" altLang="en-US" sz="3600" b="1" dirty="0">
              <a:solidFill>
                <a:schemeClr val="bg1"/>
              </a:solidFill>
            </a:endParaRPr>
          </a:p>
        </p:txBody>
      </p:sp>
      <p:sp>
        <p:nvSpPr>
          <p:cNvPr id="8" name="椭圆 7"/>
          <p:cNvSpPr/>
          <p:nvPr/>
        </p:nvSpPr>
        <p:spPr>
          <a:xfrm>
            <a:off x="1221049" y="2983071"/>
            <a:ext cx="1309133" cy="130913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3200">
              <a:solidFill>
                <a:srgbClr val="FFFFFF"/>
              </a:solidFill>
            </a:endParaRPr>
          </a:p>
        </p:txBody>
      </p:sp>
      <p:sp>
        <p:nvSpPr>
          <p:cNvPr id="9" name="椭圆 8"/>
          <p:cNvSpPr/>
          <p:nvPr/>
        </p:nvSpPr>
        <p:spPr>
          <a:xfrm flipV="1">
            <a:off x="3292201" y="2927071"/>
            <a:ext cx="1309133" cy="1309133"/>
          </a:xfrm>
          <a:prstGeom prst="ellipse">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3200">
              <a:solidFill>
                <a:srgbClr val="FFFFFF"/>
              </a:solidFill>
            </a:endParaRPr>
          </a:p>
        </p:txBody>
      </p:sp>
      <p:sp>
        <p:nvSpPr>
          <p:cNvPr id="10" name="椭圆 9"/>
          <p:cNvSpPr/>
          <p:nvPr/>
        </p:nvSpPr>
        <p:spPr>
          <a:xfrm>
            <a:off x="5365840" y="2968153"/>
            <a:ext cx="1309133" cy="1309133"/>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3200">
              <a:solidFill>
                <a:srgbClr val="FFFFFF"/>
              </a:solidFill>
            </a:endParaRPr>
          </a:p>
        </p:txBody>
      </p:sp>
      <p:sp>
        <p:nvSpPr>
          <p:cNvPr id="11" name="椭圆 10"/>
          <p:cNvSpPr/>
          <p:nvPr/>
        </p:nvSpPr>
        <p:spPr>
          <a:xfrm flipV="1">
            <a:off x="7436992" y="2912153"/>
            <a:ext cx="1309133" cy="1309133"/>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3200">
              <a:solidFill>
                <a:srgbClr val="FFFFFF"/>
              </a:solidFill>
            </a:endParaRPr>
          </a:p>
        </p:txBody>
      </p:sp>
      <p:sp>
        <p:nvSpPr>
          <p:cNvPr id="12" name="椭圆 11"/>
          <p:cNvSpPr/>
          <p:nvPr/>
        </p:nvSpPr>
        <p:spPr>
          <a:xfrm>
            <a:off x="9510630" y="2944955"/>
            <a:ext cx="1309133" cy="1309133"/>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3200">
              <a:solidFill>
                <a:srgbClr val="FFFFFF"/>
              </a:solidFill>
            </a:endParaRPr>
          </a:p>
        </p:txBody>
      </p:sp>
      <p:sp>
        <p:nvSpPr>
          <p:cNvPr id="13" name="任意形状 64"/>
          <p:cNvSpPr/>
          <p:nvPr/>
        </p:nvSpPr>
        <p:spPr>
          <a:xfrm flipV="1">
            <a:off x="8970891" y="2404225"/>
            <a:ext cx="2541387" cy="1468581"/>
          </a:xfrm>
          <a:custGeom>
            <a:avLst/>
            <a:gdLst>
              <a:gd name="connsiteX0" fmla="*/ 1495053 w 3181348"/>
              <a:gd name="connsiteY0" fmla="*/ 1838394 h 1838394"/>
              <a:gd name="connsiteX1" fmla="*/ 2983619 w 3181348"/>
              <a:gd name="connsiteY1" fmla="*/ 495090 h 1838394"/>
              <a:gd name="connsiteX2" fmla="*/ 2990107 w 3181348"/>
              <a:gd name="connsiteY2" fmla="*/ 366615 h 1838394"/>
              <a:gd name="connsiteX3" fmla="*/ 3181348 w 3181348"/>
              <a:gd name="connsiteY3" fmla="*/ 366615 h 1838394"/>
              <a:gd name="connsiteX4" fmla="*/ 2795400 w 3181348"/>
              <a:gd name="connsiteY4" fmla="*/ 0 h 1838394"/>
              <a:gd name="connsiteX5" fmla="*/ 2409452 w 3181348"/>
              <a:gd name="connsiteY5" fmla="*/ 366615 h 1838394"/>
              <a:gd name="connsiteX6" fmla="*/ 2599424 w 3181348"/>
              <a:gd name="connsiteY6" fmla="*/ 366615 h 1838394"/>
              <a:gd name="connsiteX7" fmla="*/ 2594954 w 3181348"/>
              <a:gd name="connsiteY7" fmla="*/ 455145 h 1838394"/>
              <a:gd name="connsiteX8" fmla="*/ 1495053 w 3181348"/>
              <a:gd name="connsiteY8" fmla="*/ 1447712 h 1838394"/>
              <a:gd name="connsiteX9" fmla="*/ 395152 w 3181348"/>
              <a:gd name="connsiteY9" fmla="*/ 455145 h 1838394"/>
              <a:gd name="connsiteX10" fmla="*/ 390682 w 3181348"/>
              <a:gd name="connsiteY10" fmla="*/ 366615 h 1838394"/>
              <a:gd name="connsiteX11" fmla="*/ 0 w 3181348"/>
              <a:gd name="connsiteY11" fmla="*/ 366615 h 1838394"/>
              <a:gd name="connsiteX12" fmla="*/ 6487 w 3181348"/>
              <a:gd name="connsiteY12" fmla="*/ 495090 h 1838394"/>
              <a:gd name="connsiteX13" fmla="*/ 1495053 w 3181348"/>
              <a:gd name="connsiteY13" fmla="*/ 1838394 h 1838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81348" h="1838394">
                <a:moveTo>
                  <a:pt x="1495053" y="1838394"/>
                </a:moveTo>
                <a:cubicBezTo>
                  <a:pt x="2269783" y="1838394"/>
                  <a:pt x="2906994" y="1249604"/>
                  <a:pt x="2983619" y="495090"/>
                </a:cubicBezTo>
                <a:lnTo>
                  <a:pt x="2990107" y="366615"/>
                </a:lnTo>
                <a:lnTo>
                  <a:pt x="3181348" y="366615"/>
                </a:lnTo>
                <a:lnTo>
                  <a:pt x="2795400" y="0"/>
                </a:lnTo>
                <a:lnTo>
                  <a:pt x="2409452" y="366615"/>
                </a:lnTo>
                <a:lnTo>
                  <a:pt x="2599424" y="366615"/>
                </a:lnTo>
                <a:lnTo>
                  <a:pt x="2594954" y="455145"/>
                </a:lnTo>
                <a:cubicBezTo>
                  <a:pt x="2538336" y="1012655"/>
                  <a:pt x="2067501" y="1447712"/>
                  <a:pt x="1495053" y="1447712"/>
                </a:cubicBezTo>
                <a:cubicBezTo>
                  <a:pt x="922605" y="1447712"/>
                  <a:pt x="451771" y="1012655"/>
                  <a:pt x="395152" y="455145"/>
                </a:cubicBezTo>
                <a:lnTo>
                  <a:pt x="390682" y="366615"/>
                </a:lnTo>
                <a:lnTo>
                  <a:pt x="0" y="366615"/>
                </a:lnTo>
                <a:lnTo>
                  <a:pt x="6487" y="495090"/>
                </a:lnTo>
                <a:cubicBezTo>
                  <a:pt x="83112" y="1249604"/>
                  <a:pt x="720323" y="1838394"/>
                  <a:pt x="1495053" y="1838394"/>
                </a:cubicBezTo>
                <a:close/>
              </a:path>
            </a:pathLst>
          </a:cu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3200">
              <a:solidFill>
                <a:srgbClr val="FFFFFF"/>
              </a:solidFill>
            </a:endParaRPr>
          </a:p>
        </p:txBody>
      </p:sp>
      <p:sp>
        <p:nvSpPr>
          <p:cNvPr id="14" name="任意形状 65"/>
          <p:cNvSpPr/>
          <p:nvPr/>
        </p:nvSpPr>
        <p:spPr>
          <a:xfrm>
            <a:off x="6897253" y="3293434"/>
            <a:ext cx="2541387" cy="1468581"/>
          </a:xfrm>
          <a:custGeom>
            <a:avLst/>
            <a:gdLst>
              <a:gd name="connsiteX0" fmla="*/ 1495053 w 3181348"/>
              <a:gd name="connsiteY0" fmla="*/ 1838394 h 1838394"/>
              <a:gd name="connsiteX1" fmla="*/ 2983619 w 3181348"/>
              <a:gd name="connsiteY1" fmla="*/ 495090 h 1838394"/>
              <a:gd name="connsiteX2" fmla="*/ 2990107 w 3181348"/>
              <a:gd name="connsiteY2" fmla="*/ 366615 h 1838394"/>
              <a:gd name="connsiteX3" fmla="*/ 3181348 w 3181348"/>
              <a:gd name="connsiteY3" fmla="*/ 366615 h 1838394"/>
              <a:gd name="connsiteX4" fmla="*/ 2795400 w 3181348"/>
              <a:gd name="connsiteY4" fmla="*/ 0 h 1838394"/>
              <a:gd name="connsiteX5" fmla="*/ 2409452 w 3181348"/>
              <a:gd name="connsiteY5" fmla="*/ 366615 h 1838394"/>
              <a:gd name="connsiteX6" fmla="*/ 2599424 w 3181348"/>
              <a:gd name="connsiteY6" fmla="*/ 366615 h 1838394"/>
              <a:gd name="connsiteX7" fmla="*/ 2594954 w 3181348"/>
              <a:gd name="connsiteY7" fmla="*/ 455145 h 1838394"/>
              <a:gd name="connsiteX8" fmla="*/ 1495053 w 3181348"/>
              <a:gd name="connsiteY8" fmla="*/ 1447712 h 1838394"/>
              <a:gd name="connsiteX9" fmla="*/ 395152 w 3181348"/>
              <a:gd name="connsiteY9" fmla="*/ 455145 h 1838394"/>
              <a:gd name="connsiteX10" fmla="*/ 390682 w 3181348"/>
              <a:gd name="connsiteY10" fmla="*/ 366615 h 1838394"/>
              <a:gd name="connsiteX11" fmla="*/ 0 w 3181348"/>
              <a:gd name="connsiteY11" fmla="*/ 366615 h 1838394"/>
              <a:gd name="connsiteX12" fmla="*/ 6487 w 3181348"/>
              <a:gd name="connsiteY12" fmla="*/ 495090 h 1838394"/>
              <a:gd name="connsiteX13" fmla="*/ 1495053 w 3181348"/>
              <a:gd name="connsiteY13" fmla="*/ 1838394 h 1838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81348" h="1838394">
                <a:moveTo>
                  <a:pt x="1495053" y="1838394"/>
                </a:moveTo>
                <a:cubicBezTo>
                  <a:pt x="2269783" y="1838394"/>
                  <a:pt x="2906994" y="1249604"/>
                  <a:pt x="2983619" y="495090"/>
                </a:cubicBezTo>
                <a:lnTo>
                  <a:pt x="2990107" y="366615"/>
                </a:lnTo>
                <a:lnTo>
                  <a:pt x="3181348" y="366615"/>
                </a:lnTo>
                <a:lnTo>
                  <a:pt x="2795400" y="0"/>
                </a:lnTo>
                <a:lnTo>
                  <a:pt x="2409452" y="366615"/>
                </a:lnTo>
                <a:lnTo>
                  <a:pt x="2599424" y="366615"/>
                </a:lnTo>
                <a:lnTo>
                  <a:pt x="2594954" y="455145"/>
                </a:lnTo>
                <a:cubicBezTo>
                  <a:pt x="2538336" y="1012655"/>
                  <a:pt x="2067501" y="1447712"/>
                  <a:pt x="1495053" y="1447712"/>
                </a:cubicBezTo>
                <a:cubicBezTo>
                  <a:pt x="922605" y="1447712"/>
                  <a:pt x="451771" y="1012655"/>
                  <a:pt x="395152" y="455145"/>
                </a:cubicBezTo>
                <a:lnTo>
                  <a:pt x="390682" y="366615"/>
                </a:lnTo>
                <a:lnTo>
                  <a:pt x="0" y="366615"/>
                </a:lnTo>
                <a:lnTo>
                  <a:pt x="6487" y="495090"/>
                </a:lnTo>
                <a:cubicBezTo>
                  <a:pt x="83112" y="1249604"/>
                  <a:pt x="720323" y="1838394"/>
                  <a:pt x="1495053" y="1838394"/>
                </a:cubicBezTo>
                <a:close/>
              </a:path>
            </a:pathLst>
          </a:cu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3200">
              <a:solidFill>
                <a:srgbClr val="FFFFFF"/>
              </a:solidFill>
            </a:endParaRPr>
          </a:p>
        </p:txBody>
      </p:sp>
      <p:sp>
        <p:nvSpPr>
          <p:cNvPr id="15" name="任意形状 66"/>
          <p:cNvSpPr/>
          <p:nvPr/>
        </p:nvSpPr>
        <p:spPr>
          <a:xfrm flipV="1">
            <a:off x="4826101" y="2427423"/>
            <a:ext cx="2541387" cy="1468581"/>
          </a:xfrm>
          <a:custGeom>
            <a:avLst/>
            <a:gdLst>
              <a:gd name="connsiteX0" fmla="*/ 1495053 w 3181348"/>
              <a:gd name="connsiteY0" fmla="*/ 1838394 h 1838394"/>
              <a:gd name="connsiteX1" fmla="*/ 2983619 w 3181348"/>
              <a:gd name="connsiteY1" fmla="*/ 495090 h 1838394"/>
              <a:gd name="connsiteX2" fmla="*/ 2990107 w 3181348"/>
              <a:gd name="connsiteY2" fmla="*/ 366615 h 1838394"/>
              <a:gd name="connsiteX3" fmla="*/ 3181348 w 3181348"/>
              <a:gd name="connsiteY3" fmla="*/ 366615 h 1838394"/>
              <a:gd name="connsiteX4" fmla="*/ 2795400 w 3181348"/>
              <a:gd name="connsiteY4" fmla="*/ 0 h 1838394"/>
              <a:gd name="connsiteX5" fmla="*/ 2409452 w 3181348"/>
              <a:gd name="connsiteY5" fmla="*/ 366615 h 1838394"/>
              <a:gd name="connsiteX6" fmla="*/ 2599424 w 3181348"/>
              <a:gd name="connsiteY6" fmla="*/ 366615 h 1838394"/>
              <a:gd name="connsiteX7" fmla="*/ 2594954 w 3181348"/>
              <a:gd name="connsiteY7" fmla="*/ 455145 h 1838394"/>
              <a:gd name="connsiteX8" fmla="*/ 1495053 w 3181348"/>
              <a:gd name="connsiteY8" fmla="*/ 1447712 h 1838394"/>
              <a:gd name="connsiteX9" fmla="*/ 395152 w 3181348"/>
              <a:gd name="connsiteY9" fmla="*/ 455145 h 1838394"/>
              <a:gd name="connsiteX10" fmla="*/ 390682 w 3181348"/>
              <a:gd name="connsiteY10" fmla="*/ 366615 h 1838394"/>
              <a:gd name="connsiteX11" fmla="*/ 0 w 3181348"/>
              <a:gd name="connsiteY11" fmla="*/ 366615 h 1838394"/>
              <a:gd name="connsiteX12" fmla="*/ 6487 w 3181348"/>
              <a:gd name="connsiteY12" fmla="*/ 495090 h 1838394"/>
              <a:gd name="connsiteX13" fmla="*/ 1495053 w 3181348"/>
              <a:gd name="connsiteY13" fmla="*/ 1838394 h 1838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81348" h="1838394">
                <a:moveTo>
                  <a:pt x="1495053" y="1838394"/>
                </a:moveTo>
                <a:cubicBezTo>
                  <a:pt x="2269783" y="1838394"/>
                  <a:pt x="2906994" y="1249604"/>
                  <a:pt x="2983619" y="495090"/>
                </a:cubicBezTo>
                <a:lnTo>
                  <a:pt x="2990107" y="366615"/>
                </a:lnTo>
                <a:lnTo>
                  <a:pt x="3181348" y="366615"/>
                </a:lnTo>
                <a:lnTo>
                  <a:pt x="2795400" y="0"/>
                </a:lnTo>
                <a:lnTo>
                  <a:pt x="2409452" y="366615"/>
                </a:lnTo>
                <a:lnTo>
                  <a:pt x="2599424" y="366615"/>
                </a:lnTo>
                <a:lnTo>
                  <a:pt x="2594954" y="455145"/>
                </a:lnTo>
                <a:cubicBezTo>
                  <a:pt x="2538336" y="1012655"/>
                  <a:pt x="2067501" y="1447712"/>
                  <a:pt x="1495053" y="1447712"/>
                </a:cubicBezTo>
                <a:cubicBezTo>
                  <a:pt x="922605" y="1447712"/>
                  <a:pt x="451771" y="1012655"/>
                  <a:pt x="395152" y="455145"/>
                </a:cubicBezTo>
                <a:lnTo>
                  <a:pt x="390682" y="366615"/>
                </a:lnTo>
                <a:lnTo>
                  <a:pt x="0" y="366615"/>
                </a:lnTo>
                <a:lnTo>
                  <a:pt x="6487" y="495090"/>
                </a:lnTo>
                <a:cubicBezTo>
                  <a:pt x="83112" y="1249604"/>
                  <a:pt x="720323" y="1838394"/>
                  <a:pt x="1495053" y="1838394"/>
                </a:cubicBez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3200">
              <a:solidFill>
                <a:srgbClr val="FFFFFF"/>
              </a:solidFill>
            </a:endParaRPr>
          </a:p>
        </p:txBody>
      </p:sp>
      <p:sp>
        <p:nvSpPr>
          <p:cNvPr id="16" name="任意形状 67"/>
          <p:cNvSpPr/>
          <p:nvPr/>
        </p:nvSpPr>
        <p:spPr>
          <a:xfrm>
            <a:off x="2752462" y="3308353"/>
            <a:ext cx="2541387" cy="1468581"/>
          </a:xfrm>
          <a:custGeom>
            <a:avLst/>
            <a:gdLst>
              <a:gd name="connsiteX0" fmla="*/ 1495053 w 3181348"/>
              <a:gd name="connsiteY0" fmla="*/ 1838394 h 1838394"/>
              <a:gd name="connsiteX1" fmla="*/ 2983619 w 3181348"/>
              <a:gd name="connsiteY1" fmla="*/ 495090 h 1838394"/>
              <a:gd name="connsiteX2" fmla="*/ 2990107 w 3181348"/>
              <a:gd name="connsiteY2" fmla="*/ 366615 h 1838394"/>
              <a:gd name="connsiteX3" fmla="*/ 3181348 w 3181348"/>
              <a:gd name="connsiteY3" fmla="*/ 366615 h 1838394"/>
              <a:gd name="connsiteX4" fmla="*/ 2795400 w 3181348"/>
              <a:gd name="connsiteY4" fmla="*/ 0 h 1838394"/>
              <a:gd name="connsiteX5" fmla="*/ 2409452 w 3181348"/>
              <a:gd name="connsiteY5" fmla="*/ 366615 h 1838394"/>
              <a:gd name="connsiteX6" fmla="*/ 2599424 w 3181348"/>
              <a:gd name="connsiteY6" fmla="*/ 366615 h 1838394"/>
              <a:gd name="connsiteX7" fmla="*/ 2594954 w 3181348"/>
              <a:gd name="connsiteY7" fmla="*/ 455145 h 1838394"/>
              <a:gd name="connsiteX8" fmla="*/ 1495053 w 3181348"/>
              <a:gd name="connsiteY8" fmla="*/ 1447712 h 1838394"/>
              <a:gd name="connsiteX9" fmla="*/ 395152 w 3181348"/>
              <a:gd name="connsiteY9" fmla="*/ 455145 h 1838394"/>
              <a:gd name="connsiteX10" fmla="*/ 390682 w 3181348"/>
              <a:gd name="connsiteY10" fmla="*/ 366615 h 1838394"/>
              <a:gd name="connsiteX11" fmla="*/ 0 w 3181348"/>
              <a:gd name="connsiteY11" fmla="*/ 366615 h 1838394"/>
              <a:gd name="connsiteX12" fmla="*/ 6487 w 3181348"/>
              <a:gd name="connsiteY12" fmla="*/ 495090 h 1838394"/>
              <a:gd name="connsiteX13" fmla="*/ 1495053 w 3181348"/>
              <a:gd name="connsiteY13" fmla="*/ 1838394 h 1838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81348" h="1838394">
                <a:moveTo>
                  <a:pt x="1495053" y="1838394"/>
                </a:moveTo>
                <a:cubicBezTo>
                  <a:pt x="2269783" y="1838394"/>
                  <a:pt x="2906994" y="1249604"/>
                  <a:pt x="2983619" y="495090"/>
                </a:cubicBezTo>
                <a:lnTo>
                  <a:pt x="2990107" y="366615"/>
                </a:lnTo>
                <a:lnTo>
                  <a:pt x="3181348" y="366615"/>
                </a:lnTo>
                <a:lnTo>
                  <a:pt x="2795400" y="0"/>
                </a:lnTo>
                <a:lnTo>
                  <a:pt x="2409452" y="366615"/>
                </a:lnTo>
                <a:lnTo>
                  <a:pt x="2599424" y="366615"/>
                </a:lnTo>
                <a:lnTo>
                  <a:pt x="2594954" y="455145"/>
                </a:lnTo>
                <a:cubicBezTo>
                  <a:pt x="2538336" y="1012655"/>
                  <a:pt x="2067501" y="1447712"/>
                  <a:pt x="1495053" y="1447712"/>
                </a:cubicBezTo>
                <a:cubicBezTo>
                  <a:pt x="922605" y="1447712"/>
                  <a:pt x="451771" y="1012655"/>
                  <a:pt x="395152" y="455145"/>
                </a:cubicBezTo>
                <a:lnTo>
                  <a:pt x="390682" y="366615"/>
                </a:lnTo>
                <a:lnTo>
                  <a:pt x="0" y="366615"/>
                </a:lnTo>
                <a:lnTo>
                  <a:pt x="6487" y="495090"/>
                </a:lnTo>
                <a:cubicBezTo>
                  <a:pt x="83112" y="1249604"/>
                  <a:pt x="720323" y="1838394"/>
                  <a:pt x="1495053" y="1838394"/>
                </a:cubicBezTo>
                <a:close/>
              </a:path>
            </a:pathLst>
          </a:cu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3200">
              <a:solidFill>
                <a:srgbClr val="FFFFFF"/>
              </a:solidFill>
            </a:endParaRPr>
          </a:p>
        </p:txBody>
      </p:sp>
      <p:sp>
        <p:nvSpPr>
          <p:cNvPr id="17" name="任意形状 68"/>
          <p:cNvSpPr/>
          <p:nvPr/>
        </p:nvSpPr>
        <p:spPr>
          <a:xfrm flipV="1">
            <a:off x="681310" y="2442341"/>
            <a:ext cx="2541387" cy="1468581"/>
          </a:xfrm>
          <a:custGeom>
            <a:avLst/>
            <a:gdLst>
              <a:gd name="connsiteX0" fmla="*/ 1495053 w 3181348"/>
              <a:gd name="connsiteY0" fmla="*/ 1838394 h 1838394"/>
              <a:gd name="connsiteX1" fmla="*/ 2983619 w 3181348"/>
              <a:gd name="connsiteY1" fmla="*/ 495090 h 1838394"/>
              <a:gd name="connsiteX2" fmla="*/ 2990107 w 3181348"/>
              <a:gd name="connsiteY2" fmla="*/ 366615 h 1838394"/>
              <a:gd name="connsiteX3" fmla="*/ 3181348 w 3181348"/>
              <a:gd name="connsiteY3" fmla="*/ 366615 h 1838394"/>
              <a:gd name="connsiteX4" fmla="*/ 2795400 w 3181348"/>
              <a:gd name="connsiteY4" fmla="*/ 0 h 1838394"/>
              <a:gd name="connsiteX5" fmla="*/ 2409452 w 3181348"/>
              <a:gd name="connsiteY5" fmla="*/ 366615 h 1838394"/>
              <a:gd name="connsiteX6" fmla="*/ 2599424 w 3181348"/>
              <a:gd name="connsiteY6" fmla="*/ 366615 h 1838394"/>
              <a:gd name="connsiteX7" fmla="*/ 2594954 w 3181348"/>
              <a:gd name="connsiteY7" fmla="*/ 455145 h 1838394"/>
              <a:gd name="connsiteX8" fmla="*/ 1495053 w 3181348"/>
              <a:gd name="connsiteY8" fmla="*/ 1447712 h 1838394"/>
              <a:gd name="connsiteX9" fmla="*/ 395152 w 3181348"/>
              <a:gd name="connsiteY9" fmla="*/ 455145 h 1838394"/>
              <a:gd name="connsiteX10" fmla="*/ 390682 w 3181348"/>
              <a:gd name="connsiteY10" fmla="*/ 366615 h 1838394"/>
              <a:gd name="connsiteX11" fmla="*/ 0 w 3181348"/>
              <a:gd name="connsiteY11" fmla="*/ 366615 h 1838394"/>
              <a:gd name="connsiteX12" fmla="*/ 6487 w 3181348"/>
              <a:gd name="connsiteY12" fmla="*/ 495090 h 1838394"/>
              <a:gd name="connsiteX13" fmla="*/ 1495053 w 3181348"/>
              <a:gd name="connsiteY13" fmla="*/ 1838394 h 1838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81348" h="1838394">
                <a:moveTo>
                  <a:pt x="1495053" y="1838394"/>
                </a:moveTo>
                <a:cubicBezTo>
                  <a:pt x="2269783" y="1838394"/>
                  <a:pt x="2906994" y="1249604"/>
                  <a:pt x="2983619" y="495090"/>
                </a:cubicBezTo>
                <a:lnTo>
                  <a:pt x="2990107" y="366615"/>
                </a:lnTo>
                <a:lnTo>
                  <a:pt x="3181348" y="366615"/>
                </a:lnTo>
                <a:lnTo>
                  <a:pt x="2795400" y="0"/>
                </a:lnTo>
                <a:lnTo>
                  <a:pt x="2409452" y="366615"/>
                </a:lnTo>
                <a:lnTo>
                  <a:pt x="2599424" y="366615"/>
                </a:lnTo>
                <a:lnTo>
                  <a:pt x="2594954" y="455145"/>
                </a:lnTo>
                <a:cubicBezTo>
                  <a:pt x="2538336" y="1012655"/>
                  <a:pt x="2067501" y="1447712"/>
                  <a:pt x="1495053" y="1447712"/>
                </a:cubicBezTo>
                <a:cubicBezTo>
                  <a:pt x="922605" y="1447712"/>
                  <a:pt x="451771" y="1012655"/>
                  <a:pt x="395152" y="455145"/>
                </a:cubicBezTo>
                <a:lnTo>
                  <a:pt x="390682" y="366615"/>
                </a:lnTo>
                <a:lnTo>
                  <a:pt x="0" y="366615"/>
                </a:lnTo>
                <a:lnTo>
                  <a:pt x="6487" y="495090"/>
                </a:lnTo>
                <a:cubicBezTo>
                  <a:pt x="83112" y="1249604"/>
                  <a:pt x="720323" y="1838394"/>
                  <a:pt x="1495053" y="1838394"/>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3200">
              <a:solidFill>
                <a:srgbClr val="FFFFFF"/>
              </a:solidFill>
            </a:endParaRPr>
          </a:p>
        </p:txBody>
      </p:sp>
      <p:grpSp>
        <p:nvGrpSpPr>
          <p:cNvPr id="18" name="组 69"/>
          <p:cNvGrpSpPr/>
          <p:nvPr/>
        </p:nvGrpSpPr>
        <p:grpSpPr>
          <a:xfrm>
            <a:off x="1678698" y="3336748"/>
            <a:ext cx="393835" cy="631619"/>
            <a:chOff x="898525" y="1076325"/>
            <a:chExt cx="504825" cy="809625"/>
          </a:xfrm>
          <a:solidFill>
            <a:schemeClr val="bg1"/>
          </a:solidFill>
          <a:effectLst/>
        </p:grpSpPr>
        <p:sp>
          <p:nvSpPr>
            <p:cNvPr id="19" name="Freeform 44"/>
            <p:cNvSpPr/>
            <p:nvPr/>
          </p:nvSpPr>
          <p:spPr bwMode="auto">
            <a:xfrm>
              <a:off x="1028700" y="1736725"/>
              <a:ext cx="247650" cy="50800"/>
            </a:xfrm>
            <a:custGeom>
              <a:avLst/>
              <a:gdLst/>
              <a:ahLst/>
              <a:cxnLst>
                <a:cxn ang="0">
                  <a:pos x="140" y="0"/>
                </a:cxn>
                <a:cxn ang="0">
                  <a:pos x="16" y="0"/>
                </a:cxn>
                <a:cxn ang="0">
                  <a:pos x="16" y="0"/>
                </a:cxn>
                <a:cxn ang="0">
                  <a:pos x="10" y="0"/>
                </a:cxn>
                <a:cxn ang="0">
                  <a:pos x="4" y="4"/>
                </a:cxn>
                <a:cxn ang="0">
                  <a:pos x="2" y="10"/>
                </a:cxn>
                <a:cxn ang="0">
                  <a:pos x="0" y="16"/>
                </a:cxn>
                <a:cxn ang="0">
                  <a:pos x="0" y="16"/>
                </a:cxn>
                <a:cxn ang="0">
                  <a:pos x="2" y="22"/>
                </a:cxn>
                <a:cxn ang="0">
                  <a:pos x="4" y="28"/>
                </a:cxn>
                <a:cxn ang="0">
                  <a:pos x="10" y="32"/>
                </a:cxn>
                <a:cxn ang="0">
                  <a:pos x="16" y="32"/>
                </a:cxn>
                <a:cxn ang="0">
                  <a:pos x="140" y="32"/>
                </a:cxn>
                <a:cxn ang="0">
                  <a:pos x="140" y="32"/>
                </a:cxn>
                <a:cxn ang="0">
                  <a:pos x="146" y="32"/>
                </a:cxn>
                <a:cxn ang="0">
                  <a:pos x="152" y="28"/>
                </a:cxn>
                <a:cxn ang="0">
                  <a:pos x="154" y="22"/>
                </a:cxn>
                <a:cxn ang="0">
                  <a:pos x="156" y="16"/>
                </a:cxn>
                <a:cxn ang="0">
                  <a:pos x="156" y="16"/>
                </a:cxn>
                <a:cxn ang="0">
                  <a:pos x="154" y="10"/>
                </a:cxn>
                <a:cxn ang="0">
                  <a:pos x="152" y="4"/>
                </a:cxn>
                <a:cxn ang="0">
                  <a:pos x="146" y="0"/>
                </a:cxn>
                <a:cxn ang="0">
                  <a:pos x="140" y="0"/>
                </a:cxn>
                <a:cxn ang="0">
                  <a:pos x="140" y="0"/>
                </a:cxn>
              </a:cxnLst>
              <a:rect l="0" t="0" r="r" b="b"/>
              <a:pathLst>
                <a:path w="156" h="32">
                  <a:moveTo>
                    <a:pt x="140" y="0"/>
                  </a:moveTo>
                  <a:lnTo>
                    <a:pt x="16" y="0"/>
                  </a:lnTo>
                  <a:lnTo>
                    <a:pt x="16" y="0"/>
                  </a:lnTo>
                  <a:lnTo>
                    <a:pt x="10" y="0"/>
                  </a:lnTo>
                  <a:lnTo>
                    <a:pt x="4" y="4"/>
                  </a:lnTo>
                  <a:lnTo>
                    <a:pt x="2" y="10"/>
                  </a:lnTo>
                  <a:lnTo>
                    <a:pt x="0" y="16"/>
                  </a:lnTo>
                  <a:lnTo>
                    <a:pt x="0" y="16"/>
                  </a:lnTo>
                  <a:lnTo>
                    <a:pt x="2" y="22"/>
                  </a:lnTo>
                  <a:lnTo>
                    <a:pt x="4" y="28"/>
                  </a:lnTo>
                  <a:lnTo>
                    <a:pt x="10" y="32"/>
                  </a:lnTo>
                  <a:lnTo>
                    <a:pt x="16" y="32"/>
                  </a:lnTo>
                  <a:lnTo>
                    <a:pt x="140" y="32"/>
                  </a:lnTo>
                  <a:lnTo>
                    <a:pt x="140" y="32"/>
                  </a:lnTo>
                  <a:lnTo>
                    <a:pt x="146" y="32"/>
                  </a:lnTo>
                  <a:lnTo>
                    <a:pt x="152" y="28"/>
                  </a:lnTo>
                  <a:lnTo>
                    <a:pt x="154" y="22"/>
                  </a:lnTo>
                  <a:lnTo>
                    <a:pt x="156" y="16"/>
                  </a:lnTo>
                  <a:lnTo>
                    <a:pt x="156" y="16"/>
                  </a:lnTo>
                  <a:lnTo>
                    <a:pt x="154" y="10"/>
                  </a:lnTo>
                  <a:lnTo>
                    <a:pt x="152" y="4"/>
                  </a:lnTo>
                  <a:lnTo>
                    <a:pt x="146" y="0"/>
                  </a:lnTo>
                  <a:lnTo>
                    <a:pt x="140" y="0"/>
                  </a:lnTo>
                  <a:lnTo>
                    <a:pt x="140" y="0"/>
                  </a:lnTo>
                  <a:close/>
                </a:path>
              </a:pathLst>
            </a:custGeom>
            <a:grpFill/>
            <a:ln w="9525">
              <a:noFill/>
              <a:round/>
            </a:ln>
          </p:spPr>
          <p:txBody>
            <a:bodyPr vert="horz" wrap="square" lIns="121920" tIns="60960" rIns="121920" bIns="60960" numCol="1" anchor="t" anchorCtr="0" compatLnSpc="1"/>
            <a:lstStyle/>
            <a:p>
              <a:endParaRPr lang="zh-CN" altLang="en-US" sz="3200" u="sng">
                <a:solidFill>
                  <a:srgbClr val="000000"/>
                </a:solidFill>
              </a:endParaRPr>
            </a:p>
          </p:txBody>
        </p:sp>
        <p:sp>
          <p:nvSpPr>
            <p:cNvPr id="20" name="Freeform 45"/>
            <p:cNvSpPr/>
            <p:nvPr/>
          </p:nvSpPr>
          <p:spPr bwMode="auto">
            <a:xfrm>
              <a:off x="1028700" y="1831975"/>
              <a:ext cx="247650" cy="53975"/>
            </a:xfrm>
            <a:custGeom>
              <a:avLst/>
              <a:gdLst/>
              <a:ahLst/>
              <a:cxnLst>
                <a:cxn ang="0">
                  <a:pos x="140" y="0"/>
                </a:cxn>
                <a:cxn ang="0">
                  <a:pos x="16" y="0"/>
                </a:cxn>
                <a:cxn ang="0">
                  <a:pos x="16" y="0"/>
                </a:cxn>
                <a:cxn ang="0">
                  <a:pos x="10" y="2"/>
                </a:cxn>
                <a:cxn ang="0">
                  <a:pos x="4" y="4"/>
                </a:cxn>
                <a:cxn ang="0">
                  <a:pos x="2" y="10"/>
                </a:cxn>
                <a:cxn ang="0">
                  <a:pos x="0" y="16"/>
                </a:cxn>
                <a:cxn ang="0">
                  <a:pos x="0" y="16"/>
                </a:cxn>
                <a:cxn ang="0">
                  <a:pos x="2" y="24"/>
                </a:cxn>
                <a:cxn ang="0">
                  <a:pos x="4" y="28"/>
                </a:cxn>
                <a:cxn ang="0">
                  <a:pos x="10" y="32"/>
                </a:cxn>
                <a:cxn ang="0">
                  <a:pos x="16" y="34"/>
                </a:cxn>
                <a:cxn ang="0">
                  <a:pos x="140" y="34"/>
                </a:cxn>
                <a:cxn ang="0">
                  <a:pos x="140" y="34"/>
                </a:cxn>
                <a:cxn ang="0">
                  <a:pos x="146" y="32"/>
                </a:cxn>
                <a:cxn ang="0">
                  <a:pos x="152" y="28"/>
                </a:cxn>
                <a:cxn ang="0">
                  <a:pos x="154" y="24"/>
                </a:cxn>
                <a:cxn ang="0">
                  <a:pos x="156" y="16"/>
                </a:cxn>
                <a:cxn ang="0">
                  <a:pos x="156" y="16"/>
                </a:cxn>
                <a:cxn ang="0">
                  <a:pos x="154" y="10"/>
                </a:cxn>
                <a:cxn ang="0">
                  <a:pos x="152" y="4"/>
                </a:cxn>
                <a:cxn ang="0">
                  <a:pos x="146" y="2"/>
                </a:cxn>
                <a:cxn ang="0">
                  <a:pos x="140" y="0"/>
                </a:cxn>
                <a:cxn ang="0">
                  <a:pos x="140" y="0"/>
                </a:cxn>
              </a:cxnLst>
              <a:rect l="0" t="0" r="r" b="b"/>
              <a:pathLst>
                <a:path w="156" h="34">
                  <a:moveTo>
                    <a:pt x="140" y="0"/>
                  </a:moveTo>
                  <a:lnTo>
                    <a:pt x="16" y="0"/>
                  </a:lnTo>
                  <a:lnTo>
                    <a:pt x="16" y="0"/>
                  </a:lnTo>
                  <a:lnTo>
                    <a:pt x="10" y="2"/>
                  </a:lnTo>
                  <a:lnTo>
                    <a:pt x="4" y="4"/>
                  </a:lnTo>
                  <a:lnTo>
                    <a:pt x="2" y="10"/>
                  </a:lnTo>
                  <a:lnTo>
                    <a:pt x="0" y="16"/>
                  </a:lnTo>
                  <a:lnTo>
                    <a:pt x="0" y="16"/>
                  </a:lnTo>
                  <a:lnTo>
                    <a:pt x="2" y="24"/>
                  </a:lnTo>
                  <a:lnTo>
                    <a:pt x="4" y="28"/>
                  </a:lnTo>
                  <a:lnTo>
                    <a:pt x="10" y="32"/>
                  </a:lnTo>
                  <a:lnTo>
                    <a:pt x="16" y="34"/>
                  </a:lnTo>
                  <a:lnTo>
                    <a:pt x="140" y="34"/>
                  </a:lnTo>
                  <a:lnTo>
                    <a:pt x="140" y="34"/>
                  </a:lnTo>
                  <a:lnTo>
                    <a:pt x="146" y="32"/>
                  </a:lnTo>
                  <a:lnTo>
                    <a:pt x="152" y="28"/>
                  </a:lnTo>
                  <a:lnTo>
                    <a:pt x="154" y="24"/>
                  </a:lnTo>
                  <a:lnTo>
                    <a:pt x="156" y="16"/>
                  </a:lnTo>
                  <a:lnTo>
                    <a:pt x="156" y="16"/>
                  </a:lnTo>
                  <a:lnTo>
                    <a:pt x="154" y="10"/>
                  </a:lnTo>
                  <a:lnTo>
                    <a:pt x="152" y="4"/>
                  </a:lnTo>
                  <a:lnTo>
                    <a:pt x="146" y="2"/>
                  </a:lnTo>
                  <a:lnTo>
                    <a:pt x="140" y="0"/>
                  </a:lnTo>
                  <a:lnTo>
                    <a:pt x="140" y="0"/>
                  </a:lnTo>
                  <a:close/>
                </a:path>
              </a:pathLst>
            </a:custGeom>
            <a:grpFill/>
            <a:ln w="9525">
              <a:noFill/>
              <a:round/>
            </a:ln>
          </p:spPr>
          <p:txBody>
            <a:bodyPr vert="horz" wrap="square" lIns="121920" tIns="60960" rIns="121920" bIns="60960" numCol="1" anchor="t" anchorCtr="0" compatLnSpc="1"/>
            <a:lstStyle/>
            <a:p>
              <a:endParaRPr lang="zh-CN" altLang="en-US" sz="3200" u="sng">
                <a:solidFill>
                  <a:srgbClr val="000000"/>
                </a:solidFill>
              </a:endParaRPr>
            </a:p>
          </p:txBody>
        </p:sp>
        <p:sp>
          <p:nvSpPr>
            <p:cNvPr id="21" name="Freeform 46"/>
            <p:cNvSpPr>
              <a:spLocks noEditPoints="1"/>
            </p:cNvSpPr>
            <p:nvPr/>
          </p:nvSpPr>
          <p:spPr bwMode="auto">
            <a:xfrm>
              <a:off x="898525" y="1076325"/>
              <a:ext cx="504825" cy="615950"/>
            </a:xfrm>
            <a:custGeom>
              <a:avLst/>
              <a:gdLst/>
              <a:ahLst/>
              <a:cxnLst>
                <a:cxn ang="0">
                  <a:pos x="160" y="0"/>
                </a:cxn>
                <a:cxn ang="0">
                  <a:pos x="152" y="0"/>
                </a:cxn>
                <a:cxn ang="0">
                  <a:pos x="106" y="10"/>
                </a:cxn>
                <a:cxn ang="0">
                  <a:pos x="66" y="30"/>
                </a:cxn>
                <a:cxn ang="0">
                  <a:pos x="34" y="60"/>
                </a:cxn>
                <a:cxn ang="0">
                  <a:pos x="12" y="98"/>
                </a:cxn>
                <a:cxn ang="0">
                  <a:pos x="2" y="144"/>
                </a:cxn>
                <a:cxn ang="0">
                  <a:pos x="2" y="176"/>
                </a:cxn>
                <a:cxn ang="0">
                  <a:pos x="18" y="226"/>
                </a:cxn>
                <a:cxn ang="0">
                  <a:pos x="60" y="282"/>
                </a:cxn>
                <a:cxn ang="0">
                  <a:pos x="74" y="300"/>
                </a:cxn>
                <a:cxn ang="0">
                  <a:pos x="80" y="322"/>
                </a:cxn>
                <a:cxn ang="0">
                  <a:pos x="82" y="354"/>
                </a:cxn>
                <a:cxn ang="0">
                  <a:pos x="88" y="372"/>
                </a:cxn>
                <a:cxn ang="0">
                  <a:pos x="102" y="384"/>
                </a:cxn>
                <a:cxn ang="0">
                  <a:pos x="158" y="388"/>
                </a:cxn>
                <a:cxn ang="0">
                  <a:pos x="202" y="388"/>
                </a:cxn>
                <a:cxn ang="0">
                  <a:pos x="222" y="382"/>
                </a:cxn>
                <a:cxn ang="0">
                  <a:pos x="234" y="366"/>
                </a:cxn>
                <a:cxn ang="0">
                  <a:pos x="236" y="340"/>
                </a:cxn>
                <a:cxn ang="0">
                  <a:pos x="242" y="306"/>
                </a:cxn>
                <a:cxn ang="0">
                  <a:pos x="250" y="292"/>
                </a:cxn>
                <a:cxn ang="0">
                  <a:pos x="282" y="256"/>
                </a:cxn>
                <a:cxn ang="0">
                  <a:pos x="308" y="210"/>
                </a:cxn>
                <a:cxn ang="0">
                  <a:pos x="318" y="158"/>
                </a:cxn>
                <a:cxn ang="0">
                  <a:pos x="314" y="128"/>
                </a:cxn>
                <a:cxn ang="0">
                  <a:pos x="300" y="86"/>
                </a:cxn>
                <a:cxn ang="0">
                  <a:pos x="274" y="50"/>
                </a:cxn>
                <a:cxn ang="0">
                  <a:pos x="240" y="22"/>
                </a:cxn>
                <a:cxn ang="0">
                  <a:pos x="198" y="6"/>
                </a:cxn>
                <a:cxn ang="0">
                  <a:pos x="168" y="0"/>
                </a:cxn>
                <a:cxn ang="0">
                  <a:pos x="258" y="164"/>
                </a:cxn>
                <a:cxn ang="0">
                  <a:pos x="246" y="146"/>
                </a:cxn>
                <a:cxn ang="0">
                  <a:pos x="240" y="120"/>
                </a:cxn>
                <a:cxn ang="0">
                  <a:pos x="216" y="88"/>
                </a:cxn>
                <a:cxn ang="0">
                  <a:pos x="178" y="74"/>
                </a:cxn>
                <a:cxn ang="0">
                  <a:pos x="164" y="68"/>
                </a:cxn>
                <a:cxn ang="0">
                  <a:pos x="158" y="52"/>
                </a:cxn>
                <a:cxn ang="0">
                  <a:pos x="172" y="34"/>
                </a:cxn>
                <a:cxn ang="0">
                  <a:pos x="202" y="36"/>
                </a:cxn>
                <a:cxn ang="0">
                  <a:pos x="256" y="68"/>
                </a:cxn>
                <a:cxn ang="0">
                  <a:pos x="284" y="124"/>
                </a:cxn>
                <a:cxn ang="0">
                  <a:pos x="284" y="154"/>
                </a:cxn>
                <a:cxn ang="0">
                  <a:pos x="266" y="166"/>
                </a:cxn>
              </a:cxnLst>
              <a:rect l="0" t="0" r="r" b="b"/>
              <a:pathLst>
                <a:path w="318" h="388">
                  <a:moveTo>
                    <a:pt x="168" y="0"/>
                  </a:moveTo>
                  <a:lnTo>
                    <a:pt x="168" y="0"/>
                  </a:lnTo>
                  <a:lnTo>
                    <a:pt x="160" y="0"/>
                  </a:lnTo>
                  <a:lnTo>
                    <a:pt x="160" y="0"/>
                  </a:lnTo>
                  <a:lnTo>
                    <a:pt x="152" y="0"/>
                  </a:lnTo>
                  <a:lnTo>
                    <a:pt x="152" y="0"/>
                  </a:lnTo>
                  <a:lnTo>
                    <a:pt x="136" y="2"/>
                  </a:lnTo>
                  <a:lnTo>
                    <a:pt x="120" y="4"/>
                  </a:lnTo>
                  <a:lnTo>
                    <a:pt x="106" y="10"/>
                  </a:lnTo>
                  <a:lnTo>
                    <a:pt x="92" y="16"/>
                  </a:lnTo>
                  <a:lnTo>
                    <a:pt x="80" y="22"/>
                  </a:lnTo>
                  <a:lnTo>
                    <a:pt x="66" y="30"/>
                  </a:lnTo>
                  <a:lnTo>
                    <a:pt x="56" y="40"/>
                  </a:lnTo>
                  <a:lnTo>
                    <a:pt x="44" y="50"/>
                  </a:lnTo>
                  <a:lnTo>
                    <a:pt x="34" y="60"/>
                  </a:lnTo>
                  <a:lnTo>
                    <a:pt x="26" y="72"/>
                  </a:lnTo>
                  <a:lnTo>
                    <a:pt x="18" y="86"/>
                  </a:lnTo>
                  <a:lnTo>
                    <a:pt x="12" y="98"/>
                  </a:lnTo>
                  <a:lnTo>
                    <a:pt x="8" y="114"/>
                  </a:lnTo>
                  <a:lnTo>
                    <a:pt x="4" y="128"/>
                  </a:lnTo>
                  <a:lnTo>
                    <a:pt x="2" y="144"/>
                  </a:lnTo>
                  <a:lnTo>
                    <a:pt x="0" y="158"/>
                  </a:lnTo>
                  <a:lnTo>
                    <a:pt x="0" y="158"/>
                  </a:lnTo>
                  <a:lnTo>
                    <a:pt x="2" y="176"/>
                  </a:lnTo>
                  <a:lnTo>
                    <a:pt x="6" y="192"/>
                  </a:lnTo>
                  <a:lnTo>
                    <a:pt x="10" y="210"/>
                  </a:lnTo>
                  <a:lnTo>
                    <a:pt x="18" y="226"/>
                  </a:lnTo>
                  <a:lnTo>
                    <a:pt x="26" y="240"/>
                  </a:lnTo>
                  <a:lnTo>
                    <a:pt x="36" y="256"/>
                  </a:lnTo>
                  <a:lnTo>
                    <a:pt x="60" y="282"/>
                  </a:lnTo>
                  <a:lnTo>
                    <a:pt x="60" y="282"/>
                  </a:lnTo>
                  <a:lnTo>
                    <a:pt x="68" y="292"/>
                  </a:lnTo>
                  <a:lnTo>
                    <a:pt x="74" y="300"/>
                  </a:lnTo>
                  <a:lnTo>
                    <a:pt x="78" y="306"/>
                  </a:lnTo>
                  <a:lnTo>
                    <a:pt x="78" y="306"/>
                  </a:lnTo>
                  <a:lnTo>
                    <a:pt x="80" y="322"/>
                  </a:lnTo>
                  <a:lnTo>
                    <a:pt x="82" y="340"/>
                  </a:lnTo>
                  <a:lnTo>
                    <a:pt x="82" y="354"/>
                  </a:lnTo>
                  <a:lnTo>
                    <a:pt x="82" y="354"/>
                  </a:lnTo>
                  <a:lnTo>
                    <a:pt x="82" y="360"/>
                  </a:lnTo>
                  <a:lnTo>
                    <a:pt x="84" y="366"/>
                  </a:lnTo>
                  <a:lnTo>
                    <a:pt x="88" y="372"/>
                  </a:lnTo>
                  <a:lnTo>
                    <a:pt x="92" y="378"/>
                  </a:lnTo>
                  <a:lnTo>
                    <a:pt x="96" y="382"/>
                  </a:lnTo>
                  <a:lnTo>
                    <a:pt x="102" y="384"/>
                  </a:lnTo>
                  <a:lnTo>
                    <a:pt x="110" y="386"/>
                  </a:lnTo>
                  <a:lnTo>
                    <a:pt x="116" y="388"/>
                  </a:lnTo>
                  <a:lnTo>
                    <a:pt x="158" y="388"/>
                  </a:lnTo>
                  <a:lnTo>
                    <a:pt x="160" y="388"/>
                  </a:lnTo>
                  <a:lnTo>
                    <a:pt x="202" y="388"/>
                  </a:lnTo>
                  <a:lnTo>
                    <a:pt x="202" y="388"/>
                  </a:lnTo>
                  <a:lnTo>
                    <a:pt x="210" y="386"/>
                  </a:lnTo>
                  <a:lnTo>
                    <a:pt x="216" y="384"/>
                  </a:lnTo>
                  <a:lnTo>
                    <a:pt x="222" y="382"/>
                  </a:lnTo>
                  <a:lnTo>
                    <a:pt x="226" y="378"/>
                  </a:lnTo>
                  <a:lnTo>
                    <a:pt x="230" y="372"/>
                  </a:lnTo>
                  <a:lnTo>
                    <a:pt x="234" y="366"/>
                  </a:lnTo>
                  <a:lnTo>
                    <a:pt x="236" y="360"/>
                  </a:lnTo>
                  <a:lnTo>
                    <a:pt x="236" y="354"/>
                  </a:lnTo>
                  <a:lnTo>
                    <a:pt x="236" y="340"/>
                  </a:lnTo>
                  <a:lnTo>
                    <a:pt x="236" y="340"/>
                  </a:lnTo>
                  <a:lnTo>
                    <a:pt x="238" y="322"/>
                  </a:lnTo>
                  <a:lnTo>
                    <a:pt x="242" y="306"/>
                  </a:lnTo>
                  <a:lnTo>
                    <a:pt x="242" y="306"/>
                  </a:lnTo>
                  <a:lnTo>
                    <a:pt x="244" y="300"/>
                  </a:lnTo>
                  <a:lnTo>
                    <a:pt x="250" y="292"/>
                  </a:lnTo>
                  <a:lnTo>
                    <a:pt x="260" y="282"/>
                  </a:lnTo>
                  <a:lnTo>
                    <a:pt x="260" y="282"/>
                  </a:lnTo>
                  <a:lnTo>
                    <a:pt x="282" y="256"/>
                  </a:lnTo>
                  <a:lnTo>
                    <a:pt x="292" y="240"/>
                  </a:lnTo>
                  <a:lnTo>
                    <a:pt x="300" y="226"/>
                  </a:lnTo>
                  <a:lnTo>
                    <a:pt x="308" y="210"/>
                  </a:lnTo>
                  <a:lnTo>
                    <a:pt x="312" y="192"/>
                  </a:lnTo>
                  <a:lnTo>
                    <a:pt x="316" y="176"/>
                  </a:lnTo>
                  <a:lnTo>
                    <a:pt x="318" y="158"/>
                  </a:lnTo>
                  <a:lnTo>
                    <a:pt x="318" y="158"/>
                  </a:lnTo>
                  <a:lnTo>
                    <a:pt x="316" y="144"/>
                  </a:lnTo>
                  <a:lnTo>
                    <a:pt x="314" y="128"/>
                  </a:lnTo>
                  <a:lnTo>
                    <a:pt x="312" y="114"/>
                  </a:lnTo>
                  <a:lnTo>
                    <a:pt x="306" y="100"/>
                  </a:lnTo>
                  <a:lnTo>
                    <a:pt x="300" y="86"/>
                  </a:lnTo>
                  <a:lnTo>
                    <a:pt x="292" y="72"/>
                  </a:lnTo>
                  <a:lnTo>
                    <a:pt x="284" y="60"/>
                  </a:lnTo>
                  <a:lnTo>
                    <a:pt x="274" y="50"/>
                  </a:lnTo>
                  <a:lnTo>
                    <a:pt x="264" y="40"/>
                  </a:lnTo>
                  <a:lnTo>
                    <a:pt x="252" y="30"/>
                  </a:lnTo>
                  <a:lnTo>
                    <a:pt x="240" y="22"/>
                  </a:lnTo>
                  <a:lnTo>
                    <a:pt x="226" y="16"/>
                  </a:lnTo>
                  <a:lnTo>
                    <a:pt x="212" y="10"/>
                  </a:lnTo>
                  <a:lnTo>
                    <a:pt x="198" y="6"/>
                  </a:lnTo>
                  <a:lnTo>
                    <a:pt x="184" y="2"/>
                  </a:lnTo>
                  <a:lnTo>
                    <a:pt x="168" y="0"/>
                  </a:lnTo>
                  <a:lnTo>
                    <a:pt x="168" y="0"/>
                  </a:lnTo>
                  <a:close/>
                  <a:moveTo>
                    <a:pt x="266" y="166"/>
                  </a:moveTo>
                  <a:lnTo>
                    <a:pt x="266" y="166"/>
                  </a:lnTo>
                  <a:lnTo>
                    <a:pt x="258" y="164"/>
                  </a:lnTo>
                  <a:lnTo>
                    <a:pt x="252" y="160"/>
                  </a:lnTo>
                  <a:lnTo>
                    <a:pt x="248" y="154"/>
                  </a:lnTo>
                  <a:lnTo>
                    <a:pt x="246" y="146"/>
                  </a:lnTo>
                  <a:lnTo>
                    <a:pt x="246" y="146"/>
                  </a:lnTo>
                  <a:lnTo>
                    <a:pt x="244" y="132"/>
                  </a:lnTo>
                  <a:lnTo>
                    <a:pt x="240" y="120"/>
                  </a:lnTo>
                  <a:lnTo>
                    <a:pt x="234" y="108"/>
                  </a:lnTo>
                  <a:lnTo>
                    <a:pt x="226" y="96"/>
                  </a:lnTo>
                  <a:lnTo>
                    <a:pt x="216" y="88"/>
                  </a:lnTo>
                  <a:lnTo>
                    <a:pt x="204" y="80"/>
                  </a:lnTo>
                  <a:lnTo>
                    <a:pt x="192" y="76"/>
                  </a:lnTo>
                  <a:lnTo>
                    <a:pt x="178" y="74"/>
                  </a:lnTo>
                  <a:lnTo>
                    <a:pt x="178" y="74"/>
                  </a:lnTo>
                  <a:lnTo>
                    <a:pt x="170" y="72"/>
                  </a:lnTo>
                  <a:lnTo>
                    <a:pt x="164" y="68"/>
                  </a:lnTo>
                  <a:lnTo>
                    <a:pt x="160" y="60"/>
                  </a:lnTo>
                  <a:lnTo>
                    <a:pt x="158" y="52"/>
                  </a:lnTo>
                  <a:lnTo>
                    <a:pt x="158" y="52"/>
                  </a:lnTo>
                  <a:lnTo>
                    <a:pt x="160" y="44"/>
                  </a:lnTo>
                  <a:lnTo>
                    <a:pt x="166" y="38"/>
                  </a:lnTo>
                  <a:lnTo>
                    <a:pt x="172" y="34"/>
                  </a:lnTo>
                  <a:lnTo>
                    <a:pt x="180" y="34"/>
                  </a:lnTo>
                  <a:lnTo>
                    <a:pt x="180" y="34"/>
                  </a:lnTo>
                  <a:lnTo>
                    <a:pt x="202" y="36"/>
                  </a:lnTo>
                  <a:lnTo>
                    <a:pt x="222" y="44"/>
                  </a:lnTo>
                  <a:lnTo>
                    <a:pt x="240" y="54"/>
                  </a:lnTo>
                  <a:lnTo>
                    <a:pt x="256" y="68"/>
                  </a:lnTo>
                  <a:lnTo>
                    <a:pt x="268" y="86"/>
                  </a:lnTo>
                  <a:lnTo>
                    <a:pt x="278" y="104"/>
                  </a:lnTo>
                  <a:lnTo>
                    <a:pt x="284" y="124"/>
                  </a:lnTo>
                  <a:lnTo>
                    <a:pt x="286" y="146"/>
                  </a:lnTo>
                  <a:lnTo>
                    <a:pt x="286" y="146"/>
                  </a:lnTo>
                  <a:lnTo>
                    <a:pt x="284" y="154"/>
                  </a:lnTo>
                  <a:lnTo>
                    <a:pt x="280" y="160"/>
                  </a:lnTo>
                  <a:lnTo>
                    <a:pt x="274" y="164"/>
                  </a:lnTo>
                  <a:lnTo>
                    <a:pt x="266" y="166"/>
                  </a:lnTo>
                  <a:lnTo>
                    <a:pt x="266" y="166"/>
                  </a:lnTo>
                  <a:close/>
                </a:path>
              </a:pathLst>
            </a:custGeom>
            <a:grpFill/>
            <a:ln w="9525">
              <a:noFill/>
              <a:round/>
            </a:ln>
          </p:spPr>
          <p:txBody>
            <a:bodyPr vert="horz" wrap="square" lIns="121920" tIns="60960" rIns="121920" bIns="60960" numCol="1" anchor="t" anchorCtr="0" compatLnSpc="1"/>
            <a:lstStyle/>
            <a:p>
              <a:endParaRPr lang="zh-CN" altLang="en-US" sz="3200" u="sng">
                <a:solidFill>
                  <a:srgbClr val="000000"/>
                </a:solidFill>
              </a:endParaRPr>
            </a:p>
          </p:txBody>
        </p:sp>
      </p:grpSp>
      <p:grpSp>
        <p:nvGrpSpPr>
          <p:cNvPr id="22" name="组 73"/>
          <p:cNvGrpSpPr/>
          <p:nvPr/>
        </p:nvGrpSpPr>
        <p:grpSpPr>
          <a:xfrm>
            <a:off x="3621381" y="3308354"/>
            <a:ext cx="663469" cy="660013"/>
            <a:chOff x="8328025" y="3667125"/>
            <a:chExt cx="609600" cy="606425"/>
          </a:xfrm>
          <a:solidFill>
            <a:schemeClr val="bg1"/>
          </a:solidFill>
          <a:effectLst/>
        </p:grpSpPr>
        <p:sp>
          <p:nvSpPr>
            <p:cNvPr id="23" name="Freeform 213"/>
            <p:cNvSpPr>
              <a:spLocks noEditPoints="1"/>
            </p:cNvSpPr>
            <p:nvPr/>
          </p:nvSpPr>
          <p:spPr bwMode="auto">
            <a:xfrm>
              <a:off x="8328025" y="3667125"/>
              <a:ext cx="609600" cy="606425"/>
            </a:xfrm>
            <a:custGeom>
              <a:avLst/>
              <a:gdLst/>
              <a:ahLst/>
              <a:cxnLst>
                <a:cxn ang="0">
                  <a:pos x="64" y="0"/>
                </a:cxn>
                <a:cxn ang="0">
                  <a:pos x="52" y="0"/>
                </a:cxn>
                <a:cxn ang="0">
                  <a:pos x="28" y="10"/>
                </a:cxn>
                <a:cxn ang="0">
                  <a:pos x="10" y="28"/>
                </a:cxn>
                <a:cxn ang="0">
                  <a:pos x="2" y="50"/>
                </a:cxn>
                <a:cxn ang="0">
                  <a:pos x="0" y="232"/>
                </a:cxn>
                <a:cxn ang="0">
                  <a:pos x="2" y="244"/>
                </a:cxn>
                <a:cxn ang="0">
                  <a:pos x="10" y="266"/>
                </a:cxn>
                <a:cxn ang="0">
                  <a:pos x="28" y="284"/>
                </a:cxn>
                <a:cxn ang="0">
                  <a:pos x="52" y="294"/>
                </a:cxn>
                <a:cxn ang="0">
                  <a:pos x="124" y="296"/>
                </a:cxn>
                <a:cxn ang="0">
                  <a:pos x="230" y="296"/>
                </a:cxn>
                <a:cxn ang="0">
                  <a:pos x="320" y="296"/>
                </a:cxn>
                <a:cxn ang="0">
                  <a:pos x="344" y="290"/>
                </a:cxn>
                <a:cxn ang="0">
                  <a:pos x="364" y="276"/>
                </a:cxn>
                <a:cxn ang="0">
                  <a:pos x="378" y="256"/>
                </a:cxn>
                <a:cxn ang="0">
                  <a:pos x="384" y="232"/>
                </a:cxn>
                <a:cxn ang="0">
                  <a:pos x="384" y="64"/>
                </a:cxn>
                <a:cxn ang="0">
                  <a:pos x="378" y="38"/>
                </a:cxn>
                <a:cxn ang="0">
                  <a:pos x="364" y="18"/>
                </a:cxn>
                <a:cxn ang="0">
                  <a:pos x="344" y="4"/>
                </a:cxn>
                <a:cxn ang="0">
                  <a:pos x="320" y="0"/>
                </a:cxn>
                <a:cxn ang="0">
                  <a:pos x="344" y="232"/>
                </a:cxn>
                <a:cxn ang="0">
                  <a:pos x="342" y="240"/>
                </a:cxn>
                <a:cxn ang="0">
                  <a:pos x="328" y="254"/>
                </a:cxn>
                <a:cxn ang="0">
                  <a:pos x="230" y="256"/>
                </a:cxn>
                <a:cxn ang="0">
                  <a:pos x="204" y="264"/>
                </a:cxn>
                <a:cxn ang="0">
                  <a:pos x="164" y="296"/>
                </a:cxn>
                <a:cxn ang="0">
                  <a:pos x="124" y="256"/>
                </a:cxn>
                <a:cxn ang="0">
                  <a:pos x="64" y="256"/>
                </a:cxn>
                <a:cxn ang="0">
                  <a:pos x="48" y="248"/>
                </a:cxn>
                <a:cxn ang="0">
                  <a:pos x="40" y="232"/>
                </a:cxn>
                <a:cxn ang="0">
                  <a:pos x="40" y="64"/>
                </a:cxn>
                <a:cxn ang="0">
                  <a:pos x="48" y="46"/>
                </a:cxn>
                <a:cxn ang="0">
                  <a:pos x="64" y="40"/>
                </a:cxn>
                <a:cxn ang="0">
                  <a:pos x="320" y="40"/>
                </a:cxn>
                <a:cxn ang="0">
                  <a:pos x="336" y="46"/>
                </a:cxn>
                <a:cxn ang="0">
                  <a:pos x="344" y="64"/>
                </a:cxn>
                <a:cxn ang="0">
                  <a:pos x="344" y="232"/>
                </a:cxn>
              </a:cxnLst>
              <a:rect l="0" t="0" r="r" b="b"/>
              <a:pathLst>
                <a:path w="384" h="382">
                  <a:moveTo>
                    <a:pt x="320" y="0"/>
                  </a:moveTo>
                  <a:lnTo>
                    <a:pt x="64" y="0"/>
                  </a:lnTo>
                  <a:lnTo>
                    <a:pt x="64" y="0"/>
                  </a:lnTo>
                  <a:lnTo>
                    <a:pt x="52" y="0"/>
                  </a:lnTo>
                  <a:lnTo>
                    <a:pt x="40" y="4"/>
                  </a:lnTo>
                  <a:lnTo>
                    <a:pt x="28" y="10"/>
                  </a:lnTo>
                  <a:lnTo>
                    <a:pt x="18" y="18"/>
                  </a:lnTo>
                  <a:lnTo>
                    <a:pt x="10" y="28"/>
                  </a:lnTo>
                  <a:lnTo>
                    <a:pt x="6" y="38"/>
                  </a:lnTo>
                  <a:lnTo>
                    <a:pt x="2" y="50"/>
                  </a:lnTo>
                  <a:lnTo>
                    <a:pt x="0" y="64"/>
                  </a:lnTo>
                  <a:lnTo>
                    <a:pt x="0" y="232"/>
                  </a:lnTo>
                  <a:lnTo>
                    <a:pt x="0" y="232"/>
                  </a:lnTo>
                  <a:lnTo>
                    <a:pt x="2" y="244"/>
                  </a:lnTo>
                  <a:lnTo>
                    <a:pt x="6" y="256"/>
                  </a:lnTo>
                  <a:lnTo>
                    <a:pt x="10" y="266"/>
                  </a:lnTo>
                  <a:lnTo>
                    <a:pt x="18" y="276"/>
                  </a:lnTo>
                  <a:lnTo>
                    <a:pt x="28" y="284"/>
                  </a:lnTo>
                  <a:lnTo>
                    <a:pt x="40" y="290"/>
                  </a:lnTo>
                  <a:lnTo>
                    <a:pt x="52" y="294"/>
                  </a:lnTo>
                  <a:lnTo>
                    <a:pt x="64" y="296"/>
                  </a:lnTo>
                  <a:lnTo>
                    <a:pt x="124" y="296"/>
                  </a:lnTo>
                  <a:lnTo>
                    <a:pt x="124" y="382"/>
                  </a:lnTo>
                  <a:lnTo>
                    <a:pt x="230" y="296"/>
                  </a:lnTo>
                  <a:lnTo>
                    <a:pt x="320" y="296"/>
                  </a:lnTo>
                  <a:lnTo>
                    <a:pt x="320" y="296"/>
                  </a:lnTo>
                  <a:lnTo>
                    <a:pt x="332" y="294"/>
                  </a:lnTo>
                  <a:lnTo>
                    <a:pt x="344" y="290"/>
                  </a:lnTo>
                  <a:lnTo>
                    <a:pt x="356" y="284"/>
                  </a:lnTo>
                  <a:lnTo>
                    <a:pt x="364" y="276"/>
                  </a:lnTo>
                  <a:lnTo>
                    <a:pt x="372" y="266"/>
                  </a:lnTo>
                  <a:lnTo>
                    <a:pt x="378" y="256"/>
                  </a:lnTo>
                  <a:lnTo>
                    <a:pt x="382" y="244"/>
                  </a:lnTo>
                  <a:lnTo>
                    <a:pt x="384" y="232"/>
                  </a:lnTo>
                  <a:lnTo>
                    <a:pt x="384" y="64"/>
                  </a:lnTo>
                  <a:lnTo>
                    <a:pt x="384" y="64"/>
                  </a:lnTo>
                  <a:lnTo>
                    <a:pt x="382" y="50"/>
                  </a:lnTo>
                  <a:lnTo>
                    <a:pt x="378" y="38"/>
                  </a:lnTo>
                  <a:lnTo>
                    <a:pt x="372" y="28"/>
                  </a:lnTo>
                  <a:lnTo>
                    <a:pt x="364" y="18"/>
                  </a:lnTo>
                  <a:lnTo>
                    <a:pt x="356" y="10"/>
                  </a:lnTo>
                  <a:lnTo>
                    <a:pt x="344" y="4"/>
                  </a:lnTo>
                  <a:lnTo>
                    <a:pt x="332" y="0"/>
                  </a:lnTo>
                  <a:lnTo>
                    <a:pt x="320" y="0"/>
                  </a:lnTo>
                  <a:lnTo>
                    <a:pt x="320" y="0"/>
                  </a:lnTo>
                  <a:close/>
                  <a:moveTo>
                    <a:pt x="344" y="232"/>
                  </a:moveTo>
                  <a:lnTo>
                    <a:pt x="344" y="232"/>
                  </a:lnTo>
                  <a:lnTo>
                    <a:pt x="342" y="240"/>
                  </a:lnTo>
                  <a:lnTo>
                    <a:pt x="336" y="248"/>
                  </a:lnTo>
                  <a:lnTo>
                    <a:pt x="328" y="254"/>
                  </a:lnTo>
                  <a:lnTo>
                    <a:pt x="320" y="256"/>
                  </a:lnTo>
                  <a:lnTo>
                    <a:pt x="230" y="256"/>
                  </a:lnTo>
                  <a:lnTo>
                    <a:pt x="216" y="256"/>
                  </a:lnTo>
                  <a:lnTo>
                    <a:pt x="204" y="264"/>
                  </a:lnTo>
                  <a:lnTo>
                    <a:pt x="164" y="298"/>
                  </a:lnTo>
                  <a:lnTo>
                    <a:pt x="164" y="296"/>
                  </a:lnTo>
                  <a:lnTo>
                    <a:pt x="164" y="256"/>
                  </a:lnTo>
                  <a:lnTo>
                    <a:pt x="124" y="256"/>
                  </a:lnTo>
                  <a:lnTo>
                    <a:pt x="64" y="256"/>
                  </a:lnTo>
                  <a:lnTo>
                    <a:pt x="64" y="256"/>
                  </a:lnTo>
                  <a:lnTo>
                    <a:pt x="54" y="254"/>
                  </a:lnTo>
                  <a:lnTo>
                    <a:pt x="48" y="248"/>
                  </a:lnTo>
                  <a:lnTo>
                    <a:pt x="42" y="240"/>
                  </a:lnTo>
                  <a:lnTo>
                    <a:pt x="40" y="232"/>
                  </a:lnTo>
                  <a:lnTo>
                    <a:pt x="40" y="64"/>
                  </a:lnTo>
                  <a:lnTo>
                    <a:pt x="40" y="64"/>
                  </a:lnTo>
                  <a:lnTo>
                    <a:pt x="42" y="54"/>
                  </a:lnTo>
                  <a:lnTo>
                    <a:pt x="48" y="46"/>
                  </a:lnTo>
                  <a:lnTo>
                    <a:pt x="54" y="42"/>
                  </a:lnTo>
                  <a:lnTo>
                    <a:pt x="64" y="40"/>
                  </a:lnTo>
                  <a:lnTo>
                    <a:pt x="320" y="40"/>
                  </a:lnTo>
                  <a:lnTo>
                    <a:pt x="320" y="40"/>
                  </a:lnTo>
                  <a:lnTo>
                    <a:pt x="328" y="42"/>
                  </a:lnTo>
                  <a:lnTo>
                    <a:pt x="336" y="46"/>
                  </a:lnTo>
                  <a:lnTo>
                    <a:pt x="342" y="54"/>
                  </a:lnTo>
                  <a:lnTo>
                    <a:pt x="344" y="64"/>
                  </a:lnTo>
                  <a:lnTo>
                    <a:pt x="344" y="232"/>
                  </a:lnTo>
                  <a:lnTo>
                    <a:pt x="344" y="232"/>
                  </a:lnTo>
                  <a:close/>
                </a:path>
              </a:pathLst>
            </a:custGeom>
            <a:grpFill/>
            <a:ln w="9525">
              <a:noFill/>
              <a:round/>
            </a:ln>
          </p:spPr>
          <p:txBody>
            <a:bodyPr vert="horz" wrap="square" lIns="121920" tIns="60960" rIns="121920" bIns="60960" numCol="1" anchor="t" anchorCtr="0" compatLnSpc="1"/>
            <a:lstStyle/>
            <a:p>
              <a:endParaRPr lang="zh-CN" altLang="en-US" sz="3200">
                <a:solidFill>
                  <a:srgbClr val="000000"/>
                </a:solidFill>
              </a:endParaRPr>
            </a:p>
          </p:txBody>
        </p:sp>
        <p:sp>
          <p:nvSpPr>
            <p:cNvPr id="24" name="Freeform 214"/>
            <p:cNvSpPr/>
            <p:nvPr/>
          </p:nvSpPr>
          <p:spPr bwMode="auto">
            <a:xfrm>
              <a:off x="8464550" y="3863975"/>
              <a:ext cx="73025" cy="73025"/>
            </a:xfrm>
            <a:custGeom>
              <a:avLst/>
              <a:gdLst/>
              <a:ahLst/>
              <a:cxnLst>
                <a:cxn ang="0">
                  <a:pos x="24" y="0"/>
                </a:cxn>
                <a:cxn ang="0">
                  <a:pos x="24" y="0"/>
                </a:cxn>
                <a:cxn ang="0">
                  <a:pos x="32" y="2"/>
                </a:cxn>
                <a:cxn ang="0">
                  <a:pos x="40" y="6"/>
                </a:cxn>
                <a:cxn ang="0">
                  <a:pos x="46" y="14"/>
                </a:cxn>
                <a:cxn ang="0">
                  <a:pos x="46" y="24"/>
                </a:cxn>
                <a:cxn ang="0">
                  <a:pos x="46" y="24"/>
                </a:cxn>
                <a:cxn ang="0">
                  <a:pos x="46" y="32"/>
                </a:cxn>
                <a:cxn ang="0">
                  <a:pos x="40" y="40"/>
                </a:cxn>
                <a:cxn ang="0">
                  <a:pos x="32" y="44"/>
                </a:cxn>
                <a:cxn ang="0">
                  <a:pos x="24" y="46"/>
                </a:cxn>
                <a:cxn ang="0">
                  <a:pos x="24" y="46"/>
                </a:cxn>
                <a:cxn ang="0">
                  <a:pos x="14" y="44"/>
                </a:cxn>
                <a:cxn ang="0">
                  <a:pos x="8" y="40"/>
                </a:cxn>
                <a:cxn ang="0">
                  <a:pos x="2" y="32"/>
                </a:cxn>
                <a:cxn ang="0">
                  <a:pos x="0" y="24"/>
                </a:cxn>
                <a:cxn ang="0">
                  <a:pos x="0" y="24"/>
                </a:cxn>
                <a:cxn ang="0">
                  <a:pos x="2" y="14"/>
                </a:cxn>
                <a:cxn ang="0">
                  <a:pos x="8" y="6"/>
                </a:cxn>
                <a:cxn ang="0">
                  <a:pos x="14" y="2"/>
                </a:cxn>
                <a:cxn ang="0">
                  <a:pos x="24" y="0"/>
                </a:cxn>
                <a:cxn ang="0">
                  <a:pos x="24" y="0"/>
                </a:cxn>
              </a:cxnLst>
              <a:rect l="0" t="0" r="r" b="b"/>
              <a:pathLst>
                <a:path w="46" h="46">
                  <a:moveTo>
                    <a:pt x="24" y="0"/>
                  </a:moveTo>
                  <a:lnTo>
                    <a:pt x="24" y="0"/>
                  </a:lnTo>
                  <a:lnTo>
                    <a:pt x="32" y="2"/>
                  </a:lnTo>
                  <a:lnTo>
                    <a:pt x="40" y="6"/>
                  </a:lnTo>
                  <a:lnTo>
                    <a:pt x="46" y="14"/>
                  </a:lnTo>
                  <a:lnTo>
                    <a:pt x="46" y="24"/>
                  </a:lnTo>
                  <a:lnTo>
                    <a:pt x="46" y="24"/>
                  </a:lnTo>
                  <a:lnTo>
                    <a:pt x="46" y="32"/>
                  </a:lnTo>
                  <a:lnTo>
                    <a:pt x="40" y="40"/>
                  </a:lnTo>
                  <a:lnTo>
                    <a:pt x="32" y="44"/>
                  </a:lnTo>
                  <a:lnTo>
                    <a:pt x="24" y="46"/>
                  </a:lnTo>
                  <a:lnTo>
                    <a:pt x="24" y="46"/>
                  </a:lnTo>
                  <a:lnTo>
                    <a:pt x="14" y="44"/>
                  </a:lnTo>
                  <a:lnTo>
                    <a:pt x="8" y="40"/>
                  </a:lnTo>
                  <a:lnTo>
                    <a:pt x="2" y="32"/>
                  </a:lnTo>
                  <a:lnTo>
                    <a:pt x="0" y="24"/>
                  </a:lnTo>
                  <a:lnTo>
                    <a:pt x="0" y="24"/>
                  </a:lnTo>
                  <a:lnTo>
                    <a:pt x="2" y="14"/>
                  </a:lnTo>
                  <a:lnTo>
                    <a:pt x="8" y="6"/>
                  </a:lnTo>
                  <a:lnTo>
                    <a:pt x="14" y="2"/>
                  </a:lnTo>
                  <a:lnTo>
                    <a:pt x="24" y="0"/>
                  </a:lnTo>
                  <a:lnTo>
                    <a:pt x="24" y="0"/>
                  </a:lnTo>
                  <a:close/>
                </a:path>
              </a:pathLst>
            </a:custGeom>
            <a:grpFill/>
            <a:ln w="9525">
              <a:noFill/>
              <a:round/>
            </a:ln>
          </p:spPr>
          <p:txBody>
            <a:bodyPr vert="horz" wrap="square" lIns="121920" tIns="60960" rIns="121920" bIns="60960" numCol="1" anchor="t" anchorCtr="0" compatLnSpc="1"/>
            <a:lstStyle/>
            <a:p>
              <a:endParaRPr lang="zh-CN" altLang="en-US" sz="3200">
                <a:solidFill>
                  <a:srgbClr val="000000"/>
                </a:solidFill>
              </a:endParaRPr>
            </a:p>
          </p:txBody>
        </p:sp>
        <p:sp>
          <p:nvSpPr>
            <p:cNvPr id="25" name="Freeform 215"/>
            <p:cNvSpPr/>
            <p:nvPr/>
          </p:nvSpPr>
          <p:spPr bwMode="auto">
            <a:xfrm>
              <a:off x="8594725" y="3863975"/>
              <a:ext cx="73025" cy="73025"/>
            </a:xfrm>
            <a:custGeom>
              <a:avLst/>
              <a:gdLst/>
              <a:ahLst/>
              <a:cxnLst>
                <a:cxn ang="0">
                  <a:pos x="24" y="0"/>
                </a:cxn>
                <a:cxn ang="0">
                  <a:pos x="24" y="0"/>
                </a:cxn>
                <a:cxn ang="0">
                  <a:pos x="32" y="2"/>
                </a:cxn>
                <a:cxn ang="0">
                  <a:pos x="40" y="6"/>
                </a:cxn>
                <a:cxn ang="0">
                  <a:pos x="46" y="14"/>
                </a:cxn>
                <a:cxn ang="0">
                  <a:pos x="46" y="24"/>
                </a:cxn>
                <a:cxn ang="0">
                  <a:pos x="46" y="24"/>
                </a:cxn>
                <a:cxn ang="0">
                  <a:pos x="46" y="32"/>
                </a:cxn>
                <a:cxn ang="0">
                  <a:pos x="40" y="40"/>
                </a:cxn>
                <a:cxn ang="0">
                  <a:pos x="32" y="44"/>
                </a:cxn>
                <a:cxn ang="0">
                  <a:pos x="24" y="46"/>
                </a:cxn>
                <a:cxn ang="0">
                  <a:pos x="24" y="46"/>
                </a:cxn>
                <a:cxn ang="0">
                  <a:pos x="14" y="44"/>
                </a:cxn>
                <a:cxn ang="0">
                  <a:pos x="8" y="40"/>
                </a:cxn>
                <a:cxn ang="0">
                  <a:pos x="2" y="32"/>
                </a:cxn>
                <a:cxn ang="0">
                  <a:pos x="0" y="24"/>
                </a:cxn>
                <a:cxn ang="0">
                  <a:pos x="0" y="24"/>
                </a:cxn>
                <a:cxn ang="0">
                  <a:pos x="2" y="14"/>
                </a:cxn>
                <a:cxn ang="0">
                  <a:pos x="8" y="6"/>
                </a:cxn>
                <a:cxn ang="0">
                  <a:pos x="14" y="2"/>
                </a:cxn>
                <a:cxn ang="0">
                  <a:pos x="24" y="0"/>
                </a:cxn>
                <a:cxn ang="0">
                  <a:pos x="24" y="0"/>
                </a:cxn>
              </a:cxnLst>
              <a:rect l="0" t="0" r="r" b="b"/>
              <a:pathLst>
                <a:path w="46" h="46">
                  <a:moveTo>
                    <a:pt x="24" y="0"/>
                  </a:moveTo>
                  <a:lnTo>
                    <a:pt x="24" y="0"/>
                  </a:lnTo>
                  <a:lnTo>
                    <a:pt x="32" y="2"/>
                  </a:lnTo>
                  <a:lnTo>
                    <a:pt x="40" y="6"/>
                  </a:lnTo>
                  <a:lnTo>
                    <a:pt x="46" y="14"/>
                  </a:lnTo>
                  <a:lnTo>
                    <a:pt x="46" y="24"/>
                  </a:lnTo>
                  <a:lnTo>
                    <a:pt x="46" y="24"/>
                  </a:lnTo>
                  <a:lnTo>
                    <a:pt x="46" y="32"/>
                  </a:lnTo>
                  <a:lnTo>
                    <a:pt x="40" y="40"/>
                  </a:lnTo>
                  <a:lnTo>
                    <a:pt x="32" y="44"/>
                  </a:lnTo>
                  <a:lnTo>
                    <a:pt x="24" y="46"/>
                  </a:lnTo>
                  <a:lnTo>
                    <a:pt x="24" y="46"/>
                  </a:lnTo>
                  <a:lnTo>
                    <a:pt x="14" y="44"/>
                  </a:lnTo>
                  <a:lnTo>
                    <a:pt x="8" y="40"/>
                  </a:lnTo>
                  <a:lnTo>
                    <a:pt x="2" y="32"/>
                  </a:lnTo>
                  <a:lnTo>
                    <a:pt x="0" y="24"/>
                  </a:lnTo>
                  <a:lnTo>
                    <a:pt x="0" y="24"/>
                  </a:lnTo>
                  <a:lnTo>
                    <a:pt x="2" y="14"/>
                  </a:lnTo>
                  <a:lnTo>
                    <a:pt x="8" y="6"/>
                  </a:lnTo>
                  <a:lnTo>
                    <a:pt x="14" y="2"/>
                  </a:lnTo>
                  <a:lnTo>
                    <a:pt x="24" y="0"/>
                  </a:lnTo>
                  <a:lnTo>
                    <a:pt x="24" y="0"/>
                  </a:lnTo>
                  <a:close/>
                </a:path>
              </a:pathLst>
            </a:custGeom>
            <a:grpFill/>
            <a:ln w="9525">
              <a:noFill/>
              <a:round/>
            </a:ln>
          </p:spPr>
          <p:txBody>
            <a:bodyPr vert="horz" wrap="square" lIns="121920" tIns="60960" rIns="121920" bIns="60960" numCol="1" anchor="t" anchorCtr="0" compatLnSpc="1"/>
            <a:lstStyle/>
            <a:p>
              <a:endParaRPr lang="zh-CN" altLang="en-US" sz="3200">
                <a:solidFill>
                  <a:srgbClr val="000000"/>
                </a:solidFill>
              </a:endParaRPr>
            </a:p>
          </p:txBody>
        </p:sp>
        <p:sp>
          <p:nvSpPr>
            <p:cNvPr id="26" name="Freeform 216"/>
            <p:cNvSpPr/>
            <p:nvPr/>
          </p:nvSpPr>
          <p:spPr bwMode="auto">
            <a:xfrm>
              <a:off x="8724900" y="3863975"/>
              <a:ext cx="76200" cy="73025"/>
            </a:xfrm>
            <a:custGeom>
              <a:avLst/>
              <a:gdLst/>
              <a:ahLst/>
              <a:cxnLst>
                <a:cxn ang="0">
                  <a:pos x="24" y="0"/>
                </a:cxn>
                <a:cxn ang="0">
                  <a:pos x="24" y="0"/>
                </a:cxn>
                <a:cxn ang="0">
                  <a:pos x="32" y="2"/>
                </a:cxn>
                <a:cxn ang="0">
                  <a:pos x="40" y="6"/>
                </a:cxn>
                <a:cxn ang="0">
                  <a:pos x="46" y="14"/>
                </a:cxn>
                <a:cxn ang="0">
                  <a:pos x="48" y="24"/>
                </a:cxn>
                <a:cxn ang="0">
                  <a:pos x="48" y="24"/>
                </a:cxn>
                <a:cxn ang="0">
                  <a:pos x="46" y="32"/>
                </a:cxn>
                <a:cxn ang="0">
                  <a:pos x="40" y="40"/>
                </a:cxn>
                <a:cxn ang="0">
                  <a:pos x="32" y="44"/>
                </a:cxn>
                <a:cxn ang="0">
                  <a:pos x="24" y="46"/>
                </a:cxn>
                <a:cxn ang="0">
                  <a:pos x="24" y="46"/>
                </a:cxn>
                <a:cxn ang="0">
                  <a:pos x="14" y="44"/>
                </a:cxn>
                <a:cxn ang="0">
                  <a:pos x="8" y="40"/>
                </a:cxn>
                <a:cxn ang="0">
                  <a:pos x="2" y="32"/>
                </a:cxn>
                <a:cxn ang="0">
                  <a:pos x="0" y="24"/>
                </a:cxn>
                <a:cxn ang="0">
                  <a:pos x="0" y="24"/>
                </a:cxn>
                <a:cxn ang="0">
                  <a:pos x="2" y="14"/>
                </a:cxn>
                <a:cxn ang="0">
                  <a:pos x="8" y="6"/>
                </a:cxn>
                <a:cxn ang="0">
                  <a:pos x="14" y="2"/>
                </a:cxn>
                <a:cxn ang="0">
                  <a:pos x="24" y="0"/>
                </a:cxn>
                <a:cxn ang="0">
                  <a:pos x="24" y="0"/>
                </a:cxn>
              </a:cxnLst>
              <a:rect l="0" t="0" r="r" b="b"/>
              <a:pathLst>
                <a:path w="48" h="46">
                  <a:moveTo>
                    <a:pt x="24" y="0"/>
                  </a:moveTo>
                  <a:lnTo>
                    <a:pt x="24" y="0"/>
                  </a:lnTo>
                  <a:lnTo>
                    <a:pt x="32" y="2"/>
                  </a:lnTo>
                  <a:lnTo>
                    <a:pt x="40" y="6"/>
                  </a:lnTo>
                  <a:lnTo>
                    <a:pt x="46" y="14"/>
                  </a:lnTo>
                  <a:lnTo>
                    <a:pt x="48" y="24"/>
                  </a:lnTo>
                  <a:lnTo>
                    <a:pt x="48" y="24"/>
                  </a:lnTo>
                  <a:lnTo>
                    <a:pt x="46" y="32"/>
                  </a:lnTo>
                  <a:lnTo>
                    <a:pt x="40" y="40"/>
                  </a:lnTo>
                  <a:lnTo>
                    <a:pt x="32" y="44"/>
                  </a:lnTo>
                  <a:lnTo>
                    <a:pt x="24" y="46"/>
                  </a:lnTo>
                  <a:lnTo>
                    <a:pt x="24" y="46"/>
                  </a:lnTo>
                  <a:lnTo>
                    <a:pt x="14" y="44"/>
                  </a:lnTo>
                  <a:lnTo>
                    <a:pt x="8" y="40"/>
                  </a:lnTo>
                  <a:lnTo>
                    <a:pt x="2" y="32"/>
                  </a:lnTo>
                  <a:lnTo>
                    <a:pt x="0" y="24"/>
                  </a:lnTo>
                  <a:lnTo>
                    <a:pt x="0" y="24"/>
                  </a:lnTo>
                  <a:lnTo>
                    <a:pt x="2" y="14"/>
                  </a:lnTo>
                  <a:lnTo>
                    <a:pt x="8" y="6"/>
                  </a:lnTo>
                  <a:lnTo>
                    <a:pt x="14" y="2"/>
                  </a:lnTo>
                  <a:lnTo>
                    <a:pt x="24" y="0"/>
                  </a:lnTo>
                  <a:lnTo>
                    <a:pt x="24" y="0"/>
                  </a:lnTo>
                  <a:close/>
                </a:path>
              </a:pathLst>
            </a:custGeom>
            <a:grpFill/>
            <a:ln w="9525">
              <a:noFill/>
              <a:round/>
            </a:ln>
          </p:spPr>
          <p:txBody>
            <a:bodyPr vert="horz" wrap="square" lIns="121920" tIns="60960" rIns="121920" bIns="60960" numCol="1" anchor="t" anchorCtr="0" compatLnSpc="1"/>
            <a:lstStyle/>
            <a:p>
              <a:endParaRPr lang="zh-CN" altLang="en-US" sz="3200">
                <a:solidFill>
                  <a:srgbClr val="000000"/>
                </a:solidFill>
              </a:endParaRPr>
            </a:p>
          </p:txBody>
        </p:sp>
      </p:grpSp>
      <p:grpSp>
        <p:nvGrpSpPr>
          <p:cNvPr id="27" name="组 78"/>
          <p:cNvGrpSpPr/>
          <p:nvPr/>
        </p:nvGrpSpPr>
        <p:grpSpPr>
          <a:xfrm>
            <a:off x="5814328" y="3308354"/>
            <a:ext cx="412157" cy="582336"/>
            <a:chOff x="7912100" y="117475"/>
            <a:chExt cx="492125" cy="695325"/>
          </a:xfrm>
          <a:solidFill>
            <a:schemeClr val="bg1"/>
          </a:solidFill>
          <a:effectLst/>
        </p:grpSpPr>
        <p:sp>
          <p:nvSpPr>
            <p:cNvPr id="28" name="Freeform 75"/>
            <p:cNvSpPr/>
            <p:nvPr/>
          </p:nvSpPr>
          <p:spPr bwMode="auto">
            <a:xfrm>
              <a:off x="8248650" y="117475"/>
              <a:ext cx="155575" cy="180975"/>
            </a:xfrm>
            <a:custGeom>
              <a:avLst/>
              <a:gdLst/>
              <a:ahLst/>
              <a:cxnLst>
                <a:cxn ang="0">
                  <a:pos x="16" y="114"/>
                </a:cxn>
                <a:cxn ang="0">
                  <a:pos x="98" y="114"/>
                </a:cxn>
                <a:cxn ang="0">
                  <a:pos x="0" y="0"/>
                </a:cxn>
                <a:cxn ang="0">
                  <a:pos x="0" y="98"/>
                </a:cxn>
                <a:cxn ang="0">
                  <a:pos x="0" y="98"/>
                </a:cxn>
                <a:cxn ang="0">
                  <a:pos x="0" y="104"/>
                </a:cxn>
                <a:cxn ang="0">
                  <a:pos x="4" y="110"/>
                </a:cxn>
                <a:cxn ang="0">
                  <a:pos x="10" y="112"/>
                </a:cxn>
                <a:cxn ang="0">
                  <a:pos x="16" y="114"/>
                </a:cxn>
                <a:cxn ang="0">
                  <a:pos x="16" y="114"/>
                </a:cxn>
              </a:cxnLst>
              <a:rect l="0" t="0" r="r" b="b"/>
              <a:pathLst>
                <a:path w="98" h="114">
                  <a:moveTo>
                    <a:pt x="16" y="114"/>
                  </a:moveTo>
                  <a:lnTo>
                    <a:pt x="98" y="114"/>
                  </a:lnTo>
                  <a:lnTo>
                    <a:pt x="0" y="0"/>
                  </a:lnTo>
                  <a:lnTo>
                    <a:pt x="0" y="98"/>
                  </a:lnTo>
                  <a:lnTo>
                    <a:pt x="0" y="98"/>
                  </a:lnTo>
                  <a:lnTo>
                    <a:pt x="0" y="104"/>
                  </a:lnTo>
                  <a:lnTo>
                    <a:pt x="4" y="110"/>
                  </a:lnTo>
                  <a:lnTo>
                    <a:pt x="10" y="112"/>
                  </a:lnTo>
                  <a:lnTo>
                    <a:pt x="16" y="114"/>
                  </a:lnTo>
                  <a:lnTo>
                    <a:pt x="16" y="114"/>
                  </a:lnTo>
                  <a:close/>
                </a:path>
              </a:pathLst>
            </a:custGeom>
            <a:grpFill/>
            <a:ln w="9525">
              <a:noFill/>
              <a:round/>
            </a:ln>
          </p:spPr>
          <p:txBody>
            <a:bodyPr vert="horz" wrap="square" lIns="121920" tIns="60960" rIns="121920" bIns="60960" numCol="1" anchor="t" anchorCtr="0" compatLnSpc="1"/>
            <a:lstStyle/>
            <a:p>
              <a:endParaRPr lang="zh-CN" altLang="en-US" sz="3200">
                <a:solidFill>
                  <a:srgbClr val="000000"/>
                </a:solidFill>
              </a:endParaRPr>
            </a:p>
          </p:txBody>
        </p:sp>
        <p:sp>
          <p:nvSpPr>
            <p:cNvPr id="29" name="Freeform 76"/>
            <p:cNvSpPr>
              <a:spLocks noEditPoints="1"/>
            </p:cNvSpPr>
            <p:nvPr/>
          </p:nvSpPr>
          <p:spPr bwMode="auto">
            <a:xfrm>
              <a:off x="7912100" y="117475"/>
              <a:ext cx="492125" cy="695325"/>
            </a:xfrm>
            <a:custGeom>
              <a:avLst/>
              <a:gdLst/>
              <a:ahLst/>
              <a:cxnLst>
                <a:cxn ang="0">
                  <a:pos x="196" y="0"/>
                </a:cxn>
                <a:cxn ang="0">
                  <a:pos x="34" y="0"/>
                </a:cxn>
                <a:cxn ang="0">
                  <a:pos x="20" y="4"/>
                </a:cxn>
                <a:cxn ang="0">
                  <a:pos x="10" y="10"/>
                </a:cxn>
                <a:cxn ang="0">
                  <a:pos x="4" y="20"/>
                </a:cxn>
                <a:cxn ang="0">
                  <a:pos x="0" y="34"/>
                </a:cxn>
                <a:cxn ang="0">
                  <a:pos x="0" y="406"/>
                </a:cxn>
                <a:cxn ang="0">
                  <a:pos x="4" y="418"/>
                </a:cxn>
                <a:cxn ang="0">
                  <a:pos x="10" y="428"/>
                </a:cxn>
                <a:cxn ang="0">
                  <a:pos x="20" y="436"/>
                </a:cxn>
                <a:cxn ang="0">
                  <a:pos x="34" y="438"/>
                </a:cxn>
                <a:cxn ang="0">
                  <a:pos x="276" y="438"/>
                </a:cxn>
                <a:cxn ang="0">
                  <a:pos x="290" y="436"/>
                </a:cxn>
                <a:cxn ang="0">
                  <a:pos x="300" y="430"/>
                </a:cxn>
                <a:cxn ang="0">
                  <a:pos x="306" y="418"/>
                </a:cxn>
                <a:cxn ang="0">
                  <a:pos x="310" y="406"/>
                </a:cxn>
                <a:cxn ang="0">
                  <a:pos x="228" y="130"/>
                </a:cxn>
                <a:cxn ang="0">
                  <a:pos x="222" y="130"/>
                </a:cxn>
                <a:cxn ang="0">
                  <a:pos x="210" y="124"/>
                </a:cxn>
                <a:cxn ang="0">
                  <a:pos x="202" y="116"/>
                </a:cxn>
                <a:cxn ang="0">
                  <a:pos x="196" y="104"/>
                </a:cxn>
                <a:cxn ang="0">
                  <a:pos x="196" y="98"/>
                </a:cxn>
                <a:cxn ang="0">
                  <a:pos x="164" y="66"/>
                </a:cxn>
                <a:cxn ang="0">
                  <a:pos x="50" y="82"/>
                </a:cxn>
                <a:cxn ang="0">
                  <a:pos x="50" y="114"/>
                </a:cxn>
                <a:cxn ang="0">
                  <a:pos x="130" y="130"/>
                </a:cxn>
                <a:cxn ang="0">
                  <a:pos x="50" y="114"/>
                </a:cxn>
                <a:cxn ang="0">
                  <a:pos x="212" y="212"/>
                </a:cxn>
                <a:cxn ang="0">
                  <a:pos x="50" y="228"/>
                </a:cxn>
                <a:cxn ang="0">
                  <a:pos x="50" y="308"/>
                </a:cxn>
                <a:cxn ang="0">
                  <a:pos x="196" y="324"/>
                </a:cxn>
                <a:cxn ang="0">
                  <a:pos x="50" y="308"/>
                </a:cxn>
                <a:cxn ang="0">
                  <a:pos x="50" y="374"/>
                </a:cxn>
                <a:cxn ang="0">
                  <a:pos x="260" y="358"/>
                </a:cxn>
                <a:cxn ang="0">
                  <a:pos x="260" y="276"/>
                </a:cxn>
                <a:cxn ang="0">
                  <a:pos x="50" y="260"/>
                </a:cxn>
                <a:cxn ang="0">
                  <a:pos x="260" y="276"/>
                </a:cxn>
                <a:cxn ang="0">
                  <a:pos x="50" y="178"/>
                </a:cxn>
                <a:cxn ang="0">
                  <a:pos x="260" y="162"/>
                </a:cxn>
              </a:cxnLst>
              <a:rect l="0" t="0" r="r" b="b"/>
              <a:pathLst>
                <a:path w="310" h="438">
                  <a:moveTo>
                    <a:pt x="196" y="98"/>
                  </a:moveTo>
                  <a:lnTo>
                    <a:pt x="196" y="0"/>
                  </a:lnTo>
                  <a:lnTo>
                    <a:pt x="34" y="0"/>
                  </a:lnTo>
                  <a:lnTo>
                    <a:pt x="34" y="0"/>
                  </a:lnTo>
                  <a:lnTo>
                    <a:pt x="26" y="2"/>
                  </a:lnTo>
                  <a:lnTo>
                    <a:pt x="20" y="4"/>
                  </a:lnTo>
                  <a:lnTo>
                    <a:pt x="16" y="6"/>
                  </a:lnTo>
                  <a:lnTo>
                    <a:pt x="10" y="10"/>
                  </a:lnTo>
                  <a:lnTo>
                    <a:pt x="6" y="14"/>
                  </a:lnTo>
                  <a:lnTo>
                    <a:pt x="4" y="20"/>
                  </a:lnTo>
                  <a:lnTo>
                    <a:pt x="2" y="26"/>
                  </a:lnTo>
                  <a:lnTo>
                    <a:pt x="0" y="34"/>
                  </a:lnTo>
                  <a:lnTo>
                    <a:pt x="0" y="406"/>
                  </a:lnTo>
                  <a:lnTo>
                    <a:pt x="0" y="406"/>
                  </a:lnTo>
                  <a:lnTo>
                    <a:pt x="2" y="412"/>
                  </a:lnTo>
                  <a:lnTo>
                    <a:pt x="4" y="418"/>
                  </a:lnTo>
                  <a:lnTo>
                    <a:pt x="6" y="424"/>
                  </a:lnTo>
                  <a:lnTo>
                    <a:pt x="10" y="428"/>
                  </a:lnTo>
                  <a:lnTo>
                    <a:pt x="16" y="432"/>
                  </a:lnTo>
                  <a:lnTo>
                    <a:pt x="20" y="436"/>
                  </a:lnTo>
                  <a:lnTo>
                    <a:pt x="26" y="438"/>
                  </a:lnTo>
                  <a:lnTo>
                    <a:pt x="34" y="438"/>
                  </a:lnTo>
                  <a:lnTo>
                    <a:pt x="276" y="438"/>
                  </a:lnTo>
                  <a:lnTo>
                    <a:pt x="276" y="438"/>
                  </a:lnTo>
                  <a:lnTo>
                    <a:pt x="284" y="438"/>
                  </a:lnTo>
                  <a:lnTo>
                    <a:pt x="290" y="436"/>
                  </a:lnTo>
                  <a:lnTo>
                    <a:pt x="294" y="432"/>
                  </a:lnTo>
                  <a:lnTo>
                    <a:pt x="300" y="430"/>
                  </a:lnTo>
                  <a:lnTo>
                    <a:pt x="304" y="424"/>
                  </a:lnTo>
                  <a:lnTo>
                    <a:pt x="306" y="418"/>
                  </a:lnTo>
                  <a:lnTo>
                    <a:pt x="308" y="412"/>
                  </a:lnTo>
                  <a:lnTo>
                    <a:pt x="310" y="406"/>
                  </a:lnTo>
                  <a:lnTo>
                    <a:pt x="310" y="130"/>
                  </a:lnTo>
                  <a:lnTo>
                    <a:pt x="228" y="130"/>
                  </a:lnTo>
                  <a:lnTo>
                    <a:pt x="228" y="130"/>
                  </a:lnTo>
                  <a:lnTo>
                    <a:pt x="222" y="130"/>
                  </a:lnTo>
                  <a:lnTo>
                    <a:pt x="216" y="128"/>
                  </a:lnTo>
                  <a:lnTo>
                    <a:pt x="210" y="124"/>
                  </a:lnTo>
                  <a:lnTo>
                    <a:pt x="206" y="120"/>
                  </a:lnTo>
                  <a:lnTo>
                    <a:pt x="202" y="116"/>
                  </a:lnTo>
                  <a:lnTo>
                    <a:pt x="198" y="110"/>
                  </a:lnTo>
                  <a:lnTo>
                    <a:pt x="196" y="104"/>
                  </a:lnTo>
                  <a:lnTo>
                    <a:pt x="196" y="98"/>
                  </a:lnTo>
                  <a:lnTo>
                    <a:pt x="196" y="98"/>
                  </a:lnTo>
                  <a:close/>
                  <a:moveTo>
                    <a:pt x="50" y="66"/>
                  </a:moveTo>
                  <a:lnTo>
                    <a:pt x="164" y="66"/>
                  </a:lnTo>
                  <a:lnTo>
                    <a:pt x="164" y="82"/>
                  </a:lnTo>
                  <a:lnTo>
                    <a:pt x="50" y="82"/>
                  </a:lnTo>
                  <a:lnTo>
                    <a:pt x="50" y="66"/>
                  </a:lnTo>
                  <a:close/>
                  <a:moveTo>
                    <a:pt x="50" y="114"/>
                  </a:moveTo>
                  <a:lnTo>
                    <a:pt x="130" y="114"/>
                  </a:lnTo>
                  <a:lnTo>
                    <a:pt x="130" y="130"/>
                  </a:lnTo>
                  <a:lnTo>
                    <a:pt x="50" y="130"/>
                  </a:lnTo>
                  <a:lnTo>
                    <a:pt x="50" y="114"/>
                  </a:lnTo>
                  <a:close/>
                  <a:moveTo>
                    <a:pt x="50" y="212"/>
                  </a:moveTo>
                  <a:lnTo>
                    <a:pt x="212" y="212"/>
                  </a:lnTo>
                  <a:lnTo>
                    <a:pt x="212" y="228"/>
                  </a:lnTo>
                  <a:lnTo>
                    <a:pt x="50" y="228"/>
                  </a:lnTo>
                  <a:lnTo>
                    <a:pt x="50" y="212"/>
                  </a:lnTo>
                  <a:close/>
                  <a:moveTo>
                    <a:pt x="50" y="308"/>
                  </a:moveTo>
                  <a:lnTo>
                    <a:pt x="196" y="308"/>
                  </a:lnTo>
                  <a:lnTo>
                    <a:pt x="196" y="324"/>
                  </a:lnTo>
                  <a:lnTo>
                    <a:pt x="50" y="324"/>
                  </a:lnTo>
                  <a:lnTo>
                    <a:pt x="50" y="308"/>
                  </a:lnTo>
                  <a:close/>
                  <a:moveTo>
                    <a:pt x="260" y="374"/>
                  </a:moveTo>
                  <a:lnTo>
                    <a:pt x="50" y="374"/>
                  </a:lnTo>
                  <a:lnTo>
                    <a:pt x="50" y="358"/>
                  </a:lnTo>
                  <a:lnTo>
                    <a:pt x="260" y="358"/>
                  </a:lnTo>
                  <a:lnTo>
                    <a:pt x="260" y="374"/>
                  </a:lnTo>
                  <a:close/>
                  <a:moveTo>
                    <a:pt x="260" y="276"/>
                  </a:moveTo>
                  <a:lnTo>
                    <a:pt x="50" y="276"/>
                  </a:lnTo>
                  <a:lnTo>
                    <a:pt x="50" y="260"/>
                  </a:lnTo>
                  <a:lnTo>
                    <a:pt x="260" y="260"/>
                  </a:lnTo>
                  <a:lnTo>
                    <a:pt x="260" y="276"/>
                  </a:lnTo>
                  <a:close/>
                  <a:moveTo>
                    <a:pt x="260" y="178"/>
                  </a:moveTo>
                  <a:lnTo>
                    <a:pt x="50" y="178"/>
                  </a:lnTo>
                  <a:lnTo>
                    <a:pt x="50" y="162"/>
                  </a:lnTo>
                  <a:lnTo>
                    <a:pt x="260" y="162"/>
                  </a:lnTo>
                  <a:lnTo>
                    <a:pt x="260" y="178"/>
                  </a:lnTo>
                  <a:close/>
                </a:path>
              </a:pathLst>
            </a:custGeom>
            <a:grpFill/>
            <a:ln w="9525">
              <a:noFill/>
              <a:round/>
            </a:ln>
          </p:spPr>
          <p:txBody>
            <a:bodyPr vert="horz" wrap="square" lIns="121920" tIns="60960" rIns="121920" bIns="60960" numCol="1" anchor="t" anchorCtr="0" compatLnSpc="1"/>
            <a:lstStyle/>
            <a:p>
              <a:endParaRPr lang="zh-CN" altLang="en-US" sz="3200">
                <a:solidFill>
                  <a:srgbClr val="000000"/>
                </a:solidFill>
              </a:endParaRPr>
            </a:p>
          </p:txBody>
        </p:sp>
      </p:grpSp>
      <p:grpSp>
        <p:nvGrpSpPr>
          <p:cNvPr id="30" name="组 81"/>
          <p:cNvGrpSpPr/>
          <p:nvPr/>
        </p:nvGrpSpPr>
        <p:grpSpPr>
          <a:xfrm>
            <a:off x="7809142" y="3277683"/>
            <a:ext cx="564832" cy="572136"/>
            <a:chOff x="7639243" y="2325084"/>
            <a:chExt cx="726802" cy="736201"/>
          </a:xfrm>
          <a:effectLst/>
        </p:grpSpPr>
        <p:sp>
          <p:nvSpPr>
            <p:cNvPr id="31" name="Freeform 9"/>
            <p:cNvSpPr>
              <a:spLocks noEditPoints="1"/>
            </p:cNvSpPr>
            <p:nvPr/>
          </p:nvSpPr>
          <p:spPr bwMode="auto">
            <a:xfrm>
              <a:off x="7639243" y="2621131"/>
              <a:ext cx="440154" cy="440154"/>
            </a:xfrm>
            <a:custGeom>
              <a:avLst/>
              <a:gdLst>
                <a:gd name="T0" fmla="*/ 508 w 562"/>
                <a:gd name="T1" fmla="*/ 110 h 562"/>
                <a:gd name="T2" fmla="*/ 398 w 562"/>
                <a:gd name="T3" fmla="*/ 108 h 562"/>
                <a:gd name="T4" fmla="*/ 380 w 562"/>
                <a:gd name="T5" fmla="*/ 98 h 562"/>
                <a:gd name="T6" fmla="*/ 340 w 562"/>
                <a:gd name="T7" fmla="*/ 82 h 562"/>
                <a:gd name="T8" fmla="*/ 320 w 562"/>
                <a:gd name="T9" fmla="*/ 0 h 562"/>
                <a:gd name="T10" fmla="*/ 242 w 562"/>
                <a:gd name="T11" fmla="*/ 76 h 562"/>
                <a:gd name="T12" fmla="*/ 220 w 562"/>
                <a:gd name="T13" fmla="*/ 82 h 562"/>
                <a:gd name="T14" fmla="*/ 182 w 562"/>
                <a:gd name="T15" fmla="*/ 98 h 562"/>
                <a:gd name="T16" fmla="*/ 110 w 562"/>
                <a:gd name="T17" fmla="*/ 54 h 562"/>
                <a:gd name="T18" fmla="*/ 108 w 562"/>
                <a:gd name="T19" fmla="*/ 164 h 562"/>
                <a:gd name="T20" fmla="*/ 98 w 562"/>
                <a:gd name="T21" fmla="*/ 182 h 562"/>
                <a:gd name="T22" fmla="*/ 82 w 562"/>
                <a:gd name="T23" fmla="*/ 220 h 562"/>
                <a:gd name="T24" fmla="*/ 0 w 562"/>
                <a:gd name="T25" fmla="*/ 242 h 562"/>
                <a:gd name="T26" fmla="*/ 78 w 562"/>
                <a:gd name="T27" fmla="*/ 320 h 562"/>
                <a:gd name="T28" fmla="*/ 82 w 562"/>
                <a:gd name="T29" fmla="*/ 340 h 562"/>
                <a:gd name="T30" fmla="*/ 98 w 562"/>
                <a:gd name="T31" fmla="*/ 378 h 562"/>
                <a:gd name="T32" fmla="*/ 54 w 562"/>
                <a:gd name="T33" fmla="*/ 452 h 562"/>
                <a:gd name="T34" fmla="*/ 164 w 562"/>
                <a:gd name="T35" fmla="*/ 452 h 562"/>
                <a:gd name="T36" fmla="*/ 182 w 562"/>
                <a:gd name="T37" fmla="*/ 464 h 562"/>
                <a:gd name="T38" fmla="*/ 220 w 562"/>
                <a:gd name="T39" fmla="*/ 480 h 562"/>
                <a:gd name="T40" fmla="*/ 242 w 562"/>
                <a:gd name="T41" fmla="*/ 562 h 562"/>
                <a:gd name="T42" fmla="*/ 320 w 562"/>
                <a:gd name="T43" fmla="*/ 484 h 562"/>
                <a:gd name="T44" fmla="*/ 340 w 562"/>
                <a:gd name="T45" fmla="*/ 478 h 562"/>
                <a:gd name="T46" fmla="*/ 380 w 562"/>
                <a:gd name="T47" fmla="*/ 464 h 562"/>
                <a:gd name="T48" fmla="*/ 452 w 562"/>
                <a:gd name="T49" fmla="*/ 506 h 562"/>
                <a:gd name="T50" fmla="*/ 452 w 562"/>
                <a:gd name="T51" fmla="*/ 396 h 562"/>
                <a:gd name="T52" fmla="*/ 464 w 562"/>
                <a:gd name="T53" fmla="*/ 378 h 562"/>
                <a:gd name="T54" fmla="*/ 480 w 562"/>
                <a:gd name="T55" fmla="*/ 340 h 562"/>
                <a:gd name="T56" fmla="*/ 562 w 562"/>
                <a:gd name="T57" fmla="*/ 320 h 562"/>
                <a:gd name="T58" fmla="*/ 484 w 562"/>
                <a:gd name="T59" fmla="*/ 240 h 562"/>
                <a:gd name="T60" fmla="*/ 480 w 562"/>
                <a:gd name="T61" fmla="*/ 220 h 562"/>
                <a:gd name="T62" fmla="*/ 464 w 562"/>
                <a:gd name="T63" fmla="*/ 182 h 562"/>
                <a:gd name="T64" fmla="*/ 452 w 562"/>
                <a:gd name="T65" fmla="*/ 164 h 562"/>
                <a:gd name="T66" fmla="*/ 280 w 562"/>
                <a:gd name="T67" fmla="*/ 366 h 562"/>
                <a:gd name="T68" fmla="*/ 248 w 562"/>
                <a:gd name="T69" fmla="*/ 360 h 562"/>
                <a:gd name="T70" fmla="*/ 220 w 562"/>
                <a:gd name="T71" fmla="*/ 342 h 562"/>
                <a:gd name="T72" fmla="*/ 202 w 562"/>
                <a:gd name="T73" fmla="*/ 314 h 562"/>
                <a:gd name="T74" fmla="*/ 194 w 562"/>
                <a:gd name="T75" fmla="*/ 280 h 562"/>
                <a:gd name="T76" fmla="*/ 196 w 562"/>
                <a:gd name="T77" fmla="*/ 262 h 562"/>
                <a:gd name="T78" fmla="*/ 210 w 562"/>
                <a:gd name="T79" fmla="*/ 232 h 562"/>
                <a:gd name="T80" fmla="*/ 232 w 562"/>
                <a:gd name="T81" fmla="*/ 210 h 562"/>
                <a:gd name="T82" fmla="*/ 264 w 562"/>
                <a:gd name="T83" fmla="*/ 196 h 562"/>
                <a:gd name="T84" fmla="*/ 280 w 562"/>
                <a:gd name="T85" fmla="*/ 194 h 562"/>
                <a:gd name="T86" fmla="*/ 314 w 562"/>
                <a:gd name="T87" fmla="*/ 202 h 562"/>
                <a:gd name="T88" fmla="*/ 342 w 562"/>
                <a:gd name="T89" fmla="*/ 220 h 562"/>
                <a:gd name="T90" fmla="*/ 360 w 562"/>
                <a:gd name="T91" fmla="*/ 246 h 562"/>
                <a:gd name="T92" fmla="*/ 366 w 562"/>
                <a:gd name="T93" fmla="*/ 280 h 562"/>
                <a:gd name="T94" fmla="*/ 366 w 562"/>
                <a:gd name="T95" fmla="*/ 298 h 562"/>
                <a:gd name="T96" fmla="*/ 352 w 562"/>
                <a:gd name="T97" fmla="*/ 328 h 562"/>
                <a:gd name="T98" fmla="*/ 328 w 562"/>
                <a:gd name="T99" fmla="*/ 352 h 562"/>
                <a:gd name="T100" fmla="*/ 298 w 562"/>
                <a:gd name="T101" fmla="*/ 364 h 562"/>
                <a:gd name="T102" fmla="*/ 280 w 562"/>
                <a:gd name="T103" fmla="*/ 366 h 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62" h="562">
                  <a:moveTo>
                    <a:pt x="452" y="164"/>
                  </a:moveTo>
                  <a:lnTo>
                    <a:pt x="508" y="110"/>
                  </a:lnTo>
                  <a:lnTo>
                    <a:pt x="452" y="54"/>
                  </a:lnTo>
                  <a:lnTo>
                    <a:pt x="398" y="108"/>
                  </a:lnTo>
                  <a:lnTo>
                    <a:pt x="398" y="108"/>
                  </a:lnTo>
                  <a:lnTo>
                    <a:pt x="380" y="98"/>
                  </a:lnTo>
                  <a:lnTo>
                    <a:pt x="360" y="88"/>
                  </a:lnTo>
                  <a:lnTo>
                    <a:pt x="340" y="82"/>
                  </a:lnTo>
                  <a:lnTo>
                    <a:pt x="320" y="76"/>
                  </a:lnTo>
                  <a:lnTo>
                    <a:pt x="320" y="0"/>
                  </a:lnTo>
                  <a:lnTo>
                    <a:pt x="242" y="0"/>
                  </a:lnTo>
                  <a:lnTo>
                    <a:pt x="242" y="76"/>
                  </a:lnTo>
                  <a:lnTo>
                    <a:pt x="242" y="76"/>
                  </a:lnTo>
                  <a:lnTo>
                    <a:pt x="220" y="82"/>
                  </a:lnTo>
                  <a:lnTo>
                    <a:pt x="202" y="88"/>
                  </a:lnTo>
                  <a:lnTo>
                    <a:pt x="182" y="98"/>
                  </a:lnTo>
                  <a:lnTo>
                    <a:pt x="164" y="108"/>
                  </a:lnTo>
                  <a:lnTo>
                    <a:pt x="110" y="54"/>
                  </a:lnTo>
                  <a:lnTo>
                    <a:pt x="54" y="110"/>
                  </a:lnTo>
                  <a:lnTo>
                    <a:pt x="108" y="164"/>
                  </a:lnTo>
                  <a:lnTo>
                    <a:pt x="108" y="164"/>
                  </a:lnTo>
                  <a:lnTo>
                    <a:pt x="98" y="182"/>
                  </a:lnTo>
                  <a:lnTo>
                    <a:pt x="90" y="200"/>
                  </a:lnTo>
                  <a:lnTo>
                    <a:pt x="82" y="220"/>
                  </a:lnTo>
                  <a:lnTo>
                    <a:pt x="78" y="242"/>
                  </a:lnTo>
                  <a:lnTo>
                    <a:pt x="0" y="242"/>
                  </a:lnTo>
                  <a:lnTo>
                    <a:pt x="0" y="320"/>
                  </a:lnTo>
                  <a:lnTo>
                    <a:pt x="78" y="320"/>
                  </a:lnTo>
                  <a:lnTo>
                    <a:pt x="78" y="320"/>
                  </a:lnTo>
                  <a:lnTo>
                    <a:pt x="82" y="340"/>
                  </a:lnTo>
                  <a:lnTo>
                    <a:pt x="90" y="360"/>
                  </a:lnTo>
                  <a:lnTo>
                    <a:pt x="98" y="378"/>
                  </a:lnTo>
                  <a:lnTo>
                    <a:pt x="108" y="396"/>
                  </a:lnTo>
                  <a:lnTo>
                    <a:pt x="54" y="452"/>
                  </a:lnTo>
                  <a:lnTo>
                    <a:pt x="110" y="506"/>
                  </a:lnTo>
                  <a:lnTo>
                    <a:pt x="164" y="452"/>
                  </a:lnTo>
                  <a:lnTo>
                    <a:pt x="164" y="452"/>
                  </a:lnTo>
                  <a:lnTo>
                    <a:pt x="182" y="464"/>
                  </a:lnTo>
                  <a:lnTo>
                    <a:pt x="202" y="472"/>
                  </a:lnTo>
                  <a:lnTo>
                    <a:pt x="220" y="480"/>
                  </a:lnTo>
                  <a:lnTo>
                    <a:pt x="242" y="484"/>
                  </a:lnTo>
                  <a:lnTo>
                    <a:pt x="242" y="562"/>
                  </a:lnTo>
                  <a:lnTo>
                    <a:pt x="320" y="562"/>
                  </a:lnTo>
                  <a:lnTo>
                    <a:pt x="320" y="484"/>
                  </a:lnTo>
                  <a:lnTo>
                    <a:pt x="320" y="484"/>
                  </a:lnTo>
                  <a:lnTo>
                    <a:pt x="340" y="478"/>
                  </a:lnTo>
                  <a:lnTo>
                    <a:pt x="360" y="472"/>
                  </a:lnTo>
                  <a:lnTo>
                    <a:pt x="380" y="464"/>
                  </a:lnTo>
                  <a:lnTo>
                    <a:pt x="398" y="452"/>
                  </a:lnTo>
                  <a:lnTo>
                    <a:pt x="452" y="506"/>
                  </a:lnTo>
                  <a:lnTo>
                    <a:pt x="508" y="452"/>
                  </a:lnTo>
                  <a:lnTo>
                    <a:pt x="452" y="396"/>
                  </a:lnTo>
                  <a:lnTo>
                    <a:pt x="452" y="396"/>
                  </a:lnTo>
                  <a:lnTo>
                    <a:pt x="464" y="378"/>
                  </a:lnTo>
                  <a:lnTo>
                    <a:pt x="472" y="360"/>
                  </a:lnTo>
                  <a:lnTo>
                    <a:pt x="480" y="340"/>
                  </a:lnTo>
                  <a:lnTo>
                    <a:pt x="484" y="320"/>
                  </a:lnTo>
                  <a:lnTo>
                    <a:pt x="562" y="320"/>
                  </a:lnTo>
                  <a:lnTo>
                    <a:pt x="562" y="240"/>
                  </a:lnTo>
                  <a:lnTo>
                    <a:pt x="484" y="240"/>
                  </a:lnTo>
                  <a:lnTo>
                    <a:pt x="484" y="240"/>
                  </a:lnTo>
                  <a:lnTo>
                    <a:pt x="480" y="220"/>
                  </a:lnTo>
                  <a:lnTo>
                    <a:pt x="472" y="200"/>
                  </a:lnTo>
                  <a:lnTo>
                    <a:pt x="464" y="182"/>
                  </a:lnTo>
                  <a:lnTo>
                    <a:pt x="452" y="164"/>
                  </a:lnTo>
                  <a:lnTo>
                    <a:pt x="452" y="164"/>
                  </a:lnTo>
                  <a:close/>
                  <a:moveTo>
                    <a:pt x="280" y="366"/>
                  </a:moveTo>
                  <a:lnTo>
                    <a:pt x="280" y="366"/>
                  </a:lnTo>
                  <a:lnTo>
                    <a:pt x="264" y="364"/>
                  </a:lnTo>
                  <a:lnTo>
                    <a:pt x="248" y="360"/>
                  </a:lnTo>
                  <a:lnTo>
                    <a:pt x="232" y="352"/>
                  </a:lnTo>
                  <a:lnTo>
                    <a:pt x="220" y="342"/>
                  </a:lnTo>
                  <a:lnTo>
                    <a:pt x="210" y="328"/>
                  </a:lnTo>
                  <a:lnTo>
                    <a:pt x="202" y="314"/>
                  </a:lnTo>
                  <a:lnTo>
                    <a:pt x="196" y="298"/>
                  </a:lnTo>
                  <a:lnTo>
                    <a:pt x="194" y="280"/>
                  </a:lnTo>
                  <a:lnTo>
                    <a:pt x="194" y="280"/>
                  </a:lnTo>
                  <a:lnTo>
                    <a:pt x="196" y="262"/>
                  </a:lnTo>
                  <a:lnTo>
                    <a:pt x="202" y="246"/>
                  </a:lnTo>
                  <a:lnTo>
                    <a:pt x="210" y="232"/>
                  </a:lnTo>
                  <a:lnTo>
                    <a:pt x="220" y="220"/>
                  </a:lnTo>
                  <a:lnTo>
                    <a:pt x="232" y="210"/>
                  </a:lnTo>
                  <a:lnTo>
                    <a:pt x="248" y="202"/>
                  </a:lnTo>
                  <a:lnTo>
                    <a:pt x="264" y="196"/>
                  </a:lnTo>
                  <a:lnTo>
                    <a:pt x="280" y="194"/>
                  </a:lnTo>
                  <a:lnTo>
                    <a:pt x="280" y="194"/>
                  </a:lnTo>
                  <a:lnTo>
                    <a:pt x="298" y="196"/>
                  </a:lnTo>
                  <a:lnTo>
                    <a:pt x="314" y="202"/>
                  </a:lnTo>
                  <a:lnTo>
                    <a:pt x="328" y="210"/>
                  </a:lnTo>
                  <a:lnTo>
                    <a:pt x="342" y="220"/>
                  </a:lnTo>
                  <a:lnTo>
                    <a:pt x="352" y="232"/>
                  </a:lnTo>
                  <a:lnTo>
                    <a:pt x="360" y="246"/>
                  </a:lnTo>
                  <a:lnTo>
                    <a:pt x="366" y="262"/>
                  </a:lnTo>
                  <a:lnTo>
                    <a:pt x="366" y="280"/>
                  </a:lnTo>
                  <a:lnTo>
                    <a:pt x="366" y="280"/>
                  </a:lnTo>
                  <a:lnTo>
                    <a:pt x="366" y="298"/>
                  </a:lnTo>
                  <a:lnTo>
                    <a:pt x="360" y="314"/>
                  </a:lnTo>
                  <a:lnTo>
                    <a:pt x="352" y="328"/>
                  </a:lnTo>
                  <a:lnTo>
                    <a:pt x="342" y="342"/>
                  </a:lnTo>
                  <a:lnTo>
                    <a:pt x="328" y="352"/>
                  </a:lnTo>
                  <a:lnTo>
                    <a:pt x="314" y="360"/>
                  </a:lnTo>
                  <a:lnTo>
                    <a:pt x="298" y="364"/>
                  </a:lnTo>
                  <a:lnTo>
                    <a:pt x="280" y="366"/>
                  </a:lnTo>
                  <a:lnTo>
                    <a:pt x="280" y="366"/>
                  </a:lnTo>
                  <a:close/>
                </a:path>
              </a:pathLst>
            </a:custGeom>
            <a:solidFill>
              <a:schemeClr val="bg1"/>
            </a:solidFill>
            <a:ln>
              <a:noFill/>
            </a:ln>
          </p:spPr>
          <p:txBody>
            <a:bodyPr vert="horz" wrap="square" lIns="121920" tIns="60960" rIns="121920" bIns="60960" numCol="1" anchor="t" anchorCtr="0" compatLnSpc="1"/>
            <a:lstStyle/>
            <a:p>
              <a:endParaRPr lang="zh-CN" altLang="en-US" sz="3200">
                <a:solidFill>
                  <a:srgbClr val="000000"/>
                </a:solidFill>
              </a:endParaRPr>
            </a:p>
          </p:txBody>
        </p:sp>
        <p:sp>
          <p:nvSpPr>
            <p:cNvPr id="32" name="Freeform 10"/>
            <p:cNvSpPr>
              <a:spLocks noEditPoints="1"/>
            </p:cNvSpPr>
            <p:nvPr/>
          </p:nvSpPr>
          <p:spPr bwMode="auto">
            <a:xfrm>
              <a:off x="7799014" y="2325084"/>
              <a:ext cx="567031" cy="570164"/>
            </a:xfrm>
            <a:custGeom>
              <a:avLst/>
              <a:gdLst>
                <a:gd name="T0" fmla="*/ 704 w 724"/>
                <a:gd name="T1" fmla="*/ 616 h 728"/>
                <a:gd name="T2" fmla="*/ 706 w 724"/>
                <a:gd name="T3" fmla="*/ 616 h 728"/>
                <a:gd name="T4" fmla="*/ 322 w 724"/>
                <a:gd name="T5" fmla="*/ 232 h 728"/>
                <a:gd name="T6" fmla="*/ 322 w 724"/>
                <a:gd name="T7" fmla="*/ 50 h 728"/>
                <a:gd name="T8" fmla="*/ 136 w 724"/>
                <a:gd name="T9" fmla="*/ 0 h 728"/>
                <a:gd name="T10" fmla="*/ 116 w 724"/>
                <a:gd name="T11" fmla="*/ 20 h 728"/>
                <a:gd name="T12" fmla="*/ 214 w 724"/>
                <a:gd name="T13" fmla="*/ 118 h 728"/>
                <a:gd name="T14" fmla="*/ 118 w 724"/>
                <a:gd name="T15" fmla="*/ 214 h 728"/>
                <a:gd name="T16" fmla="*/ 20 w 724"/>
                <a:gd name="T17" fmla="*/ 116 h 728"/>
                <a:gd name="T18" fmla="*/ 0 w 724"/>
                <a:gd name="T19" fmla="*/ 136 h 728"/>
                <a:gd name="T20" fmla="*/ 50 w 724"/>
                <a:gd name="T21" fmla="*/ 322 h 728"/>
                <a:gd name="T22" fmla="*/ 226 w 724"/>
                <a:gd name="T23" fmla="*/ 322 h 728"/>
                <a:gd name="T24" fmla="*/ 226 w 724"/>
                <a:gd name="T25" fmla="*/ 322 h 728"/>
                <a:gd name="T26" fmla="*/ 610 w 724"/>
                <a:gd name="T27" fmla="*/ 710 h 728"/>
                <a:gd name="T28" fmla="*/ 612 w 724"/>
                <a:gd name="T29" fmla="*/ 710 h 728"/>
                <a:gd name="T30" fmla="*/ 612 w 724"/>
                <a:gd name="T31" fmla="*/ 710 h 728"/>
                <a:gd name="T32" fmla="*/ 622 w 724"/>
                <a:gd name="T33" fmla="*/ 718 h 728"/>
                <a:gd name="T34" fmla="*/ 634 w 724"/>
                <a:gd name="T35" fmla="*/ 724 h 728"/>
                <a:gd name="T36" fmla="*/ 646 w 724"/>
                <a:gd name="T37" fmla="*/ 728 h 728"/>
                <a:gd name="T38" fmla="*/ 658 w 724"/>
                <a:gd name="T39" fmla="*/ 728 h 728"/>
                <a:gd name="T40" fmla="*/ 670 w 724"/>
                <a:gd name="T41" fmla="*/ 728 h 728"/>
                <a:gd name="T42" fmla="*/ 682 w 724"/>
                <a:gd name="T43" fmla="*/ 724 h 728"/>
                <a:gd name="T44" fmla="*/ 694 w 724"/>
                <a:gd name="T45" fmla="*/ 718 h 728"/>
                <a:gd name="T46" fmla="*/ 704 w 724"/>
                <a:gd name="T47" fmla="*/ 710 h 728"/>
                <a:gd name="T48" fmla="*/ 704 w 724"/>
                <a:gd name="T49" fmla="*/ 710 h 728"/>
                <a:gd name="T50" fmla="*/ 712 w 724"/>
                <a:gd name="T51" fmla="*/ 700 h 728"/>
                <a:gd name="T52" fmla="*/ 718 w 724"/>
                <a:gd name="T53" fmla="*/ 688 h 728"/>
                <a:gd name="T54" fmla="*/ 722 w 724"/>
                <a:gd name="T55" fmla="*/ 676 h 728"/>
                <a:gd name="T56" fmla="*/ 724 w 724"/>
                <a:gd name="T57" fmla="*/ 664 h 728"/>
                <a:gd name="T58" fmla="*/ 722 w 724"/>
                <a:gd name="T59" fmla="*/ 652 h 728"/>
                <a:gd name="T60" fmla="*/ 718 w 724"/>
                <a:gd name="T61" fmla="*/ 638 h 728"/>
                <a:gd name="T62" fmla="*/ 712 w 724"/>
                <a:gd name="T63" fmla="*/ 628 h 728"/>
                <a:gd name="T64" fmla="*/ 704 w 724"/>
                <a:gd name="T65" fmla="*/ 616 h 728"/>
                <a:gd name="T66" fmla="*/ 704 w 724"/>
                <a:gd name="T67" fmla="*/ 616 h 728"/>
                <a:gd name="T68" fmla="*/ 680 w 724"/>
                <a:gd name="T69" fmla="*/ 686 h 728"/>
                <a:gd name="T70" fmla="*/ 680 w 724"/>
                <a:gd name="T71" fmla="*/ 686 h 728"/>
                <a:gd name="T72" fmla="*/ 670 w 724"/>
                <a:gd name="T73" fmla="*/ 692 h 728"/>
                <a:gd name="T74" fmla="*/ 658 w 724"/>
                <a:gd name="T75" fmla="*/ 694 h 728"/>
                <a:gd name="T76" fmla="*/ 648 w 724"/>
                <a:gd name="T77" fmla="*/ 692 h 728"/>
                <a:gd name="T78" fmla="*/ 642 w 724"/>
                <a:gd name="T79" fmla="*/ 690 h 728"/>
                <a:gd name="T80" fmla="*/ 638 w 724"/>
                <a:gd name="T81" fmla="*/ 686 h 728"/>
                <a:gd name="T82" fmla="*/ 638 w 724"/>
                <a:gd name="T83" fmla="*/ 686 h 728"/>
                <a:gd name="T84" fmla="*/ 632 w 724"/>
                <a:gd name="T85" fmla="*/ 676 h 728"/>
                <a:gd name="T86" fmla="*/ 630 w 724"/>
                <a:gd name="T87" fmla="*/ 664 h 728"/>
                <a:gd name="T88" fmla="*/ 632 w 724"/>
                <a:gd name="T89" fmla="*/ 654 h 728"/>
                <a:gd name="T90" fmla="*/ 638 w 724"/>
                <a:gd name="T91" fmla="*/ 644 h 728"/>
                <a:gd name="T92" fmla="*/ 638 w 724"/>
                <a:gd name="T93" fmla="*/ 644 h 728"/>
                <a:gd name="T94" fmla="*/ 648 w 724"/>
                <a:gd name="T95" fmla="*/ 638 h 728"/>
                <a:gd name="T96" fmla="*/ 658 w 724"/>
                <a:gd name="T97" fmla="*/ 636 h 728"/>
                <a:gd name="T98" fmla="*/ 670 w 724"/>
                <a:gd name="T99" fmla="*/ 638 h 728"/>
                <a:gd name="T100" fmla="*/ 680 w 724"/>
                <a:gd name="T101" fmla="*/ 644 h 728"/>
                <a:gd name="T102" fmla="*/ 680 w 724"/>
                <a:gd name="T103" fmla="*/ 644 h 728"/>
                <a:gd name="T104" fmla="*/ 686 w 724"/>
                <a:gd name="T105" fmla="*/ 654 h 728"/>
                <a:gd name="T106" fmla="*/ 688 w 724"/>
                <a:gd name="T107" fmla="*/ 664 h 728"/>
                <a:gd name="T108" fmla="*/ 686 w 724"/>
                <a:gd name="T109" fmla="*/ 676 h 728"/>
                <a:gd name="T110" fmla="*/ 684 w 724"/>
                <a:gd name="T111" fmla="*/ 680 h 728"/>
                <a:gd name="T112" fmla="*/ 680 w 724"/>
                <a:gd name="T113" fmla="*/ 686 h 728"/>
                <a:gd name="T114" fmla="*/ 680 w 724"/>
                <a:gd name="T115" fmla="*/ 686 h 7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24" h="728">
                  <a:moveTo>
                    <a:pt x="704" y="616"/>
                  </a:moveTo>
                  <a:lnTo>
                    <a:pt x="706" y="616"/>
                  </a:lnTo>
                  <a:lnTo>
                    <a:pt x="322" y="232"/>
                  </a:lnTo>
                  <a:lnTo>
                    <a:pt x="322" y="50"/>
                  </a:lnTo>
                  <a:lnTo>
                    <a:pt x="136" y="0"/>
                  </a:lnTo>
                  <a:lnTo>
                    <a:pt x="116" y="20"/>
                  </a:lnTo>
                  <a:lnTo>
                    <a:pt x="214" y="118"/>
                  </a:lnTo>
                  <a:lnTo>
                    <a:pt x="118" y="214"/>
                  </a:lnTo>
                  <a:lnTo>
                    <a:pt x="20" y="116"/>
                  </a:lnTo>
                  <a:lnTo>
                    <a:pt x="0" y="136"/>
                  </a:lnTo>
                  <a:lnTo>
                    <a:pt x="50" y="322"/>
                  </a:lnTo>
                  <a:lnTo>
                    <a:pt x="226" y="322"/>
                  </a:lnTo>
                  <a:lnTo>
                    <a:pt x="226" y="322"/>
                  </a:lnTo>
                  <a:lnTo>
                    <a:pt x="610" y="710"/>
                  </a:lnTo>
                  <a:lnTo>
                    <a:pt x="612" y="710"/>
                  </a:lnTo>
                  <a:lnTo>
                    <a:pt x="612" y="710"/>
                  </a:lnTo>
                  <a:lnTo>
                    <a:pt x="622" y="718"/>
                  </a:lnTo>
                  <a:lnTo>
                    <a:pt x="634" y="724"/>
                  </a:lnTo>
                  <a:lnTo>
                    <a:pt x="646" y="728"/>
                  </a:lnTo>
                  <a:lnTo>
                    <a:pt x="658" y="728"/>
                  </a:lnTo>
                  <a:lnTo>
                    <a:pt x="670" y="728"/>
                  </a:lnTo>
                  <a:lnTo>
                    <a:pt x="682" y="724"/>
                  </a:lnTo>
                  <a:lnTo>
                    <a:pt x="694" y="718"/>
                  </a:lnTo>
                  <a:lnTo>
                    <a:pt x="704" y="710"/>
                  </a:lnTo>
                  <a:lnTo>
                    <a:pt x="704" y="710"/>
                  </a:lnTo>
                  <a:lnTo>
                    <a:pt x="712" y="700"/>
                  </a:lnTo>
                  <a:lnTo>
                    <a:pt x="718" y="688"/>
                  </a:lnTo>
                  <a:lnTo>
                    <a:pt x="722" y="676"/>
                  </a:lnTo>
                  <a:lnTo>
                    <a:pt x="724" y="664"/>
                  </a:lnTo>
                  <a:lnTo>
                    <a:pt x="722" y="652"/>
                  </a:lnTo>
                  <a:lnTo>
                    <a:pt x="718" y="638"/>
                  </a:lnTo>
                  <a:lnTo>
                    <a:pt x="712" y="628"/>
                  </a:lnTo>
                  <a:lnTo>
                    <a:pt x="704" y="616"/>
                  </a:lnTo>
                  <a:lnTo>
                    <a:pt x="704" y="616"/>
                  </a:lnTo>
                  <a:close/>
                  <a:moveTo>
                    <a:pt x="680" y="686"/>
                  </a:moveTo>
                  <a:lnTo>
                    <a:pt x="680" y="686"/>
                  </a:lnTo>
                  <a:lnTo>
                    <a:pt x="670" y="692"/>
                  </a:lnTo>
                  <a:lnTo>
                    <a:pt x="658" y="694"/>
                  </a:lnTo>
                  <a:lnTo>
                    <a:pt x="648" y="692"/>
                  </a:lnTo>
                  <a:lnTo>
                    <a:pt x="642" y="690"/>
                  </a:lnTo>
                  <a:lnTo>
                    <a:pt x="638" y="686"/>
                  </a:lnTo>
                  <a:lnTo>
                    <a:pt x="638" y="686"/>
                  </a:lnTo>
                  <a:lnTo>
                    <a:pt x="632" y="676"/>
                  </a:lnTo>
                  <a:lnTo>
                    <a:pt x="630" y="664"/>
                  </a:lnTo>
                  <a:lnTo>
                    <a:pt x="632" y="654"/>
                  </a:lnTo>
                  <a:lnTo>
                    <a:pt x="638" y="644"/>
                  </a:lnTo>
                  <a:lnTo>
                    <a:pt x="638" y="644"/>
                  </a:lnTo>
                  <a:lnTo>
                    <a:pt x="648" y="638"/>
                  </a:lnTo>
                  <a:lnTo>
                    <a:pt x="658" y="636"/>
                  </a:lnTo>
                  <a:lnTo>
                    <a:pt x="670" y="638"/>
                  </a:lnTo>
                  <a:lnTo>
                    <a:pt x="680" y="644"/>
                  </a:lnTo>
                  <a:lnTo>
                    <a:pt x="680" y="644"/>
                  </a:lnTo>
                  <a:lnTo>
                    <a:pt x="686" y="654"/>
                  </a:lnTo>
                  <a:lnTo>
                    <a:pt x="688" y="664"/>
                  </a:lnTo>
                  <a:lnTo>
                    <a:pt x="686" y="676"/>
                  </a:lnTo>
                  <a:lnTo>
                    <a:pt x="684" y="680"/>
                  </a:lnTo>
                  <a:lnTo>
                    <a:pt x="680" y="686"/>
                  </a:lnTo>
                  <a:lnTo>
                    <a:pt x="680" y="686"/>
                  </a:lnTo>
                  <a:close/>
                </a:path>
              </a:pathLst>
            </a:custGeom>
            <a:solidFill>
              <a:schemeClr val="bg1"/>
            </a:solidFill>
            <a:ln>
              <a:noFill/>
            </a:ln>
          </p:spPr>
          <p:txBody>
            <a:bodyPr vert="horz" wrap="square" lIns="121920" tIns="60960" rIns="121920" bIns="60960" numCol="1" anchor="t" anchorCtr="0" compatLnSpc="1"/>
            <a:lstStyle/>
            <a:p>
              <a:endParaRPr lang="zh-CN" altLang="en-US" sz="3200">
                <a:solidFill>
                  <a:srgbClr val="000000"/>
                </a:solidFill>
              </a:endParaRPr>
            </a:p>
          </p:txBody>
        </p:sp>
      </p:grpSp>
      <p:grpSp>
        <p:nvGrpSpPr>
          <p:cNvPr id="33" name="组 84"/>
          <p:cNvGrpSpPr/>
          <p:nvPr/>
        </p:nvGrpSpPr>
        <p:grpSpPr>
          <a:xfrm>
            <a:off x="9859689" y="3336749"/>
            <a:ext cx="611016" cy="577988"/>
            <a:chOff x="4321175" y="111125"/>
            <a:chExt cx="704850" cy="666750"/>
          </a:xfrm>
          <a:solidFill>
            <a:schemeClr val="bg1"/>
          </a:solidFill>
          <a:effectLst/>
        </p:grpSpPr>
        <p:sp>
          <p:nvSpPr>
            <p:cNvPr id="34" name="Freeform 34"/>
            <p:cNvSpPr>
              <a:spLocks noEditPoints="1"/>
            </p:cNvSpPr>
            <p:nvPr/>
          </p:nvSpPr>
          <p:spPr bwMode="auto">
            <a:xfrm>
              <a:off x="4321175" y="111125"/>
              <a:ext cx="704850" cy="666750"/>
            </a:xfrm>
            <a:custGeom>
              <a:avLst/>
              <a:gdLst/>
              <a:ahLst/>
              <a:cxnLst>
                <a:cxn ang="0">
                  <a:pos x="444" y="0"/>
                </a:cxn>
                <a:cxn ang="0">
                  <a:pos x="0" y="0"/>
                </a:cxn>
                <a:cxn ang="0">
                  <a:pos x="0" y="54"/>
                </a:cxn>
                <a:cxn ang="0">
                  <a:pos x="36" y="54"/>
                </a:cxn>
                <a:cxn ang="0">
                  <a:pos x="36" y="330"/>
                </a:cxn>
                <a:cxn ang="0">
                  <a:pos x="194" y="330"/>
                </a:cxn>
                <a:cxn ang="0">
                  <a:pos x="194" y="368"/>
                </a:cxn>
                <a:cxn ang="0">
                  <a:pos x="194" y="368"/>
                </a:cxn>
                <a:cxn ang="0">
                  <a:pos x="172" y="374"/>
                </a:cxn>
                <a:cxn ang="0">
                  <a:pos x="154" y="382"/>
                </a:cxn>
                <a:cxn ang="0">
                  <a:pos x="148" y="386"/>
                </a:cxn>
                <a:cxn ang="0">
                  <a:pos x="144" y="392"/>
                </a:cxn>
                <a:cxn ang="0">
                  <a:pos x="140" y="398"/>
                </a:cxn>
                <a:cxn ang="0">
                  <a:pos x="140" y="404"/>
                </a:cxn>
                <a:cxn ang="0">
                  <a:pos x="140" y="404"/>
                </a:cxn>
                <a:cxn ang="0">
                  <a:pos x="142" y="408"/>
                </a:cxn>
                <a:cxn ang="0">
                  <a:pos x="146" y="410"/>
                </a:cxn>
                <a:cxn ang="0">
                  <a:pos x="166" y="416"/>
                </a:cxn>
                <a:cxn ang="0">
                  <a:pos x="192" y="418"/>
                </a:cxn>
                <a:cxn ang="0">
                  <a:pos x="222" y="420"/>
                </a:cxn>
                <a:cxn ang="0">
                  <a:pos x="252" y="418"/>
                </a:cxn>
                <a:cxn ang="0">
                  <a:pos x="278" y="416"/>
                </a:cxn>
                <a:cxn ang="0">
                  <a:pos x="298" y="410"/>
                </a:cxn>
                <a:cxn ang="0">
                  <a:pos x="302" y="408"/>
                </a:cxn>
                <a:cxn ang="0">
                  <a:pos x="304" y="404"/>
                </a:cxn>
                <a:cxn ang="0">
                  <a:pos x="304" y="404"/>
                </a:cxn>
                <a:cxn ang="0">
                  <a:pos x="304" y="398"/>
                </a:cxn>
                <a:cxn ang="0">
                  <a:pos x="300" y="392"/>
                </a:cxn>
                <a:cxn ang="0">
                  <a:pos x="296" y="386"/>
                </a:cxn>
                <a:cxn ang="0">
                  <a:pos x="290" y="382"/>
                </a:cxn>
                <a:cxn ang="0">
                  <a:pos x="272" y="374"/>
                </a:cxn>
                <a:cxn ang="0">
                  <a:pos x="250" y="368"/>
                </a:cxn>
                <a:cxn ang="0">
                  <a:pos x="250" y="330"/>
                </a:cxn>
                <a:cxn ang="0">
                  <a:pos x="408" y="330"/>
                </a:cxn>
                <a:cxn ang="0">
                  <a:pos x="408" y="54"/>
                </a:cxn>
                <a:cxn ang="0">
                  <a:pos x="444" y="54"/>
                </a:cxn>
                <a:cxn ang="0">
                  <a:pos x="444" y="0"/>
                </a:cxn>
                <a:cxn ang="0">
                  <a:pos x="444" y="0"/>
                </a:cxn>
                <a:cxn ang="0">
                  <a:pos x="378" y="300"/>
                </a:cxn>
                <a:cxn ang="0">
                  <a:pos x="66" y="300"/>
                </a:cxn>
                <a:cxn ang="0">
                  <a:pos x="66" y="56"/>
                </a:cxn>
                <a:cxn ang="0">
                  <a:pos x="378" y="56"/>
                </a:cxn>
                <a:cxn ang="0">
                  <a:pos x="378" y="300"/>
                </a:cxn>
                <a:cxn ang="0">
                  <a:pos x="378" y="300"/>
                </a:cxn>
              </a:cxnLst>
              <a:rect l="0" t="0" r="r" b="b"/>
              <a:pathLst>
                <a:path w="444" h="420">
                  <a:moveTo>
                    <a:pt x="444" y="0"/>
                  </a:moveTo>
                  <a:lnTo>
                    <a:pt x="0" y="0"/>
                  </a:lnTo>
                  <a:lnTo>
                    <a:pt x="0" y="54"/>
                  </a:lnTo>
                  <a:lnTo>
                    <a:pt x="36" y="54"/>
                  </a:lnTo>
                  <a:lnTo>
                    <a:pt x="36" y="330"/>
                  </a:lnTo>
                  <a:lnTo>
                    <a:pt x="194" y="330"/>
                  </a:lnTo>
                  <a:lnTo>
                    <a:pt x="194" y="368"/>
                  </a:lnTo>
                  <a:lnTo>
                    <a:pt x="194" y="368"/>
                  </a:lnTo>
                  <a:lnTo>
                    <a:pt x="172" y="374"/>
                  </a:lnTo>
                  <a:lnTo>
                    <a:pt x="154" y="382"/>
                  </a:lnTo>
                  <a:lnTo>
                    <a:pt x="148" y="386"/>
                  </a:lnTo>
                  <a:lnTo>
                    <a:pt x="144" y="392"/>
                  </a:lnTo>
                  <a:lnTo>
                    <a:pt x="140" y="398"/>
                  </a:lnTo>
                  <a:lnTo>
                    <a:pt x="140" y="404"/>
                  </a:lnTo>
                  <a:lnTo>
                    <a:pt x="140" y="404"/>
                  </a:lnTo>
                  <a:lnTo>
                    <a:pt x="142" y="408"/>
                  </a:lnTo>
                  <a:lnTo>
                    <a:pt x="146" y="410"/>
                  </a:lnTo>
                  <a:lnTo>
                    <a:pt x="166" y="416"/>
                  </a:lnTo>
                  <a:lnTo>
                    <a:pt x="192" y="418"/>
                  </a:lnTo>
                  <a:lnTo>
                    <a:pt x="222" y="420"/>
                  </a:lnTo>
                  <a:lnTo>
                    <a:pt x="252" y="418"/>
                  </a:lnTo>
                  <a:lnTo>
                    <a:pt x="278" y="416"/>
                  </a:lnTo>
                  <a:lnTo>
                    <a:pt x="298" y="410"/>
                  </a:lnTo>
                  <a:lnTo>
                    <a:pt x="302" y="408"/>
                  </a:lnTo>
                  <a:lnTo>
                    <a:pt x="304" y="404"/>
                  </a:lnTo>
                  <a:lnTo>
                    <a:pt x="304" y="404"/>
                  </a:lnTo>
                  <a:lnTo>
                    <a:pt x="304" y="398"/>
                  </a:lnTo>
                  <a:lnTo>
                    <a:pt x="300" y="392"/>
                  </a:lnTo>
                  <a:lnTo>
                    <a:pt x="296" y="386"/>
                  </a:lnTo>
                  <a:lnTo>
                    <a:pt x="290" y="382"/>
                  </a:lnTo>
                  <a:lnTo>
                    <a:pt x="272" y="374"/>
                  </a:lnTo>
                  <a:lnTo>
                    <a:pt x="250" y="368"/>
                  </a:lnTo>
                  <a:lnTo>
                    <a:pt x="250" y="330"/>
                  </a:lnTo>
                  <a:lnTo>
                    <a:pt x="408" y="330"/>
                  </a:lnTo>
                  <a:lnTo>
                    <a:pt x="408" y="54"/>
                  </a:lnTo>
                  <a:lnTo>
                    <a:pt x="444" y="54"/>
                  </a:lnTo>
                  <a:lnTo>
                    <a:pt x="444" y="0"/>
                  </a:lnTo>
                  <a:lnTo>
                    <a:pt x="444" y="0"/>
                  </a:lnTo>
                  <a:close/>
                  <a:moveTo>
                    <a:pt x="378" y="300"/>
                  </a:moveTo>
                  <a:lnTo>
                    <a:pt x="66" y="300"/>
                  </a:lnTo>
                  <a:lnTo>
                    <a:pt x="66" y="56"/>
                  </a:lnTo>
                  <a:lnTo>
                    <a:pt x="378" y="56"/>
                  </a:lnTo>
                  <a:lnTo>
                    <a:pt x="378" y="300"/>
                  </a:lnTo>
                  <a:lnTo>
                    <a:pt x="378" y="300"/>
                  </a:lnTo>
                  <a:close/>
                </a:path>
              </a:pathLst>
            </a:custGeom>
            <a:grpFill/>
            <a:ln w="9525">
              <a:noFill/>
              <a:round/>
            </a:ln>
          </p:spPr>
          <p:txBody>
            <a:bodyPr vert="horz" wrap="square" lIns="121920" tIns="60960" rIns="121920" bIns="60960" numCol="1" anchor="t" anchorCtr="0" compatLnSpc="1"/>
            <a:lstStyle/>
            <a:p>
              <a:endParaRPr lang="zh-CN" altLang="en-US" sz="3200">
                <a:solidFill>
                  <a:srgbClr val="000000"/>
                </a:solidFill>
              </a:endParaRPr>
            </a:p>
          </p:txBody>
        </p:sp>
        <p:sp>
          <p:nvSpPr>
            <p:cNvPr id="35" name="Rectangle 35"/>
            <p:cNvSpPr>
              <a:spLocks noChangeArrowheads="1"/>
            </p:cNvSpPr>
            <p:nvPr/>
          </p:nvSpPr>
          <p:spPr bwMode="auto">
            <a:xfrm>
              <a:off x="4476750" y="276225"/>
              <a:ext cx="139700" cy="142875"/>
            </a:xfrm>
            <a:prstGeom prst="rect">
              <a:avLst/>
            </a:prstGeom>
            <a:grpFill/>
            <a:ln w="9525">
              <a:noFill/>
              <a:miter lim="800000"/>
            </a:ln>
          </p:spPr>
          <p:txBody>
            <a:bodyPr vert="horz" wrap="square" lIns="121920" tIns="60960" rIns="121920" bIns="60960" numCol="1" anchor="t" anchorCtr="0" compatLnSpc="1"/>
            <a:lstStyle/>
            <a:p>
              <a:endParaRPr lang="zh-CN" altLang="en-US" sz="3200">
                <a:solidFill>
                  <a:srgbClr val="000000"/>
                </a:solidFill>
              </a:endParaRPr>
            </a:p>
          </p:txBody>
        </p:sp>
        <p:sp>
          <p:nvSpPr>
            <p:cNvPr id="36" name="Rectangle 36"/>
            <p:cNvSpPr>
              <a:spLocks noChangeArrowheads="1"/>
            </p:cNvSpPr>
            <p:nvPr/>
          </p:nvSpPr>
          <p:spPr bwMode="auto">
            <a:xfrm>
              <a:off x="4667250" y="276225"/>
              <a:ext cx="203200" cy="50800"/>
            </a:xfrm>
            <a:prstGeom prst="rect">
              <a:avLst/>
            </a:prstGeom>
            <a:grpFill/>
            <a:ln w="9525">
              <a:noFill/>
              <a:miter lim="800000"/>
            </a:ln>
          </p:spPr>
          <p:txBody>
            <a:bodyPr vert="horz" wrap="square" lIns="121920" tIns="60960" rIns="121920" bIns="60960" numCol="1" anchor="t" anchorCtr="0" compatLnSpc="1"/>
            <a:lstStyle/>
            <a:p>
              <a:endParaRPr lang="zh-CN" altLang="en-US" sz="3200">
                <a:solidFill>
                  <a:srgbClr val="000000"/>
                </a:solidFill>
              </a:endParaRPr>
            </a:p>
          </p:txBody>
        </p:sp>
        <p:sp>
          <p:nvSpPr>
            <p:cNvPr id="37" name="Rectangle 37"/>
            <p:cNvSpPr>
              <a:spLocks noChangeArrowheads="1"/>
            </p:cNvSpPr>
            <p:nvPr/>
          </p:nvSpPr>
          <p:spPr bwMode="auto">
            <a:xfrm>
              <a:off x="4667250" y="368300"/>
              <a:ext cx="203200" cy="50800"/>
            </a:xfrm>
            <a:prstGeom prst="rect">
              <a:avLst/>
            </a:prstGeom>
            <a:grpFill/>
            <a:ln w="9525">
              <a:noFill/>
              <a:miter lim="800000"/>
            </a:ln>
          </p:spPr>
          <p:txBody>
            <a:bodyPr vert="horz" wrap="square" lIns="121920" tIns="60960" rIns="121920" bIns="60960" numCol="1" anchor="t" anchorCtr="0" compatLnSpc="1"/>
            <a:lstStyle/>
            <a:p>
              <a:endParaRPr lang="zh-CN" altLang="en-US" sz="3200">
                <a:solidFill>
                  <a:srgbClr val="000000"/>
                </a:solidFill>
              </a:endParaRPr>
            </a:p>
          </p:txBody>
        </p:sp>
        <p:sp>
          <p:nvSpPr>
            <p:cNvPr id="38" name="Rectangle 38"/>
            <p:cNvSpPr>
              <a:spLocks noChangeArrowheads="1"/>
            </p:cNvSpPr>
            <p:nvPr/>
          </p:nvSpPr>
          <p:spPr bwMode="auto">
            <a:xfrm>
              <a:off x="4476750" y="460375"/>
              <a:ext cx="393700" cy="50800"/>
            </a:xfrm>
            <a:prstGeom prst="rect">
              <a:avLst/>
            </a:prstGeom>
            <a:grpFill/>
            <a:ln w="9525">
              <a:noFill/>
              <a:miter lim="800000"/>
            </a:ln>
          </p:spPr>
          <p:txBody>
            <a:bodyPr vert="horz" wrap="square" lIns="121920" tIns="60960" rIns="121920" bIns="60960" numCol="1" anchor="t" anchorCtr="0" compatLnSpc="1"/>
            <a:lstStyle/>
            <a:p>
              <a:endParaRPr lang="zh-CN" altLang="en-US" sz="3200">
                <a:solidFill>
                  <a:srgbClr val="000000"/>
                </a:solidFill>
              </a:endParaRPr>
            </a:p>
          </p:txBody>
        </p:sp>
      </p:grpSp>
      <p:sp>
        <p:nvSpPr>
          <p:cNvPr id="39" name="文本框 38"/>
          <p:cNvSpPr txBox="1"/>
          <p:nvPr/>
        </p:nvSpPr>
        <p:spPr>
          <a:xfrm>
            <a:off x="549162" y="5017596"/>
            <a:ext cx="2743039" cy="1200329"/>
          </a:xfrm>
          <a:prstGeom prst="rect">
            <a:avLst/>
          </a:prstGeom>
          <a:noFill/>
        </p:spPr>
        <p:txBody>
          <a:bodyPr wrap="square" rtlCol="0">
            <a:spAutoFit/>
          </a:bodyPr>
          <a:lstStyle/>
          <a:p>
            <a:pPr>
              <a:lnSpc>
                <a:spcPct val="150000"/>
              </a:lnSpc>
            </a:pPr>
            <a:r>
              <a:rPr lang="zh-CN" altLang="en-US" sz="1600" dirty="0">
                <a:solidFill>
                  <a:schemeClr val="tx1">
                    <a:lumMod val="75000"/>
                    <a:lumOff val="25000"/>
                  </a:schemeClr>
                </a:solidFill>
                <a:cs typeface="+mn-ea"/>
                <a:sym typeface="+mn-lt"/>
              </a:rPr>
              <a:t>请在这里添加相应的文字内容请在这里添加相应的文字内容</a:t>
            </a:r>
            <a:endParaRPr lang="zh-CN" altLang="en-US" sz="1600" dirty="0">
              <a:solidFill>
                <a:schemeClr val="tx1">
                  <a:lumMod val="75000"/>
                  <a:lumOff val="25000"/>
                </a:schemeClr>
              </a:solidFill>
              <a:cs typeface="+mn-ea"/>
              <a:sym typeface="+mn-lt"/>
            </a:endParaRPr>
          </a:p>
        </p:txBody>
      </p:sp>
      <p:sp>
        <p:nvSpPr>
          <p:cNvPr id="40" name="矩形 39"/>
          <p:cNvSpPr/>
          <p:nvPr/>
        </p:nvSpPr>
        <p:spPr>
          <a:xfrm>
            <a:off x="549162" y="4617486"/>
            <a:ext cx="2236510" cy="400110"/>
          </a:xfrm>
          <a:prstGeom prst="rect">
            <a:avLst/>
          </a:prstGeom>
        </p:spPr>
        <p:txBody>
          <a:bodyPr wrap="none">
            <a:spAutoFit/>
          </a:bodyPr>
          <a:lstStyle/>
          <a:p>
            <a:r>
              <a:rPr lang="zh-CN" altLang="en-US" sz="2000" b="1" dirty="0">
                <a:solidFill>
                  <a:schemeClr val="tx1">
                    <a:lumMod val="75000"/>
                    <a:lumOff val="25000"/>
                  </a:schemeClr>
                </a:solidFill>
                <a:cs typeface="+mn-ea"/>
                <a:sym typeface="+mn-lt"/>
              </a:rPr>
              <a:t>这里添加文字标题</a:t>
            </a:r>
            <a:endParaRPr lang="zh-CN" altLang="en-US" sz="2000" dirty="0">
              <a:solidFill>
                <a:schemeClr val="tx1">
                  <a:lumMod val="75000"/>
                  <a:lumOff val="25000"/>
                </a:schemeClr>
              </a:solidFill>
              <a:cs typeface="+mn-ea"/>
              <a:sym typeface="+mn-lt"/>
            </a:endParaRPr>
          </a:p>
        </p:txBody>
      </p:sp>
      <p:sp>
        <p:nvSpPr>
          <p:cNvPr id="41" name="文本框 40"/>
          <p:cNvSpPr txBox="1"/>
          <p:nvPr/>
        </p:nvSpPr>
        <p:spPr>
          <a:xfrm>
            <a:off x="4754110" y="5017596"/>
            <a:ext cx="2743039" cy="1200329"/>
          </a:xfrm>
          <a:prstGeom prst="rect">
            <a:avLst/>
          </a:prstGeom>
          <a:noFill/>
        </p:spPr>
        <p:txBody>
          <a:bodyPr wrap="square" rtlCol="0">
            <a:spAutoFit/>
          </a:bodyPr>
          <a:lstStyle/>
          <a:p>
            <a:pPr>
              <a:lnSpc>
                <a:spcPct val="150000"/>
              </a:lnSpc>
            </a:pPr>
            <a:r>
              <a:rPr lang="zh-CN" altLang="en-US" sz="1600" dirty="0">
                <a:solidFill>
                  <a:schemeClr val="tx1">
                    <a:lumMod val="75000"/>
                    <a:lumOff val="25000"/>
                  </a:schemeClr>
                </a:solidFill>
                <a:cs typeface="+mn-ea"/>
                <a:sym typeface="+mn-lt"/>
              </a:rPr>
              <a:t>请在这里添加相应的文字内容请在这里添加相应的文字内容</a:t>
            </a:r>
            <a:endParaRPr lang="zh-CN" altLang="en-US" sz="1600" dirty="0">
              <a:solidFill>
                <a:schemeClr val="tx1">
                  <a:lumMod val="75000"/>
                  <a:lumOff val="25000"/>
                </a:schemeClr>
              </a:solidFill>
              <a:cs typeface="+mn-ea"/>
              <a:sym typeface="+mn-lt"/>
            </a:endParaRPr>
          </a:p>
        </p:txBody>
      </p:sp>
      <p:sp>
        <p:nvSpPr>
          <p:cNvPr id="42" name="矩形 41"/>
          <p:cNvSpPr/>
          <p:nvPr/>
        </p:nvSpPr>
        <p:spPr>
          <a:xfrm>
            <a:off x="4754110" y="4617486"/>
            <a:ext cx="2236510" cy="400110"/>
          </a:xfrm>
          <a:prstGeom prst="rect">
            <a:avLst/>
          </a:prstGeom>
        </p:spPr>
        <p:txBody>
          <a:bodyPr wrap="none">
            <a:spAutoFit/>
          </a:bodyPr>
          <a:lstStyle/>
          <a:p>
            <a:r>
              <a:rPr lang="zh-CN" altLang="en-US" sz="2000" b="1" dirty="0">
                <a:solidFill>
                  <a:schemeClr val="tx1">
                    <a:lumMod val="75000"/>
                    <a:lumOff val="25000"/>
                  </a:schemeClr>
                </a:solidFill>
                <a:cs typeface="+mn-ea"/>
                <a:sym typeface="+mn-lt"/>
              </a:rPr>
              <a:t>这里添加文字标题</a:t>
            </a:r>
            <a:endParaRPr lang="zh-CN" altLang="en-US" sz="2000" dirty="0">
              <a:solidFill>
                <a:schemeClr val="tx1">
                  <a:lumMod val="75000"/>
                  <a:lumOff val="25000"/>
                </a:schemeClr>
              </a:solidFill>
              <a:cs typeface="+mn-ea"/>
              <a:sym typeface="+mn-lt"/>
            </a:endParaRPr>
          </a:p>
        </p:txBody>
      </p:sp>
      <p:sp>
        <p:nvSpPr>
          <p:cNvPr id="43" name="文本框 42"/>
          <p:cNvSpPr txBox="1"/>
          <p:nvPr/>
        </p:nvSpPr>
        <p:spPr>
          <a:xfrm>
            <a:off x="9099185" y="5017596"/>
            <a:ext cx="2743039" cy="1200329"/>
          </a:xfrm>
          <a:prstGeom prst="rect">
            <a:avLst/>
          </a:prstGeom>
          <a:noFill/>
        </p:spPr>
        <p:txBody>
          <a:bodyPr wrap="square" rtlCol="0">
            <a:spAutoFit/>
          </a:bodyPr>
          <a:lstStyle/>
          <a:p>
            <a:pPr>
              <a:lnSpc>
                <a:spcPct val="150000"/>
              </a:lnSpc>
            </a:pPr>
            <a:r>
              <a:rPr lang="zh-CN" altLang="en-US" sz="1600" dirty="0">
                <a:solidFill>
                  <a:schemeClr val="tx1">
                    <a:lumMod val="75000"/>
                    <a:lumOff val="25000"/>
                  </a:schemeClr>
                </a:solidFill>
                <a:cs typeface="+mn-ea"/>
                <a:sym typeface="+mn-lt"/>
              </a:rPr>
              <a:t>请在这里添加相应的文字内容请在这里添加相应的文字内容</a:t>
            </a:r>
            <a:endParaRPr lang="zh-CN" altLang="en-US" sz="1600" dirty="0">
              <a:solidFill>
                <a:schemeClr val="tx1">
                  <a:lumMod val="75000"/>
                  <a:lumOff val="25000"/>
                </a:schemeClr>
              </a:solidFill>
              <a:cs typeface="+mn-ea"/>
              <a:sym typeface="+mn-lt"/>
            </a:endParaRPr>
          </a:p>
        </p:txBody>
      </p:sp>
      <p:sp>
        <p:nvSpPr>
          <p:cNvPr id="44" name="矩形 43"/>
          <p:cNvSpPr/>
          <p:nvPr/>
        </p:nvSpPr>
        <p:spPr>
          <a:xfrm>
            <a:off x="9099185" y="4617486"/>
            <a:ext cx="2236510" cy="400110"/>
          </a:xfrm>
          <a:prstGeom prst="rect">
            <a:avLst/>
          </a:prstGeom>
        </p:spPr>
        <p:txBody>
          <a:bodyPr wrap="none">
            <a:spAutoFit/>
          </a:bodyPr>
          <a:lstStyle/>
          <a:p>
            <a:r>
              <a:rPr lang="zh-CN" altLang="en-US" sz="2000" b="1" dirty="0">
                <a:solidFill>
                  <a:schemeClr val="tx1">
                    <a:lumMod val="75000"/>
                    <a:lumOff val="25000"/>
                  </a:schemeClr>
                </a:solidFill>
                <a:cs typeface="+mn-ea"/>
                <a:sym typeface="+mn-lt"/>
              </a:rPr>
              <a:t>这里添加文字标题</a:t>
            </a:r>
            <a:endParaRPr lang="zh-CN" altLang="en-US" sz="2000" dirty="0">
              <a:solidFill>
                <a:schemeClr val="tx1">
                  <a:lumMod val="75000"/>
                  <a:lumOff val="25000"/>
                </a:schemeClr>
              </a:solidFill>
              <a:cs typeface="+mn-ea"/>
              <a:sym typeface="+mn-lt"/>
            </a:endParaRPr>
          </a:p>
        </p:txBody>
      </p:sp>
      <p:sp>
        <p:nvSpPr>
          <p:cNvPr id="45" name="文本框 44"/>
          <p:cNvSpPr txBox="1"/>
          <p:nvPr/>
        </p:nvSpPr>
        <p:spPr>
          <a:xfrm>
            <a:off x="6897253" y="1576852"/>
            <a:ext cx="2743039" cy="1200329"/>
          </a:xfrm>
          <a:prstGeom prst="rect">
            <a:avLst/>
          </a:prstGeom>
          <a:noFill/>
        </p:spPr>
        <p:txBody>
          <a:bodyPr wrap="square" rtlCol="0">
            <a:spAutoFit/>
          </a:bodyPr>
          <a:lstStyle/>
          <a:p>
            <a:pPr>
              <a:lnSpc>
                <a:spcPct val="150000"/>
              </a:lnSpc>
            </a:pPr>
            <a:r>
              <a:rPr lang="zh-CN" altLang="en-US" sz="1600" dirty="0">
                <a:solidFill>
                  <a:schemeClr val="tx1">
                    <a:lumMod val="75000"/>
                    <a:lumOff val="25000"/>
                  </a:schemeClr>
                </a:solidFill>
                <a:cs typeface="+mn-ea"/>
                <a:sym typeface="+mn-lt"/>
              </a:rPr>
              <a:t>请在这里添加相应的文字内容请在这里添加相应的文字内容</a:t>
            </a:r>
            <a:endParaRPr lang="zh-CN" altLang="en-US" sz="1600" dirty="0">
              <a:solidFill>
                <a:schemeClr val="tx1">
                  <a:lumMod val="75000"/>
                  <a:lumOff val="25000"/>
                </a:schemeClr>
              </a:solidFill>
              <a:cs typeface="+mn-ea"/>
              <a:sym typeface="+mn-lt"/>
            </a:endParaRPr>
          </a:p>
        </p:txBody>
      </p:sp>
      <p:sp>
        <p:nvSpPr>
          <p:cNvPr id="46" name="矩形 45"/>
          <p:cNvSpPr/>
          <p:nvPr/>
        </p:nvSpPr>
        <p:spPr>
          <a:xfrm>
            <a:off x="6897253" y="1176742"/>
            <a:ext cx="2236510" cy="400110"/>
          </a:xfrm>
          <a:prstGeom prst="rect">
            <a:avLst/>
          </a:prstGeom>
        </p:spPr>
        <p:txBody>
          <a:bodyPr wrap="none">
            <a:spAutoFit/>
          </a:bodyPr>
          <a:lstStyle/>
          <a:p>
            <a:r>
              <a:rPr lang="zh-CN" altLang="en-US" sz="2000" b="1" dirty="0">
                <a:solidFill>
                  <a:schemeClr val="tx1">
                    <a:lumMod val="75000"/>
                    <a:lumOff val="25000"/>
                  </a:schemeClr>
                </a:solidFill>
                <a:cs typeface="+mn-ea"/>
                <a:sym typeface="+mn-lt"/>
              </a:rPr>
              <a:t>这里添加文字标题</a:t>
            </a:r>
            <a:endParaRPr lang="zh-CN" altLang="en-US" sz="2000" dirty="0">
              <a:solidFill>
                <a:schemeClr val="tx1">
                  <a:lumMod val="75000"/>
                  <a:lumOff val="25000"/>
                </a:schemeClr>
              </a:solidFill>
              <a:cs typeface="+mn-ea"/>
              <a:sym typeface="+mn-lt"/>
            </a:endParaRPr>
          </a:p>
        </p:txBody>
      </p:sp>
      <p:sp>
        <p:nvSpPr>
          <p:cNvPr id="47" name="文本框 46"/>
          <p:cNvSpPr txBox="1"/>
          <p:nvPr/>
        </p:nvSpPr>
        <p:spPr>
          <a:xfrm>
            <a:off x="2752462" y="1576852"/>
            <a:ext cx="2743039" cy="1200329"/>
          </a:xfrm>
          <a:prstGeom prst="rect">
            <a:avLst/>
          </a:prstGeom>
          <a:noFill/>
        </p:spPr>
        <p:txBody>
          <a:bodyPr wrap="square" rtlCol="0">
            <a:spAutoFit/>
          </a:bodyPr>
          <a:lstStyle/>
          <a:p>
            <a:pPr>
              <a:lnSpc>
                <a:spcPct val="150000"/>
              </a:lnSpc>
            </a:pPr>
            <a:r>
              <a:rPr lang="zh-CN" altLang="en-US" sz="1600" dirty="0">
                <a:solidFill>
                  <a:schemeClr val="tx1">
                    <a:lumMod val="75000"/>
                    <a:lumOff val="25000"/>
                  </a:schemeClr>
                </a:solidFill>
                <a:cs typeface="+mn-ea"/>
                <a:sym typeface="+mn-lt"/>
              </a:rPr>
              <a:t>请在这里添加相应的文字内容请在这里添加相应的文字内容</a:t>
            </a:r>
            <a:endParaRPr lang="zh-CN" altLang="en-US" sz="1600" dirty="0">
              <a:solidFill>
                <a:schemeClr val="tx1">
                  <a:lumMod val="75000"/>
                  <a:lumOff val="25000"/>
                </a:schemeClr>
              </a:solidFill>
              <a:cs typeface="+mn-ea"/>
              <a:sym typeface="+mn-lt"/>
            </a:endParaRPr>
          </a:p>
        </p:txBody>
      </p:sp>
      <p:sp>
        <p:nvSpPr>
          <p:cNvPr id="48" name="矩形 47"/>
          <p:cNvSpPr/>
          <p:nvPr/>
        </p:nvSpPr>
        <p:spPr>
          <a:xfrm>
            <a:off x="2752462" y="1176742"/>
            <a:ext cx="2236510" cy="400110"/>
          </a:xfrm>
          <a:prstGeom prst="rect">
            <a:avLst/>
          </a:prstGeom>
        </p:spPr>
        <p:txBody>
          <a:bodyPr wrap="none">
            <a:spAutoFit/>
          </a:bodyPr>
          <a:lstStyle/>
          <a:p>
            <a:r>
              <a:rPr lang="zh-CN" altLang="en-US" sz="2000" b="1" dirty="0">
                <a:solidFill>
                  <a:schemeClr val="tx1">
                    <a:lumMod val="75000"/>
                    <a:lumOff val="25000"/>
                  </a:schemeClr>
                </a:solidFill>
                <a:cs typeface="+mn-ea"/>
                <a:sym typeface="+mn-lt"/>
              </a:rPr>
              <a:t>这里添加文字标题</a:t>
            </a:r>
            <a:endParaRPr lang="zh-CN" altLang="en-US" sz="2000" dirty="0">
              <a:solidFill>
                <a:schemeClr val="tx1">
                  <a:lumMod val="75000"/>
                  <a:lumOff val="25000"/>
                </a:schemeClr>
              </a:solidFill>
              <a:cs typeface="+mn-ea"/>
              <a:sym typeface="+mn-lt"/>
            </a:endParaRPr>
          </a:p>
        </p:txBody>
      </p:sp>
      <p:grpSp>
        <p:nvGrpSpPr>
          <p:cNvPr id="49" name="组合 48"/>
          <p:cNvGrpSpPr/>
          <p:nvPr/>
        </p:nvGrpSpPr>
        <p:grpSpPr>
          <a:xfrm>
            <a:off x="123825" y="110358"/>
            <a:ext cx="593817" cy="593817"/>
            <a:chOff x="1131485" y="2234042"/>
            <a:chExt cx="1607262" cy="1607262"/>
          </a:xfrm>
        </p:grpSpPr>
        <p:sp>
          <p:nvSpPr>
            <p:cNvPr id="50" name="椭圆 49"/>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51" name="椭圆 50"/>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52" name="KSO_Shape"/>
            <p:cNvSpPr/>
            <p:nvPr/>
          </p:nvSpPr>
          <p:spPr bwMode="auto">
            <a:xfrm>
              <a:off x="1480150" y="2597150"/>
              <a:ext cx="909932" cy="881046"/>
            </a:xfrm>
            <a:custGeom>
              <a:avLst/>
              <a:gdLst>
                <a:gd name="T0" fmla="*/ 1660229 w 8965002"/>
                <a:gd name="T1" fmla="*/ 723707 h 8673857"/>
                <a:gd name="T2" fmla="*/ 1707743 w 8965002"/>
                <a:gd name="T3" fmla="*/ 723707 h 8673857"/>
                <a:gd name="T4" fmla="*/ 1786179 w 8965002"/>
                <a:gd name="T5" fmla="*/ 872262 h 8673857"/>
                <a:gd name="T6" fmla="*/ 1398524 w 8965002"/>
                <a:gd name="T7" fmla="*/ 1455923 h 8673857"/>
                <a:gd name="T8" fmla="*/ 1307266 w 8965002"/>
                <a:gd name="T9" fmla="*/ 1501168 h 8673857"/>
                <a:gd name="T10" fmla="*/ 1079500 w 8965002"/>
                <a:gd name="T11" fmla="*/ 1501168 h 8673857"/>
                <a:gd name="T12" fmla="*/ 1079500 w 8965002"/>
                <a:gd name="T13" fmla="*/ 1685165 h 8673857"/>
                <a:gd name="T14" fmla="*/ 1049332 w 8965002"/>
                <a:gd name="T15" fmla="*/ 1734934 h 8673857"/>
                <a:gd name="T16" fmla="*/ 1021427 w 8965002"/>
                <a:gd name="T17" fmla="*/ 1741721 h 8673857"/>
                <a:gd name="T18" fmla="*/ 985980 w 8965002"/>
                <a:gd name="T19" fmla="*/ 1731164 h 8673857"/>
                <a:gd name="T20" fmla="*/ 808744 w 8965002"/>
                <a:gd name="T21" fmla="*/ 1611265 h 8673857"/>
                <a:gd name="T22" fmla="*/ 635280 w 8965002"/>
                <a:gd name="T23" fmla="*/ 1731164 h 8673857"/>
                <a:gd name="T24" fmla="*/ 571927 w 8965002"/>
                <a:gd name="T25" fmla="*/ 1734934 h 8673857"/>
                <a:gd name="T26" fmla="*/ 539497 w 8965002"/>
                <a:gd name="T27" fmla="*/ 1685165 h 8673857"/>
                <a:gd name="T28" fmla="*/ 539497 w 8965002"/>
                <a:gd name="T29" fmla="*/ 1225173 h 8673857"/>
                <a:gd name="T30" fmla="*/ 636788 w 8965002"/>
                <a:gd name="T31" fmla="*/ 1030619 h 8673857"/>
                <a:gd name="T32" fmla="*/ 667710 w 8965002"/>
                <a:gd name="T33" fmla="*/ 1022324 h 8673857"/>
                <a:gd name="T34" fmla="*/ 1142852 w 8965002"/>
                <a:gd name="T35" fmla="*/ 1022324 h 8673857"/>
                <a:gd name="T36" fmla="*/ 1077992 w 8965002"/>
                <a:gd name="T37" fmla="*/ 1261369 h 8673857"/>
                <a:gd name="T38" fmla="*/ 1250702 w 8965002"/>
                <a:gd name="T39" fmla="*/ 1261369 h 8673857"/>
                <a:gd name="T40" fmla="*/ 1660229 w 8965002"/>
                <a:gd name="T41" fmla="*/ 723707 h 8673857"/>
                <a:gd name="T42" fmla="*/ 1227016 w 8965002"/>
                <a:gd name="T43" fmla="*/ 26 h 8673857"/>
                <a:gd name="T44" fmla="*/ 1646524 w 8965002"/>
                <a:gd name="T45" fmla="*/ 27634 h 8673857"/>
                <a:gd name="T46" fmla="*/ 1722691 w 8965002"/>
                <a:gd name="T47" fmla="*/ 177681 h 8673857"/>
                <a:gd name="T48" fmla="*/ 1246833 w 8965002"/>
                <a:gd name="T49" fmla="*/ 798230 h 8673857"/>
                <a:gd name="T50" fmla="*/ 1160861 w 8965002"/>
                <a:gd name="T51" fmla="*/ 838946 h 8673857"/>
                <a:gd name="T52" fmla="*/ 443680 w 8965002"/>
                <a:gd name="T53" fmla="*/ 838946 h 8673857"/>
                <a:gd name="T54" fmla="*/ 231014 w 8965002"/>
                <a:gd name="T55" fmla="*/ 1099833 h 8673857"/>
                <a:gd name="T56" fmla="*/ 361479 w 8965002"/>
                <a:gd name="T57" fmla="*/ 1249880 h 8673857"/>
                <a:gd name="T58" fmla="*/ 418794 w 8965002"/>
                <a:gd name="T59" fmla="*/ 1261190 h 8673857"/>
                <a:gd name="T60" fmla="*/ 418794 w 8965002"/>
                <a:gd name="T61" fmla="*/ 1500965 h 8673857"/>
                <a:gd name="T62" fmla="*/ 10807 w 8965002"/>
                <a:gd name="T63" fmla="*/ 1148843 h 8673857"/>
                <a:gd name="T64" fmla="*/ 13069 w 8965002"/>
                <a:gd name="T65" fmla="*/ 949785 h 8673857"/>
                <a:gd name="T66" fmla="*/ 545488 w 8965002"/>
                <a:gd name="T67" fmla="*/ 134703 h 8673857"/>
                <a:gd name="T68" fmla="*/ 706119 w 8965002"/>
                <a:gd name="T69" fmla="*/ 45730 h 8673857"/>
                <a:gd name="T70" fmla="*/ 1227016 w 8965002"/>
                <a:gd name="T71" fmla="*/ 26 h 86738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bg1"/>
                </a:solidFill>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4406900" y="2481952"/>
            <a:ext cx="7785100" cy="2131959"/>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5822645" y="2444829"/>
            <a:ext cx="5708293" cy="923330"/>
          </a:xfrm>
          <a:prstGeom prst="rect">
            <a:avLst/>
          </a:prstGeom>
          <a:noFill/>
        </p:spPr>
        <p:txBody>
          <a:bodyPr wrap="square" rtlCol="0">
            <a:spAutoFit/>
          </a:bodyPr>
          <a:lstStyle/>
          <a:p>
            <a:pPr>
              <a:lnSpc>
                <a:spcPct val="150000"/>
              </a:lnSpc>
            </a:pPr>
            <a:r>
              <a:rPr lang="zh-CN" altLang="en-US" sz="3600" b="1" dirty="0">
                <a:solidFill>
                  <a:schemeClr val="bg1"/>
                </a:solidFill>
              </a:rPr>
              <a:t>添加论文内容第三部分标题</a:t>
            </a:r>
            <a:endParaRPr lang="zh-CN" altLang="en-US" sz="3600" b="1" dirty="0">
              <a:solidFill>
                <a:schemeClr val="bg1"/>
              </a:solidFill>
            </a:endParaRPr>
          </a:p>
        </p:txBody>
      </p:sp>
      <p:sp>
        <p:nvSpPr>
          <p:cNvPr id="3" name="文本框 2"/>
          <p:cNvSpPr txBox="1"/>
          <p:nvPr/>
        </p:nvSpPr>
        <p:spPr>
          <a:xfrm>
            <a:off x="5822645" y="3241379"/>
            <a:ext cx="5708293" cy="1338828"/>
          </a:xfrm>
          <a:prstGeom prst="rect">
            <a:avLst/>
          </a:prstGeom>
          <a:noFill/>
        </p:spPr>
        <p:txBody>
          <a:bodyPr wrap="square" rtlCol="0">
            <a:spAutoFit/>
          </a:bodyPr>
          <a:lstStyle/>
          <a:p>
            <a:pPr>
              <a:lnSpc>
                <a:spcPct val="150000"/>
              </a:lnSpc>
            </a:pPr>
            <a:r>
              <a:rPr lang="zh-CN" altLang="en-US" dirty="0">
                <a:solidFill>
                  <a:schemeClr val="bg1"/>
                </a:solidFill>
              </a:rPr>
              <a:t>培养学生综合运用、巩固与扩展所学的基础理论和专业知识，培养学生独立分析、解决实际问题能力、培养学生处理数据和信息的能力。</a:t>
            </a:r>
            <a:endParaRPr lang="zh-CN" altLang="en-US" dirty="0">
              <a:solidFill>
                <a:schemeClr val="bg1"/>
              </a:solidFill>
            </a:endParaRPr>
          </a:p>
        </p:txBody>
      </p:sp>
      <p:grpSp>
        <p:nvGrpSpPr>
          <p:cNvPr id="4" name="组合 3"/>
          <p:cNvGrpSpPr/>
          <p:nvPr/>
        </p:nvGrpSpPr>
        <p:grpSpPr>
          <a:xfrm>
            <a:off x="3373490" y="2481952"/>
            <a:ext cx="2131960" cy="2131960"/>
            <a:chOff x="1131485" y="2234042"/>
            <a:chExt cx="1607262" cy="1607262"/>
          </a:xfrm>
        </p:grpSpPr>
        <p:sp>
          <p:nvSpPr>
            <p:cNvPr id="5" name="椭圆 4"/>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6" name="椭圆 5"/>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7" name="KSO_Shape"/>
            <p:cNvSpPr/>
            <p:nvPr/>
          </p:nvSpPr>
          <p:spPr bwMode="auto">
            <a:xfrm>
              <a:off x="1480150" y="2597150"/>
              <a:ext cx="909932" cy="881046"/>
            </a:xfrm>
            <a:custGeom>
              <a:avLst/>
              <a:gdLst>
                <a:gd name="T0" fmla="*/ 1660229 w 8965002"/>
                <a:gd name="T1" fmla="*/ 723707 h 8673857"/>
                <a:gd name="T2" fmla="*/ 1707743 w 8965002"/>
                <a:gd name="T3" fmla="*/ 723707 h 8673857"/>
                <a:gd name="T4" fmla="*/ 1786179 w 8965002"/>
                <a:gd name="T5" fmla="*/ 872262 h 8673857"/>
                <a:gd name="T6" fmla="*/ 1398524 w 8965002"/>
                <a:gd name="T7" fmla="*/ 1455923 h 8673857"/>
                <a:gd name="T8" fmla="*/ 1307266 w 8965002"/>
                <a:gd name="T9" fmla="*/ 1501168 h 8673857"/>
                <a:gd name="T10" fmla="*/ 1079500 w 8965002"/>
                <a:gd name="T11" fmla="*/ 1501168 h 8673857"/>
                <a:gd name="T12" fmla="*/ 1079500 w 8965002"/>
                <a:gd name="T13" fmla="*/ 1685165 h 8673857"/>
                <a:gd name="T14" fmla="*/ 1049332 w 8965002"/>
                <a:gd name="T15" fmla="*/ 1734934 h 8673857"/>
                <a:gd name="T16" fmla="*/ 1021427 w 8965002"/>
                <a:gd name="T17" fmla="*/ 1741721 h 8673857"/>
                <a:gd name="T18" fmla="*/ 985980 w 8965002"/>
                <a:gd name="T19" fmla="*/ 1731164 h 8673857"/>
                <a:gd name="T20" fmla="*/ 808744 w 8965002"/>
                <a:gd name="T21" fmla="*/ 1611265 h 8673857"/>
                <a:gd name="T22" fmla="*/ 635280 w 8965002"/>
                <a:gd name="T23" fmla="*/ 1731164 h 8673857"/>
                <a:gd name="T24" fmla="*/ 571927 w 8965002"/>
                <a:gd name="T25" fmla="*/ 1734934 h 8673857"/>
                <a:gd name="T26" fmla="*/ 539497 w 8965002"/>
                <a:gd name="T27" fmla="*/ 1685165 h 8673857"/>
                <a:gd name="T28" fmla="*/ 539497 w 8965002"/>
                <a:gd name="T29" fmla="*/ 1225173 h 8673857"/>
                <a:gd name="T30" fmla="*/ 636788 w 8965002"/>
                <a:gd name="T31" fmla="*/ 1030619 h 8673857"/>
                <a:gd name="T32" fmla="*/ 667710 w 8965002"/>
                <a:gd name="T33" fmla="*/ 1022324 h 8673857"/>
                <a:gd name="T34" fmla="*/ 1142852 w 8965002"/>
                <a:gd name="T35" fmla="*/ 1022324 h 8673857"/>
                <a:gd name="T36" fmla="*/ 1077992 w 8965002"/>
                <a:gd name="T37" fmla="*/ 1261369 h 8673857"/>
                <a:gd name="T38" fmla="*/ 1250702 w 8965002"/>
                <a:gd name="T39" fmla="*/ 1261369 h 8673857"/>
                <a:gd name="T40" fmla="*/ 1660229 w 8965002"/>
                <a:gd name="T41" fmla="*/ 723707 h 8673857"/>
                <a:gd name="T42" fmla="*/ 1227016 w 8965002"/>
                <a:gd name="T43" fmla="*/ 26 h 8673857"/>
                <a:gd name="T44" fmla="*/ 1646524 w 8965002"/>
                <a:gd name="T45" fmla="*/ 27634 h 8673857"/>
                <a:gd name="T46" fmla="*/ 1722691 w 8965002"/>
                <a:gd name="T47" fmla="*/ 177681 h 8673857"/>
                <a:gd name="T48" fmla="*/ 1246833 w 8965002"/>
                <a:gd name="T49" fmla="*/ 798230 h 8673857"/>
                <a:gd name="T50" fmla="*/ 1160861 w 8965002"/>
                <a:gd name="T51" fmla="*/ 838946 h 8673857"/>
                <a:gd name="T52" fmla="*/ 443680 w 8965002"/>
                <a:gd name="T53" fmla="*/ 838946 h 8673857"/>
                <a:gd name="T54" fmla="*/ 231014 w 8965002"/>
                <a:gd name="T55" fmla="*/ 1099833 h 8673857"/>
                <a:gd name="T56" fmla="*/ 361479 w 8965002"/>
                <a:gd name="T57" fmla="*/ 1249880 h 8673857"/>
                <a:gd name="T58" fmla="*/ 418794 w 8965002"/>
                <a:gd name="T59" fmla="*/ 1261190 h 8673857"/>
                <a:gd name="T60" fmla="*/ 418794 w 8965002"/>
                <a:gd name="T61" fmla="*/ 1500965 h 8673857"/>
                <a:gd name="T62" fmla="*/ 10807 w 8965002"/>
                <a:gd name="T63" fmla="*/ 1148843 h 8673857"/>
                <a:gd name="T64" fmla="*/ 13069 w 8965002"/>
                <a:gd name="T65" fmla="*/ 949785 h 8673857"/>
                <a:gd name="T66" fmla="*/ 545488 w 8965002"/>
                <a:gd name="T67" fmla="*/ 134703 h 8673857"/>
                <a:gd name="T68" fmla="*/ 706119 w 8965002"/>
                <a:gd name="T69" fmla="*/ 45730 h 8673857"/>
                <a:gd name="T70" fmla="*/ 1227016 w 8965002"/>
                <a:gd name="T71" fmla="*/ 26 h 86738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bg1"/>
                </a:solidFill>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805990" y="-134709"/>
            <a:ext cx="5708293" cy="923330"/>
          </a:xfrm>
          <a:prstGeom prst="rect">
            <a:avLst/>
          </a:prstGeom>
          <a:noFill/>
        </p:spPr>
        <p:txBody>
          <a:bodyPr wrap="square" rtlCol="0">
            <a:spAutoFit/>
          </a:bodyPr>
          <a:lstStyle/>
          <a:p>
            <a:pPr>
              <a:lnSpc>
                <a:spcPct val="150000"/>
              </a:lnSpc>
            </a:pPr>
            <a:r>
              <a:rPr lang="zh-CN" altLang="en-US" sz="3600" b="1" dirty="0">
                <a:solidFill>
                  <a:schemeClr val="bg1"/>
                </a:solidFill>
              </a:rPr>
              <a:t>添加论文内容第三部分标题</a:t>
            </a:r>
            <a:endParaRPr lang="zh-CN" altLang="en-US" sz="3600" b="1" dirty="0">
              <a:solidFill>
                <a:schemeClr val="bg1"/>
              </a:solidFill>
            </a:endParaRPr>
          </a:p>
        </p:txBody>
      </p:sp>
      <p:sp>
        <p:nvSpPr>
          <p:cNvPr id="8" name="矩形 7"/>
          <p:cNvSpPr/>
          <p:nvPr/>
        </p:nvSpPr>
        <p:spPr>
          <a:xfrm>
            <a:off x="1573665" y="1412988"/>
            <a:ext cx="1814513" cy="2590800"/>
          </a:xfrm>
          <a:prstGeom prst="rect">
            <a:avLst/>
          </a:prstGeom>
          <a:solidFill>
            <a:schemeClr val="accent1"/>
          </a:solidFill>
          <a:ln w="12700">
            <a:noFill/>
            <a:miter/>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endParaRPr lang="zh-CN" altLang="zh-CN" sz="1800" dirty="0">
              <a:solidFill>
                <a:srgbClr val="A1BD70"/>
              </a:solidFill>
              <a:cs typeface="+mn-ea"/>
              <a:sym typeface="+mn-lt"/>
            </a:endParaRPr>
          </a:p>
        </p:txBody>
      </p:sp>
      <p:sp>
        <p:nvSpPr>
          <p:cNvPr id="9" name="矩形 8"/>
          <p:cNvSpPr/>
          <p:nvPr/>
        </p:nvSpPr>
        <p:spPr>
          <a:xfrm>
            <a:off x="3961265" y="1412988"/>
            <a:ext cx="1814513" cy="2590800"/>
          </a:xfrm>
          <a:prstGeom prst="rect">
            <a:avLst/>
          </a:prstGeom>
          <a:solidFill>
            <a:schemeClr val="accent2"/>
          </a:solidFill>
          <a:ln w="12700">
            <a:noFill/>
            <a:miter/>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endParaRPr lang="zh-CN" altLang="zh-CN" sz="1800" dirty="0">
              <a:solidFill>
                <a:srgbClr val="FFFFFF"/>
              </a:solidFill>
              <a:cs typeface="+mn-ea"/>
              <a:sym typeface="+mn-lt"/>
            </a:endParaRPr>
          </a:p>
        </p:txBody>
      </p:sp>
      <p:sp>
        <p:nvSpPr>
          <p:cNvPr id="10" name="矩形 9"/>
          <p:cNvSpPr/>
          <p:nvPr/>
        </p:nvSpPr>
        <p:spPr>
          <a:xfrm>
            <a:off x="6374265" y="1412988"/>
            <a:ext cx="1816100" cy="2590800"/>
          </a:xfrm>
          <a:prstGeom prst="rect">
            <a:avLst/>
          </a:prstGeom>
          <a:solidFill>
            <a:schemeClr val="accent3"/>
          </a:solidFill>
          <a:ln w="12700">
            <a:noFill/>
            <a:miter/>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endParaRPr lang="zh-CN" altLang="zh-CN" sz="1800" dirty="0">
              <a:solidFill>
                <a:srgbClr val="FFFFFF"/>
              </a:solidFill>
              <a:cs typeface="+mn-ea"/>
              <a:sym typeface="+mn-lt"/>
            </a:endParaRPr>
          </a:p>
        </p:txBody>
      </p:sp>
      <p:sp>
        <p:nvSpPr>
          <p:cNvPr id="11" name="矩形 10"/>
          <p:cNvSpPr/>
          <p:nvPr/>
        </p:nvSpPr>
        <p:spPr>
          <a:xfrm>
            <a:off x="8788853" y="1412988"/>
            <a:ext cx="1814512" cy="2590800"/>
          </a:xfrm>
          <a:prstGeom prst="rect">
            <a:avLst/>
          </a:prstGeom>
          <a:solidFill>
            <a:schemeClr val="accent4"/>
          </a:solidFill>
          <a:ln w="12700">
            <a:noFill/>
            <a:miter/>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algn="ctr" eaLnBrk="1" hangingPunct="1">
              <a:spcBef>
                <a:spcPct val="0"/>
              </a:spcBef>
              <a:buNone/>
            </a:pPr>
            <a:endParaRPr lang="zh-CN" altLang="zh-CN" sz="1800" dirty="0">
              <a:solidFill>
                <a:srgbClr val="FFFFFF"/>
              </a:solidFill>
              <a:cs typeface="+mn-ea"/>
              <a:sym typeface="+mn-lt"/>
            </a:endParaRPr>
          </a:p>
        </p:txBody>
      </p:sp>
      <p:sp>
        <p:nvSpPr>
          <p:cNvPr id="12" name="任意多边形 11"/>
          <p:cNvSpPr/>
          <p:nvPr/>
        </p:nvSpPr>
        <p:spPr>
          <a:xfrm>
            <a:off x="6763203" y="3540238"/>
            <a:ext cx="925512" cy="925513"/>
          </a:xfrm>
          <a:custGeom>
            <a:avLst/>
            <a:gdLst>
              <a:gd name="txL" fmla="*/ 0 w 925404"/>
              <a:gd name="txT" fmla="*/ 0 h 925404"/>
              <a:gd name="txR" fmla="*/ 925404 w 925404"/>
              <a:gd name="txB" fmla="*/ 925404 h 925404"/>
            </a:gdLst>
            <a:ahLst/>
            <a:cxnLst>
              <a:cxn ang="0">
                <a:pos x="462810" y="0"/>
              </a:cxn>
              <a:cxn ang="0">
                <a:pos x="925620" y="462812"/>
              </a:cxn>
              <a:cxn ang="0">
                <a:pos x="462810" y="925622"/>
              </a:cxn>
              <a:cxn ang="0">
                <a:pos x="0" y="462812"/>
              </a:cxn>
              <a:cxn ang="0">
                <a:pos x="462810" y="0"/>
              </a:cxn>
            </a:cxnLst>
            <a:rect l="txL" t="txT" r="txR" b="txB"/>
            <a:pathLst>
              <a:path w="925404" h="925404">
                <a:moveTo>
                  <a:pt x="462702" y="0"/>
                </a:moveTo>
                <a:cubicBezTo>
                  <a:pt x="718245" y="0"/>
                  <a:pt x="925404" y="207159"/>
                  <a:pt x="925404" y="462702"/>
                </a:cubicBezTo>
                <a:cubicBezTo>
                  <a:pt x="925404" y="718245"/>
                  <a:pt x="718245" y="925404"/>
                  <a:pt x="462702" y="925404"/>
                </a:cubicBezTo>
                <a:cubicBezTo>
                  <a:pt x="207159" y="925404"/>
                  <a:pt x="0" y="718245"/>
                  <a:pt x="0" y="462702"/>
                </a:cubicBezTo>
                <a:cubicBezTo>
                  <a:pt x="0" y="207159"/>
                  <a:pt x="207159" y="0"/>
                  <a:pt x="462702" y="0"/>
                </a:cubicBezTo>
                <a:close/>
              </a:path>
            </a:pathLst>
          </a:custGeom>
          <a:solidFill>
            <a:schemeClr val="accent3"/>
          </a:solidFill>
          <a:ln w="69850" cap="flat" cmpd="sng">
            <a:solidFill>
              <a:schemeClr val="bg1"/>
            </a:solidFill>
            <a:prstDash val="solid"/>
            <a:bevel/>
            <a:headEnd type="none" w="med" len="med"/>
            <a:tailEnd type="none" w="med" len="me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cs typeface="+mn-ea"/>
              <a:sym typeface="+mn-lt"/>
            </a:endParaRPr>
          </a:p>
        </p:txBody>
      </p:sp>
      <p:sp>
        <p:nvSpPr>
          <p:cNvPr id="13" name="任意多边形 12"/>
          <p:cNvSpPr/>
          <p:nvPr/>
        </p:nvSpPr>
        <p:spPr>
          <a:xfrm>
            <a:off x="2018165" y="3540238"/>
            <a:ext cx="925513" cy="925513"/>
          </a:xfrm>
          <a:custGeom>
            <a:avLst/>
            <a:gdLst>
              <a:gd name="txL" fmla="*/ 0 w 925404"/>
              <a:gd name="txT" fmla="*/ 0 h 925404"/>
              <a:gd name="txR" fmla="*/ 925404 w 925404"/>
              <a:gd name="txB" fmla="*/ 925404 h 925404"/>
            </a:gdLst>
            <a:ahLst/>
            <a:cxnLst>
              <a:cxn ang="0">
                <a:pos x="462812" y="0"/>
              </a:cxn>
              <a:cxn ang="0">
                <a:pos x="925622" y="462812"/>
              </a:cxn>
              <a:cxn ang="0">
                <a:pos x="462812" y="925622"/>
              </a:cxn>
              <a:cxn ang="0">
                <a:pos x="0" y="462812"/>
              </a:cxn>
              <a:cxn ang="0">
                <a:pos x="462812" y="0"/>
              </a:cxn>
            </a:cxnLst>
            <a:rect l="txL" t="txT" r="txR" b="txB"/>
            <a:pathLst>
              <a:path w="925404" h="925404">
                <a:moveTo>
                  <a:pt x="462702" y="0"/>
                </a:moveTo>
                <a:cubicBezTo>
                  <a:pt x="718245" y="0"/>
                  <a:pt x="925404" y="207159"/>
                  <a:pt x="925404" y="462702"/>
                </a:cubicBezTo>
                <a:cubicBezTo>
                  <a:pt x="925404" y="718245"/>
                  <a:pt x="718245" y="925404"/>
                  <a:pt x="462702" y="925404"/>
                </a:cubicBezTo>
                <a:cubicBezTo>
                  <a:pt x="207159" y="925404"/>
                  <a:pt x="0" y="718245"/>
                  <a:pt x="0" y="462702"/>
                </a:cubicBezTo>
                <a:cubicBezTo>
                  <a:pt x="0" y="207159"/>
                  <a:pt x="207159" y="0"/>
                  <a:pt x="462702" y="0"/>
                </a:cubicBezTo>
                <a:close/>
              </a:path>
            </a:pathLst>
          </a:custGeom>
          <a:solidFill>
            <a:schemeClr val="accent1"/>
          </a:solidFill>
          <a:ln w="69850" cap="flat" cmpd="sng">
            <a:solidFill>
              <a:schemeClr val="bg1"/>
            </a:solidFill>
            <a:prstDash val="solid"/>
            <a:bevel/>
            <a:headEnd type="none" w="med" len="med"/>
            <a:tailEnd type="none" w="med" len="me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cs typeface="+mn-ea"/>
              <a:sym typeface="+mn-lt"/>
            </a:endParaRPr>
          </a:p>
        </p:txBody>
      </p:sp>
      <p:sp>
        <p:nvSpPr>
          <p:cNvPr id="14" name="任意多边形 13"/>
          <p:cNvSpPr/>
          <p:nvPr/>
        </p:nvSpPr>
        <p:spPr>
          <a:xfrm>
            <a:off x="9209540" y="3540238"/>
            <a:ext cx="923925" cy="925513"/>
          </a:xfrm>
          <a:custGeom>
            <a:avLst/>
            <a:gdLst>
              <a:gd name="txL" fmla="*/ 0 w 925404"/>
              <a:gd name="txT" fmla="*/ 0 h 925404"/>
              <a:gd name="txR" fmla="*/ 925404 w 925404"/>
              <a:gd name="txB" fmla="*/ 925404 h 925404"/>
            </a:gdLst>
            <a:ahLst/>
            <a:cxnLst>
              <a:cxn ang="0">
                <a:pos x="461225" y="0"/>
              </a:cxn>
              <a:cxn ang="0">
                <a:pos x="922448" y="462812"/>
              </a:cxn>
              <a:cxn ang="0">
                <a:pos x="461225" y="925622"/>
              </a:cxn>
              <a:cxn ang="0">
                <a:pos x="0" y="462812"/>
              </a:cxn>
              <a:cxn ang="0">
                <a:pos x="461225" y="0"/>
              </a:cxn>
            </a:cxnLst>
            <a:rect l="txL" t="txT" r="txR" b="txB"/>
            <a:pathLst>
              <a:path w="925404" h="925404">
                <a:moveTo>
                  <a:pt x="462702" y="0"/>
                </a:moveTo>
                <a:cubicBezTo>
                  <a:pt x="718245" y="0"/>
                  <a:pt x="925404" y="207159"/>
                  <a:pt x="925404" y="462702"/>
                </a:cubicBezTo>
                <a:cubicBezTo>
                  <a:pt x="925404" y="718245"/>
                  <a:pt x="718245" y="925404"/>
                  <a:pt x="462702" y="925404"/>
                </a:cubicBezTo>
                <a:cubicBezTo>
                  <a:pt x="207159" y="925404"/>
                  <a:pt x="0" y="718245"/>
                  <a:pt x="0" y="462702"/>
                </a:cubicBezTo>
                <a:cubicBezTo>
                  <a:pt x="0" y="207159"/>
                  <a:pt x="207159" y="0"/>
                  <a:pt x="462702" y="0"/>
                </a:cubicBezTo>
                <a:close/>
              </a:path>
            </a:pathLst>
          </a:custGeom>
          <a:solidFill>
            <a:schemeClr val="accent4"/>
          </a:solidFill>
          <a:ln w="69850" cap="flat" cmpd="sng">
            <a:solidFill>
              <a:schemeClr val="bg1"/>
            </a:solidFill>
            <a:prstDash val="solid"/>
            <a:bevel/>
            <a:headEnd type="none" w="med" len="med"/>
            <a:tailEnd type="none" w="med" len="me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cs typeface="+mn-ea"/>
              <a:sym typeface="+mn-lt"/>
            </a:endParaRPr>
          </a:p>
        </p:txBody>
      </p:sp>
      <p:sp>
        <p:nvSpPr>
          <p:cNvPr id="15" name="任意多边形 14"/>
          <p:cNvSpPr/>
          <p:nvPr/>
        </p:nvSpPr>
        <p:spPr>
          <a:xfrm>
            <a:off x="4405765" y="3540238"/>
            <a:ext cx="925513" cy="925513"/>
          </a:xfrm>
          <a:custGeom>
            <a:avLst/>
            <a:gdLst>
              <a:gd name="txL" fmla="*/ 0 w 925404"/>
              <a:gd name="txT" fmla="*/ 0 h 925404"/>
              <a:gd name="txR" fmla="*/ 925404 w 925404"/>
              <a:gd name="txB" fmla="*/ 925404 h 925404"/>
            </a:gdLst>
            <a:ahLst/>
            <a:cxnLst>
              <a:cxn ang="0">
                <a:pos x="462812" y="0"/>
              </a:cxn>
              <a:cxn ang="0">
                <a:pos x="925622" y="462812"/>
              </a:cxn>
              <a:cxn ang="0">
                <a:pos x="462812" y="925622"/>
              </a:cxn>
              <a:cxn ang="0">
                <a:pos x="0" y="462812"/>
              </a:cxn>
              <a:cxn ang="0">
                <a:pos x="462812" y="0"/>
              </a:cxn>
            </a:cxnLst>
            <a:rect l="txL" t="txT" r="txR" b="txB"/>
            <a:pathLst>
              <a:path w="925404" h="925404">
                <a:moveTo>
                  <a:pt x="462702" y="0"/>
                </a:moveTo>
                <a:cubicBezTo>
                  <a:pt x="718245" y="0"/>
                  <a:pt x="925404" y="207159"/>
                  <a:pt x="925404" y="462702"/>
                </a:cubicBezTo>
                <a:cubicBezTo>
                  <a:pt x="925404" y="718245"/>
                  <a:pt x="718245" y="925404"/>
                  <a:pt x="462702" y="925404"/>
                </a:cubicBezTo>
                <a:cubicBezTo>
                  <a:pt x="207159" y="925404"/>
                  <a:pt x="0" y="718245"/>
                  <a:pt x="0" y="462702"/>
                </a:cubicBezTo>
                <a:cubicBezTo>
                  <a:pt x="0" y="207159"/>
                  <a:pt x="207159" y="0"/>
                  <a:pt x="462702" y="0"/>
                </a:cubicBezTo>
                <a:close/>
              </a:path>
            </a:pathLst>
          </a:custGeom>
          <a:solidFill>
            <a:schemeClr val="accent2"/>
          </a:solidFill>
          <a:ln w="69850" cap="flat" cmpd="sng">
            <a:solidFill>
              <a:schemeClr val="bg1"/>
            </a:solidFill>
            <a:prstDash val="solid"/>
            <a:bevel/>
            <a:headEnd type="none" w="med" len="med"/>
            <a:tailEnd type="none" w="med" len="med"/>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cs typeface="+mn-ea"/>
              <a:sym typeface="+mn-lt"/>
            </a:endParaRPr>
          </a:p>
        </p:txBody>
      </p:sp>
      <p:pic>
        <p:nvPicPr>
          <p:cNvPr id="16" name="图片 15"/>
          <p:cNvPicPr>
            <a:picLocks noChangeAspect="1"/>
          </p:cNvPicPr>
          <p:nvPr/>
        </p:nvPicPr>
        <p:blipFill>
          <a:blip r:embed="rId1"/>
          <a:stretch>
            <a:fillRect/>
          </a:stretch>
        </p:blipFill>
        <p:spPr>
          <a:xfrm>
            <a:off x="4245428" y="1559038"/>
            <a:ext cx="1247775" cy="1355725"/>
          </a:xfrm>
          <a:prstGeom prst="rect">
            <a:avLst/>
          </a:prstGeom>
          <a:noFill/>
          <a:ln w="9525">
            <a:noFill/>
            <a:miter/>
          </a:ln>
        </p:spPr>
      </p:pic>
      <p:pic>
        <p:nvPicPr>
          <p:cNvPr id="17" name="图片 16"/>
          <p:cNvPicPr>
            <a:picLocks noChangeAspect="1"/>
          </p:cNvPicPr>
          <p:nvPr/>
        </p:nvPicPr>
        <p:blipFill>
          <a:blip r:embed="rId2"/>
          <a:stretch>
            <a:fillRect/>
          </a:stretch>
        </p:blipFill>
        <p:spPr>
          <a:xfrm>
            <a:off x="6763203" y="1559038"/>
            <a:ext cx="1025525" cy="1049338"/>
          </a:xfrm>
          <a:prstGeom prst="rect">
            <a:avLst/>
          </a:prstGeom>
          <a:noFill/>
          <a:ln w="9525">
            <a:noFill/>
            <a:miter/>
          </a:ln>
        </p:spPr>
      </p:pic>
      <p:pic>
        <p:nvPicPr>
          <p:cNvPr id="18" name="图片 17"/>
          <p:cNvPicPr>
            <a:picLocks noChangeAspect="1"/>
          </p:cNvPicPr>
          <p:nvPr/>
        </p:nvPicPr>
        <p:blipFill>
          <a:blip r:embed="rId3"/>
          <a:stretch>
            <a:fillRect/>
          </a:stretch>
        </p:blipFill>
        <p:spPr>
          <a:xfrm rot="-2977434">
            <a:off x="9320665" y="1349488"/>
            <a:ext cx="1079500" cy="1027113"/>
          </a:xfrm>
          <a:prstGeom prst="rect">
            <a:avLst/>
          </a:prstGeom>
          <a:noFill/>
          <a:ln w="9525">
            <a:noFill/>
            <a:miter/>
          </a:ln>
        </p:spPr>
      </p:pic>
      <p:pic>
        <p:nvPicPr>
          <p:cNvPr id="19" name="图片 18"/>
          <p:cNvPicPr>
            <a:picLocks noChangeAspect="1"/>
          </p:cNvPicPr>
          <p:nvPr/>
        </p:nvPicPr>
        <p:blipFill>
          <a:blip r:embed="rId4"/>
          <a:stretch>
            <a:fillRect/>
          </a:stretch>
        </p:blipFill>
        <p:spPr>
          <a:xfrm>
            <a:off x="1980065" y="1559038"/>
            <a:ext cx="963613" cy="1071563"/>
          </a:xfrm>
          <a:prstGeom prst="rect">
            <a:avLst/>
          </a:prstGeom>
          <a:noFill/>
          <a:ln w="9525">
            <a:noFill/>
            <a:miter/>
          </a:ln>
        </p:spPr>
      </p:pic>
      <p:sp>
        <p:nvSpPr>
          <p:cNvPr id="20" name="文本框 60"/>
          <p:cNvSpPr/>
          <p:nvPr/>
        </p:nvSpPr>
        <p:spPr>
          <a:xfrm>
            <a:off x="1980065" y="2641713"/>
            <a:ext cx="1005403" cy="535531"/>
          </a:xfrm>
          <a:prstGeom prst="rect">
            <a:avLst/>
          </a:prstGeom>
          <a:noFill/>
          <a:ln w="9525">
            <a:noFill/>
            <a:miter/>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3200" b="1" dirty="0">
                <a:solidFill>
                  <a:schemeClr val="bg1"/>
                </a:solidFill>
                <a:cs typeface="+mn-ea"/>
                <a:sym typeface="+mn-lt"/>
              </a:rPr>
              <a:t>标题</a:t>
            </a:r>
            <a:endParaRPr lang="zh-CN" altLang="en-US" sz="3200" b="1" dirty="0">
              <a:solidFill>
                <a:schemeClr val="bg1"/>
              </a:solidFill>
              <a:cs typeface="+mn-ea"/>
              <a:sym typeface="+mn-lt"/>
            </a:endParaRPr>
          </a:p>
        </p:txBody>
      </p:sp>
      <p:sp>
        <p:nvSpPr>
          <p:cNvPr id="21" name="文本框 61"/>
          <p:cNvSpPr/>
          <p:nvPr/>
        </p:nvSpPr>
        <p:spPr>
          <a:xfrm>
            <a:off x="4402590" y="2641713"/>
            <a:ext cx="1005403" cy="535531"/>
          </a:xfrm>
          <a:prstGeom prst="rect">
            <a:avLst/>
          </a:prstGeom>
          <a:noFill/>
          <a:ln w="9525">
            <a:noFill/>
            <a:miter/>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3200" b="1" dirty="0">
                <a:solidFill>
                  <a:schemeClr val="bg1"/>
                </a:solidFill>
                <a:cs typeface="+mn-ea"/>
                <a:sym typeface="+mn-lt"/>
              </a:rPr>
              <a:t>标题</a:t>
            </a:r>
            <a:endParaRPr lang="zh-CN" altLang="en-US" sz="3200" b="1" dirty="0">
              <a:solidFill>
                <a:schemeClr val="bg1"/>
              </a:solidFill>
              <a:cs typeface="+mn-ea"/>
              <a:sym typeface="+mn-lt"/>
            </a:endParaRPr>
          </a:p>
        </p:txBody>
      </p:sp>
      <p:sp>
        <p:nvSpPr>
          <p:cNvPr id="22" name="文本框 62"/>
          <p:cNvSpPr/>
          <p:nvPr/>
        </p:nvSpPr>
        <p:spPr>
          <a:xfrm>
            <a:off x="6823527" y="2641713"/>
            <a:ext cx="1005403" cy="535531"/>
          </a:xfrm>
          <a:prstGeom prst="rect">
            <a:avLst/>
          </a:prstGeom>
          <a:noFill/>
          <a:ln w="9525">
            <a:noFill/>
            <a:miter/>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3200" b="1" dirty="0">
                <a:solidFill>
                  <a:schemeClr val="bg1"/>
                </a:solidFill>
                <a:cs typeface="+mn-ea"/>
                <a:sym typeface="+mn-lt"/>
              </a:rPr>
              <a:t>标题</a:t>
            </a:r>
            <a:endParaRPr lang="zh-CN" altLang="en-US" sz="3200" b="1" dirty="0">
              <a:solidFill>
                <a:schemeClr val="bg1"/>
              </a:solidFill>
              <a:cs typeface="+mn-ea"/>
              <a:sym typeface="+mn-lt"/>
            </a:endParaRPr>
          </a:p>
        </p:txBody>
      </p:sp>
      <p:sp>
        <p:nvSpPr>
          <p:cNvPr id="23" name="文本框 63"/>
          <p:cNvSpPr/>
          <p:nvPr/>
        </p:nvSpPr>
        <p:spPr>
          <a:xfrm>
            <a:off x="9246052" y="2641713"/>
            <a:ext cx="1005403" cy="535531"/>
          </a:xfrm>
          <a:prstGeom prst="rect">
            <a:avLst/>
          </a:prstGeom>
          <a:noFill/>
          <a:ln w="9525">
            <a:noFill/>
            <a:miter/>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zh-CN" altLang="en-US" sz="3200" b="1" dirty="0">
                <a:solidFill>
                  <a:schemeClr val="bg1"/>
                </a:solidFill>
                <a:cs typeface="+mn-ea"/>
                <a:sym typeface="+mn-lt"/>
              </a:rPr>
              <a:t>标题</a:t>
            </a:r>
            <a:endParaRPr lang="zh-CN" altLang="en-US" sz="3200" b="1" dirty="0">
              <a:solidFill>
                <a:schemeClr val="bg1"/>
              </a:solidFill>
              <a:cs typeface="+mn-ea"/>
              <a:sym typeface="+mn-lt"/>
            </a:endParaRPr>
          </a:p>
        </p:txBody>
      </p:sp>
      <p:sp>
        <p:nvSpPr>
          <p:cNvPr id="24" name="文本框 65"/>
          <p:cNvSpPr/>
          <p:nvPr/>
        </p:nvSpPr>
        <p:spPr>
          <a:xfrm>
            <a:off x="2246765" y="3691051"/>
            <a:ext cx="441146" cy="590931"/>
          </a:xfrm>
          <a:prstGeom prst="rect">
            <a:avLst/>
          </a:prstGeom>
          <a:noFill/>
          <a:ln w="9525">
            <a:noFill/>
            <a:miter/>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en-US" altLang="zh-CN" sz="3600" b="1" dirty="0">
                <a:solidFill>
                  <a:schemeClr val="bg1"/>
                </a:solidFill>
                <a:cs typeface="+mn-ea"/>
                <a:sym typeface="+mn-lt"/>
              </a:rPr>
              <a:t>1</a:t>
            </a:r>
            <a:endParaRPr lang="zh-CN" altLang="en-US" sz="3600" b="1" dirty="0">
              <a:solidFill>
                <a:schemeClr val="bg1"/>
              </a:solidFill>
              <a:cs typeface="+mn-ea"/>
              <a:sym typeface="+mn-lt"/>
            </a:endParaRPr>
          </a:p>
        </p:txBody>
      </p:sp>
      <p:sp>
        <p:nvSpPr>
          <p:cNvPr id="25" name="文本框 66"/>
          <p:cNvSpPr/>
          <p:nvPr/>
        </p:nvSpPr>
        <p:spPr>
          <a:xfrm>
            <a:off x="4634365" y="3691051"/>
            <a:ext cx="441146" cy="590931"/>
          </a:xfrm>
          <a:prstGeom prst="rect">
            <a:avLst/>
          </a:prstGeom>
          <a:noFill/>
          <a:ln w="9525">
            <a:noFill/>
            <a:miter/>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en-US" altLang="zh-CN" sz="3600" b="1" dirty="0">
                <a:solidFill>
                  <a:schemeClr val="bg1"/>
                </a:solidFill>
                <a:cs typeface="+mn-ea"/>
                <a:sym typeface="+mn-lt"/>
              </a:rPr>
              <a:t>2</a:t>
            </a:r>
            <a:endParaRPr lang="zh-CN" altLang="en-US" sz="3600" b="1" dirty="0">
              <a:solidFill>
                <a:schemeClr val="bg1"/>
              </a:solidFill>
              <a:cs typeface="+mn-ea"/>
              <a:sym typeface="+mn-lt"/>
            </a:endParaRPr>
          </a:p>
        </p:txBody>
      </p:sp>
      <p:sp>
        <p:nvSpPr>
          <p:cNvPr id="26" name="文本框 67"/>
          <p:cNvSpPr/>
          <p:nvPr/>
        </p:nvSpPr>
        <p:spPr>
          <a:xfrm>
            <a:off x="7001328" y="3727563"/>
            <a:ext cx="441146" cy="590931"/>
          </a:xfrm>
          <a:prstGeom prst="rect">
            <a:avLst/>
          </a:prstGeom>
          <a:noFill/>
          <a:ln w="9525">
            <a:noFill/>
            <a:miter/>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en-US" altLang="zh-CN" sz="3600" b="1" dirty="0">
                <a:solidFill>
                  <a:schemeClr val="bg1"/>
                </a:solidFill>
                <a:cs typeface="+mn-ea"/>
                <a:sym typeface="+mn-lt"/>
              </a:rPr>
              <a:t>3</a:t>
            </a:r>
            <a:endParaRPr lang="zh-CN" altLang="en-US" sz="3600" b="1" dirty="0">
              <a:solidFill>
                <a:schemeClr val="bg1"/>
              </a:solidFill>
              <a:cs typeface="+mn-ea"/>
              <a:sym typeface="+mn-lt"/>
            </a:endParaRPr>
          </a:p>
        </p:txBody>
      </p:sp>
      <p:sp>
        <p:nvSpPr>
          <p:cNvPr id="27" name="文本框 68"/>
          <p:cNvSpPr/>
          <p:nvPr/>
        </p:nvSpPr>
        <p:spPr>
          <a:xfrm>
            <a:off x="9476240" y="3691051"/>
            <a:ext cx="441146" cy="590931"/>
          </a:xfrm>
          <a:prstGeom prst="rect">
            <a:avLst/>
          </a:prstGeom>
          <a:noFill/>
          <a:ln w="9525">
            <a:noFill/>
            <a:miter/>
          </a:ln>
        </p:spPr>
        <p:txBody>
          <a:bodyPr wrap="none">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stStyle>
          <a:p>
            <a:pPr marL="0" lvl="0" indent="0" eaLnBrk="1" hangingPunct="1">
              <a:spcBef>
                <a:spcPct val="0"/>
              </a:spcBef>
              <a:buNone/>
            </a:pPr>
            <a:r>
              <a:rPr lang="en-US" altLang="zh-CN" sz="3600" b="1" dirty="0">
                <a:solidFill>
                  <a:schemeClr val="bg1"/>
                </a:solidFill>
                <a:cs typeface="+mn-ea"/>
                <a:sym typeface="+mn-lt"/>
              </a:rPr>
              <a:t>4</a:t>
            </a:r>
            <a:endParaRPr lang="zh-CN" altLang="en-US" sz="3600" b="1" dirty="0">
              <a:solidFill>
                <a:schemeClr val="bg1"/>
              </a:solidFill>
              <a:cs typeface="+mn-ea"/>
              <a:sym typeface="+mn-lt"/>
            </a:endParaRPr>
          </a:p>
        </p:txBody>
      </p:sp>
      <p:sp>
        <p:nvSpPr>
          <p:cNvPr id="28" name="TextBox 19"/>
          <p:cNvSpPr txBox="1"/>
          <p:nvPr/>
        </p:nvSpPr>
        <p:spPr>
          <a:xfrm>
            <a:off x="1258217" y="5022923"/>
            <a:ext cx="2349202" cy="1061829"/>
          </a:xfrm>
          <a:prstGeom prst="rect">
            <a:avLst/>
          </a:prstGeom>
          <a:noFill/>
        </p:spPr>
        <p:txBody>
          <a:bodyPr wrap="square" rtlCol="0">
            <a:spAutoFit/>
          </a:bodyPr>
          <a:lstStyle/>
          <a:p>
            <a:pPr algn="ctr">
              <a:lnSpc>
                <a:spcPct val="150000"/>
              </a:lnSpc>
            </a:pPr>
            <a:r>
              <a:rPr lang="zh-CN" altLang="en-US" sz="1400" dirty="0">
                <a:solidFill>
                  <a:schemeClr val="tx1">
                    <a:lumMod val="65000"/>
                    <a:lumOff val="35000"/>
                  </a:schemeClr>
                </a:solidFill>
                <a:cs typeface="+mn-ea"/>
                <a:sym typeface="+mn-lt"/>
              </a:rPr>
              <a:t>这里填写文字内容这里填写文字内容这里填写文字内容这里填写文字内容</a:t>
            </a:r>
            <a:endParaRPr lang="zh-CN" altLang="en-US" sz="1400" dirty="0">
              <a:solidFill>
                <a:schemeClr val="tx1">
                  <a:lumMod val="65000"/>
                  <a:lumOff val="35000"/>
                </a:schemeClr>
              </a:solidFill>
              <a:cs typeface="+mn-ea"/>
              <a:sym typeface="+mn-lt"/>
            </a:endParaRPr>
          </a:p>
        </p:txBody>
      </p:sp>
      <p:sp>
        <p:nvSpPr>
          <p:cNvPr id="29" name="TextBox 20"/>
          <p:cNvSpPr txBox="1"/>
          <p:nvPr/>
        </p:nvSpPr>
        <p:spPr>
          <a:xfrm>
            <a:off x="1351484" y="4616564"/>
            <a:ext cx="2162668" cy="420564"/>
          </a:xfrm>
          <a:prstGeom prst="rect">
            <a:avLst/>
          </a:prstGeom>
          <a:noFill/>
        </p:spPr>
        <p:txBody>
          <a:bodyPr wrap="square" rtlCol="0">
            <a:spAutoFit/>
          </a:bodyPr>
          <a:lstStyle/>
          <a:p>
            <a:pPr algn="ctr"/>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
        <p:nvSpPr>
          <p:cNvPr id="30" name="TextBox 19"/>
          <p:cNvSpPr txBox="1"/>
          <p:nvPr/>
        </p:nvSpPr>
        <p:spPr>
          <a:xfrm>
            <a:off x="3700686" y="5022923"/>
            <a:ext cx="2349202" cy="1061829"/>
          </a:xfrm>
          <a:prstGeom prst="rect">
            <a:avLst/>
          </a:prstGeom>
          <a:noFill/>
        </p:spPr>
        <p:txBody>
          <a:bodyPr wrap="square" rtlCol="0">
            <a:spAutoFit/>
          </a:bodyPr>
          <a:lstStyle/>
          <a:p>
            <a:pPr algn="ctr">
              <a:lnSpc>
                <a:spcPct val="150000"/>
              </a:lnSpc>
            </a:pPr>
            <a:r>
              <a:rPr lang="zh-CN" altLang="en-US" sz="1400" dirty="0">
                <a:solidFill>
                  <a:schemeClr val="tx1">
                    <a:lumMod val="65000"/>
                    <a:lumOff val="35000"/>
                  </a:schemeClr>
                </a:solidFill>
                <a:cs typeface="+mn-ea"/>
                <a:sym typeface="+mn-lt"/>
              </a:rPr>
              <a:t>这里填写文字内容这里填写文字内容这里填写文字内容这里填写文字内容</a:t>
            </a:r>
            <a:endParaRPr lang="zh-CN" altLang="en-US" sz="1400" dirty="0">
              <a:solidFill>
                <a:schemeClr val="tx1">
                  <a:lumMod val="65000"/>
                  <a:lumOff val="35000"/>
                </a:schemeClr>
              </a:solidFill>
              <a:cs typeface="+mn-ea"/>
              <a:sym typeface="+mn-lt"/>
            </a:endParaRPr>
          </a:p>
        </p:txBody>
      </p:sp>
      <p:sp>
        <p:nvSpPr>
          <p:cNvPr id="31" name="TextBox 20"/>
          <p:cNvSpPr txBox="1"/>
          <p:nvPr/>
        </p:nvSpPr>
        <p:spPr>
          <a:xfrm>
            <a:off x="3793953" y="4616564"/>
            <a:ext cx="2162668" cy="420564"/>
          </a:xfrm>
          <a:prstGeom prst="rect">
            <a:avLst/>
          </a:prstGeom>
          <a:noFill/>
        </p:spPr>
        <p:txBody>
          <a:bodyPr wrap="square" rtlCol="0">
            <a:spAutoFit/>
          </a:bodyPr>
          <a:lstStyle/>
          <a:p>
            <a:pPr algn="ctr"/>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
        <p:nvSpPr>
          <p:cNvPr id="32" name="TextBox 19"/>
          <p:cNvSpPr txBox="1"/>
          <p:nvPr/>
        </p:nvSpPr>
        <p:spPr>
          <a:xfrm>
            <a:off x="6132438" y="5022923"/>
            <a:ext cx="2349202" cy="1061829"/>
          </a:xfrm>
          <a:prstGeom prst="rect">
            <a:avLst/>
          </a:prstGeom>
          <a:noFill/>
        </p:spPr>
        <p:txBody>
          <a:bodyPr wrap="square" rtlCol="0">
            <a:spAutoFit/>
          </a:bodyPr>
          <a:lstStyle/>
          <a:p>
            <a:pPr algn="ctr">
              <a:lnSpc>
                <a:spcPct val="150000"/>
              </a:lnSpc>
            </a:pPr>
            <a:r>
              <a:rPr lang="zh-CN" altLang="en-US" sz="1400" dirty="0">
                <a:solidFill>
                  <a:schemeClr val="tx1">
                    <a:lumMod val="65000"/>
                    <a:lumOff val="35000"/>
                  </a:schemeClr>
                </a:solidFill>
                <a:cs typeface="+mn-ea"/>
                <a:sym typeface="+mn-lt"/>
              </a:rPr>
              <a:t>这里填写文字内容这里填写文字内容这里填写文字内容这里填写文字内容</a:t>
            </a:r>
            <a:endParaRPr lang="zh-CN" altLang="en-US" sz="1400" dirty="0">
              <a:solidFill>
                <a:schemeClr val="tx1">
                  <a:lumMod val="65000"/>
                  <a:lumOff val="35000"/>
                </a:schemeClr>
              </a:solidFill>
              <a:cs typeface="+mn-ea"/>
              <a:sym typeface="+mn-lt"/>
            </a:endParaRPr>
          </a:p>
        </p:txBody>
      </p:sp>
      <p:sp>
        <p:nvSpPr>
          <p:cNvPr id="33" name="TextBox 20"/>
          <p:cNvSpPr txBox="1"/>
          <p:nvPr/>
        </p:nvSpPr>
        <p:spPr>
          <a:xfrm>
            <a:off x="6225705" y="4616564"/>
            <a:ext cx="2162668" cy="420564"/>
          </a:xfrm>
          <a:prstGeom prst="rect">
            <a:avLst/>
          </a:prstGeom>
          <a:noFill/>
        </p:spPr>
        <p:txBody>
          <a:bodyPr wrap="square" rtlCol="0">
            <a:spAutoFit/>
          </a:bodyPr>
          <a:lstStyle/>
          <a:p>
            <a:pPr algn="ctr"/>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
        <p:nvSpPr>
          <p:cNvPr id="34" name="TextBox 19"/>
          <p:cNvSpPr txBox="1"/>
          <p:nvPr/>
        </p:nvSpPr>
        <p:spPr>
          <a:xfrm>
            <a:off x="8470923" y="5022923"/>
            <a:ext cx="2349202" cy="1061829"/>
          </a:xfrm>
          <a:prstGeom prst="rect">
            <a:avLst/>
          </a:prstGeom>
          <a:noFill/>
        </p:spPr>
        <p:txBody>
          <a:bodyPr wrap="square" rtlCol="0">
            <a:spAutoFit/>
          </a:bodyPr>
          <a:lstStyle/>
          <a:p>
            <a:pPr algn="ctr">
              <a:lnSpc>
                <a:spcPct val="150000"/>
              </a:lnSpc>
            </a:pPr>
            <a:r>
              <a:rPr lang="zh-CN" altLang="en-US" sz="1400" dirty="0">
                <a:solidFill>
                  <a:schemeClr val="tx1">
                    <a:lumMod val="65000"/>
                    <a:lumOff val="35000"/>
                  </a:schemeClr>
                </a:solidFill>
                <a:cs typeface="+mn-ea"/>
                <a:sym typeface="+mn-lt"/>
              </a:rPr>
              <a:t>这里填写文字内容这里填写文字内容这里填写文字内容这里填写文字内容</a:t>
            </a:r>
            <a:endParaRPr lang="zh-CN" altLang="en-US" sz="1400" dirty="0">
              <a:solidFill>
                <a:schemeClr val="tx1">
                  <a:lumMod val="65000"/>
                  <a:lumOff val="35000"/>
                </a:schemeClr>
              </a:solidFill>
              <a:cs typeface="+mn-ea"/>
              <a:sym typeface="+mn-lt"/>
            </a:endParaRPr>
          </a:p>
        </p:txBody>
      </p:sp>
      <p:sp>
        <p:nvSpPr>
          <p:cNvPr id="35" name="TextBox 20"/>
          <p:cNvSpPr txBox="1"/>
          <p:nvPr/>
        </p:nvSpPr>
        <p:spPr>
          <a:xfrm>
            <a:off x="8564190" y="4616564"/>
            <a:ext cx="2162668" cy="420564"/>
          </a:xfrm>
          <a:prstGeom prst="rect">
            <a:avLst/>
          </a:prstGeom>
          <a:noFill/>
        </p:spPr>
        <p:txBody>
          <a:bodyPr wrap="square" rtlCol="0">
            <a:spAutoFit/>
          </a:bodyPr>
          <a:lstStyle/>
          <a:p>
            <a:pPr algn="ctr"/>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grpSp>
        <p:nvGrpSpPr>
          <p:cNvPr id="36" name="组合 35"/>
          <p:cNvGrpSpPr/>
          <p:nvPr/>
        </p:nvGrpSpPr>
        <p:grpSpPr>
          <a:xfrm>
            <a:off x="123825" y="110358"/>
            <a:ext cx="593817" cy="593817"/>
            <a:chOff x="1131485" y="2234042"/>
            <a:chExt cx="1607262" cy="1607262"/>
          </a:xfrm>
        </p:grpSpPr>
        <p:sp>
          <p:nvSpPr>
            <p:cNvPr id="37" name="椭圆 36"/>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8" name="椭圆 37"/>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9" name="KSO_Shape"/>
            <p:cNvSpPr/>
            <p:nvPr/>
          </p:nvSpPr>
          <p:spPr bwMode="auto">
            <a:xfrm>
              <a:off x="1480150" y="2597150"/>
              <a:ext cx="909932" cy="881046"/>
            </a:xfrm>
            <a:custGeom>
              <a:avLst/>
              <a:gdLst>
                <a:gd name="T0" fmla="*/ 1660229 w 8965002"/>
                <a:gd name="T1" fmla="*/ 723707 h 8673857"/>
                <a:gd name="T2" fmla="*/ 1707743 w 8965002"/>
                <a:gd name="T3" fmla="*/ 723707 h 8673857"/>
                <a:gd name="T4" fmla="*/ 1786179 w 8965002"/>
                <a:gd name="T5" fmla="*/ 872262 h 8673857"/>
                <a:gd name="T6" fmla="*/ 1398524 w 8965002"/>
                <a:gd name="T7" fmla="*/ 1455923 h 8673857"/>
                <a:gd name="T8" fmla="*/ 1307266 w 8965002"/>
                <a:gd name="T9" fmla="*/ 1501168 h 8673857"/>
                <a:gd name="T10" fmla="*/ 1079500 w 8965002"/>
                <a:gd name="T11" fmla="*/ 1501168 h 8673857"/>
                <a:gd name="T12" fmla="*/ 1079500 w 8965002"/>
                <a:gd name="T13" fmla="*/ 1685165 h 8673857"/>
                <a:gd name="T14" fmla="*/ 1049332 w 8965002"/>
                <a:gd name="T15" fmla="*/ 1734934 h 8673857"/>
                <a:gd name="T16" fmla="*/ 1021427 w 8965002"/>
                <a:gd name="T17" fmla="*/ 1741721 h 8673857"/>
                <a:gd name="T18" fmla="*/ 985980 w 8965002"/>
                <a:gd name="T19" fmla="*/ 1731164 h 8673857"/>
                <a:gd name="T20" fmla="*/ 808744 w 8965002"/>
                <a:gd name="T21" fmla="*/ 1611265 h 8673857"/>
                <a:gd name="T22" fmla="*/ 635280 w 8965002"/>
                <a:gd name="T23" fmla="*/ 1731164 h 8673857"/>
                <a:gd name="T24" fmla="*/ 571927 w 8965002"/>
                <a:gd name="T25" fmla="*/ 1734934 h 8673857"/>
                <a:gd name="T26" fmla="*/ 539497 w 8965002"/>
                <a:gd name="T27" fmla="*/ 1685165 h 8673857"/>
                <a:gd name="T28" fmla="*/ 539497 w 8965002"/>
                <a:gd name="T29" fmla="*/ 1225173 h 8673857"/>
                <a:gd name="T30" fmla="*/ 636788 w 8965002"/>
                <a:gd name="T31" fmla="*/ 1030619 h 8673857"/>
                <a:gd name="T32" fmla="*/ 667710 w 8965002"/>
                <a:gd name="T33" fmla="*/ 1022324 h 8673857"/>
                <a:gd name="T34" fmla="*/ 1142852 w 8965002"/>
                <a:gd name="T35" fmla="*/ 1022324 h 8673857"/>
                <a:gd name="T36" fmla="*/ 1077992 w 8965002"/>
                <a:gd name="T37" fmla="*/ 1261369 h 8673857"/>
                <a:gd name="T38" fmla="*/ 1250702 w 8965002"/>
                <a:gd name="T39" fmla="*/ 1261369 h 8673857"/>
                <a:gd name="T40" fmla="*/ 1660229 w 8965002"/>
                <a:gd name="T41" fmla="*/ 723707 h 8673857"/>
                <a:gd name="T42" fmla="*/ 1227016 w 8965002"/>
                <a:gd name="T43" fmla="*/ 26 h 8673857"/>
                <a:gd name="T44" fmla="*/ 1646524 w 8965002"/>
                <a:gd name="T45" fmla="*/ 27634 h 8673857"/>
                <a:gd name="T46" fmla="*/ 1722691 w 8965002"/>
                <a:gd name="T47" fmla="*/ 177681 h 8673857"/>
                <a:gd name="T48" fmla="*/ 1246833 w 8965002"/>
                <a:gd name="T49" fmla="*/ 798230 h 8673857"/>
                <a:gd name="T50" fmla="*/ 1160861 w 8965002"/>
                <a:gd name="T51" fmla="*/ 838946 h 8673857"/>
                <a:gd name="T52" fmla="*/ 443680 w 8965002"/>
                <a:gd name="T53" fmla="*/ 838946 h 8673857"/>
                <a:gd name="T54" fmla="*/ 231014 w 8965002"/>
                <a:gd name="T55" fmla="*/ 1099833 h 8673857"/>
                <a:gd name="T56" fmla="*/ 361479 w 8965002"/>
                <a:gd name="T57" fmla="*/ 1249880 h 8673857"/>
                <a:gd name="T58" fmla="*/ 418794 w 8965002"/>
                <a:gd name="T59" fmla="*/ 1261190 h 8673857"/>
                <a:gd name="T60" fmla="*/ 418794 w 8965002"/>
                <a:gd name="T61" fmla="*/ 1500965 h 8673857"/>
                <a:gd name="T62" fmla="*/ 10807 w 8965002"/>
                <a:gd name="T63" fmla="*/ 1148843 h 8673857"/>
                <a:gd name="T64" fmla="*/ 13069 w 8965002"/>
                <a:gd name="T65" fmla="*/ 949785 h 8673857"/>
                <a:gd name="T66" fmla="*/ 545488 w 8965002"/>
                <a:gd name="T67" fmla="*/ 134703 h 8673857"/>
                <a:gd name="T68" fmla="*/ 706119 w 8965002"/>
                <a:gd name="T69" fmla="*/ 45730 h 8673857"/>
                <a:gd name="T70" fmla="*/ 1227016 w 8965002"/>
                <a:gd name="T71" fmla="*/ 26 h 86738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bg1"/>
                </a:solidFill>
              </a:endParaRP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805990" y="-134709"/>
            <a:ext cx="5708293" cy="923330"/>
          </a:xfrm>
          <a:prstGeom prst="rect">
            <a:avLst/>
          </a:prstGeom>
          <a:noFill/>
        </p:spPr>
        <p:txBody>
          <a:bodyPr wrap="square" rtlCol="0">
            <a:spAutoFit/>
          </a:bodyPr>
          <a:lstStyle/>
          <a:p>
            <a:pPr>
              <a:lnSpc>
                <a:spcPct val="150000"/>
              </a:lnSpc>
            </a:pPr>
            <a:r>
              <a:rPr lang="zh-CN" altLang="en-US" sz="3600" b="1" dirty="0">
                <a:solidFill>
                  <a:schemeClr val="bg1"/>
                </a:solidFill>
              </a:rPr>
              <a:t>添加论文内容第三部分标题</a:t>
            </a:r>
            <a:endParaRPr lang="zh-CN" altLang="en-US" sz="3600" b="1" dirty="0">
              <a:solidFill>
                <a:schemeClr val="bg1"/>
              </a:solidFill>
            </a:endParaRPr>
          </a:p>
        </p:txBody>
      </p:sp>
      <p:grpSp>
        <p:nvGrpSpPr>
          <p:cNvPr id="8" name="组合 7"/>
          <p:cNvGrpSpPr/>
          <p:nvPr/>
        </p:nvGrpSpPr>
        <p:grpSpPr>
          <a:xfrm>
            <a:off x="3921202" y="2057125"/>
            <a:ext cx="1855482" cy="1855480"/>
            <a:chOff x="5038725" y="2204244"/>
            <a:chExt cx="1709739" cy="1709737"/>
          </a:xfrm>
          <a:solidFill>
            <a:schemeClr val="accent1"/>
          </a:solidFill>
          <a:effectLst/>
        </p:grpSpPr>
        <p:sp>
          <p:nvSpPr>
            <p:cNvPr id="9" name="矩形 1"/>
            <p:cNvSpPr/>
            <p:nvPr/>
          </p:nvSpPr>
          <p:spPr>
            <a:xfrm>
              <a:off x="5038725" y="2204244"/>
              <a:ext cx="1709739" cy="1709737"/>
            </a:xfrm>
            <a:custGeom>
              <a:avLst/>
              <a:gdLst/>
              <a:ahLst/>
              <a:cxnLst/>
              <a:rect l="l" t="t" r="r" b="b"/>
              <a:pathLst>
                <a:path w="1709739" h="1709737">
                  <a:moveTo>
                    <a:pt x="854869" y="0"/>
                  </a:moveTo>
                  <a:cubicBezTo>
                    <a:pt x="1327740" y="0"/>
                    <a:pt x="1709739" y="381998"/>
                    <a:pt x="1709739" y="854868"/>
                  </a:cubicBezTo>
                  <a:cubicBezTo>
                    <a:pt x="1709739" y="1327738"/>
                    <a:pt x="1327740" y="1709737"/>
                    <a:pt x="854869" y="1709737"/>
                  </a:cubicBezTo>
                  <a:cubicBezTo>
                    <a:pt x="0" y="1709737"/>
                    <a:pt x="0" y="1709737"/>
                    <a:pt x="0" y="1709737"/>
                  </a:cubicBezTo>
                  <a:cubicBezTo>
                    <a:pt x="0" y="854868"/>
                    <a:pt x="0" y="854868"/>
                    <a:pt x="0" y="854868"/>
                  </a:cubicBezTo>
                  <a:cubicBezTo>
                    <a:pt x="0" y="381998"/>
                    <a:pt x="381999" y="0"/>
                    <a:pt x="854869" y="0"/>
                  </a:cubicBezTo>
                  <a:close/>
                </a:path>
              </a:pathLst>
            </a:custGeom>
            <a:grpFill/>
            <a:ln w="3175" cap="flat" cmpd="sng" algn="ctr">
              <a:solidFill>
                <a:srgbClr val="D7D7D7"/>
              </a:solidFill>
              <a:prstDash val="solid"/>
            </a:ln>
            <a:effectLst/>
          </p:spPr>
          <p:txBody>
            <a:bodyPr anchor="ctr"/>
            <a:lstStyle/>
            <a:p>
              <a:pPr>
                <a:lnSpc>
                  <a:spcPct val="120000"/>
                </a:lnSpc>
                <a:defRPr/>
              </a:pPr>
              <a:endParaRPr lang="zh-CN" altLang="en-US" sz="1200" kern="0">
                <a:solidFill>
                  <a:schemeClr val="bg1"/>
                </a:solidFill>
                <a:latin typeface="微软雅黑" panose="020B0503020204020204" pitchFamily="34" charset="-122"/>
              </a:endParaRPr>
            </a:p>
          </p:txBody>
        </p:sp>
        <p:sp>
          <p:nvSpPr>
            <p:cNvPr id="10" name="Text Box 19"/>
            <p:cNvSpPr txBox="1">
              <a:spLocks noChangeArrowheads="1"/>
            </p:cNvSpPr>
            <p:nvPr/>
          </p:nvSpPr>
          <p:spPr bwMode="gray">
            <a:xfrm>
              <a:off x="5187156" y="3430059"/>
              <a:ext cx="701675" cy="30777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oAutofit/>
            </a:bodyPr>
            <a:lstStyle>
              <a:lvl1pPr defTabSz="801370" eaLnBrk="0" hangingPunct="0">
                <a:defRPr>
                  <a:solidFill>
                    <a:schemeClr val="tx1"/>
                  </a:solidFill>
                  <a:latin typeface="Arial" panose="020B0604020202020204" pitchFamily="34" charset="0"/>
                  <a:ea typeface="宋体" panose="02010600030101010101" pitchFamily="2" charset="-122"/>
                </a:defRPr>
              </a:lvl1pPr>
              <a:lvl2pPr marL="742950" indent="-285750" defTabSz="801370" eaLnBrk="0" hangingPunct="0">
                <a:defRPr>
                  <a:solidFill>
                    <a:schemeClr val="tx1"/>
                  </a:solidFill>
                  <a:latin typeface="Arial" panose="020B0604020202020204" pitchFamily="34" charset="0"/>
                  <a:ea typeface="宋体" panose="02010600030101010101" pitchFamily="2" charset="-122"/>
                </a:defRPr>
              </a:lvl2pPr>
              <a:lvl3pPr marL="1143000" indent="-228600" defTabSz="801370" eaLnBrk="0" hangingPunct="0">
                <a:defRPr>
                  <a:solidFill>
                    <a:schemeClr val="tx1"/>
                  </a:solidFill>
                  <a:latin typeface="Arial" panose="020B0604020202020204" pitchFamily="34" charset="0"/>
                  <a:ea typeface="宋体" panose="02010600030101010101" pitchFamily="2" charset="-122"/>
                </a:defRPr>
              </a:lvl3pPr>
              <a:lvl4pPr marL="1600200" indent="-228600" defTabSz="801370" eaLnBrk="0" hangingPunct="0">
                <a:defRPr>
                  <a:solidFill>
                    <a:schemeClr val="tx1"/>
                  </a:solidFill>
                  <a:latin typeface="Arial" panose="020B0604020202020204" pitchFamily="34" charset="0"/>
                  <a:ea typeface="宋体" panose="02010600030101010101" pitchFamily="2" charset="-122"/>
                </a:defRPr>
              </a:lvl4pPr>
              <a:lvl5pPr marL="2057400" indent="-228600" defTabSz="801370" eaLnBrk="0" hangingPunct="0">
                <a:defRPr>
                  <a:solidFill>
                    <a:schemeClr val="tx1"/>
                  </a:solidFill>
                  <a:latin typeface="Arial" panose="020B0604020202020204" pitchFamily="34" charset="0"/>
                  <a:ea typeface="宋体" panose="02010600030101010101" pitchFamily="2" charset="-122"/>
                </a:defRPr>
              </a:lvl5pPr>
              <a:lvl6pPr marL="25146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Aft>
                  <a:spcPct val="40000"/>
                </a:spcAft>
                <a:defRPr/>
              </a:pPr>
              <a:r>
                <a:rPr lang="zh-CN" altLang="en-US" sz="2000" kern="0" noProof="1">
                  <a:solidFill>
                    <a:schemeClr val="bg1"/>
                  </a:solidFill>
                  <a:latin typeface="微软雅黑" panose="020B0503020204020204" pitchFamily="34" charset="-122"/>
                  <a:ea typeface="微软雅黑" panose="020B0503020204020204" pitchFamily="34" charset="-122"/>
                  <a:cs typeface="Arial" panose="020B0604020202020204" pitchFamily="34" charset="0"/>
                </a:rPr>
                <a:t>文本</a:t>
              </a:r>
              <a:r>
                <a:rPr lang="en-US" altLang="zh-CN" sz="2000" kern="0" noProof="1">
                  <a:solidFill>
                    <a:schemeClr val="bg1"/>
                  </a:solidFill>
                  <a:latin typeface="微软雅黑" panose="020B0503020204020204" pitchFamily="34" charset="-122"/>
                  <a:ea typeface="微软雅黑" panose="020B0503020204020204" pitchFamily="34" charset="-122"/>
                  <a:cs typeface="Arial" panose="020B0604020202020204" pitchFamily="34" charset="0"/>
                </a:rPr>
                <a:t>2</a:t>
              </a:r>
              <a:endParaRPr lang="zh-CN" altLang="zh-CN" sz="2000" kern="0" noProof="1">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11" name="组合 10"/>
          <p:cNvGrpSpPr/>
          <p:nvPr/>
        </p:nvGrpSpPr>
        <p:grpSpPr>
          <a:xfrm>
            <a:off x="3916034" y="4099531"/>
            <a:ext cx="1855480" cy="1855481"/>
            <a:chOff x="5033963" y="4086224"/>
            <a:chExt cx="1709737" cy="1709738"/>
          </a:xfrm>
          <a:solidFill>
            <a:schemeClr val="accent1"/>
          </a:solidFill>
          <a:effectLst/>
        </p:grpSpPr>
        <p:sp>
          <p:nvSpPr>
            <p:cNvPr id="12" name="矩形 16"/>
            <p:cNvSpPr/>
            <p:nvPr/>
          </p:nvSpPr>
          <p:spPr>
            <a:xfrm>
              <a:off x="5033963" y="4086224"/>
              <a:ext cx="1709737" cy="1709738"/>
            </a:xfrm>
            <a:custGeom>
              <a:avLst/>
              <a:gdLst/>
              <a:ahLst/>
              <a:cxnLst/>
              <a:rect l="l" t="t" r="r" b="b"/>
              <a:pathLst>
                <a:path w="1709737" h="1709738">
                  <a:moveTo>
                    <a:pt x="0" y="0"/>
                  </a:moveTo>
                  <a:cubicBezTo>
                    <a:pt x="854868" y="0"/>
                    <a:pt x="854868" y="0"/>
                    <a:pt x="854868" y="0"/>
                  </a:cubicBezTo>
                  <a:cubicBezTo>
                    <a:pt x="1327738" y="0"/>
                    <a:pt x="1709737" y="381998"/>
                    <a:pt x="1709737" y="854869"/>
                  </a:cubicBezTo>
                  <a:cubicBezTo>
                    <a:pt x="1709737" y="1327740"/>
                    <a:pt x="1327738" y="1709738"/>
                    <a:pt x="854868" y="1709738"/>
                  </a:cubicBezTo>
                  <a:cubicBezTo>
                    <a:pt x="381998" y="1709738"/>
                    <a:pt x="0" y="1327740"/>
                    <a:pt x="0" y="854869"/>
                  </a:cubicBezTo>
                  <a:cubicBezTo>
                    <a:pt x="0" y="0"/>
                    <a:pt x="0" y="0"/>
                    <a:pt x="0" y="0"/>
                  </a:cubicBezTo>
                  <a:close/>
                </a:path>
              </a:pathLst>
            </a:custGeom>
            <a:grpFill/>
            <a:ln w="3175" cap="flat" cmpd="sng" algn="ctr">
              <a:solidFill>
                <a:srgbClr val="D7D7D7"/>
              </a:solidFill>
              <a:prstDash val="solid"/>
            </a:ln>
            <a:effectLst/>
          </p:spPr>
          <p:txBody>
            <a:bodyPr anchor="ctr"/>
            <a:lstStyle/>
            <a:p>
              <a:pPr>
                <a:lnSpc>
                  <a:spcPct val="120000"/>
                </a:lnSpc>
                <a:defRPr/>
              </a:pPr>
              <a:endParaRPr lang="zh-CN" altLang="en-US" sz="1200" kern="0" dirty="0">
                <a:solidFill>
                  <a:schemeClr val="bg1"/>
                </a:solidFill>
                <a:latin typeface="微软雅黑" panose="020B0503020204020204" pitchFamily="34" charset="-122"/>
              </a:endParaRPr>
            </a:p>
          </p:txBody>
        </p:sp>
        <p:sp>
          <p:nvSpPr>
            <p:cNvPr id="13" name="Text Box 19"/>
            <p:cNvSpPr txBox="1">
              <a:spLocks noChangeArrowheads="1"/>
            </p:cNvSpPr>
            <p:nvPr/>
          </p:nvSpPr>
          <p:spPr bwMode="gray">
            <a:xfrm>
              <a:off x="5191918" y="4281438"/>
              <a:ext cx="701675" cy="30777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oAutofit/>
            </a:bodyPr>
            <a:lstStyle>
              <a:lvl1pPr defTabSz="801370" eaLnBrk="0" hangingPunct="0">
                <a:defRPr>
                  <a:solidFill>
                    <a:schemeClr val="tx1"/>
                  </a:solidFill>
                  <a:latin typeface="Arial" panose="020B0604020202020204" pitchFamily="34" charset="0"/>
                  <a:ea typeface="宋体" panose="02010600030101010101" pitchFamily="2" charset="-122"/>
                </a:defRPr>
              </a:lvl1pPr>
              <a:lvl2pPr marL="742950" indent="-285750" defTabSz="801370" eaLnBrk="0" hangingPunct="0">
                <a:defRPr>
                  <a:solidFill>
                    <a:schemeClr val="tx1"/>
                  </a:solidFill>
                  <a:latin typeface="Arial" panose="020B0604020202020204" pitchFamily="34" charset="0"/>
                  <a:ea typeface="宋体" panose="02010600030101010101" pitchFamily="2" charset="-122"/>
                </a:defRPr>
              </a:lvl2pPr>
              <a:lvl3pPr marL="1143000" indent="-228600" defTabSz="801370" eaLnBrk="0" hangingPunct="0">
                <a:defRPr>
                  <a:solidFill>
                    <a:schemeClr val="tx1"/>
                  </a:solidFill>
                  <a:latin typeface="Arial" panose="020B0604020202020204" pitchFamily="34" charset="0"/>
                  <a:ea typeface="宋体" panose="02010600030101010101" pitchFamily="2" charset="-122"/>
                </a:defRPr>
              </a:lvl3pPr>
              <a:lvl4pPr marL="1600200" indent="-228600" defTabSz="801370" eaLnBrk="0" hangingPunct="0">
                <a:defRPr>
                  <a:solidFill>
                    <a:schemeClr val="tx1"/>
                  </a:solidFill>
                  <a:latin typeface="Arial" panose="020B0604020202020204" pitchFamily="34" charset="0"/>
                  <a:ea typeface="宋体" panose="02010600030101010101" pitchFamily="2" charset="-122"/>
                </a:defRPr>
              </a:lvl4pPr>
              <a:lvl5pPr marL="2057400" indent="-228600" defTabSz="801370" eaLnBrk="0" hangingPunct="0">
                <a:defRPr>
                  <a:solidFill>
                    <a:schemeClr val="tx1"/>
                  </a:solidFill>
                  <a:latin typeface="Arial" panose="020B0604020202020204" pitchFamily="34" charset="0"/>
                  <a:ea typeface="宋体" panose="02010600030101010101" pitchFamily="2" charset="-122"/>
                </a:defRPr>
              </a:lvl5pPr>
              <a:lvl6pPr marL="25146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Aft>
                  <a:spcPct val="40000"/>
                </a:spcAft>
                <a:defRPr/>
              </a:pPr>
              <a:r>
                <a:rPr lang="zh-CN" altLang="en-US" sz="2000" kern="0" noProof="1">
                  <a:solidFill>
                    <a:schemeClr val="bg1"/>
                  </a:solidFill>
                  <a:latin typeface="微软雅黑" panose="020B0503020204020204" pitchFamily="34" charset="-122"/>
                  <a:ea typeface="微软雅黑" panose="020B0503020204020204" pitchFamily="34" charset="-122"/>
                  <a:cs typeface="Arial" panose="020B0604020202020204" pitchFamily="34" charset="0"/>
                </a:rPr>
                <a:t>文本</a:t>
              </a:r>
              <a:r>
                <a:rPr lang="en-US" altLang="zh-CN" sz="2000" kern="0" noProof="1">
                  <a:solidFill>
                    <a:schemeClr val="bg1"/>
                  </a:solidFill>
                  <a:latin typeface="微软雅黑" panose="020B0503020204020204" pitchFamily="34" charset="-122"/>
                  <a:ea typeface="微软雅黑" panose="020B0503020204020204" pitchFamily="34" charset="-122"/>
                  <a:cs typeface="Arial" panose="020B0604020202020204" pitchFamily="34" charset="0"/>
                </a:rPr>
                <a:t>3</a:t>
              </a:r>
              <a:endParaRPr lang="zh-CN" altLang="zh-CN" sz="2000" kern="0" noProof="1">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14" name="组合 13"/>
          <p:cNvGrpSpPr/>
          <p:nvPr/>
        </p:nvGrpSpPr>
        <p:grpSpPr>
          <a:xfrm>
            <a:off x="1833141" y="4111592"/>
            <a:ext cx="1855481" cy="1855481"/>
            <a:chOff x="3114675" y="4097338"/>
            <a:chExt cx="1709738" cy="1709738"/>
          </a:xfrm>
          <a:solidFill>
            <a:schemeClr val="accent1"/>
          </a:solidFill>
          <a:effectLst/>
        </p:grpSpPr>
        <p:sp>
          <p:nvSpPr>
            <p:cNvPr id="15" name="矩形 17"/>
            <p:cNvSpPr/>
            <p:nvPr/>
          </p:nvSpPr>
          <p:spPr>
            <a:xfrm>
              <a:off x="3114675" y="4097338"/>
              <a:ext cx="1709738" cy="1709738"/>
            </a:xfrm>
            <a:custGeom>
              <a:avLst/>
              <a:gdLst/>
              <a:ahLst/>
              <a:cxnLst/>
              <a:rect l="l" t="t" r="r" b="b"/>
              <a:pathLst>
                <a:path w="1709738" h="1709738">
                  <a:moveTo>
                    <a:pt x="854869" y="0"/>
                  </a:moveTo>
                  <a:cubicBezTo>
                    <a:pt x="1709738" y="0"/>
                    <a:pt x="1709738" y="0"/>
                    <a:pt x="1709738" y="0"/>
                  </a:cubicBezTo>
                  <a:cubicBezTo>
                    <a:pt x="1709738" y="854869"/>
                    <a:pt x="1709738" y="854869"/>
                    <a:pt x="1709738" y="854869"/>
                  </a:cubicBezTo>
                  <a:cubicBezTo>
                    <a:pt x="1709738" y="1327739"/>
                    <a:pt x="1327739" y="1709738"/>
                    <a:pt x="854869" y="1709738"/>
                  </a:cubicBezTo>
                  <a:cubicBezTo>
                    <a:pt x="381998" y="1709738"/>
                    <a:pt x="0" y="1327739"/>
                    <a:pt x="0" y="854869"/>
                  </a:cubicBezTo>
                  <a:cubicBezTo>
                    <a:pt x="0" y="381999"/>
                    <a:pt x="381998" y="0"/>
                    <a:pt x="854869" y="0"/>
                  </a:cubicBezTo>
                  <a:close/>
                </a:path>
              </a:pathLst>
            </a:custGeom>
            <a:grpFill/>
            <a:ln w="3175" cap="flat" cmpd="sng" algn="ctr">
              <a:solidFill>
                <a:srgbClr val="D7D7D7"/>
              </a:solidFill>
              <a:prstDash val="solid"/>
            </a:ln>
            <a:effectLst/>
          </p:spPr>
          <p:txBody>
            <a:bodyPr anchor="ctr"/>
            <a:lstStyle/>
            <a:p>
              <a:pPr>
                <a:lnSpc>
                  <a:spcPct val="120000"/>
                </a:lnSpc>
                <a:defRPr/>
              </a:pPr>
              <a:endParaRPr lang="zh-CN" altLang="en-US" sz="1200" kern="0" dirty="0">
                <a:solidFill>
                  <a:schemeClr val="bg1"/>
                </a:solidFill>
                <a:latin typeface="微软雅黑" panose="020B0503020204020204" pitchFamily="34" charset="-122"/>
              </a:endParaRPr>
            </a:p>
          </p:txBody>
        </p:sp>
        <p:sp>
          <p:nvSpPr>
            <p:cNvPr id="16" name="Text Box 19"/>
            <p:cNvSpPr txBox="1">
              <a:spLocks noChangeArrowheads="1"/>
            </p:cNvSpPr>
            <p:nvPr/>
          </p:nvSpPr>
          <p:spPr bwMode="gray">
            <a:xfrm>
              <a:off x="3934517" y="4281438"/>
              <a:ext cx="701675" cy="30777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oAutofit/>
            </a:bodyPr>
            <a:lstStyle>
              <a:lvl1pPr defTabSz="801370" eaLnBrk="0" hangingPunct="0">
                <a:defRPr>
                  <a:solidFill>
                    <a:schemeClr val="tx1"/>
                  </a:solidFill>
                  <a:latin typeface="Arial" panose="020B0604020202020204" pitchFamily="34" charset="0"/>
                  <a:ea typeface="宋体" panose="02010600030101010101" pitchFamily="2" charset="-122"/>
                </a:defRPr>
              </a:lvl1pPr>
              <a:lvl2pPr marL="742950" indent="-285750" defTabSz="801370" eaLnBrk="0" hangingPunct="0">
                <a:defRPr>
                  <a:solidFill>
                    <a:schemeClr val="tx1"/>
                  </a:solidFill>
                  <a:latin typeface="Arial" panose="020B0604020202020204" pitchFamily="34" charset="0"/>
                  <a:ea typeface="宋体" panose="02010600030101010101" pitchFamily="2" charset="-122"/>
                </a:defRPr>
              </a:lvl2pPr>
              <a:lvl3pPr marL="1143000" indent="-228600" defTabSz="801370" eaLnBrk="0" hangingPunct="0">
                <a:defRPr>
                  <a:solidFill>
                    <a:schemeClr val="tx1"/>
                  </a:solidFill>
                  <a:latin typeface="Arial" panose="020B0604020202020204" pitchFamily="34" charset="0"/>
                  <a:ea typeface="宋体" panose="02010600030101010101" pitchFamily="2" charset="-122"/>
                </a:defRPr>
              </a:lvl3pPr>
              <a:lvl4pPr marL="1600200" indent="-228600" defTabSz="801370" eaLnBrk="0" hangingPunct="0">
                <a:defRPr>
                  <a:solidFill>
                    <a:schemeClr val="tx1"/>
                  </a:solidFill>
                  <a:latin typeface="Arial" panose="020B0604020202020204" pitchFamily="34" charset="0"/>
                  <a:ea typeface="宋体" panose="02010600030101010101" pitchFamily="2" charset="-122"/>
                </a:defRPr>
              </a:lvl4pPr>
              <a:lvl5pPr marL="2057400" indent="-228600" defTabSz="801370" eaLnBrk="0" hangingPunct="0">
                <a:defRPr>
                  <a:solidFill>
                    <a:schemeClr val="tx1"/>
                  </a:solidFill>
                  <a:latin typeface="Arial" panose="020B0604020202020204" pitchFamily="34" charset="0"/>
                  <a:ea typeface="宋体" panose="02010600030101010101" pitchFamily="2" charset="-122"/>
                </a:defRPr>
              </a:lvl5pPr>
              <a:lvl6pPr marL="25146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r" eaLnBrk="1" hangingPunct="1">
                <a:spcAft>
                  <a:spcPct val="40000"/>
                </a:spcAft>
                <a:defRPr/>
              </a:pPr>
              <a:r>
                <a:rPr lang="zh-CN" altLang="en-US" sz="2000" kern="0" noProof="1">
                  <a:solidFill>
                    <a:schemeClr val="bg1"/>
                  </a:solidFill>
                  <a:latin typeface="微软雅黑" panose="020B0503020204020204" pitchFamily="34" charset="-122"/>
                  <a:ea typeface="微软雅黑" panose="020B0503020204020204" pitchFamily="34" charset="-122"/>
                  <a:cs typeface="Arial" panose="020B0604020202020204" pitchFamily="34" charset="0"/>
                </a:rPr>
                <a:t>文本</a:t>
              </a:r>
              <a:r>
                <a:rPr lang="en-US" altLang="zh-CN" sz="2000" kern="0" noProof="1">
                  <a:solidFill>
                    <a:schemeClr val="bg1"/>
                  </a:solidFill>
                  <a:latin typeface="微软雅黑" panose="020B0503020204020204" pitchFamily="34" charset="-122"/>
                  <a:ea typeface="微软雅黑" panose="020B0503020204020204" pitchFamily="34" charset="-122"/>
                  <a:cs typeface="Arial" panose="020B0604020202020204" pitchFamily="34" charset="0"/>
                </a:rPr>
                <a:t>4</a:t>
              </a:r>
              <a:endParaRPr lang="zh-CN" altLang="zh-CN" sz="2000" kern="0" noProof="1">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17" name="组合 16"/>
          <p:cNvGrpSpPr/>
          <p:nvPr/>
        </p:nvGrpSpPr>
        <p:grpSpPr>
          <a:xfrm>
            <a:off x="1107833" y="1332678"/>
            <a:ext cx="2579065" cy="2579067"/>
            <a:chOff x="2446338" y="1536700"/>
            <a:chExt cx="2376487" cy="2376488"/>
          </a:xfrm>
          <a:effectLst/>
        </p:grpSpPr>
        <p:sp>
          <p:nvSpPr>
            <p:cNvPr id="18" name="Freeform 35"/>
            <p:cNvSpPr/>
            <p:nvPr/>
          </p:nvSpPr>
          <p:spPr bwMode="gray">
            <a:xfrm flipH="1">
              <a:off x="2446338" y="1536700"/>
              <a:ext cx="2376487" cy="2376488"/>
            </a:xfrm>
            <a:custGeom>
              <a:avLst/>
              <a:gdLst>
                <a:gd name="T0" fmla="*/ 2147483647 w 1016"/>
                <a:gd name="T1" fmla="*/ 0 h 1016"/>
                <a:gd name="T2" fmla="*/ 0 w 1016"/>
                <a:gd name="T3" fmla="*/ 2147483647 h 1016"/>
                <a:gd name="T4" fmla="*/ 0 w 1016"/>
                <a:gd name="T5" fmla="*/ 2147483647 h 1016"/>
                <a:gd name="T6" fmla="*/ 2147483647 w 1016"/>
                <a:gd name="T7" fmla="*/ 2147483647 h 1016"/>
                <a:gd name="T8" fmla="*/ 2147483647 w 1016"/>
                <a:gd name="T9" fmla="*/ 2147483647 h 1016"/>
                <a:gd name="T10" fmla="*/ 2147483647 w 1016"/>
                <a:gd name="T11" fmla="*/ 0 h 1016"/>
                <a:gd name="T12" fmla="*/ 0 60000 65536"/>
                <a:gd name="T13" fmla="*/ 0 60000 65536"/>
                <a:gd name="T14" fmla="*/ 0 60000 65536"/>
                <a:gd name="T15" fmla="*/ 0 60000 65536"/>
                <a:gd name="T16" fmla="*/ 0 60000 65536"/>
                <a:gd name="T17" fmla="*/ 0 60000 65536"/>
                <a:gd name="T18" fmla="*/ 0 w 1016"/>
                <a:gd name="T19" fmla="*/ 0 h 1016"/>
                <a:gd name="T20" fmla="*/ 1016 w 1016"/>
                <a:gd name="T21" fmla="*/ 1016 h 1016"/>
              </a:gdLst>
              <a:ahLst/>
              <a:cxnLst>
                <a:cxn ang="T12">
                  <a:pos x="T0" y="T1"/>
                </a:cxn>
                <a:cxn ang="T13">
                  <a:pos x="T2" y="T3"/>
                </a:cxn>
                <a:cxn ang="T14">
                  <a:pos x="T4" y="T5"/>
                </a:cxn>
                <a:cxn ang="T15">
                  <a:pos x="T6" y="T7"/>
                </a:cxn>
                <a:cxn ang="T16">
                  <a:pos x="T8" y="T9"/>
                </a:cxn>
                <a:cxn ang="T17">
                  <a:pos x="T10" y="T11"/>
                </a:cxn>
              </a:cxnLst>
              <a:rect l="T18" t="T19" r="T20" b="T21"/>
              <a:pathLst>
                <a:path w="1016" h="1016">
                  <a:moveTo>
                    <a:pt x="508" y="0"/>
                  </a:moveTo>
                  <a:cubicBezTo>
                    <a:pt x="227" y="0"/>
                    <a:pt x="0" y="227"/>
                    <a:pt x="0" y="508"/>
                  </a:cubicBezTo>
                  <a:cubicBezTo>
                    <a:pt x="0" y="1016"/>
                    <a:pt x="0" y="1016"/>
                    <a:pt x="0" y="1016"/>
                  </a:cubicBezTo>
                  <a:cubicBezTo>
                    <a:pt x="508" y="1016"/>
                    <a:pt x="508" y="1016"/>
                    <a:pt x="508" y="1016"/>
                  </a:cubicBezTo>
                  <a:cubicBezTo>
                    <a:pt x="789" y="1016"/>
                    <a:pt x="1016" y="789"/>
                    <a:pt x="1016" y="508"/>
                  </a:cubicBezTo>
                  <a:cubicBezTo>
                    <a:pt x="1016" y="227"/>
                    <a:pt x="789" y="0"/>
                    <a:pt x="508" y="0"/>
                  </a:cubicBezTo>
                  <a:close/>
                </a:path>
              </a:pathLst>
            </a:custGeom>
            <a:solidFill>
              <a:schemeClr val="accent2"/>
            </a:solidFill>
            <a:ln w="3175" cap="flat" cmpd="sng" algn="ctr">
              <a:solidFill>
                <a:srgbClr val="D7D7D7"/>
              </a:solidFill>
              <a:prstDash val="solid"/>
            </a:ln>
            <a:effectLst/>
          </p:spPr>
          <p:txBody>
            <a:bodyPr anchor="ctr"/>
            <a:lstStyle/>
            <a:p>
              <a:pPr>
                <a:lnSpc>
                  <a:spcPct val="120000"/>
                </a:lnSpc>
                <a:defRPr/>
              </a:pPr>
              <a:endParaRPr lang="zh-CN" altLang="en-US" sz="1200" kern="0" dirty="0">
                <a:solidFill>
                  <a:srgbClr val="F9F9F9"/>
                </a:solidFill>
                <a:latin typeface="微软雅黑" panose="020B0503020204020204" pitchFamily="34" charset="-122"/>
              </a:endParaRPr>
            </a:p>
          </p:txBody>
        </p:sp>
        <p:sp>
          <p:nvSpPr>
            <p:cNvPr id="19" name="Text Box 19"/>
            <p:cNvSpPr txBox="1">
              <a:spLocks noChangeArrowheads="1"/>
            </p:cNvSpPr>
            <p:nvPr/>
          </p:nvSpPr>
          <p:spPr bwMode="gray">
            <a:xfrm>
              <a:off x="3934516" y="3430059"/>
              <a:ext cx="701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oAutofit/>
            </a:bodyPr>
            <a:lstStyle>
              <a:lvl1pPr defTabSz="801370" eaLnBrk="0" hangingPunct="0">
                <a:defRPr>
                  <a:solidFill>
                    <a:schemeClr val="tx1"/>
                  </a:solidFill>
                  <a:latin typeface="Arial" panose="020B0604020202020204" pitchFamily="34" charset="0"/>
                  <a:ea typeface="宋体" panose="02010600030101010101" pitchFamily="2" charset="-122"/>
                </a:defRPr>
              </a:lvl1pPr>
              <a:lvl2pPr marL="742950" indent="-285750" defTabSz="801370" eaLnBrk="0" hangingPunct="0">
                <a:defRPr>
                  <a:solidFill>
                    <a:schemeClr val="tx1"/>
                  </a:solidFill>
                  <a:latin typeface="Arial" panose="020B0604020202020204" pitchFamily="34" charset="0"/>
                  <a:ea typeface="宋体" panose="02010600030101010101" pitchFamily="2" charset="-122"/>
                </a:defRPr>
              </a:lvl2pPr>
              <a:lvl3pPr marL="1143000" indent="-228600" defTabSz="801370" eaLnBrk="0" hangingPunct="0">
                <a:defRPr>
                  <a:solidFill>
                    <a:schemeClr val="tx1"/>
                  </a:solidFill>
                  <a:latin typeface="Arial" panose="020B0604020202020204" pitchFamily="34" charset="0"/>
                  <a:ea typeface="宋体" panose="02010600030101010101" pitchFamily="2" charset="-122"/>
                </a:defRPr>
              </a:lvl3pPr>
              <a:lvl4pPr marL="1600200" indent="-228600" defTabSz="801370" eaLnBrk="0" hangingPunct="0">
                <a:defRPr>
                  <a:solidFill>
                    <a:schemeClr val="tx1"/>
                  </a:solidFill>
                  <a:latin typeface="Arial" panose="020B0604020202020204" pitchFamily="34" charset="0"/>
                  <a:ea typeface="宋体" panose="02010600030101010101" pitchFamily="2" charset="-122"/>
                </a:defRPr>
              </a:lvl4pPr>
              <a:lvl5pPr marL="2057400" indent="-228600" defTabSz="801370" eaLnBrk="0" hangingPunct="0">
                <a:defRPr>
                  <a:solidFill>
                    <a:schemeClr val="tx1"/>
                  </a:solidFill>
                  <a:latin typeface="Arial" panose="020B0604020202020204" pitchFamily="34" charset="0"/>
                  <a:ea typeface="宋体" panose="02010600030101010101" pitchFamily="2" charset="-122"/>
                </a:defRPr>
              </a:lvl5pPr>
              <a:lvl6pPr marL="25146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r" eaLnBrk="1" hangingPunct="1">
                <a:spcAft>
                  <a:spcPct val="40000"/>
                </a:spcAft>
                <a:defRPr/>
              </a:pPr>
              <a:r>
                <a:rPr lang="zh-CN" altLang="en-US" sz="2000" b="1" kern="0" noProof="1">
                  <a:solidFill>
                    <a:sysClr val="window" lastClr="FFFFFF"/>
                  </a:solidFill>
                  <a:latin typeface="微软雅黑" panose="020B0503020204020204" pitchFamily="34" charset="-122"/>
                  <a:ea typeface="微软雅黑" panose="020B0503020204020204" pitchFamily="34" charset="-122"/>
                  <a:cs typeface="Arial" panose="020B0604020202020204" pitchFamily="34" charset="0"/>
                </a:rPr>
                <a:t>文本</a:t>
              </a:r>
              <a:r>
                <a:rPr lang="en-US" altLang="zh-CN" sz="2000" b="1" kern="0" noProof="1">
                  <a:solidFill>
                    <a:sysClr val="window" lastClr="FFFFFF"/>
                  </a:solidFill>
                  <a:latin typeface="微软雅黑" panose="020B0503020204020204" pitchFamily="34" charset="-122"/>
                  <a:ea typeface="微软雅黑" panose="020B0503020204020204" pitchFamily="34" charset="-122"/>
                  <a:cs typeface="Arial" panose="020B0604020202020204" pitchFamily="34" charset="0"/>
                </a:rPr>
                <a:t>1</a:t>
              </a:r>
              <a:endParaRPr lang="zh-CN" altLang="zh-CN" sz="2000" b="1" kern="0" noProof="1">
                <a:solidFill>
                  <a:sysClr val="window" lastClr="FFFFFF"/>
                </a:solidFill>
                <a:latin typeface="微软雅黑" panose="020B0503020204020204" pitchFamily="34" charset="-122"/>
                <a:ea typeface="微软雅黑" panose="020B0503020204020204" pitchFamily="34" charset="-122"/>
                <a:cs typeface="Arial" panose="020B0604020202020204" pitchFamily="34" charset="0"/>
              </a:endParaRPr>
            </a:p>
          </p:txBody>
        </p:sp>
      </p:grpSp>
      <p:sp>
        <p:nvSpPr>
          <p:cNvPr id="20" name="Content Placeholder 2"/>
          <p:cNvSpPr txBox="1"/>
          <p:nvPr/>
        </p:nvSpPr>
        <p:spPr>
          <a:xfrm>
            <a:off x="7675466" y="1939723"/>
            <a:ext cx="3340876" cy="7925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nSpc>
                <a:spcPct val="150000"/>
              </a:lnSpc>
              <a:buNone/>
              <a:defRPr/>
            </a:pPr>
            <a:r>
              <a:rPr lang="zh-CN" altLang="en-US" sz="1200" dirty="0">
                <a:solidFill>
                  <a:sysClr val="window" lastClr="FFFFFF">
                    <a:lumMod val="65000"/>
                  </a:sysClr>
                </a:solidFill>
                <a:cs typeface="+mn-ea"/>
                <a:sym typeface="+mn-lt"/>
              </a:rPr>
              <a:t>请在这里添加文字内容请在这里添加文字内容请在这里添加文字内容请在这里添加文字内容</a:t>
            </a:r>
            <a:endParaRPr lang="en-US" altLang="zh-CN" sz="1200" dirty="0">
              <a:solidFill>
                <a:sysClr val="window" lastClr="FFFFFF">
                  <a:lumMod val="65000"/>
                </a:sysClr>
              </a:solidFill>
              <a:cs typeface="+mn-ea"/>
              <a:sym typeface="+mn-lt"/>
            </a:endParaRPr>
          </a:p>
        </p:txBody>
      </p:sp>
      <p:sp>
        <p:nvSpPr>
          <p:cNvPr id="21" name="Title 13"/>
          <p:cNvSpPr txBox="1"/>
          <p:nvPr/>
        </p:nvSpPr>
        <p:spPr>
          <a:xfrm>
            <a:off x="7662574" y="1524840"/>
            <a:ext cx="2884425" cy="53228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rPr>
              <a:t>添加文字标题</a:t>
            </a:r>
            <a:endParaRPr kumimoji="0" 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endParaRPr>
          </a:p>
        </p:txBody>
      </p:sp>
      <p:sp>
        <p:nvSpPr>
          <p:cNvPr id="22" name="Content Placeholder 2"/>
          <p:cNvSpPr txBox="1"/>
          <p:nvPr/>
        </p:nvSpPr>
        <p:spPr>
          <a:xfrm>
            <a:off x="7675466" y="3103870"/>
            <a:ext cx="3340876" cy="7925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nSpc>
                <a:spcPct val="150000"/>
              </a:lnSpc>
              <a:buNone/>
              <a:defRPr/>
            </a:pPr>
            <a:r>
              <a:rPr lang="zh-CN" altLang="en-US" sz="1200" dirty="0">
                <a:solidFill>
                  <a:sysClr val="window" lastClr="FFFFFF">
                    <a:lumMod val="65000"/>
                  </a:sysClr>
                </a:solidFill>
                <a:cs typeface="+mn-ea"/>
                <a:sym typeface="+mn-lt"/>
              </a:rPr>
              <a:t>请在这里添加文字内容请在这里添加文字内容请在这里添加文字内容请在这里添加文字内容</a:t>
            </a:r>
            <a:endParaRPr lang="en-US" altLang="zh-CN" sz="1200" dirty="0">
              <a:solidFill>
                <a:sysClr val="window" lastClr="FFFFFF">
                  <a:lumMod val="65000"/>
                </a:sysClr>
              </a:solidFill>
              <a:cs typeface="+mn-ea"/>
              <a:sym typeface="+mn-lt"/>
            </a:endParaRPr>
          </a:p>
        </p:txBody>
      </p:sp>
      <p:sp>
        <p:nvSpPr>
          <p:cNvPr id="23" name="Title 13"/>
          <p:cNvSpPr txBox="1"/>
          <p:nvPr/>
        </p:nvSpPr>
        <p:spPr>
          <a:xfrm>
            <a:off x="7662574" y="2688987"/>
            <a:ext cx="2884425" cy="53228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rPr>
              <a:t>添加文字标题</a:t>
            </a:r>
            <a:endParaRPr kumimoji="0" 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endParaRPr>
          </a:p>
        </p:txBody>
      </p:sp>
      <p:sp>
        <p:nvSpPr>
          <p:cNvPr id="24" name="Content Placeholder 2"/>
          <p:cNvSpPr txBox="1"/>
          <p:nvPr/>
        </p:nvSpPr>
        <p:spPr>
          <a:xfrm>
            <a:off x="7675466" y="4246105"/>
            <a:ext cx="3340876" cy="7925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nSpc>
                <a:spcPct val="150000"/>
              </a:lnSpc>
              <a:buNone/>
              <a:defRPr/>
            </a:pPr>
            <a:r>
              <a:rPr lang="zh-CN" altLang="en-US" sz="1200" dirty="0">
                <a:solidFill>
                  <a:sysClr val="window" lastClr="FFFFFF">
                    <a:lumMod val="65000"/>
                  </a:sysClr>
                </a:solidFill>
                <a:cs typeface="+mn-ea"/>
                <a:sym typeface="+mn-lt"/>
              </a:rPr>
              <a:t>请在这里添加文字内容请在这里添加文字内容请在这里添加文字内容请在这里添加文字内容</a:t>
            </a:r>
            <a:endParaRPr lang="en-US" altLang="zh-CN" sz="1200" dirty="0">
              <a:solidFill>
                <a:sysClr val="window" lastClr="FFFFFF">
                  <a:lumMod val="65000"/>
                </a:sysClr>
              </a:solidFill>
              <a:cs typeface="+mn-ea"/>
              <a:sym typeface="+mn-lt"/>
            </a:endParaRPr>
          </a:p>
        </p:txBody>
      </p:sp>
      <p:sp>
        <p:nvSpPr>
          <p:cNvPr id="25" name="Title 13"/>
          <p:cNvSpPr txBox="1"/>
          <p:nvPr/>
        </p:nvSpPr>
        <p:spPr>
          <a:xfrm>
            <a:off x="7662574" y="3831222"/>
            <a:ext cx="2884425" cy="53228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rPr>
              <a:t>添加文字标题</a:t>
            </a:r>
            <a:endParaRPr kumimoji="0" 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endParaRPr>
          </a:p>
        </p:txBody>
      </p:sp>
      <p:sp>
        <p:nvSpPr>
          <p:cNvPr id="26" name="Content Placeholder 2"/>
          <p:cNvSpPr txBox="1"/>
          <p:nvPr/>
        </p:nvSpPr>
        <p:spPr>
          <a:xfrm>
            <a:off x="7675466" y="5390995"/>
            <a:ext cx="3340876" cy="7925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nSpc>
                <a:spcPct val="150000"/>
              </a:lnSpc>
              <a:buNone/>
              <a:defRPr/>
            </a:pPr>
            <a:r>
              <a:rPr lang="zh-CN" altLang="en-US" sz="1200" dirty="0">
                <a:solidFill>
                  <a:sysClr val="window" lastClr="FFFFFF">
                    <a:lumMod val="65000"/>
                  </a:sysClr>
                </a:solidFill>
                <a:cs typeface="+mn-ea"/>
                <a:sym typeface="+mn-lt"/>
              </a:rPr>
              <a:t>请在这里添加文字内容请在这里添加文字内容请在这里添加文字内容请在这里添加文字内容</a:t>
            </a:r>
            <a:endParaRPr lang="en-US" altLang="zh-CN" sz="1200" dirty="0">
              <a:solidFill>
                <a:sysClr val="window" lastClr="FFFFFF">
                  <a:lumMod val="65000"/>
                </a:sysClr>
              </a:solidFill>
              <a:cs typeface="+mn-ea"/>
              <a:sym typeface="+mn-lt"/>
            </a:endParaRPr>
          </a:p>
        </p:txBody>
      </p:sp>
      <p:sp>
        <p:nvSpPr>
          <p:cNvPr id="27" name="Title 13"/>
          <p:cNvSpPr txBox="1"/>
          <p:nvPr/>
        </p:nvSpPr>
        <p:spPr>
          <a:xfrm>
            <a:off x="7662574" y="4976112"/>
            <a:ext cx="2884425" cy="53228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rPr>
              <a:t>添加文字标题</a:t>
            </a:r>
            <a:endParaRPr kumimoji="0" 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endParaRPr>
          </a:p>
        </p:txBody>
      </p:sp>
      <p:grpSp>
        <p:nvGrpSpPr>
          <p:cNvPr id="28" name="组合 27"/>
          <p:cNvGrpSpPr/>
          <p:nvPr/>
        </p:nvGrpSpPr>
        <p:grpSpPr>
          <a:xfrm>
            <a:off x="7171434" y="1657981"/>
            <a:ext cx="491140" cy="491139"/>
            <a:chOff x="5038725" y="2204244"/>
            <a:chExt cx="1709739" cy="1709737"/>
          </a:xfrm>
          <a:solidFill>
            <a:schemeClr val="accent2"/>
          </a:solidFill>
          <a:effectLst/>
        </p:grpSpPr>
        <p:sp>
          <p:nvSpPr>
            <p:cNvPr id="29" name="矩形 1"/>
            <p:cNvSpPr/>
            <p:nvPr/>
          </p:nvSpPr>
          <p:spPr>
            <a:xfrm>
              <a:off x="5038725" y="2204244"/>
              <a:ext cx="1709739" cy="1709737"/>
            </a:xfrm>
            <a:custGeom>
              <a:avLst/>
              <a:gdLst/>
              <a:ahLst/>
              <a:cxnLst/>
              <a:rect l="l" t="t" r="r" b="b"/>
              <a:pathLst>
                <a:path w="1709739" h="1709737">
                  <a:moveTo>
                    <a:pt x="854869" y="0"/>
                  </a:moveTo>
                  <a:cubicBezTo>
                    <a:pt x="1327740" y="0"/>
                    <a:pt x="1709739" y="381998"/>
                    <a:pt x="1709739" y="854868"/>
                  </a:cubicBezTo>
                  <a:cubicBezTo>
                    <a:pt x="1709739" y="1327738"/>
                    <a:pt x="1327740" y="1709737"/>
                    <a:pt x="854869" y="1709737"/>
                  </a:cubicBezTo>
                  <a:cubicBezTo>
                    <a:pt x="0" y="1709737"/>
                    <a:pt x="0" y="1709737"/>
                    <a:pt x="0" y="1709737"/>
                  </a:cubicBezTo>
                  <a:cubicBezTo>
                    <a:pt x="0" y="854868"/>
                    <a:pt x="0" y="854868"/>
                    <a:pt x="0" y="854868"/>
                  </a:cubicBezTo>
                  <a:cubicBezTo>
                    <a:pt x="0" y="381998"/>
                    <a:pt x="381999" y="0"/>
                    <a:pt x="854869" y="0"/>
                  </a:cubicBezTo>
                  <a:close/>
                </a:path>
              </a:pathLst>
            </a:custGeom>
            <a:grpFill/>
            <a:ln w="3175" cap="flat" cmpd="sng" algn="ctr">
              <a:solidFill>
                <a:srgbClr val="D7D7D7"/>
              </a:solidFill>
              <a:prstDash val="solid"/>
            </a:ln>
            <a:effectLst/>
          </p:spPr>
          <p:txBody>
            <a:bodyPr anchor="ctr"/>
            <a:lstStyle/>
            <a:p>
              <a:pPr>
                <a:lnSpc>
                  <a:spcPct val="120000"/>
                </a:lnSpc>
                <a:defRPr/>
              </a:pPr>
              <a:endParaRPr lang="zh-CN" altLang="en-US" sz="1200" kern="0">
                <a:solidFill>
                  <a:schemeClr val="bg1"/>
                </a:solidFill>
                <a:latin typeface="微软雅黑" panose="020B0503020204020204" pitchFamily="34" charset="-122"/>
              </a:endParaRPr>
            </a:p>
          </p:txBody>
        </p:sp>
        <p:sp>
          <p:nvSpPr>
            <p:cNvPr id="30" name="Text Box 19"/>
            <p:cNvSpPr txBox="1">
              <a:spLocks noChangeArrowheads="1"/>
            </p:cNvSpPr>
            <p:nvPr/>
          </p:nvSpPr>
          <p:spPr bwMode="gray">
            <a:xfrm>
              <a:off x="5187156" y="3430059"/>
              <a:ext cx="701675" cy="30777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oAutofit/>
            </a:bodyPr>
            <a:lstStyle>
              <a:lvl1pPr defTabSz="801370" eaLnBrk="0" hangingPunct="0">
                <a:defRPr>
                  <a:solidFill>
                    <a:schemeClr val="tx1"/>
                  </a:solidFill>
                  <a:latin typeface="Arial" panose="020B0604020202020204" pitchFamily="34" charset="0"/>
                  <a:ea typeface="宋体" panose="02010600030101010101" pitchFamily="2" charset="-122"/>
                </a:defRPr>
              </a:lvl1pPr>
              <a:lvl2pPr marL="742950" indent="-285750" defTabSz="801370" eaLnBrk="0" hangingPunct="0">
                <a:defRPr>
                  <a:solidFill>
                    <a:schemeClr val="tx1"/>
                  </a:solidFill>
                  <a:latin typeface="Arial" panose="020B0604020202020204" pitchFamily="34" charset="0"/>
                  <a:ea typeface="宋体" panose="02010600030101010101" pitchFamily="2" charset="-122"/>
                </a:defRPr>
              </a:lvl2pPr>
              <a:lvl3pPr marL="1143000" indent="-228600" defTabSz="801370" eaLnBrk="0" hangingPunct="0">
                <a:defRPr>
                  <a:solidFill>
                    <a:schemeClr val="tx1"/>
                  </a:solidFill>
                  <a:latin typeface="Arial" panose="020B0604020202020204" pitchFamily="34" charset="0"/>
                  <a:ea typeface="宋体" panose="02010600030101010101" pitchFamily="2" charset="-122"/>
                </a:defRPr>
              </a:lvl3pPr>
              <a:lvl4pPr marL="1600200" indent="-228600" defTabSz="801370" eaLnBrk="0" hangingPunct="0">
                <a:defRPr>
                  <a:solidFill>
                    <a:schemeClr val="tx1"/>
                  </a:solidFill>
                  <a:latin typeface="Arial" panose="020B0604020202020204" pitchFamily="34" charset="0"/>
                  <a:ea typeface="宋体" panose="02010600030101010101" pitchFamily="2" charset="-122"/>
                </a:defRPr>
              </a:lvl4pPr>
              <a:lvl5pPr marL="2057400" indent="-228600" defTabSz="801370" eaLnBrk="0" hangingPunct="0">
                <a:defRPr>
                  <a:solidFill>
                    <a:schemeClr val="tx1"/>
                  </a:solidFill>
                  <a:latin typeface="Arial" panose="020B0604020202020204" pitchFamily="34" charset="0"/>
                  <a:ea typeface="宋体" panose="02010600030101010101" pitchFamily="2" charset="-122"/>
                </a:defRPr>
              </a:lvl5pPr>
              <a:lvl6pPr marL="25146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Aft>
                  <a:spcPct val="40000"/>
                </a:spcAft>
                <a:defRPr/>
              </a:pPr>
              <a:endParaRPr lang="zh-CN" altLang="zh-CN" sz="2000" kern="0" noProof="1">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31" name="组合 30"/>
          <p:cNvGrpSpPr/>
          <p:nvPr/>
        </p:nvGrpSpPr>
        <p:grpSpPr>
          <a:xfrm>
            <a:off x="7171434" y="2822128"/>
            <a:ext cx="491140" cy="491139"/>
            <a:chOff x="5038725" y="2204244"/>
            <a:chExt cx="1709739" cy="1709737"/>
          </a:xfrm>
          <a:solidFill>
            <a:schemeClr val="accent1"/>
          </a:solidFill>
          <a:effectLst/>
        </p:grpSpPr>
        <p:sp>
          <p:nvSpPr>
            <p:cNvPr id="32" name="矩形 1"/>
            <p:cNvSpPr/>
            <p:nvPr/>
          </p:nvSpPr>
          <p:spPr>
            <a:xfrm>
              <a:off x="5038725" y="2204244"/>
              <a:ext cx="1709739" cy="1709737"/>
            </a:xfrm>
            <a:custGeom>
              <a:avLst/>
              <a:gdLst/>
              <a:ahLst/>
              <a:cxnLst/>
              <a:rect l="l" t="t" r="r" b="b"/>
              <a:pathLst>
                <a:path w="1709739" h="1709737">
                  <a:moveTo>
                    <a:pt x="854869" y="0"/>
                  </a:moveTo>
                  <a:cubicBezTo>
                    <a:pt x="1327740" y="0"/>
                    <a:pt x="1709739" y="381998"/>
                    <a:pt x="1709739" y="854868"/>
                  </a:cubicBezTo>
                  <a:cubicBezTo>
                    <a:pt x="1709739" y="1327738"/>
                    <a:pt x="1327740" y="1709737"/>
                    <a:pt x="854869" y="1709737"/>
                  </a:cubicBezTo>
                  <a:cubicBezTo>
                    <a:pt x="0" y="1709737"/>
                    <a:pt x="0" y="1709737"/>
                    <a:pt x="0" y="1709737"/>
                  </a:cubicBezTo>
                  <a:cubicBezTo>
                    <a:pt x="0" y="854868"/>
                    <a:pt x="0" y="854868"/>
                    <a:pt x="0" y="854868"/>
                  </a:cubicBezTo>
                  <a:cubicBezTo>
                    <a:pt x="0" y="381998"/>
                    <a:pt x="381999" y="0"/>
                    <a:pt x="854869" y="0"/>
                  </a:cubicBezTo>
                  <a:close/>
                </a:path>
              </a:pathLst>
            </a:custGeom>
            <a:grpFill/>
            <a:ln w="3175" cap="flat" cmpd="sng" algn="ctr">
              <a:solidFill>
                <a:srgbClr val="D7D7D7"/>
              </a:solidFill>
              <a:prstDash val="solid"/>
            </a:ln>
            <a:effectLst/>
          </p:spPr>
          <p:txBody>
            <a:bodyPr anchor="ctr"/>
            <a:lstStyle/>
            <a:p>
              <a:pPr>
                <a:lnSpc>
                  <a:spcPct val="120000"/>
                </a:lnSpc>
                <a:defRPr/>
              </a:pPr>
              <a:endParaRPr lang="zh-CN" altLang="en-US" sz="1200" kern="0">
                <a:solidFill>
                  <a:schemeClr val="bg1"/>
                </a:solidFill>
                <a:latin typeface="微软雅黑" panose="020B0503020204020204" pitchFamily="34" charset="-122"/>
              </a:endParaRPr>
            </a:p>
          </p:txBody>
        </p:sp>
        <p:sp>
          <p:nvSpPr>
            <p:cNvPr id="33" name="Text Box 19"/>
            <p:cNvSpPr txBox="1">
              <a:spLocks noChangeArrowheads="1"/>
            </p:cNvSpPr>
            <p:nvPr/>
          </p:nvSpPr>
          <p:spPr bwMode="gray">
            <a:xfrm>
              <a:off x="5187156" y="3430059"/>
              <a:ext cx="701675" cy="30777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oAutofit/>
            </a:bodyPr>
            <a:lstStyle>
              <a:lvl1pPr defTabSz="801370" eaLnBrk="0" hangingPunct="0">
                <a:defRPr>
                  <a:solidFill>
                    <a:schemeClr val="tx1"/>
                  </a:solidFill>
                  <a:latin typeface="Arial" panose="020B0604020202020204" pitchFamily="34" charset="0"/>
                  <a:ea typeface="宋体" panose="02010600030101010101" pitchFamily="2" charset="-122"/>
                </a:defRPr>
              </a:lvl1pPr>
              <a:lvl2pPr marL="742950" indent="-285750" defTabSz="801370" eaLnBrk="0" hangingPunct="0">
                <a:defRPr>
                  <a:solidFill>
                    <a:schemeClr val="tx1"/>
                  </a:solidFill>
                  <a:latin typeface="Arial" panose="020B0604020202020204" pitchFamily="34" charset="0"/>
                  <a:ea typeface="宋体" panose="02010600030101010101" pitchFamily="2" charset="-122"/>
                </a:defRPr>
              </a:lvl2pPr>
              <a:lvl3pPr marL="1143000" indent="-228600" defTabSz="801370" eaLnBrk="0" hangingPunct="0">
                <a:defRPr>
                  <a:solidFill>
                    <a:schemeClr val="tx1"/>
                  </a:solidFill>
                  <a:latin typeface="Arial" panose="020B0604020202020204" pitchFamily="34" charset="0"/>
                  <a:ea typeface="宋体" panose="02010600030101010101" pitchFamily="2" charset="-122"/>
                </a:defRPr>
              </a:lvl3pPr>
              <a:lvl4pPr marL="1600200" indent="-228600" defTabSz="801370" eaLnBrk="0" hangingPunct="0">
                <a:defRPr>
                  <a:solidFill>
                    <a:schemeClr val="tx1"/>
                  </a:solidFill>
                  <a:latin typeface="Arial" panose="020B0604020202020204" pitchFamily="34" charset="0"/>
                  <a:ea typeface="宋体" panose="02010600030101010101" pitchFamily="2" charset="-122"/>
                </a:defRPr>
              </a:lvl4pPr>
              <a:lvl5pPr marL="2057400" indent="-228600" defTabSz="801370" eaLnBrk="0" hangingPunct="0">
                <a:defRPr>
                  <a:solidFill>
                    <a:schemeClr val="tx1"/>
                  </a:solidFill>
                  <a:latin typeface="Arial" panose="020B0604020202020204" pitchFamily="34" charset="0"/>
                  <a:ea typeface="宋体" panose="02010600030101010101" pitchFamily="2" charset="-122"/>
                </a:defRPr>
              </a:lvl5pPr>
              <a:lvl6pPr marL="25146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Aft>
                  <a:spcPct val="40000"/>
                </a:spcAft>
                <a:defRPr/>
              </a:pPr>
              <a:endParaRPr lang="zh-CN" altLang="zh-CN" sz="2000" kern="0" noProof="1">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34" name="组合 33"/>
          <p:cNvGrpSpPr/>
          <p:nvPr/>
        </p:nvGrpSpPr>
        <p:grpSpPr>
          <a:xfrm>
            <a:off x="7171434" y="3959942"/>
            <a:ext cx="491140" cy="491139"/>
            <a:chOff x="5038725" y="2204244"/>
            <a:chExt cx="1709739" cy="1709737"/>
          </a:xfrm>
          <a:solidFill>
            <a:schemeClr val="accent1"/>
          </a:solidFill>
          <a:effectLst/>
        </p:grpSpPr>
        <p:sp>
          <p:nvSpPr>
            <p:cNvPr id="35" name="矩形 1"/>
            <p:cNvSpPr/>
            <p:nvPr/>
          </p:nvSpPr>
          <p:spPr>
            <a:xfrm>
              <a:off x="5038725" y="2204244"/>
              <a:ext cx="1709739" cy="1709737"/>
            </a:xfrm>
            <a:custGeom>
              <a:avLst/>
              <a:gdLst/>
              <a:ahLst/>
              <a:cxnLst/>
              <a:rect l="l" t="t" r="r" b="b"/>
              <a:pathLst>
                <a:path w="1709739" h="1709737">
                  <a:moveTo>
                    <a:pt x="854869" y="0"/>
                  </a:moveTo>
                  <a:cubicBezTo>
                    <a:pt x="1327740" y="0"/>
                    <a:pt x="1709739" y="381998"/>
                    <a:pt x="1709739" y="854868"/>
                  </a:cubicBezTo>
                  <a:cubicBezTo>
                    <a:pt x="1709739" y="1327738"/>
                    <a:pt x="1327740" y="1709737"/>
                    <a:pt x="854869" y="1709737"/>
                  </a:cubicBezTo>
                  <a:cubicBezTo>
                    <a:pt x="0" y="1709737"/>
                    <a:pt x="0" y="1709737"/>
                    <a:pt x="0" y="1709737"/>
                  </a:cubicBezTo>
                  <a:cubicBezTo>
                    <a:pt x="0" y="854868"/>
                    <a:pt x="0" y="854868"/>
                    <a:pt x="0" y="854868"/>
                  </a:cubicBezTo>
                  <a:cubicBezTo>
                    <a:pt x="0" y="381998"/>
                    <a:pt x="381999" y="0"/>
                    <a:pt x="854869" y="0"/>
                  </a:cubicBezTo>
                  <a:close/>
                </a:path>
              </a:pathLst>
            </a:custGeom>
            <a:grpFill/>
            <a:ln w="3175" cap="flat" cmpd="sng" algn="ctr">
              <a:solidFill>
                <a:srgbClr val="D7D7D7"/>
              </a:solidFill>
              <a:prstDash val="solid"/>
            </a:ln>
            <a:effectLst/>
          </p:spPr>
          <p:txBody>
            <a:bodyPr anchor="ctr"/>
            <a:lstStyle/>
            <a:p>
              <a:pPr>
                <a:lnSpc>
                  <a:spcPct val="120000"/>
                </a:lnSpc>
                <a:defRPr/>
              </a:pPr>
              <a:endParaRPr lang="zh-CN" altLang="en-US" sz="1200" kern="0">
                <a:solidFill>
                  <a:schemeClr val="bg1"/>
                </a:solidFill>
                <a:latin typeface="微软雅黑" panose="020B0503020204020204" pitchFamily="34" charset="-122"/>
              </a:endParaRPr>
            </a:p>
          </p:txBody>
        </p:sp>
        <p:sp>
          <p:nvSpPr>
            <p:cNvPr id="36" name="Text Box 19"/>
            <p:cNvSpPr txBox="1">
              <a:spLocks noChangeArrowheads="1"/>
            </p:cNvSpPr>
            <p:nvPr/>
          </p:nvSpPr>
          <p:spPr bwMode="gray">
            <a:xfrm>
              <a:off x="5187156" y="3430059"/>
              <a:ext cx="701675" cy="30777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oAutofit/>
            </a:bodyPr>
            <a:lstStyle>
              <a:lvl1pPr defTabSz="801370" eaLnBrk="0" hangingPunct="0">
                <a:defRPr>
                  <a:solidFill>
                    <a:schemeClr val="tx1"/>
                  </a:solidFill>
                  <a:latin typeface="Arial" panose="020B0604020202020204" pitchFamily="34" charset="0"/>
                  <a:ea typeface="宋体" panose="02010600030101010101" pitchFamily="2" charset="-122"/>
                </a:defRPr>
              </a:lvl1pPr>
              <a:lvl2pPr marL="742950" indent="-285750" defTabSz="801370" eaLnBrk="0" hangingPunct="0">
                <a:defRPr>
                  <a:solidFill>
                    <a:schemeClr val="tx1"/>
                  </a:solidFill>
                  <a:latin typeface="Arial" panose="020B0604020202020204" pitchFamily="34" charset="0"/>
                  <a:ea typeface="宋体" panose="02010600030101010101" pitchFamily="2" charset="-122"/>
                </a:defRPr>
              </a:lvl2pPr>
              <a:lvl3pPr marL="1143000" indent="-228600" defTabSz="801370" eaLnBrk="0" hangingPunct="0">
                <a:defRPr>
                  <a:solidFill>
                    <a:schemeClr val="tx1"/>
                  </a:solidFill>
                  <a:latin typeface="Arial" panose="020B0604020202020204" pitchFamily="34" charset="0"/>
                  <a:ea typeface="宋体" panose="02010600030101010101" pitchFamily="2" charset="-122"/>
                </a:defRPr>
              </a:lvl3pPr>
              <a:lvl4pPr marL="1600200" indent="-228600" defTabSz="801370" eaLnBrk="0" hangingPunct="0">
                <a:defRPr>
                  <a:solidFill>
                    <a:schemeClr val="tx1"/>
                  </a:solidFill>
                  <a:latin typeface="Arial" panose="020B0604020202020204" pitchFamily="34" charset="0"/>
                  <a:ea typeface="宋体" panose="02010600030101010101" pitchFamily="2" charset="-122"/>
                </a:defRPr>
              </a:lvl4pPr>
              <a:lvl5pPr marL="2057400" indent="-228600" defTabSz="801370" eaLnBrk="0" hangingPunct="0">
                <a:defRPr>
                  <a:solidFill>
                    <a:schemeClr val="tx1"/>
                  </a:solidFill>
                  <a:latin typeface="Arial" panose="020B0604020202020204" pitchFamily="34" charset="0"/>
                  <a:ea typeface="宋体" panose="02010600030101010101" pitchFamily="2" charset="-122"/>
                </a:defRPr>
              </a:lvl5pPr>
              <a:lvl6pPr marL="25146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Aft>
                  <a:spcPct val="40000"/>
                </a:spcAft>
                <a:defRPr/>
              </a:pPr>
              <a:endParaRPr lang="zh-CN" altLang="zh-CN" sz="2000" kern="0" noProof="1">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37" name="组合 36"/>
          <p:cNvGrpSpPr/>
          <p:nvPr/>
        </p:nvGrpSpPr>
        <p:grpSpPr>
          <a:xfrm>
            <a:off x="7171434" y="5064233"/>
            <a:ext cx="491140" cy="491139"/>
            <a:chOff x="5038725" y="2204244"/>
            <a:chExt cx="1709739" cy="1709737"/>
          </a:xfrm>
          <a:solidFill>
            <a:schemeClr val="accent1"/>
          </a:solidFill>
          <a:effectLst/>
        </p:grpSpPr>
        <p:sp>
          <p:nvSpPr>
            <p:cNvPr id="38" name="矩形 1"/>
            <p:cNvSpPr/>
            <p:nvPr/>
          </p:nvSpPr>
          <p:spPr>
            <a:xfrm>
              <a:off x="5038725" y="2204244"/>
              <a:ext cx="1709739" cy="1709737"/>
            </a:xfrm>
            <a:custGeom>
              <a:avLst/>
              <a:gdLst/>
              <a:ahLst/>
              <a:cxnLst/>
              <a:rect l="l" t="t" r="r" b="b"/>
              <a:pathLst>
                <a:path w="1709739" h="1709737">
                  <a:moveTo>
                    <a:pt x="854869" y="0"/>
                  </a:moveTo>
                  <a:cubicBezTo>
                    <a:pt x="1327740" y="0"/>
                    <a:pt x="1709739" y="381998"/>
                    <a:pt x="1709739" y="854868"/>
                  </a:cubicBezTo>
                  <a:cubicBezTo>
                    <a:pt x="1709739" y="1327738"/>
                    <a:pt x="1327740" y="1709737"/>
                    <a:pt x="854869" y="1709737"/>
                  </a:cubicBezTo>
                  <a:cubicBezTo>
                    <a:pt x="0" y="1709737"/>
                    <a:pt x="0" y="1709737"/>
                    <a:pt x="0" y="1709737"/>
                  </a:cubicBezTo>
                  <a:cubicBezTo>
                    <a:pt x="0" y="854868"/>
                    <a:pt x="0" y="854868"/>
                    <a:pt x="0" y="854868"/>
                  </a:cubicBezTo>
                  <a:cubicBezTo>
                    <a:pt x="0" y="381998"/>
                    <a:pt x="381999" y="0"/>
                    <a:pt x="854869" y="0"/>
                  </a:cubicBezTo>
                  <a:close/>
                </a:path>
              </a:pathLst>
            </a:custGeom>
            <a:grpFill/>
            <a:ln w="3175" cap="flat" cmpd="sng" algn="ctr">
              <a:solidFill>
                <a:srgbClr val="D7D7D7"/>
              </a:solidFill>
              <a:prstDash val="solid"/>
            </a:ln>
            <a:effectLst/>
          </p:spPr>
          <p:txBody>
            <a:bodyPr anchor="ctr"/>
            <a:lstStyle/>
            <a:p>
              <a:pPr>
                <a:lnSpc>
                  <a:spcPct val="120000"/>
                </a:lnSpc>
                <a:defRPr/>
              </a:pPr>
              <a:endParaRPr lang="zh-CN" altLang="en-US" sz="1200" kern="0">
                <a:solidFill>
                  <a:schemeClr val="bg1"/>
                </a:solidFill>
                <a:latin typeface="微软雅黑" panose="020B0503020204020204" pitchFamily="34" charset="-122"/>
              </a:endParaRPr>
            </a:p>
          </p:txBody>
        </p:sp>
        <p:sp>
          <p:nvSpPr>
            <p:cNvPr id="39" name="Text Box 19"/>
            <p:cNvSpPr txBox="1">
              <a:spLocks noChangeArrowheads="1"/>
            </p:cNvSpPr>
            <p:nvPr/>
          </p:nvSpPr>
          <p:spPr bwMode="gray">
            <a:xfrm>
              <a:off x="5187156" y="3430059"/>
              <a:ext cx="701675" cy="30777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oAutofit/>
            </a:bodyPr>
            <a:lstStyle>
              <a:lvl1pPr defTabSz="801370" eaLnBrk="0" hangingPunct="0">
                <a:defRPr>
                  <a:solidFill>
                    <a:schemeClr val="tx1"/>
                  </a:solidFill>
                  <a:latin typeface="Arial" panose="020B0604020202020204" pitchFamily="34" charset="0"/>
                  <a:ea typeface="宋体" panose="02010600030101010101" pitchFamily="2" charset="-122"/>
                </a:defRPr>
              </a:lvl1pPr>
              <a:lvl2pPr marL="742950" indent="-285750" defTabSz="801370" eaLnBrk="0" hangingPunct="0">
                <a:defRPr>
                  <a:solidFill>
                    <a:schemeClr val="tx1"/>
                  </a:solidFill>
                  <a:latin typeface="Arial" panose="020B0604020202020204" pitchFamily="34" charset="0"/>
                  <a:ea typeface="宋体" panose="02010600030101010101" pitchFamily="2" charset="-122"/>
                </a:defRPr>
              </a:lvl2pPr>
              <a:lvl3pPr marL="1143000" indent="-228600" defTabSz="801370" eaLnBrk="0" hangingPunct="0">
                <a:defRPr>
                  <a:solidFill>
                    <a:schemeClr val="tx1"/>
                  </a:solidFill>
                  <a:latin typeface="Arial" panose="020B0604020202020204" pitchFamily="34" charset="0"/>
                  <a:ea typeface="宋体" panose="02010600030101010101" pitchFamily="2" charset="-122"/>
                </a:defRPr>
              </a:lvl3pPr>
              <a:lvl4pPr marL="1600200" indent="-228600" defTabSz="801370" eaLnBrk="0" hangingPunct="0">
                <a:defRPr>
                  <a:solidFill>
                    <a:schemeClr val="tx1"/>
                  </a:solidFill>
                  <a:latin typeface="Arial" panose="020B0604020202020204" pitchFamily="34" charset="0"/>
                  <a:ea typeface="宋体" panose="02010600030101010101" pitchFamily="2" charset="-122"/>
                </a:defRPr>
              </a:lvl4pPr>
              <a:lvl5pPr marL="2057400" indent="-228600" defTabSz="801370" eaLnBrk="0" hangingPunct="0">
                <a:defRPr>
                  <a:solidFill>
                    <a:schemeClr val="tx1"/>
                  </a:solidFill>
                  <a:latin typeface="Arial" panose="020B0604020202020204" pitchFamily="34" charset="0"/>
                  <a:ea typeface="宋体" panose="02010600030101010101" pitchFamily="2" charset="-122"/>
                </a:defRPr>
              </a:lvl5pPr>
              <a:lvl6pPr marL="25146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defTabSz="80137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Aft>
                  <a:spcPct val="40000"/>
                </a:spcAft>
                <a:defRPr/>
              </a:pPr>
              <a:endParaRPr lang="zh-CN" altLang="zh-CN" sz="2000" kern="0" noProof="1">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40" name="组合 39"/>
          <p:cNvGrpSpPr/>
          <p:nvPr/>
        </p:nvGrpSpPr>
        <p:grpSpPr>
          <a:xfrm>
            <a:off x="123825" y="110358"/>
            <a:ext cx="593817" cy="593817"/>
            <a:chOff x="1131485" y="2234042"/>
            <a:chExt cx="1607262" cy="1607262"/>
          </a:xfrm>
        </p:grpSpPr>
        <p:sp>
          <p:nvSpPr>
            <p:cNvPr id="41" name="椭圆 40"/>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42" name="椭圆 41"/>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43" name="KSO_Shape"/>
            <p:cNvSpPr/>
            <p:nvPr/>
          </p:nvSpPr>
          <p:spPr bwMode="auto">
            <a:xfrm>
              <a:off x="1480150" y="2597150"/>
              <a:ext cx="909932" cy="881046"/>
            </a:xfrm>
            <a:custGeom>
              <a:avLst/>
              <a:gdLst>
                <a:gd name="T0" fmla="*/ 1660229 w 8965002"/>
                <a:gd name="T1" fmla="*/ 723707 h 8673857"/>
                <a:gd name="T2" fmla="*/ 1707743 w 8965002"/>
                <a:gd name="T3" fmla="*/ 723707 h 8673857"/>
                <a:gd name="T4" fmla="*/ 1786179 w 8965002"/>
                <a:gd name="T5" fmla="*/ 872262 h 8673857"/>
                <a:gd name="T6" fmla="*/ 1398524 w 8965002"/>
                <a:gd name="T7" fmla="*/ 1455923 h 8673857"/>
                <a:gd name="T8" fmla="*/ 1307266 w 8965002"/>
                <a:gd name="T9" fmla="*/ 1501168 h 8673857"/>
                <a:gd name="T10" fmla="*/ 1079500 w 8965002"/>
                <a:gd name="T11" fmla="*/ 1501168 h 8673857"/>
                <a:gd name="T12" fmla="*/ 1079500 w 8965002"/>
                <a:gd name="T13" fmla="*/ 1685165 h 8673857"/>
                <a:gd name="T14" fmla="*/ 1049332 w 8965002"/>
                <a:gd name="T15" fmla="*/ 1734934 h 8673857"/>
                <a:gd name="T16" fmla="*/ 1021427 w 8965002"/>
                <a:gd name="T17" fmla="*/ 1741721 h 8673857"/>
                <a:gd name="T18" fmla="*/ 985980 w 8965002"/>
                <a:gd name="T19" fmla="*/ 1731164 h 8673857"/>
                <a:gd name="T20" fmla="*/ 808744 w 8965002"/>
                <a:gd name="T21" fmla="*/ 1611265 h 8673857"/>
                <a:gd name="T22" fmla="*/ 635280 w 8965002"/>
                <a:gd name="T23" fmla="*/ 1731164 h 8673857"/>
                <a:gd name="T24" fmla="*/ 571927 w 8965002"/>
                <a:gd name="T25" fmla="*/ 1734934 h 8673857"/>
                <a:gd name="T26" fmla="*/ 539497 w 8965002"/>
                <a:gd name="T27" fmla="*/ 1685165 h 8673857"/>
                <a:gd name="T28" fmla="*/ 539497 w 8965002"/>
                <a:gd name="T29" fmla="*/ 1225173 h 8673857"/>
                <a:gd name="T30" fmla="*/ 636788 w 8965002"/>
                <a:gd name="T31" fmla="*/ 1030619 h 8673857"/>
                <a:gd name="T32" fmla="*/ 667710 w 8965002"/>
                <a:gd name="T33" fmla="*/ 1022324 h 8673857"/>
                <a:gd name="T34" fmla="*/ 1142852 w 8965002"/>
                <a:gd name="T35" fmla="*/ 1022324 h 8673857"/>
                <a:gd name="T36" fmla="*/ 1077992 w 8965002"/>
                <a:gd name="T37" fmla="*/ 1261369 h 8673857"/>
                <a:gd name="T38" fmla="*/ 1250702 w 8965002"/>
                <a:gd name="T39" fmla="*/ 1261369 h 8673857"/>
                <a:gd name="T40" fmla="*/ 1660229 w 8965002"/>
                <a:gd name="T41" fmla="*/ 723707 h 8673857"/>
                <a:gd name="T42" fmla="*/ 1227016 w 8965002"/>
                <a:gd name="T43" fmla="*/ 26 h 8673857"/>
                <a:gd name="T44" fmla="*/ 1646524 w 8965002"/>
                <a:gd name="T45" fmla="*/ 27634 h 8673857"/>
                <a:gd name="T46" fmla="*/ 1722691 w 8965002"/>
                <a:gd name="T47" fmla="*/ 177681 h 8673857"/>
                <a:gd name="T48" fmla="*/ 1246833 w 8965002"/>
                <a:gd name="T49" fmla="*/ 798230 h 8673857"/>
                <a:gd name="T50" fmla="*/ 1160861 w 8965002"/>
                <a:gd name="T51" fmla="*/ 838946 h 8673857"/>
                <a:gd name="T52" fmla="*/ 443680 w 8965002"/>
                <a:gd name="T53" fmla="*/ 838946 h 8673857"/>
                <a:gd name="T54" fmla="*/ 231014 w 8965002"/>
                <a:gd name="T55" fmla="*/ 1099833 h 8673857"/>
                <a:gd name="T56" fmla="*/ 361479 w 8965002"/>
                <a:gd name="T57" fmla="*/ 1249880 h 8673857"/>
                <a:gd name="T58" fmla="*/ 418794 w 8965002"/>
                <a:gd name="T59" fmla="*/ 1261190 h 8673857"/>
                <a:gd name="T60" fmla="*/ 418794 w 8965002"/>
                <a:gd name="T61" fmla="*/ 1500965 h 8673857"/>
                <a:gd name="T62" fmla="*/ 10807 w 8965002"/>
                <a:gd name="T63" fmla="*/ 1148843 h 8673857"/>
                <a:gd name="T64" fmla="*/ 13069 w 8965002"/>
                <a:gd name="T65" fmla="*/ 949785 h 8673857"/>
                <a:gd name="T66" fmla="*/ 545488 w 8965002"/>
                <a:gd name="T67" fmla="*/ 134703 h 8673857"/>
                <a:gd name="T68" fmla="*/ 706119 w 8965002"/>
                <a:gd name="T69" fmla="*/ 45730 h 8673857"/>
                <a:gd name="T70" fmla="*/ 1227016 w 8965002"/>
                <a:gd name="T71" fmla="*/ 26 h 86738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bg1"/>
                </a:solidFill>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805990" y="-134709"/>
            <a:ext cx="5708293" cy="923330"/>
          </a:xfrm>
          <a:prstGeom prst="rect">
            <a:avLst/>
          </a:prstGeom>
          <a:noFill/>
        </p:spPr>
        <p:txBody>
          <a:bodyPr wrap="square" rtlCol="0">
            <a:spAutoFit/>
          </a:bodyPr>
          <a:lstStyle/>
          <a:p>
            <a:pPr>
              <a:lnSpc>
                <a:spcPct val="150000"/>
              </a:lnSpc>
            </a:pPr>
            <a:r>
              <a:rPr lang="zh-CN" altLang="en-US" sz="3600" b="1" dirty="0">
                <a:solidFill>
                  <a:schemeClr val="bg1"/>
                </a:solidFill>
              </a:rPr>
              <a:t>添加论文内容第三部分标题</a:t>
            </a:r>
            <a:endParaRPr lang="zh-CN" altLang="en-US" sz="3600" b="1" dirty="0">
              <a:solidFill>
                <a:schemeClr val="bg1"/>
              </a:solidFill>
            </a:endParaRPr>
          </a:p>
        </p:txBody>
      </p:sp>
      <p:sp>
        <p:nvSpPr>
          <p:cNvPr id="49" name="椭圆 48"/>
          <p:cNvSpPr/>
          <p:nvPr/>
        </p:nvSpPr>
        <p:spPr>
          <a:xfrm>
            <a:off x="1384806" y="1685576"/>
            <a:ext cx="768085" cy="76808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50" name="TextBox 6"/>
          <p:cNvSpPr txBox="1"/>
          <p:nvPr/>
        </p:nvSpPr>
        <p:spPr>
          <a:xfrm>
            <a:off x="1547558" y="1713837"/>
            <a:ext cx="384043" cy="666786"/>
          </a:xfrm>
          <a:prstGeom prst="rect">
            <a:avLst/>
          </a:prstGeom>
          <a:noFill/>
        </p:spPr>
        <p:txBody>
          <a:bodyPr wrap="square" rtlCol="0">
            <a:spAutoFit/>
          </a:bodyPr>
          <a:lstStyle/>
          <a:p>
            <a:r>
              <a:rPr lang="en-US" altLang="zh-CN" sz="3735" b="1" dirty="0">
                <a:solidFill>
                  <a:schemeClr val="bg1"/>
                </a:solidFill>
                <a:cs typeface="+mn-ea"/>
                <a:sym typeface="+mn-lt"/>
              </a:rPr>
              <a:t>1</a:t>
            </a:r>
            <a:endParaRPr lang="zh-CN" altLang="en-US" sz="3735" b="1" dirty="0">
              <a:solidFill>
                <a:schemeClr val="bg1"/>
              </a:solidFill>
              <a:cs typeface="+mn-ea"/>
              <a:sym typeface="+mn-lt"/>
            </a:endParaRPr>
          </a:p>
        </p:txBody>
      </p:sp>
      <p:sp>
        <p:nvSpPr>
          <p:cNvPr id="51" name="椭圆 50"/>
          <p:cNvSpPr/>
          <p:nvPr/>
        </p:nvSpPr>
        <p:spPr>
          <a:xfrm>
            <a:off x="1384806" y="3331888"/>
            <a:ext cx="768085" cy="76808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52" name="TextBox 8"/>
          <p:cNvSpPr txBox="1"/>
          <p:nvPr/>
        </p:nvSpPr>
        <p:spPr>
          <a:xfrm>
            <a:off x="1547558" y="3360149"/>
            <a:ext cx="384043" cy="666786"/>
          </a:xfrm>
          <a:prstGeom prst="rect">
            <a:avLst/>
          </a:prstGeom>
          <a:noFill/>
        </p:spPr>
        <p:txBody>
          <a:bodyPr wrap="square" rtlCol="0">
            <a:spAutoFit/>
          </a:bodyPr>
          <a:lstStyle/>
          <a:p>
            <a:r>
              <a:rPr lang="en-US" altLang="zh-CN" sz="3735" b="1" dirty="0">
                <a:solidFill>
                  <a:schemeClr val="bg1"/>
                </a:solidFill>
                <a:cs typeface="+mn-ea"/>
                <a:sym typeface="+mn-lt"/>
              </a:rPr>
              <a:t>2</a:t>
            </a:r>
            <a:endParaRPr lang="zh-CN" altLang="en-US" sz="3735" b="1" dirty="0">
              <a:solidFill>
                <a:schemeClr val="bg1"/>
              </a:solidFill>
              <a:cs typeface="+mn-ea"/>
              <a:sym typeface="+mn-lt"/>
            </a:endParaRPr>
          </a:p>
        </p:txBody>
      </p:sp>
      <p:sp>
        <p:nvSpPr>
          <p:cNvPr id="53" name="椭圆 52"/>
          <p:cNvSpPr/>
          <p:nvPr/>
        </p:nvSpPr>
        <p:spPr>
          <a:xfrm>
            <a:off x="1384806" y="4978200"/>
            <a:ext cx="768085" cy="76808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54" name="TextBox 10"/>
          <p:cNvSpPr txBox="1"/>
          <p:nvPr/>
        </p:nvSpPr>
        <p:spPr>
          <a:xfrm>
            <a:off x="1547558" y="5006461"/>
            <a:ext cx="384043" cy="666786"/>
          </a:xfrm>
          <a:prstGeom prst="rect">
            <a:avLst/>
          </a:prstGeom>
          <a:noFill/>
        </p:spPr>
        <p:txBody>
          <a:bodyPr wrap="square" rtlCol="0">
            <a:spAutoFit/>
          </a:bodyPr>
          <a:lstStyle/>
          <a:p>
            <a:r>
              <a:rPr lang="en-US" altLang="zh-CN" sz="3735" b="1" dirty="0">
                <a:solidFill>
                  <a:schemeClr val="bg1"/>
                </a:solidFill>
                <a:cs typeface="+mn-ea"/>
                <a:sym typeface="+mn-lt"/>
              </a:rPr>
              <a:t>3</a:t>
            </a:r>
            <a:endParaRPr lang="zh-CN" altLang="en-US" sz="3735" b="1" dirty="0">
              <a:solidFill>
                <a:schemeClr val="bg1"/>
              </a:solidFill>
              <a:cs typeface="+mn-ea"/>
              <a:sym typeface="+mn-lt"/>
            </a:endParaRPr>
          </a:p>
        </p:txBody>
      </p:sp>
      <p:sp>
        <p:nvSpPr>
          <p:cNvPr id="55" name="椭圆 54"/>
          <p:cNvSpPr/>
          <p:nvPr/>
        </p:nvSpPr>
        <p:spPr>
          <a:xfrm>
            <a:off x="6761403" y="1731458"/>
            <a:ext cx="768085" cy="76808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56" name="TextBox 16"/>
          <p:cNvSpPr txBox="1"/>
          <p:nvPr/>
        </p:nvSpPr>
        <p:spPr>
          <a:xfrm>
            <a:off x="6924155" y="1759719"/>
            <a:ext cx="384043" cy="666786"/>
          </a:xfrm>
          <a:prstGeom prst="rect">
            <a:avLst/>
          </a:prstGeom>
          <a:noFill/>
        </p:spPr>
        <p:txBody>
          <a:bodyPr wrap="square" rtlCol="0">
            <a:spAutoFit/>
          </a:bodyPr>
          <a:lstStyle/>
          <a:p>
            <a:r>
              <a:rPr lang="en-US" altLang="zh-CN" sz="3735" b="1" dirty="0">
                <a:solidFill>
                  <a:schemeClr val="bg1"/>
                </a:solidFill>
                <a:cs typeface="+mn-ea"/>
                <a:sym typeface="+mn-lt"/>
              </a:rPr>
              <a:t>4</a:t>
            </a:r>
            <a:endParaRPr lang="zh-CN" altLang="en-US" sz="3735" b="1" dirty="0">
              <a:solidFill>
                <a:schemeClr val="bg1"/>
              </a:solidFill>
              <a:cs typeface="+mn-ea"/>
              <a:sym typeface="+mn-lt"/>
            </a:endParaRPr>
          </a:p>
        </p:txBody>
      </p:sp>
      <p:sp>
        <p:nvSpPr>
          <p:cNvPr id="57" name="椭圆 56"/>
          <p:cNvSpPr/>
          <p:nvPr/>
        </p:nvSpPr>
        <p:spPr>
          <a:xfrm>
            <a:off x="6761403" y="3368960"/>
            <a:ext cx="768085" cy="76808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58" name="TextBox 25"/>
          <p:cNvSpPr txBox="1"/>
          <p:nvPr/>
        </p:nvSpPr>
        <p:spPr>
          <a:xfrm>
            <a:off x="6924155" y="3397221"/>
            <a:ext cx="384043" cy="666786"/>
          </a:xfrm>
          <a:prstGeom prst="rect">
            <a:avLst/>
          </a:prstGeom>
          <a:noFill/>
        </p:spPr>
        <p:txBody>
          <a:bodyPr wrap="square" rtlCol="0">
            <a:spAutoFit/>
          </a:bodyPr>
          <a:lstStyle/>
          <a:p>
            <a:r>
              <a:rPr lang="en-US" altLang="zh-CN" sz="3735" b="1" dirty="0">
                <a:solidFill>
                  <a:schemeClr val="bg1"/>
                </a:solidFill>
                <a:cs typeface="+mn-ea"/>
                <a:sym typeface="+mn-lt"/>
              </a:rPr>
              <a:t>5</a:t>
            </a:r>
            <a:endParaRPr lang="zh-CN" altLang="en-US" sz="3735" b="1" dirty="0">
              <a:solidFill>
                <a:schemeClr val="bg1"/>
              </a:solidFill>
              <a:cs typeface="+mn-ea"/>
              <a:sym typeface="+mn-lt"/>
            </a:endParaRPr>
          </a:p>
        </p:txBody>
      </p:sp>
      <p:sp>
        <p:nvSpPr>
          <p:cNvPr id="59" name="椭圆 58"/>
          <p:cNvSpPr/>
          <p:nvPr/>
        </p:nvSpPr>
        <p:spPr>
          <a:xfrm>
            <a:off x="6761403" y="5006461"/>
            <a:ext cx="768085" cy="768085"/>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60" name="TextBox 28"/>
          <p:cNvSpPr txBox="1"/>
          <p:nvPr/>
        </p:nvSpPr>
        <p:spPr>
          <a:xfrm>
            <a:off x="6924155" y="5034722"/>
            <a:ext cx="384043" cy="666786"/>
          </a:xfrm>
          <a:prstGeom prst="rect">
            <a:avLst/>
          </a:prstGeom>
          <a:noFill/>
        </p:spPr>
        <p:txBody>
          <a:bodyPr wrap="square" rtlCol="0">
            <a:spAutoFit/>
          </a:bodyPr>
          <a:lstStyle/>
          <a:p>
            <a:r>
              <a:rPr lang="en-US" altLang="zh-CN" sz="3735" b="1" dirty="0">
                <a:solidFill>
                  <a:schemeClr val="bg1"/>
                </a:solidFill>
                <a:cs typeface="+mn-ea"/>
                <a:sym typeface="+mn-lt"/>
              </a:rPr>
              <a:t>6</a:t>
            </a:r>
            <a:endParaRPr lang="zh-CN" altLang="en-US" sz="3735" b="1" dirty="0">
              <a:solidFill>
                <a:schemeClr val="bg1"/>
              </a:solidFill>
              <a:cs typeface="+mn-ea"/>
              <a:sym typeface="+mn-lt"/>
            </a:endParaRPr>
          </a:p>
        </p:txBody>
      </p:sp>
      <p:sp>
        <p:nvSpPr>
          <p:cNvPr id="61" name="TextBox 19"/>
          <p:cNvSpPr txBox="1"/>
          <p:nvPr/>
        </p:nvSpPr>
        <p:spPr>
          <a:xfrm>
            <a:off x="2306085" y="2091935"/>
            <a:ext cx="3156858" cy="738664"/>
          </a:xfrm>
          <a:prstGeom prst="rect">
            <a:avLst/>
          </a:prstGeom>
          <a:noFill/>
        </p:spPr>
        <p:txBody>
          <a:bodyPr wrap="square" rtlCol="0">
            <a:spAutoFit/>
          </a:bodyPr>
          <a:lstStyle/>
          <a:p>
            <a:pPr>
              <a:lnSpc>
                <a:spcPct val="150000"/>
              </a:lnSpc>
            </a:pPr>
            <a:r>
              <a:rPr lang="zh-CN" altLang="en-US" sz="1400" dirty="0">
                <a:solidFill>
                  <a:schemeClr val="tx1">
                    <a:lumMod val="65000"/>
                    <a:lumOff val="35000"/>
                  </a:schemeClr>
                </a:solidFill>
                <a:cs typeface="+mn-ea"/>
                <a:sym typeface="+mn-lt"/>
              </a:rPr>
              <a:t>这里填写文字内容这里填写文字内容这里填写文字内容这里填写文字内容</a:t>
            </a:r>
            <a:endParaRPr lang="zh-CN" altLang="en-US" sz="1400" dirty="0">
              <a:solidFill>
                <a:schemeClr val="tx1">
                  <a:lumMod val="65000"/>
                  <a:lumOff val="35000"/>
                </a:schemeClr>
              </a:solidFill>
              <a:cs typeface="+mn-ea"/>
              <a:sym typeface="+mn-lt"/>
            </a:endParaRPr>
          </a:p>
        </p:txBody>
      </p:sp>
      <p:sp>
        <p:nvSpPr>
          <p:cNvPr id="62" name="TextBox 20"/>
          <p:cNvSpPr txBox="1"/>
          <p:nvPr/>
        </p:nvSpPr>
        <p:spPr>
          <a:xfrm>
            <a:off x="2322015" y="1685576"/>
            <a:ext cx="2784311" cy="420564"/>
          </a:xfrm>
          <a:prstGeom prst="rect">
            <a:avLst/>
          </a:prstGeom>
          <a:noFill/>
        </p:spPr>
        <p:txBody>
          <a:bodyPr wrap="square" rtlCol="0">
            <a:spAutoFit/>
          </a:bodyPr>
          <a:lstStyle/>
          <a:p>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
        <p:nvSpPr>
          <p:cNvPr id="63" name="TextBox 19"/>
          <p:cNvSpPr txBox="1"/>
          <p:nvPr/>
        </p:nvSpPr>
        <p:spPr>
          <a:xfrm>
            <a:off x="2306085" y="3735650"/>
            <a:ext cx="3156858" cy="738664"/>
          </a:xfrm>
          <a:prstGeom prst="rect">
            <a:avLst/>
          </a:prstGeom>
          <a:noFill/>
        </p:spPr>
        <p:txBody>
          <a:bodyPr wrap="square" rtlCol="0">
            <a:spAutoFit/>
          </a:bodyPr>
          <a:lstStyle/>
          <a:p>
            <a:pPr>
              <a:lnSpc>
                <a:spcPct val="150000"/>
              </a:lnSpc>
            </a:pPr>
            <a:r>
              <a:rPr lang="zh-CN" altLang="en-US" sz="1400" dirty="0">
                <a:solidFill>
                  <a:schemeClr val="tx1">
                    <a:lumMod val="65000"/>
                    <a:lumOff val="35000"/>
                  </a:schemeClr>
                </a:solidFill>
                <a:cs typeface="+mn-ea"/>
                <a:sym typeface="+mn-lt"/>
              </a:rPr>
              <a:t>这里填写文字内容这里填写文字内容这里填写文字内容这里填写文字内容</a:t>
            </a:r>
            <a:endParaRPr lang="zh-CN" altLang="en-US" sz="1400" dirty="0">
              <a:solidFill>
                <a:schemeClr val="tx1">
                  <a:lumMod val="65000"/>
                  <a:lumOff val="35000"/>
                </a:schemeClr>
              </a:solidFill>
              <a:cs typeface="+mn-ea"/>
              <a:sym typeface="+mn-lt"/>
            </a:endParaRPr>
          </a:p>
        </p:txBody>
      </p:sp>
      <p:sp>
        <p:nvSpPr>
          <p:cNvPr id="64" name="TextBox 20"/>
          <p:cNvSpPr txBox="1"/>
          <p:nvPr/>
        </p:nvSpPr>
        <p:spPr>
          <a:xfrm>
            <a:off x="2322015" y="3329291"/>
            <a:ext cx="2784311" cy="420564"/>
          </a:xfrm>
          <a:prstGeom prst="rect">
            <a:avLst/>
          </a:prstGeom>
          <a:noFill/>
        </p:spPr>
        <p:txBody>
          <a:bodyPr wrap="square" rtlCol="0">
            <a:spAutoFit/>
          </a:bodyPr>
          <a:lstStyle/>
          <a:p>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
        <p:nvSpPr>
          <p:cNvPr id="65" name="TextBox 19"/>
          <p:cNvSpPr txBox="1"/>
          <p:nvPr/>
        </p:nvSpPr>
        <p:spPr>
          <a:xfrm>
            <a:off x="2306085" y="5412820"/>
            <a:ext cx="3156858" cy="738664"/>
          </a:xfrm>
          <a:prstGeom prst="rect">
            <a:avLst/>
          </a:prstGeom>
          <a:noFill/>
        </p:spPr>
        <p:txBody>
          <a:bodyPr wrap="square" rtlCol="0">
            <a:spAutoFit/>
          </a:bodyPr>
          <a:lstStyle/>
          <a:p>
            <a:pPr>
              <a:lnSpc>
                <a:spcPct val="150000"/>
              </a:lnSpc>
            </a:pPr>
            <a:r>
              <a:rPr lang="zh-CN" altLang="en-US" sz="1400" dirty="0">
                <a:solidFill>
                  <a:schemeClr val="tx1">
                    <a:lumMod val="65000"/>
                    <a:lumOff val="35000"/>
                  </a:schemeClr>
                </a:solidFill>
                <a:cs typeface="+mn-ea"/>
                <a:sym typeface="+mn-lt"/>
              </a:rPr>
              <a:t>这里填写文字内容这里填写文字内容这里填写文字内容这里填写文字内容</a:t>
            </a:r>
            <a:endParaRPr lang="zh-CN" altLang="en-US" sz="1400" dirty="0">
              <a:solidFill>
                <a:schemeClr val="tx1">
                  <a:lumMod val="65000"/>
                  <a:lumOff val="35000"/>
                </a:schemeClr>
              </a:solidFill>
              <a:cs typeface="+mn-ea"/>
              <a:sym typeface="+mn-lt"/>
            </a:endParaRPr>
          </a:p>
        </p:txBody>
      </p:sp>
      <p:sp>
        <p:nvSpPr>
          <p:cNvPr id="66" name="TextBox 20"/>
          <p:cNvSpPr txBox="1"/>
          <p:nvPr/>
        </p:nvSpPr>
        <p:spPr>
          <a:xfrm>
            <a:off x="2322015" y="5006461"/>
            <a:ext cx="2784311" cy="420564"/>
          </a:xfrm>
          <a:prstGeom prst="rect">
            <a:avLst/>
          </a:prstGeom>
          <a:noFill/>
        </p:spPr>
        <p:txBody>
          <a:bodyPr wrap="square" rtlCol="0">
            <a:spAutoFit/>
          </a:bodyPr>
          <a:lstStyle/>
          <a:p>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
        <p:nvSpPr>
          <p:cNvPr id="67" name="TextBox 19"/>
          <p:cNvSpPr txBox="1"/>
          <p:nvPr/>
        </p:nvSpPr>
        <p:spPr>
          <a:xfrm>
            <a:off x="7757884" y="2091935"/>
            <a:ext cx="3156858" cy="738664"/>
          </a:xfrm>
          <a:prstGeom prst="rect">
            <a:avLst/>
          </a:prstGeom>
          <a:noFill/>
        </p:spPr>
        <p:txBody>
          <a:bodyPr wrap="square" rtlCol="0">
            <a:spAutoFit/>
          </a:bodyPr>
          <a:lstStyle/>
          <a:p>
            <a:pPr>
              <a:lnSpc>
                <a:spcPct val="150000"/>
              </a:lnSpc>
            </a:pPr>
            <a:r>
              <a:rPr lang="zh-CN" altLang="en-US" sz="1400" dirty="0">
                <a:solidFill>
                  <a:schemeClr val="tx1">
                    <a:lumMod val="65000"/>
                    <a:lumOff val="35000"/>
                  </a:schemeClr>
                </a:solidFill>
                <a:cs typeface="+mn-ea"/>
                <a:sym typeface="+mn-lt"/>
              </a:rPr>
              <a:t>这里填写文字内容这里填写文字内容这里填写文字内容这里填写文字内容</a:t>
            </a:r>
            <a:endParaRPr lang="zh-CN" altLang="en-US" sz="1400" dirty="0">
              <a:solidFill>
                <a:schemeClr val="tx1">
                  <a:lumMod val="65000"/>
                  <a:lumOff val="35000"/>
                </a:schemeClr>
              </a:solidFill>
              <a:cs typeface="+mn-ea"/>
              <a:sym typeface="+mn-lt"/>
            </a:endParaRPr>
          </a:p>
        </p:txBody>
      </p:sp>
      <p:sp>
        <p:nvSpPr>
          <p:cNvPr id="68" name="TextBox 20"/>
          <p:cNvSpPr txBox="1"/>
          <p:nvPr/>
        </p:nvSpPr>
        <p:spPr>
          <a:xfrm>
            <a:off x="7773814" y="1685576"/>
            <a:ext cx="2784311" cy="420564"/>
          </a:xfrm>
          <a:prstGeom prst="rect">
            <a:avLst/>
          </a:prstGeom>
          <a:noFill/>
        </p:spPr>
        <p:txBody>
          <a:bodyPr wrap="square" rtlCol="0">
            <a:spAutoFit/>
          </a:bodyPr>
          <a:lstStyle/>
          <a:p>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
        <p:nvSpPr>
          <p:cNvPr id="69" name="TextBox 19"/>
          <p:cNvSpPr txBox="1"/>
          <p:nvPr/>
        </p:nvSpPr>
        <p:spPr>
          <a:xfrm>
            <a:off x="7757884" y="3735650"/>
            <a:ext cx="3156858" cy="738664"/>
          </a:xfrm>
          <a:prstGeom prst="rect">
            <a:avLst/>
          </a:prstGeom>
          <a:noFill/>
        </p:spPr>
        <p:txBody>
          <a:bodyPr wrap="square" rtlCol="0">
            <a:spAutoFit/>
          </a:bodyPr>
          <a:lstStyle/>
          <a:p>
            <a:pPr>
              <a:lnSpc>
                <a:spcPct val="150000"/>
              </a:lnSpc>
            </a:pPr>
            <a:r>
              <a:rPr lang="zh-CN" altLang="en-US" sz="1400" dirty="0">
                <a:solidFill>
                  <a:schemeClr val="tx1">
                    <a:lumMod val="65000"/>
                    <a:lumOff val="35000"/>
                  </a:schemeClr>
                </a:solidFill>
                <a:cs typeface="+mn-ea"/>
                <a:sym typeface="+mn-lt"/>
              </a:rPr>
              <a:t>这里填写文字内容这里填写文字内容这里填写文字内容这里填写文字内容</a:t>
            </a:r>
            <a:endParaRPr lang="zh-CN" altLang="en-US" sz="1400" dirty="0">
              <a:solidFill>
                <a:schemeClr val="tx1">
                  <a:lumMod val="65000"/>
                  <a:lumOff val="35000"/>
                </a:schemeClr>
              </a:solidFill>
              <a:cs typeface="+mn-ea"/>
              <a:sym typeface="+mn-lt"/>
            </a:endParaRPr>
          </a:p>
        </p:txBody>
      </p:sp>
      <p:sp>
        <p:nvSpPr>
          <p:cNvPr id="70" name="TextBox 20"/>
          <p:cNvSpPr txBox="1"/>
          <p:nvPr/>
        </p:nvSpPr>
        <p:spPr>
          <a:xfrm>
            <a:off x="7773814" y="3329291"/>
            <a:ext cx="2784311" cy="420564"/>
          </a:xfrm>
          <a:prstGeom prst="rect">
            <a:avLst/>
          </a:prstGeom>
          <a:noFill/>
        </p:spPr>
        <p:txBody>
          <a:bodyPr wrap="square" rtlCol="0">
            <a:spAutoFit/>
          </a:bodyPr>
          <a:lstStyle/>
          <a:p>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
        <p:nvSpPr>
          <p:cNvPr id="71" name="TextBox 19"/>
          <p:cNvSpPr txBox="1"/>
          <p:nvPr/>
        </p:nvSpPr>
        <p:spPr>
          <a:xfrm>
            <a:off x="7757884" y="5412820"/>
            <a:ext cx="3156858" cy="738664"/>
          </a:xfrm>
          <a:prstGeom prst="rect">
            <a:avLst/>
          </a:prstGeom>
          <a:noFill/>
        </p:spPr>
        <p:txBody>
          <a:bodyPr wrap="square" rtlCol="0">
            <a:spAutoFit/>
          </a:bodyPr>
          <a:lstStyle/>
          <a:p>
            <a:pPr>
              <a:lnSpc>
                <a:spcPct val="150000"/>
              </a:lnSpc>
            </a:pPr>
            <a:r>
              <a:rPr lang="zh-CN" altLang="en-US" sz="1400" dirty="0">
                <a:solidFill>
                  <a:schemeClr val="tx1">
                    <a:lumMod val="65000"/>
                    <a:lumOff val="35000"/>
                  </a:schemeClr>
                </a:solidFill>
                <a:cs typeface="+mn-ea"/>
                <a:sym typeface="+mn-lt"/>
              </a:rPr>
              <a:t>这里填写文字内容这里填写文字内容这里填写文字内容这里填写文字内容</a:t>
            </a:r>
            <a:endParaRPr lang="zh-CN" altLang="en-US" sz="1400" dirty="0">
              <a:solidFill>
                <a:schemeClr val="tx1">
                  <a:lumMod val="65000"/>
                  <a:lumOff val="35000"/>
                </a:schemeClr>
              </a:solidFill>
              <a:cs typeface="+mn-ea"/>
              <a:sym typeface="+mn-lt"/>
            </a:endParaRPr>
          </a:p>
        </p:txBody>
      </p:sp>
      <p:sp>
        <p:nvSpPr>
          <p:cNvPr id="72" name="TextBox 20"/>
          <p:cNvSpPr txBox="1"/>
          <p:nvPr/>
        </p:nvSpPr>
        <p:spPr>
          <a:xfrm>
            <a:off x="7773814" y="5006461"/>
            <a:ext cx="2784311" cy="420564"/>
          </a:xfrm>
          <a:prstGeom prst="rect">
            <a:avLst/>
          </a:prstGeom>
          <a:noFill/>
        </p:spPr>
        <p:txBody>
          <a:bodyPr wrap="square" rtlCol="0">
            <a:spAutoFit/>
          </a:bodyPr>
          <a:lstStyle/>
          <a:p>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grpSp>
        <p:nvGrpSpPr>
          <p:cNvPr id="31" name="组合 30"/>
          <p:cNvGrpSpPr/>
          <p:nvPr/>
        </p:nvGrpSpPr>
        <p:grpSpPr>
          <a:xfrm>
            <a:off x="123825" y="110358"/>
            <a:ext cx="593817" cy="593817"/>
            <a:chOff x="1131485" y="2234042"/>
            <a:chExt cx="1607262" cy="1607262"/>
          </a:xfrm>
        </p:grpSpPr>
        <p:sp>
          <p:nvSpPr>
            <p:cNvPr id="32" name="椭圆 31"/>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3" name="椭圆 32"/>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4" name="KSO_Shape"/>
            <p:cNvSpPr/>
            <p:nvPr/>
          </p:nvSpPr>
          <p:spPr bwMode="auto">
            <a:xfrm>
              <a:off x="1480150" y="2597150"/>
              <a:ext cx="909932" cy="881046"/>
            </a:xfrm>
            <a:custGeom>
              <a:avLst/>
              <a:gdLst>
                <a:gd name="T0" fmla="*/ 1660229 w 8965002"/>
                <a:gd name="T1" fmla="*/ 723707 h 8673857"/>
                <a:gd name="T2" fmla="*/ 1707743 w 8965002"/>
                <a:gd name="T3" fmla="*/ 723707 h 8673857"/>
                <a:gd name="T4" fmla="*/ 1786179 w 8965002"/>
                <a:gd name="T5" fmla="*/ 872262 h 8673857"/>
                <a:gd name="T6" fmla="*/ 1398524 w 8965002"/>
                <a:gd name="T7" fmla="*/ 1455923 h 8673857"/>
                <a:gd name="T8" fmla="*/ 1307266 w 8965002"/>
                <a:gd name="T9" fmla="*/ 1501168 h 8673857"/>
                <a:gd name="T10" fmla="*/ 1079500 w 8965002"/>
                <a:gd name="T11" fmla="*/ 1501168 h 8673857"/>
                <a:gd name="T12" fmla="*/ 1079500 w 8965002"/>
                <a:gd name="T13" fmla="*/ 1685165 h 8673857"/>
                <a:gd name="T14" fmla="*/ 1049332 w 8965002"/>
                <a:gd name="T15" fmla="*/ 1734934 h 8673857"/>
                <a:gd name="T16" fmla="*/ 1021427 w 8965002"/>
                <a:gd name="T17" fmla="*/ 1741721 h 8673857"/>
                <a:gd name="T18" fmla="*/ 985980 w 8965002"/>
                <a:gd name="T19" fmla="*/ 1731164 h 8673857"/>
                <a:gd name="T20" fmla="*/ 808744 w 8965002"/>
                <a:gd name="T21" fmla="*/ 1611265 h 8673857"/>
                <a:gd name="T22" fmla="*/ 635280 w 8965002"/>
                <a:gd name="T23" fmla="*/ 1731164 h 8673857"/>
                <a:gd name="T24" fmla="*/ 571927 w 8965002"/>
                <a:gd name="T25" fmla="*/ 1734934 h 8673857"/>
                <a:gd name="T26" fmla="*/ 539497 w 8965002"/>
                <a:gd name="T27" fmla="*/ 1685165 h 8673857"/>
                <a:gd name="T28" fmla="*/ 539497 w 8965002"/>
                <a:gd name="T29" fmla="*/ 1225173 h 8673857"/>
                <a:gd name="T30" fmla="*/ 636788 w 8965002"/>
                <a:gd name="T31" fmla="*/ 1030619 h 8673857"/>
                <a:gd name="T32" fmla="*/ 667710 w 8965002"/>
                <a:gd name="T33" fmla="*/ 1022324 h 8673857"/>
                <a:gd name="T34" fmla="*/ 1142852 w 8965002"/>
                <a:gd name="T35" fmla="*/ 1022324 h 8673857"/>
                <a:gd name="T36" fmla="*/ 1077992 w 8965002"/>
                <a:gd name="T37" fmla="*/ 1261369 h 8673857"/>
                <a:gd name="T38" fmla="*/ 1250702 w 8965002"/>
                <a:gd name="T39" fmla="*/ 1261369 h 8673857"/>
                <a:gd name="T40" fmla="*/ 1660229 w 8965002"/>
                <a:gd name="T41" fmla="*/ 723707 h 8673857"/>
                <a:gd name="T42" fmla="*/ 1227016 w 8965002"/>
                <a:gd name="T43" fmla="*/ 26 h 8673857"/>
                <a:gd name="T44" fmla="*/ 1646524 w 8965002"/>
                <a:gd name="T45" fmla="*/ 27634 h 8673857"/>
                <a:gd name="T46" fmla="*/ 1722691 w 8965002"/>
                <a:gd name="T47" fmla="*/ 177681 h 8673857"/>
                <a:gd name="T48" fmla="*/ 1246833 w 8965002"/>
                <a:gd name="T49" fmla="*/ 798230 h 8673857"/>
                <a:gd name="T50" fmla="*/ 1160861 w 8965002"/>
                <a:gd name="T51" fmla="*/ 838946 h 8673857"/>
                <a:gd name="T52" fmla="*/ 443680 w 8965002"/>
                <a:gd name="T53" fmla="*/ 838946 h 8673857"/>
                <a:gd name="T54" fmla="*/ 231014 w 8965002"/>
                <a:gd name="T55" fmla="*/ 1099833 h 8673857"/>
                <a:gd name="T56" fmla="*/ 361479 w 8965002"/>
                <a:gd name="T57" fmla="*/ 1249880 h 8673857"/>
                <a:gd name="T58" fmla="*/ 418794 w 8965002"/>
                <a:gd name="T59" fmla="*/ 1261190 h 8673857"/>
                <a:gd name="T60" fmla="*/ 418794 w 8965002"/>
                <a:gd name="T61" fmla="*/ 1500965 h 8673857"/>
                <a:gd name="T62" fmla="*/ 10807 w 8965002"/>
                <a:gd name="T63" fmla="*/ 1148843 h 8673857"/>
                <a:gd name="T64" fmla="*/ 13069 w 8965002"/>
                <a:gd name="T65" fmla="*/ 949785 h 8673857"/>
                <a:gd name="T66" fmla="*/ 545488 w 8965002"/>
                <a:gd name="T67" fmla="*/ 134703 h 8673857"/>
                <a:gd name="T68" fmla="*/ 706119 w 8965002"/>
                <a:gd name="T69" fmla="*/ 45730 h 8673857"/>
                <a:gd name="T70" fmla="*/ 1227016 w 8965002"/>
                <a:gd name="T71" fmla="*/ 26 h 86738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bg1"/>
                </a:solidFill>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4406900" y="2481952"/>
            <a:ext cx="7785100" cy="2131959"/>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5822645" y="2444829"/>
            <a:ext cx="5708293" cy="923330"/>
          </a:xfrm>
          <a:prstGeom prst="rect">
            <a:avLst/>
          </a:prstGeom>
          <a:noFill/>
        </p:spPr>
        <p:txBody>
          <a:bodyPr wrap="square" rtlCol="0">
            <a:spAutoFit/>
          </a:bodyPr>
          <a:lstStyle/>
          <a:p>
            <a:pPr>
              <a:lnSpc>
                <a:spcPct val="150000"/>
              </a:lnSpc>
            </a:pPr>
            <a:r>
              <a:rPr lang="zh-CN" altLang="en-US" sz="3600" b="1" dirty="0">
                <a:solidFill>
                  <a:schemeClr val="bg1"/>
                </a:solidFill>
              </a:rPr>
              <a:t>添加论文内容第四部分标题</a:t>
            </a:r>
            <a:endParaRPr lang="zh-CN" altLang="en-US" sz="3600" b="1" dirty="0">
              <a:solidFill>
                <a:schemeClr val="bg1"/>
              </a:solidFill>
            </a:endParaRPr>
          </a:p>
        </p:txBody>
      </p:sp>
      <p:sp>
        <p:nvSpPr>
          <p:cNvPr id="3" name="文本框 2"/>
          <p:cNvSpPr txBox="1"/>
          <p:nvPr/>
        </p:nvSpPr>
        <p:spPr>
          <a:xfrm>
            <a:off x="5822645" y="3241379"/>
            <a:ext cx="5708293" cy="1338828"/>
          </a:xfrm>
          <a:prstGeom prst="rect">
            <a:avLst/>
          </a:prstGeom>
          <a:noFill/>
        </p:spPr>
        <p:txBody>
          <a:bodyPr wrap="square" rtlCol="0">
            <a:spAutoFit/>
          </a:bodyPr>
          <a:lstStyle/>
          <a:p>
            <a:pPr>
              <a:lnSpc>
                <a:spcPct val="150000"/>
              </a:lnSpc>
            </a:pPr>
            <a:r>
              <a:rPr lang="zh-CN" altLang="en-US" dirty="0">
                <a:solidFill>
                  <a:schemeClr val="bg1"/>
                </a:solidFill>
              </a:rPr>
              <a:t>培养学生综合运用、巩固与扩展所学的基础理论和专业知识，培养学生独立分析、解决实际问题能力、培养学生处理数据和信息的能力。</a:t>
            </a:r>
            <a:endParaRPr lang="zh-CN" altLang="en-US" dirty="0">
              <a:solidFill>
                <a:schemeClr val="bg1"/>
              </a:solidFill>
            </a:endParaRPr>
          </a:p>
        </p:txBody>
      </p:sp>
      <p:grpSp>
        <p:nvGrpSpPr>
          <p:cNvPr id="4" name="组合 3"/>
          <p:cNvGrpSpPr/>
          <p:nvPr/>
        </p:nvGrpSpPr>
        <p:grpSpPr>
          <a:xfrm>
            <a:off x="3373490" y="2481952"/>
            <a:ext cx="2131960" cy="2131960"/>
            <a:chOff x="1131485" y="2234042"/>
            <a:chExt cx="1607262" cy="1607262"/>
          </a:xfrm>
        </p:grpSpPr>
        <p:sp>
          <p:nvSpPr>
            <p:cNvPr id="5" name="椭圆 4"/>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6" name="椭圆 5"/>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7" name="KSO_Shape"/>
            <p:cNvSpPr/>
            <p:nvPr/>
          </p:nvSpPr>
          <p:spPr bwMode="auto">
            <a:xfrm>
              <a:off x="1480150" y="2597150"/>
              <a:ext cx="909932" cy="881046"/>
            </a:xfrm>
            <a:custGeom>
              <a:avLst/>
              <a:gdLst>
                <a:gd name="T0" fmla="*/ 1660229 w 8965002"/>
                <a:gd name="T1" fmla="*/ 723707 h 8673857"/>
                <a:gd name="T2" fmla="*/ 1707743 w 8965002"/>
                <a:gd name="T3" fmla="*/ 723707 h 8673857"/>
                <a:gd name="T4" fmla="*/ 1786179 w 8965002"/>
                <a:gd name="T5" fmla="*/ 872262 h 8673857"/>
                <a:gd name="T6" fmla="*/ 1398524 w 8965002"/>
                <a:gd name="T7" fmla="*/ 1455923 h 8673857"/>
                <a:gd name="T8" fmla="*/ 1307266 w 8965002"/>
                <a:gd name="T9" fmla="*/ 1501168 h 8673857"/>
                <a:gd name="T10" fmla="*/ 1079500 w 8965002"/>
                <a:gd name="T11" fmla="*/ 1501168 h 8673857"/>
                <a:gd name="T12" fmla="*/ 1079500 w 8965002"/>
                <a:gd name="T13" fmla="*/ 1685165 h 8673857"/>
                <a:gd name="T14" fmla="*/ 1049332 w 8965002"/>
                <a:gd name="T15" fmla="*/ 1734934 h 8673857"/>
                <a:gd name="T16" fmla="*/ 1021427 w 8965002"/>
                <a:gd name="T17" fmla="*/ 1741721 h 8673857"/>
                <a:gd name="T18" fmla="*/ 985980 w 8965002"/>
                <a:gd name="T19" fmla="*/ 1731164 h 8673857"/>
                <a:gd name="T20" fmla="*/ 808744 w 8965002"/>
                <a:gd name="T21" fmla="*/ 1611265 h 8673857"/>
                <a:gd name="T22" fmla="*/ 635280 w 8965002"/>
                <a:gd name="T23" fmla="*/ 1731164 h 8673857"/>
                <a:gd name="T24" fmla="*/ 571927 w 8965002"/>
                <a:gd name="T25" fmla="*/ 1734934 h 8673857"/>
                <a:gd name="T26" fmla="*/ 539497 w 8965002"/>
                <a:gd name="T27" fmla="*/ 1685165 h 8673857"/>
                <a:gd name="T28" fmla="*/ 539497 w 8965002"/>
                <a:gd name="T29" fmla="*/ 1225173 h 8673857"/>
                <a:gd name="T30" fmla="*/ 636788 w 8965002"/>
                <a:gd name="T31" fmla="*/ 1030619 h 8673857"/>
                <a:gd name="T32" fmla="*/ 667710 w 8965002"/>
                <a:gd name="T33" fmla="*/ 1022324 h 8673857"/>
                <a:gd name="T34" fmla="*/ 1142852 w 8965002"/>
                <a:gd name="T35" fmla="*/ 1022324 h 8673857"/>
                <a:gd name="T36" fmla="*/ 1077992 w 8965002"/>
                <a:gd name="T37" fmla="*/ 1261369 h 8673857"/>
                <a:gd name="T38" fmla="*/ 1250702 w 8965002"/>
                <a:gd name="T39" fmla="*/ 1261369 h 8673857"/>
                <a:gd name="T40" fmla="*/ 1660229 w 8965002"/>
                <a:gd name="T41" fmla="*/ 723707 h 8673857"/>
                <a:gd name="T42" fmla="*/ 1227016 w 8965002"/>
                <a:gd name="T43" fmla="*/ 26 h 8673857"/>
                <a:gd name="T44" fmla="*/ 1646524 w 8965002"/>
                <a:gd name="T45" fmla="*/ 27634 h 8673857"/>
                <a:gd name="T46" fmla="*/ 1722691 w 8965002"/>
                <a:gd name="T47" fmla="*/ 177681 h 8673857"/>
                <a:gd name="T48" fmla="*/ 1246833 w 8965002"/>
                <a:gd name="T49" fmla="*/ 798230 h 8673857"/>
                <a:gd name="T50" fmla="*/ 1160861 w 8965002"/>
                <a:gd name="T51" fmla="*/ 838946 h 8673857"/>
                <a:gd name="T52" fmla="*/ 443680 w 8965002"/>
                <a:gd name="T53" fmla="*/ 838946 h 8673857"/>
                <a:gd name="T54" fmla="*/ 231014 w 8965002"/>
                <a:gd name="T55" fmla="*/ 1099833 h 8673857"/>
                <a:gd name="T56" fmla="*/ 361479 w 8965002"/>
                <a:gd name="T57" fmla="*/ 1249880 h 8673857"/>
                <a:gd name="T58" fmla="*/ 418794 w 8965002"/>
                <a:gd name="T59" fmla="*/ 1261190 h 8673857"/>
                <a:gd name="T60" fmla="*/ 418794 w 8965002"/>
                <a:gd name="T61" fmla="*/ 1500965 h 8673857"/>
                <a:gd name="T62" fmla="*/ 10807 w 8965002"/>
                <a:gd name="T63" fmla="*/ 1148843 h 8673857"/>
                <a:gd name="T64" fmla="*/ 13069 w 8965002"/>
                <a:gd name="T65" fmla="*/ 949785 h 8673857"/>
                <a:gd name="T66" fmla="*/ 545488 w 8965002"/>
                <a:gd name="T67" fmla="*/ 134703 h 8673857"/>
                <a:gd name="T68" fmla="*/ 706119 w 8965002"/>
                <a:gd name="T69" fmla="*/ 45730 h 8673857"/>
                <a:gd name="T70" fmla="*/ 1227016 w 8965002"/>
                <a:gd name="T71" fmla="*/ 26 h 86738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bg1"/>
                </a:solidFill>
              </a:endParaRPr>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805990" y="-134709"/>
            <a:ext cx="5708293" cy="923330"/>
          </a:xfrm>
          <a:prstGeom prst="rect">
            <a:avLst/>
          </a:prstGeom>
          <a:noFill/>
        </p:spPr>
        <p:txBody>
          <a:bodyPr wrap="square" rtlCol="0">
            <a:spAutoFit/>
          </a:bodyPr>
          <a:lstStyle/>
          <a:p>
            <a:pPr>
              <a:lnSpc>
                <a:spcPct val="150000"/>
              </a:lnSpc>
            </a:pPr>
            <a:r>
              <a:rPr lang="zh-CN" altLang="en-US" sz="3600" b="1" dirty="0">
                <a:solidFill>
                  <a:schemeClr val="bg1"/>
                </a:solidFill>
              </a:rPr>
              <a:t>添加论文内容第四部分标题</a:t>
            </a:r>
            <a:endParaRPr lang="zh-CN" altLang="en-US" sz="3600" b="1" dirty="0">
              <a:solidFill>
                <a:schemeClr val="bg1"/>
              </a:solidFill>
            </a:endParaRPr>
          </a:p>
        </p:txBody>
      </p:sp>
      <p:sp>
        <p:nvSpPr>
          <p:cNvPr id="8" name="椭圆 44"/>
          <p:cNvSpPr>
            <a:spLocks noChangeArrowheads="1"/>
          </p:cNvSpPr>
          <p:nvPr/>
        </p:nvSpPr>
        <p:spPr bwMode="auto">
          <a:xfrm>
            <a:off x="1073621" y="1811118"/>
            <a:ext cx="1420004" cy="1420004"/>
          </a:xfrm>
          <a:prstGeom prst="ellipse">
            <a:avLst/>
          </a:prstGeom>
          <a:solidFill>
            <a:schemeClr val="accent1"/>
          </a:solidFill>
          <a:ln>
            <a:noFill/>
          </a:ln>
        </p:spPr>
        <p:txBody>
          <a:bodyPr anchor="ctr"/>
          <a:lstStyle/>
          <a:p>
            <a:pPr algn="ctr"/>
            <a:endParaRPr lang="zh-CN" altLang="zh-CN">
              <a:solidFill>
                <a:schemeClr val="tx1">
                  <a:lumMod val="65000"/>
                  <a:lumOff val="35000"/>
                </a:schemeClr>
              </a:solidFill>
              <a:latin typeface="宋体" panose="02010600030101010101" pitchFamily="2" charset="-122"/>
              <a:sym typeface="宋体" panose="02010600030101010101" pitchFamily="2" charset="-122"/>
            </a:endParaRPr>
          </a:p>
        </p:txBody>
      </p:sp>
      <p:grpSp>
        <p:nvGrpSpPr>
          <p:cNvPr id="9" name="Group 8"/>
          <p:cNvGrpSpPr/>
          <p:nvPr/>
        </p:nvGrpSpPr>
        <p:grpSpPr bwMode="auto">
          <a:xfrm>
            <a:off x="1602023" y="2262388"/>
            <a:ext cx="340680" cy="517464"/>
            <a:chOff x="0" y="0"/>
            <a:chExt cx="293688" cy="446088"/>
          </a:xfrm>
        </p:grpSpPr>
        <p:sp>
          <p:nvSpPr>
            <p:cNvPr id="10" name="Freeform 1016"/>
            <p:cNvSpPr>
              <a:spLocks noChangeArrowheads="1"/>
            </p:cNvSpPr>
            <p:nvPr/>
          </p:nvSpPr>
          <p:spPr bwMode="auto">
            <a:xfrm>
              <a:off x="0" y="0"/>
              <a:ext cx="293688" cy="352425"/>
            </a:xfrm>
            <a:custGeom>
              <a:avLst/>
              <a:gdLst>
                <a:gd name="T0" fmla="*/ 50 w 50"/>
                <a:gd name="T1" fmla="*/ 23 h 60"/>
                <a:gd name="T2" fmla="*/ 25 w 50"/>
                <a:gd name="T3" fmla="*/ 0 h 60"/>
                <a:gd name="T4" fmla="*/ 0 w 50"/>
                <a:gd name="T5" fmla="*/ 23 h 60"/>
                <a:gd name="T6" fmla="*/ 2 w 50"/>
                <a:gd name="T7" fmla="*/ 32 h 60"/>
                <a:gd name="T8" fmla="*/ 2 w 50"/>
                <a:gd name="T9" fmla="*/ 32 h 60"/>
                <a:gd name="T10" fmla="*/ 5 w 50"/>
                <a:gd name="T11" fmla="*/ 36 h 60"/>
                <a:gd name="T12" fmla="*/ 13 w 50"/>
                <a:gd name="T13" fmla="*/ 58 h 60"/>
                <a:gd name="T14" fmla="*/ 17 w 50"/>
                <a:gd name="T15" fmla="*/ 60 h 60"/>
                <a:gd name="T16" fmla="*/ 33 w 50"/>
                <a:gd name="T17" fmla="*/ 60 h 60"/>
                <a:gd name="T18" fmla="*/ 37 w 50"/>
                <a:gd name="T19" fmla="*/ 58 h 60"/>
                <a:gd name="T20" fmla="*/ 45 w 50"/>
                <a:gd name="T21" fmla="*/ 36 h 60"/>
                <a:gd name="T22" fmla="*/ 48 w 50"/>
                <a:gd name="T23" fmla="*/ 32 h 60"/>
                <a:gd name="T24" fmla="*/ 48 w 50"/>
                <a:gd name="T25" fmla="*/ 32 h 60"/>
                <a:gd name="T26" fmla="*/ 48 w 50"/>
                <a:gd name="T27" fmla="*/ 32 h 60"/>
                <a:gd name="T28" fmla="*/ 50 w 50"/>
                <a:gd name="T29" fmla="*/ 23 h 6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0"/>
                <a:gd name="T46" fmla="*/ 0 h 60"/>
                <a:gd name="T47" fmla="*/ 50 w 50"/>
                <a:gd name="T48" fmla="*/ 60 h 6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0" h="60">
                  <a:moveTo>
                    <a:pt x="50" y="23"/>
                  </a:moveTo>
                  <a:cubicBezTo>
                    <a:pt x="50" y="10"/>
                    <a:pt x="39" y="0"/>
                    <a:pt x="25" y="0"/>
                  </a:cubicBezTo>
                  <a:cubicBezTo>
                    <a:pt x="11" y="0"/>
                    <a:pt x="0" y="10"/>
                    <a:pt x="0" y="23"/>
                  </a:cubicBezTo>
                  <a:cubicBezTo>
                    <a:pt x="0" y="26"/>
                    <a:pt x="1" y="29"/>
                    <a:pt x="2" y="32"/>
                  </a:cubicBezTo>
                  <a:cubicBezTo>
                    <a:pt x="2" y="32"/>
                    <a:pt x="2" y="32"/>
                    <a:pt x="2" y="32"/>
                  </a:cubicBezTo>
                  <a:cubicBezTo>
                    <a:pt x="3" y="33"/>
                    <a:pt x="4" y="35"/>
                    <a:pt x="5" y="36"/>
                  </a:cubicBezTo>
                  <a:cubicBezTo>
                    <a:pt x="9" y="43"/>
                    <a:pt x="13" y="55"/>
                    <a:pt x="13" y="58"/>
                  </a:cubicBezTo>
                  <a:cubicBezTo>
                    <a:pt x="13" y="59"/>
                    <a:pt x="15" y="60"/>
                    <a:pt x="17" y="60"/>
                  </a:cubicBezTo>
                  <a:cubicBezTo>
                    <a:pt x="33" y="60"/>
                    <a:pt x="33" y="60"/>
                    <a:pt x="33" y="60"/>
                  </a:cubicBezTo>
                  <a:cubicBezTo>
                    <a:pt x="35" y="60"/>
                    <a:pt x="37" y="59"/>
                    <a:pt x="37" y="58"/>
                  </a:cubicBezTo>
                  <a:cubicBezTo>
                    <a:pt x="37" y="55"/>
                    <a:pt x="41" y="43"/>
                    <a:pt x="45" y="36"/>
                  </a:cubicBezTo>
                  <a:cubicBezTo>
                    <a:pt x="46" y="35"/>
                    <a:pt x="47" y="33"/>
                    <a:pt x="48" y="32"/>
                  </a:cubicBezTo>
                  <a:cubicBezTo>
                    <a:pt x="48" y="32"/>
                    <a:pt x="48" y="32"/>
                    <a:pt x="48" y="32"/>
                  </a:cubicBezTo>
                  <a:cubicBezTo>
                    <a:pt x="48" y="32"/>
                    <a:pt x="48" y="32"/>
                    <a:pt x="48" y="32"/>
                  </a:cubicBezTo>
                  <a:cubicBezTo>
                    <a:pt x="49" y="29"/>
                    <a:pt x="50" y="26"/>
                    <a:pt x="50" y="23"/>
                  </a:cubicBez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chemeClr val="tx1">
                    <a:lumMod val="65000"/>
                    <a:lumOff val="35000"/>
                  </a:schemeClr>
                </a:solidFill>
                <a:latin typeface="Calibri" panose="020F0502020204030204" pitchFamily="34" charset="0"/>
                <a:sym typeface="宋体" panose="02010600030101010101" pitchFamily="2" charset="-122"/>
              </a:endParaRPr>
            </a:p>
          </p:txBody>
        </p:sp>
        <p:sp>
          <p:nvSpPr>
            <p:cNvPr id="11" name="Freeform 1017"/>
            <p:cNvSpPr>
              <a:spLocks noChangeArrowheads="1"/>
            </p:cNvSpPr>
            <p:nvPr/>
          </p:nvSpPr>
          <p:spPr bwMode="auto">
            <a:xfrm>
              <a:off x="76200" y="376237"/>
              <a:ext cx="141288" cy="22225"/>
            </a:xfrm>
            <a:custGeom>
              <a:avLst/>
              <a:gdLst>
                <a:gd name="T0" fmla="*/ 24 w 24"/>
                <a:gd name="T1" fmla="*/ 2 h 4"/>
                <a:gd name="T2" fmla="*/ 21 w 24"/>
                <a:gd name="T3" fmla="*/ 0 h 4"/>
                <a:gd name="T4" fmla="*/ 3 w 24"/>
                <a:gd name="T5" fmla="*/ 0 h 4"/>
                <a:gd name="T6" fmla="*/ 0 w 24"/>
                <a:gd name="T7" fmla="*/ 2 h 4"/>
                <a:gd name="T8" fmla="*/ 0 w 24"/>
                <a:gd name="T9" fmla="*/ 2 h 4"/>
                <a:gd name="T10" fmla="*/ 3 w 24"/>
                <a:gd name="T11" fmla="*/ 4 h 4"/>
                <a:gd name="T12" fmla="*/ 21 w 24"/>
                <a:gd name="T13" fmla="*/ 4 h 4"/>
                <a:gd name="T14" fmla="*/ 24 w 24"/>
                <a:gd name="T15" fmla="*/ 2 h 4"/>
                <a:gd name="T16" fmla="*/ 0 60000 65536"/>
                <a:gd name="T17" fmla="*/ 0 60000 65536"/>
                <a:gd name="T18" fmla="*/ 0 60000 65536"/>
                <a:gd name="T19" fmla="*/ 0 60000 65536"/>
                <a:gd name="T20" fmla="*/ 0 60000 65536"/>
                <a:gd name="T21" fmla="*/ 0 60000 65536"/>
                <a:gd name="T22" fmla="*/ 0 60000 65536"/>
                <a:gd name="T23" fmla="*/ 0 60000 65536"/>
                <a:gd name="T24" fmla="*/ 0 w 24"/>
                <a:gd name="T25" fmla="*/ 0 h 4"/>
                <a:gd name="T26" fmla="*/ 24 w 24"/>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 h="4">
                  <a:moveTo>
                    <a:pt x="24" y="2"/>
                  </a:moveTo>
                  <a:cubicBezTo>
                    <a:pt x="24" y="1"/>
                    <a:pt x="22" y="0"/>
                    <a:pt x="21" y="0"/>
                  </a:cubicBezTo>
                  <a:cubicBezTo>
                    <a:pt x="3" y="0"/>
                    <a:pt x="3" y="0"/>
                    <a:pt x="3" y="0"/>
                  </a:cubicBezTo>
                  <a:cubicBezTo>
                    <a:pt x="1" y="0"/>
                    <a:pt x="0" y="1"/>
                    <a:pt x="0" y="2"/>
                  </a:cubicBezTo>
                  <a:cubicBezTo>
                    <a:pt x="0" y="2"/>
                    <a:pt x="0" y="2"/>
                    <a:pt x="0" y="2"/>
                  </a:cubicBezTo>
                  <a:cubicBezTo>
                    <a:pt x="0" y="3"/>
                    <a:pt x="1" y="4"/>
                    <a:pt x="3" y="4"/>
                  </a:cubicBezTo>
                  <a:cubicBezTo>
                    <a:pt x="21" y="4"/>
                    <a:pt x="21" y="4"/>
                    <a:pt x="21" y="4"/>
                  </a:cubicBezTo>
                  <a:cubicBezTo>
                    <a:pt x="22" y="4"/>
                    <a:pt x="24" y="3"/>
                    <a:pt x="24" y="2"/>
                  </a:cubicBez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chemeClr val="tx1">
                    <a:lumMod val="65000"/>
                    <a:lumOff val="35000"/>
                  </a:schemeClr>
                </a:solidFill>
                <a:latin typeface="Calibri" panose="020F0502020204030204" pitchFamily="34" charset="0"/>
                <a:sym typeface="宋体" panose="02010600030101010101" pitchFamily="2" charset="-122"/>
              </a:endParaRPr>
            </a:p>
          </p:txBody>
        </p:sp>
        <p:sp>
          <p:nvSpPr>
            <p:cNvPr id="12" name="Freeform 1018"/>
            <p:cNvSpPr>
              <a:spLocks noChangeArrowheads="1"/>
            </p:cNvSpPr>
            <p:nvPr/>
          </p:nvSpPr>
          <p:spPr bwMode="auto">
            <a:xfrm>
              <a:off x="76200" y="415925"/>
              <a:ext cx="141288" cy="30163"/>
            </a:xfrm>
            <a:custGeom>
              <a:avLst/>
              <a:gdLst>
                <a:gd name="T0" fmla="*/ 24 w 24"/>
                <a:gd name="T1" fmla="*/ 2 h 5"/>
                <a:gd name="T2" fmla="*/ 21 w 24"/>
                <a:gd name="T3" fmla="*/ 0 h 5"/>
                <a:gd name="T4" fmla="*/ 3 w 24"/>
                <a:gd name="T5" fmla="*/ 0 h 5"/>
                <a:gd name="T6" fmla="*/ 0 w 24"/>
                <a:gd name="T7" fmla="*/ 2 h 5"/>
                <a:gd name="T8" fmla="*/ 0 w 24"/>
                <a:gd name="T9" fmla="*/ 2 h 5"/>
                <a:gd name="T10" fmla="*/ 3 w 24"/>
                <a:gd name="T11" fmla="*/ 5 h 5"/>
                <a:gd name="T12" fmla="*/ 21 w 24"/>
                <a:gd name="T13" fmla="*/ 5 h 5"/>
                <a:gd name="T14" fmla="*/ 24 w 24"/>
                <a:gd name="T15" fmla="*/ 2 h 5"/>
                <a:gd name="T16" fmla="*/ 0 60000 65536"/>
                <a:gd name="T17" fmla="*/ 0 60000 65536"/>
                <a:gd name="T18" fmla="*/ 0 60000 65536"/>
                <a:gd name="T19" fmla="*/ 0 60000 65536"/>
                <a:gd name="T20" fmla="*/ 0 60000 65536"/>
                <a:gd name="T21" fmla="*/ 0 60000 65536"/>
                <a:gd name="T22" fmla="*/ 0 60000 65536"/>
                <a:gd name="T23" fmla="*/ 0 60000 65536"/>
                <a:gd name="T24" fmla="*/ 0 w 24"/>
                <a:gd name="T25" fmla="*/ 0 h 5"/>
                <a:gd name="T26" fmla="*/ 24 w 24"/>
                <a:gd name="T27" fmla="*/ 5 h 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 h="5">
                  <a:moveTo>
                    <a:pt x="24" y="2"/>
                  </a:moveTo>
                  <a:cubicBezTo>
                    <a:pt x="24" y="1"/>
                    <a:pt x="22" y="0"/>
                    <a:pt x="21" y="0"/>
                  </a:cubicBezTo>
                  <a:cubicBezTo>
                    <a:pt x="3" y="0"/>
                    <a:pt x="3" y="0"/>
                    <a:pt x="3" y="0"/>
                  </a:cubicBezTo>
                  <a:cubicBezTo>
                    <a:pt x="1" y="0"/>
                    <a:pt x="0" y="1"/>
                    <a:pt x="0" y="2"/>
                  </a:cubicBezTo>
                  <a:cubicBezTo>
                    <a:pt x="0" y="2"/>
                    <a:pt x="0" y="2"/>
                    <a:pt x="0" y="2"/>
                  </a:cubicBezTo>
                  <a:cubicBezTo>
                    <a:pt x="0" y="4"/>
                    <a:pt x="1" y="5"/>
                    <a:pt x="3" y="5"/>
                  </a:cubicBezTo>
                  <a:cubicBezTo>
                    <a:pt x="21" y="5"/>
                    <a:pt x="21" y="5"/>
                    <a:pt x="21" y="5"/>
                  </a:cubicBezTo>
                  <a:cubicBezTo>
                    <a:pt x="22" y="5"/>
                    <a:pt x="24" y="4"/>
                    <a:pt x="24" y="2"/>
                  </a:cubicBez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chemeClr val="tx1">
                    <a:lumMod val="65000"/>
                    <a:lumOff val="35000"/>
                  </a:schemeClr>
                </a:solidFill>
                <a:latin typeface="Calibri" panose="020F0502020204030204" pitchFamily="34" charset="0"/>
                <a:sym typeface="宋体" panose="02010600030101010101" pitchFamily="2" charset="-122"/>
              </a:endParaRPr>
            </a:p>
          </p:txBody>
        </p:sp>
      </p:grpSp>
      <p:sp>
        <p:nvSpPr>
          <p:cNvPr id="13" name="椭圆 50"/>
          <p:cNvSpPr>
            <a:spLocks noChangeArrowheads="1"/>
          </p:cNvSpPr>
          <p:nvPr/>
        </p:nvSpPr>
        <p:spPr bwMode="auto">
          <a:xfrm>
            <a:off x="3119825" y="1811118"/>
            <a:ext cx="1420004" cy="1420004"/>
          </a:xfrm>
          <a:prstGeom prst="ellipse">
            <a:avLst/>
          </a:prstGeom>
          <a:solidFill>
            <a:schemeClr val="accent2"/>
          </a:solidFill>
          <a:ln>
            <a:noFill/>
          </a:ln>
        </p:spPr>
        <p:txBody>
          <a:bodyPr anchor="ctr"/>
          <a:lstStyle/>
          <a:p>
            <a:pPr algn="ctr"/>
            <a:endParaRPr lang="zh-CN" altLang="zh-CN">
              <a:solidFill>
                <a:schemeClr val="tx1">
                  <a:lumMod val="65000"/>
                  <a:lumOff val="35000"/>
                </a:schemeClr>
              </a:solidFill>
              <a:latin typeface="宋体" panose="02010600030101010101" pitchFamily="2" charset="-122"/>
              <a:sym typeface="宋体" panose="02010600030101010101" pitchFamily="2" charset="-122"/>
            </a:endParaRPr>
          </a:p>
        </p:txBody>
      </p:sp>
      <p:sp>
        <p:nvSpPr>
          <p:cNvPr id="14" name="Freeform 1001"/>
          <p:cNvSpPr>
            <a:spLocks noEditPoints="1" noChangeArrowheads="1"/>
          </p:cNvSpPr>
          <p:nvPr/>
        </p:nvSpPr>
        <p:spPr bwMode="auto">
          <a:xfrm>
            <a:off x="3535306" y="2173107"/>
            <a:ext cx="570868" cy="633479"/>
          </a:xfrm>
          <a:custGeom>
            <a:avLst/>
            <a:gdLst>
              <a:gd name="T0" fmla="*/ 56 w 84"/>
              <a:gd name="T1" fmla="*/ 32 h 93"/>
              <a:gd name="T2" fmla="*/ 64 w 84"/>
              <a:gd name="T3" fmla="*/ 14 h 93"/>
              <a:gd name="T4" fmla="*/ 67 w 84"/>
              <a:gd name="T5" fmla="*/ 12 h 93"/>
              <a:gd name="T6" fmla="*/ 65 w 84"/>
              <a:gd name="T7" fmla="*/ 10 h 93"/>
              <a:gd name="T8" fmla="*/ 65 w 84"/>
              <a:gd name="T9" fmla="*/ 10 h 93"/>
              <a:gd name="T10" fmla="*/ 64 w 84"/>
              <a:gd name="T11" fmla="*/ 10 h 93"/>
              <a:gd name="T12" fmla="*/ 63 w 84"/>
              <a:gd name="T13" fmla="*/ 12 h 93"/>
              <a:gd name="T14" fmla="*/ 45 w 84"/>
              <a:gd name="T15" fmla="*/ 28 h 93"/>
              <a:gd name="T16" fmla="*/ 41 w 84"/>
              <a:gd name="T17" fmla="*/ 28 h 93"/>
              <a:gd name="T18" fmla="*/ 40 w 84"/>
              <a:gd name="T19" fmla="*/ 28 h 93"/>
              <a:gd name="T20" fmla="*/ 19 w 84"/>
              <a:gd name="T21" fmla="*/ 2 h 93"/>
              <a:gd name="T22" fmla="*/ 15 w 84"/>
              <a:gd name="T23" fmla="*/ 2 h 93"/>
              <a:gd name="T24" fmla="*/ 17 w 84"/>
              <a:gd name="T25" fmla="*/ 4 h 93"/>
              <a:gd name="T26" fmla="*/ 34 w 84"/>
              <a:gd name="T27" fmla="*/ 29 h 93"/>
              <a:gd name="T28" fmla="*/ 5 w 84"/>
              <a:gd name="T29" fmla="*/ 32 h 93"/>
              <a:gd name="T30" fmla="*/ 0 w 84"/>
              <a:gd name="T31" fmla="*/ 87 h 93"/>
              <a:gd name="T32" fmla="*/ 7 w 84"/>
              <a:gd name="T33" fmla="*/ 92 h 93"/>
              <a:gd name="T34" fmla="*/ 17 w 84"/>
              <a:gd name="T35" fmla="*/ 93 h 93"/>
              <a:gd name="T36" fmla="*/ 67 w 84"/>
              <a:gd name="T37" fmla="*/ 92 h 93"/>
              <a:gd name="T38" fmla="*/ 78 w 84"/>
              <a:gd name="T39" fmla="*/ 93 h 93"/>
              <a:gd name="T40" fmla="*/ 79 w 84"/>
              <a:gd name="T41" fmla="*/ 92 h 93"/>
              <a:gd name="T42" fmla="*/ 84 w 84"/>
              <a:gd name="T43" fmla="*/ 37 h 93"/>
              <a:gd name="T44" fmla="*/ 71 w 84"/>
              <a:gd name="T45" fmla="*/ 80 h 93"/>
              <a:gd name="T46" fmla="*/ 13 w 84"/>
              <a:gd name="T47" fmla="*/ 88 h 93"/>
              <a:gd name="T48" fmla="*/ 4 w 84"/>
              <a:gd name="T49" fmla="*/ 44 h 93"/>
              <a:gd name="T50" fmla="*/ 63 w 84"/>
              <a:gd name="T51" fmla="*/ 36 h 93"/>
              <a:gd name="T52" fmla="*/ 71 w 84"/>
              <a:gd name="T53" fmla="*/ 80 h 93"/>
              <a:gd name="T54" fmla="*/ 74 w 84"/>
              <a:gd name="T55" fmla="*/ 51 h 93"/>
              <a:gd name="T56" fmla="*/ 80 w 84"/>
              <a:gd name="T57" fmla="*/ 51 h 93"/>
              <a:gd name="T58" fmla="*/ 77 w 84"/>
              <a:gd name="T59" fmla="*/ 46 h 93"/>
              <a:gd name="T60" fmla="*/ 77 w 84"/>
              <a:gd name="T61" fmla="*/ 39 h 93"/>
              <a:gd name="T62" fmla="*/ 77 w 84"/>
              <a:gd name="T63" fmla="*/ 46 h 9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4"/>
              <a:gd name="T97" fmla="*/ 0 h 93"/>
              <a:gd name="T98" fmla="*/ 84 w 84"/>
              <a:gd name="T99" fmla="*/ 93 h 9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4" h="93">
                <a:moveTo>
                  <a:pt x="79" y="32"/>
                </a:moveTo>
                <a:cubicBezTo>
                  <a:pt x="56" y="32"/>
                  <a:pt x="56" y="32"/>
                  <a:pt x="56" y="32"/>
                </a:cubicBezTo>
                <a:cubicBezTo>
                  <a:pt x="54" y="31"/>
                  <a:pt x="51" y="29"/>
                  <a:pt x="47" y="28"/>
                </a:cubicBezTo>
                <a:cubicBezTo>
                  <a:pt x="64" y="14"/>
                  <a:pt x="64" y="14"/>
                  <a:pt x="64" y="14"/>
                </a:cubicBezTo>
                <a:cubicBezTo>
                  <a:pt x="64" y="14"/>
                  <a:pt x="64" y="14"/>
                  <a:pt x="65" y="14"/>
                </a:cubicBezTo>
                <a:cubicBezTo>
                  <a:pt x="66" y="14"/>
                  <a:pt x="67" y="13"/>
                  <a:pt x="67" y="12"/>
                </a:cubicBezTo>
                <a:cubicBezTo>
                  <a:pt x="67" y="11"/>
                  <a:pt x="66" y="10"/>
                  <a:pt x="65" y="10"/>
                </a:cubicBezTo>
                <a:cubicBezTo>
                  <a:pt x="65" y="10"/>
                  <a:pt x="65" y="10"/>
                  <a:pt x="65" y="10"/>
                </a:cubicBezTo>
                <a:cubicBezTo>
                  <a:pt x="65" y="10"/>
                  <a:pt x="65" y="10"/>
                  <a:pt x="65" y="10"/>
                </a:cubicBezTo>
                <a:cubicBezTo>
                  <a:pt x="65" y="10"/>
                  <a:pt x="65" y="10"/>
                  <a:pt x="65" y="10"/>
                </a:cubicBezTo>
                <a:cubicBezTo>
                  <a:pt x="65" y="10"/>
                  <a:pt x="64" y="10"/>
                  <a:pt x="64" y="10"/>
                </a:cubicBezTo>
                <a:cubicBezTo>
                  <a:pt x="64" y="10"/>
                  <a:pt x="64" y="10"/>
                  <a:pt x="64" y="10"/>
                </a:cubicBezTo>
                <a:cubicBezTo>
                  <a:pt x="64" y="10"/>
                  <a:pt x="64" y="10"/>
                  <a:pt x="64" y="10"/>
                </a:cubicBezTo>
                <a:cubicBezTo>
                  <a:pt x="63" y="11"/>
                  <a:pt x="63" y="11"/>
                  <a:pt x="63" y="12"/>
                </a:cubicBezTo>
                <a:cubicBezTo>
                  <a:pt x="63" y="12"/>
                  <a:pt x="63" y="13"/>
                  <a:pt x="63" y="13"/>
                </a:cubicBezTo>
                <a:cubicBezTo>
                  <a:pt x="45" y="28"/>
                  <a:pt x="45" y="28"/>
                  <a:pt x="45" y="28"/>
                </a:cubicBezTo>
                <a:cubicBezTo>
                  <a:pt x="44" y="28"/>
                  <a:pt x="43" y="28"/>
                  <a:pt x="41" y="28"/>
                </a:cubicBezTo>
                <a:cubicBezTo>
                  <a:pt x="41" y="28"/>
                  <a:pt x="41" y="28"/>
                  <a:pt x="41" y="28"/>
                </a:cubicBezTo>
                <a:cubicBezTo>
                  <a:pt x="41" y="28"/>
                  <a:pt x="41" y="28"/>
                  <a:pt x="40" y="28"/>
                </a:cubicBezTo>
                <a:cubicBezTo>
                  <a:pt x="40" y="28"/>
                  <a:pt x="40" y="28"/>
                  <a:pt x="40" y="28"/>
                </a:cubicBezTo>
                <a:cubicBezTo>
                  <a:pt x="18" y="3"/>
                  <a:pt x="18" y="3"/>
                  <a:pt x="18" y="3"/>
                </a:cubicBezTo>
                <a:cubicBezTo>
                  <a:pt x="18" y="3"/>
                  <a:pt x="19" y="3"/>
                  <a:pt x="19" y="2"/>
                </a:cubicBezTo>
                <a:cubicBezTo>
                  <a:pt x="19" y="1"/>
                  <a:pt x="18" y="0"/>
                  <a:pt x="17" y="0"/>
                </a:cubicBezTo>
                <a:cubicBezTo>
                  <a:pt x="16" y="0"/>
                  <a:pt x="15" y="1"/>
                  <a:pt x="15" y="2"/>
                </a:cubicBezTo>
                <a:cubicBezTo>
                  <a:pt x="15" y="3"/>
                  <a:pt x="16" y="4"/>
                  <a:pt x="17" y="4"/>
                </a:cubicBezTo>
                <a:cubicBezTo>
                  <a:pt x="17" y="4"/>
                  <a:pt x="17" y="4"/>
                  <a:pt x="17" y="4"/>
                </a:cubicBezTo>
                <a:cubicBezTo>
                  <a:pt x="38" y="28"/>
                  <a:pt x="38" y="28"/>
                  <a:pt x="38" y="28"/>
                </a:cubicBezTo>
                <a:cubicBezTo>
                  <a:pt x="36" y="28"/>
                  <a:pt x="35" y="28"/>
                  <a:pt x="34" y="29"/>
                </a:cubicBezTo>
                <a:cubicBezTo>
                  <a:pt x="31" y="30"/>
                  <a:pt x="28" y="31"/>
                  <a:pt x="27" y="32"/>
                </a:cubicBezTo>
                <a:cubicBezTo>
                  <a:pt x="5" y="32"/>
                  <a:pt x="5" y="32"/>
                  <a:pt x="5" y="32"/>
                </a:cubicBezTo>
                <a:cubicBezTo>
                  <a:pt x="3" y="32"/>
                  <a:pt x="0" y="34"/>
                  <a:pt x="0" y="37"/>
                </a:cubicBezTo>
                <a:cubicBezTo>
                  <a:pt x="0" y="87"/>
                  <a:pt x="0" y="87"/>
                  <a:pt x="0" y="87"/>
                </a:cubicBezTo>
                <a:cubicBezTo>
                  <a:pt x="0" y="90"/>
                  <a:pt x="3" y="92"/>
                  <a:pt x="5" y="92"/>
                </a:cubicBezTo>
                <a:cubicBezTo>
                  <a:pt x="7" y="92"/>
                  <a:pt x="7" y="92"/>
                  <a:pt x="7" y="92"/>
                </a:cubicBezTo>
                <a:cubicBezTo>
                  <a:pt x="7" y="93"/>
                  <a:pt x="7" y="93"/>
                  <a:pt x="7" y="93"/>
                </a:cubicBezTo>
                <a:cubicBezTo>
                  <a:pt x="17" y="93"/>
                  <a:pt x="17" y="93"/>
                  <a:pt x="17" y="93"/>
                </a:cubicBezTo>
                <a:cubicBezTo>
                  <a:pt x="17" y="92"/>
                  <a:pt x="17" y="92"/>
                  <a:pt x="17" y="92"/>
                </a:cubicBezTo>
                <a:cubicBezTo>
                  <a:pt x="67" y="92"/>
                  <a:pt x="67" y="92"/>
                  <a:pt x="67" y="92"/>
                </a:cubicBezTo>
                <a:cubicBezTo>
                  <a:pt x="67" y="93"/>
                  <a:pt x="67" y="93"/>
                  <a:pt x="67" y="93"/>
                </a:cubicBezTo>
                <a:cubicBezTo>
                  <a:pt x="78" y="93"/>
                  <a:pt x="78" y="93"/>
                  <a:pt x="78" y="93"/>
                </a:cubicBezTo>
                <a:cubicBezTo>
                  <a:pt x="78" y="92"/>
                  <a:pt x="78" y="92"/>
                  <a:pt x="78" y="92"/>
                </a:cubicBezTo>
                <a:cubicBezTo>
                  <a:pt x="79" y="92"/>
                  <a:pt x="79" y="92"/>
                  <a:pt x="79" y="92"/>
                </a:cubicBezTo>
                <a:cubicBezTo>
                  <a:pt x="82" y="92"/>
                  <a:pt x="84" y="90"/>
                  <a:pt x="84" y="87"/>
                </a:cubicBezTo>
                <a:cubicBezTo>
                  <a:pt x="84" y="37"/>
                  <a:pt x="84" y="37"/>
                  <a:pt x="84" y="37"/>
                </a:cubicBezTo>
                <a:cubicBezTo>
                  <a:pt x="84" y="34"/>
                  <a:pt x="82" y="32"/>
                  <a:pt x="79" y="32"/>
                </a:cubicBezTo>
                <a:close/>
                <a:moveTo>
                  <a:pt x="71" y="80"/>
                </a:moveTo>
                <a:cubicBezTo>
                  <a:pt x="71" y="84"/>
                  <a:pt x="67" y="88"/>
                  <a:pt x="63" y="88"/>
                </a:cubicBezTo>
                <a:cubicBezTo>
                  <a:pt x="13" y="88"/>
                  <a:pt x="13" y="88"/>
                  <a:pt x="13" y="88"/>
                </a:cubicBezTo>
                <a:cubicBezTo>
                  <a:pt x="8" y="88"/>
                  <a:pt x="4" y="84"/>
                  <a:pt x="4" y="80"/>
                </a:cubicBezTo>
                <a:cubicBezTo>
                  <a:pt x="4" y="44"/>
                  <a:pt x="4" y="44"/>
                  <a:pt x="4" y="44"/>
                </a:cubicBezTo>
                <a:cubicBezTo>
                  <a:pt x="4" y="39"/>
                  <a:pt x="8" y="36"/>
                  <a:pt x="13" y="36"/>
                </a:cubicBezTo>
                <a:cubicBezTo>
                  <a:pt x="63" y="36"/>
                  <a:pt x="63" y="36"/>
                  <a:pt x="63" y="36"/>
                </a:cubicBezTo>
                <a:cubicBezTo>
                  <a:pt x="67" y="36"/>
                  <a:pt x="71" y="39"/>
                  <a:pt x="71" y="44"/>
                </a:cubicBezTo>
                <a:lnTo>
                  <a:pt x="71" y="80"/>
                </a:lnTo>
                <a:close/>
                <a:moveTo>
                  <a:pt x="77" y="54"/>
                </a:moveTo>
                <a:cubicBezTo>
                  <a:pt x="75" y="54"/>
                  <a:pt x="74" y="52"/>
                  <a:pt x="74" y="51"/>
                </a:cubicBezTo>
                <a:cubicBezTo>
                  <a:pt x="74" y="49"/>
                  <a:pt x="75" y="47"/>
                  <a:pt x="77" y="47"/>
                </a:cubicBezTo>
                <a:cubicBezTo>
                  <a:pt x="79" y="47"/>
                  <a:pt x="80" y="49"/>
                  <a:pt x="80" y="51"/>
                </a:cubicBezTo>
                <a:cubicBezTo>
                  <a:pt x="80" y="52"/>
                  <a:pt x="79" y="54"/>
                  <a:pt x="77" y="54"/>
                </a:cubicBezTo>
                <a:close/>
                <a:moveTo>
                  <a:pt x="77" y="46"/>
                </a:moveTo>
                <a:cubicBezTo>
                  <a:pt x="75" y="46"/>
                  <a:pt x="74" y="44"/>
                  <a:pt x="74" y="43"/>
                </a:cubicBezTo>
                <a:cubicBezTo>
                  <a:pt x="74" y="41"/>
                  <a:pt x="75" y="39"/>
                  <a:pt x="77" y="39"/>
                </a:cubicBezTo>
                <a:cubicBezTo>
                  <a:pt x="79" y="39"/>
                  <a:pt x="80" y="41"/>
                  <a:pt x="80" y="43"/>
                </a:cubicBezTo>
                <a:cubicBezTo>
                  <a:pt x="80" y="44"/>
                  <a:pt x="79" y="46"/>
                  <a:pt x="77" y="46"/>
                </a:cubicBez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sz="1200">
              <a:solidFill>
                <a:schemeClr val="tx1">
                  <a:lumMod val="65000"/>
                  <a:lumOff val="35000"/>
                </a:schemeClr>
              </a:solidFill>
              <a:latin typeface="Calibri" panose="020F0502020204030204" pitchFamily="34" charset="0"/>
              <a:sym typeface="宋体" panose="02010600030101010101" pitchFamily="2" charset="-122"/>
            </a:endParaRPr>
          </a:p>
        </p:txBody>
      </p:sp>
      <p:sp>
        <p:nvSpPr>
          <p:cNvPr id="15" name="椭圆 53"/>
          <p:cNvSpPr>
            <a:spLocks noChangeArrowheads="1"/>
          </p:cNvSpPr>
          <p:nvPr/>
        </p:nvSpPr>
        <p:spPr bwMode="auto">
          <a:xfrm>
            <a:off x="5166029" y="1811118"/>
            <a:ext cx="1421846" cy="1420004"/>
          </a:xfrm>
          <a:prstGeom prst="ellipse">
            <a:avLst/>
          </a:prstGeom>
          <a:solidFill>
            <a:schemeClr val="accent1"/>
          </a:solidFill>
          <a:ln>
            <a:noFill/>
          </a:ln>
        </p:spPr>
        <p:txBody>
          <a:bodyPr anchor="ctr"/>
          <a:lstStyle/>
          <a:p>
            <a:pPr algn="ctr"/>
            <a:endParaRPr lang="zh-CN" altLang="zh-CN">
              <a:solidFill>
                <a:schemeClr val="tx1">
                  <a:lumMod val="65000"/>
                  <a:lumOff val="35000"/>
                </a:schemeClr>
              </a:solidFill>
              <a:latin typeface="宋体" panose="02010600030101010101" pitchFamily="2" charset="-122"/>
              <a:sym typeface="宋体" panose="02010600030101010101" pitchFamily="2" charset="-122"/>
            </a:endParaRPr>
          </a:p>
        </p:txBody>
      </p:sp>
      <p:grpSp>
        <p:nvGrpSpPr>
          <p:cNvPr id="16" name="Group 17"/>
          <p:cNvGrpSpPr/>
          <p:nvPr/>
        </p:nvGrpSpPr>
        <p:grpSpPr bwMode="auto">
          <a:xfrm>
            <a:off x="5582807" y="2262388"/>
            <a:ext cx="442535" cy="570869"/>
            <a:chOff x="0" y="0"/>
            <a:chExt cx="381000" cy="492126"/>
          </a:xfrm>
        </p:grpSpPr>
        <p:sp>
          <p:nvSpPr>
            <p:cNvPr id="17" name="Freeform 1011"/>
            <p:cNvSpPr>
              <a:spLocks noChangeArrowheads="1"/>
            </p:cNvSpPr>
            <p:nvPr/>
          </p:nvSpPr>
          <p:spPr bwMode="auto">
            <a:xfrm>
              <a:off x="182562" y="0"/>
              <a:ext cx="46038" cy="111125"/>
            </a:xfrm>
            <a:custGeom>
              <a:avLst/>
              <a:gdLst>
                <a:gd name="T0" fmla="*/ 8 w 8"/>
                <a:gd name="T1" fmla="*/ 15 h 19"/>
                <a:gd name="T2" fmla="*/ 4 w 8"/>
                <a:gd name="T3" fmla="*/ 19 h 19"/>
                <a:gd name="T4" fmla="*/ 4 w 8"/>
                <a:gd name="T5" fmla="*/ 19 h 19"/>
                <a:gd name="T6" fmla="*/ 0 w 8"/>
                <a:gd name="T7" fmla="*/ 15 h 19"/>
                <a:gd name="T8" fmla="*/ 0 w 8"/>
                <a:gd name="T9" fmla="*/ 5 h 19"/>
                <a:gd name="T10" fmla="*/ 4 w 8"/>
                <a:gd name="T11" fmla="*/ 0 h 19"/>
                <a:gd name="T12" fmla="*/ 4 w 8"/>
                <a:gd name="T13" fmla="*/ 0 h 19"/>
                <a:gd name="T14" fmla="*/ 8 w 8"/>
                <a:gd name="T15" fmla="*/ 5 h 19"/>
                <a:gd name="T16" fmla="*/ 8 w 8"/>
                <a:gd name="T17" fmla="*/ 15 h 1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
                <a:gd name="T28" fmla="*/ 0 h 19"/>
                <a:gd name="T29" fmla="*/ 8 w 8"/>
                <a:gd name="T30" fmla="*/ 19 h 1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 h="19">
                  <a:moveTo>
                    <a:pt x="8" y="15"/>
                  </a:moveTo>
                  <a:cubicBezTo>
                    <a:pt x="8" y="17"/>
                    <a:pt x="6" y="19"/>
                    <a:pt x="4" y="19"/>
                  </a:cubicBezTo>
                  <a:cubicBezTo>
                    <a:pt x="4" y="19"/>
                    <a:pt x="4" y="19"/>
                    <a:pt x="4" y="19"/>
                  </a:cubicBezTo>
                  <a:cubicBezTo>
                    <a:pt x="2" y="19"/>
                    <a:pt x="0" y="17"/>
                    <a:pt x="0" y="15"/>
                  </a:cubicBezTo>
                  <a:cubicBezTo>
                    <a:pt x="0" y="5"/>
                    <a:pt x="0" y="5"/>
                    <a:pt x="0" y="5"/>
                  </a:cubicBezTo>
                  <a:cubicBezTo>
                    <a:pt x="0" y="2"/>
                    <a:pt x="2" y="0"/>
                    <a:pt x="4" y="0"/>
                  </a:cubicBezTo>
                  <a:cubicBezTo>
                    <a:pt x="4" y="0"/>
                    <a:pt x="4" y="0"/>
                    <a:pt x="4" y="0"/>
                  </a:cubicBezTo>
                  <a:cubicBezTo>
                    <a:pt x="6" y="0"/>
                    <a:pt x="8" y="2"/>
                    <a:pt x="8" y="5"/>
                  </a:cubicBezTo>
                  <a:lnTo>
                    <a:pt x="8" y="15"/>
                  </a:ln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sz="1200">
                <a:solidFill>
                  <a:schemeClr val="tx1">
                    <a:lumMod val="65000"/>
                    <a:lumOff val="35000"/>
                  </a:schemeClr>
                </a:solidFill>
                <a:latin typeface="Calibri" panose="020F0502020204030204" pitchFamily="34" charset="0"/>
                <a:sym typeface="宋体" panose="02010600030101010101" pitchFamily="2" charset="-122"/>
              </a:endParaRPr>
            </a:p>
          </p:txBody>
        </p:sp>
        <p:sp>
          <p:nvSpPr>
            <p:cNvPr id="18" name="Freeform 1012"/>
            <p:cNvSpPr>
              <a:spLocks noChangeArrowheads="1"/>
            </p:cNvSpPr>
            <p:nvPr/>
          </p:nvSpPr>
          <p:spPr bwMode="auto">
            <a:xfrm>
              <a:off x="293687" y="0"/>
              <a:ext cx="52388" cy="111125"/>
            </a:xfrm>
            <a:custGeom>
              <a:avLst/>
              <a:gdLst>
                <a:gd name="T0" fmla="*/ 9 w 9"/>
                <a:gd name="T1" fmla="*/ 15 h 19"/>
                <a:gd name="T2" fmla="*/ 4 w 9"/>
                <a:gd name="T3" fmla="*/ 19 h 19"/>
                <a:gd name="T4" fmla="*/ 4 w 9"/>
                <a:gd name="T5" fmla="*/ 19 h 19"/>
                <a:gd name="T6" fmla="*/ 0 w 9"/>
                <a:gd name="T7" fmla="*/ 15 h 19"/>
                <a:gd name="T8" fmla="*/ 0 w 9"/>
                <a:gd name="T9" fmla="*/ 5 h 19"/>
                <a:gd name="T10" fmla="*/ 4 w 9"/>
                <a:gd name="T11" fmla="*/ 0 h 19"/>
                <a:gd name="T12" fmla="*/ 4 w 9"/>
                <a:gd name="T13" fmla="*/ 0 h 19"/>
                <a:gd name="T14" fmla="*/ 9 w 9"/>
                <a:gd name="T15" fmla="*/ 5 h 19"/>
                <a:gd name="T16" fmla="*/ 9 w 9"/>
                <a:gd name="T17" fmla="*/ 15 h 1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
                <a:gd name="T28" fmla="*/ 0 h 19"/>
                <a:gd name="T29" fmla="*/ 9 w 9"/>
                <a:gd name="T30" fmla="*/ 19 h 1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 h="19">
                  <a:moveTo>
                    <a:pt x="9" y="15"/>
                  </a:moveTo>
                  <a:cubicBezTo>
                    <a:pt x="9" y="17"/>
                    <a:pt x="7" y="19"/>
                    <a:pt x="4" y="19"/>
                  </a:cubicBezTo>
                  <a:cubicBezTo>
                    <a:pt x="4" y="19"/>
                    <a:pt x="4" y="19"/>
                    <a:pt x="4" y="19"/>
                  </a:cubicBezTo>
                  <a:cubicBezTo>
                    <a:pt x="2" y="19"/>
                    <a:pt x="0" y="17"/>
                    <a:pt x="0" y="15"/>
                  </a:cubicBezTo>
                  <a:cubicBezTo>
                    <a:pt x="0" y="5"/>
                    <a:pt x="0" y="5"/>
                    <a:pt x="0" y="5"/>
                  </a:cubicBezTo>
                  <a:cubicBezTo>
                    <a:pt x="0" y="2"/>
                    <a:pt x="2" y="0"/>
                    <a:pt x="4" y="0"/>
                  </a:cubicBezTo>
                  <a:cubicBezTo>
                    <a:pt x="4" y="0"/>
                    <a:pt x="4" y="0"/>
                    <a:pt x="4" y="0"/>
                  </a:cubicBezTo>
                  <a:cubicBezTo>
                    <a:pt x="7" y="0"/>
                    <a:pt x="9" y="2"/>
                    <a:pt x="9" y="5"/>
                  </a:cubicBezTo>
                  <a:lnTo>
                    <a:pt x="9" y="15"/>
                  </a:ln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sz="1200">
                <a:solidFill>
                  <a:schemeClr val="tx1">
                    <a:lumMod val="65000"/>
                    <a:lumOff val="35000"/>
                  </a:schemeClr>
                </a:solidFill>
                <a:latin typeface="Calibri" panose="020F0502020204030204" pitchFamily="34" charset="0"/>
                <a:sym typeface="宋体" panose="02010600030101010101" pitchFamily="2" charset="-122"/>
              </a:endParaRPr>
            </a:p>
          </p:txBody>
        </p:sp>
        <p:sp>
          <p:nvSpPr>
            <p:cNvPr id="19" name="Freeform 1013"/>
            <p:cNvSpPr>
              <a:spLocks noChangeArrowheads="1"/>
            </p:cNvSpPr>
            <p:nvPr/>
          </p:nvSpPr>
          <p:spPr bwMode="auto">
            <a:xfrm>
              <a:off x="147637" y="134938"/>
              <a:ext cx="233363" cy="204788"/>
            </a:xfrm>
            <a:custGeom>
              <a:avLst/>
              <a:gdLst>
                <a:gd name="T0" fmla="*/ 35 w 40"/>
                <a:gd name="T1" fmla="*/ 0 h 35"/>
                <a:gd name="T2" fmla="*/ 5 w 40"/>
                <a:gd name="T3" fmla="*/ 0 h 35"/>
                <a:gd name="T4" fmla="*/ 0 w 40"/>
                <a:gd name="T5" fmla="*/ 0 h 35"/>
                <a:gd name="T6" fmla="*/ 0 w 40"/>
                <a:gd name="T7" fmla="*/ 4 h 35"/>
                <a:gd name="T8" fmla="*/ 0 w 40"/>
                <a:gd name="T9" fmla="*/ 10 h 35"/>
                <a:gd name="T10" fmla="*/ 0 w 40"/>
                <a:gd name="T11" fmla="*/ 27 h 35"/>
                <a:gd name="T12" fmla="*/ 5 w 40"/>
                <a:gd name="T13" fmla="*/ 31 h 35"/>
                <a:gd name="T14" fmla="*/ 12 w 40"/>
                <a:gd name="T15" fmla="*/ 31 h 35"/>
                <a:gd name="T16" fmla="*/ 16 w 40"/>
                <a:gd name="T17" fmla="*/ 35 h 35"/>
                <a:gd name="T18" fmla="*/ 25 w 40"/>
                <a:gd name="T19" fmla="*/ 35 h 35"/>
                <a:gd name="T20" fmla="*/ 29 w 40"/>
                <a:gd name="T21" fmla="*/ 31 h 35"/>
                <a:gd name="T22" fmla="*/ 35 w 40"/>
                <a:gd name="T23" fmla="*/ 31 h 35"/>
                <a:gd name="T24" fmla="*/ 40 w 40"/>
                <a:gd name="T25" fmla="*/ 27 h 35"/>
                <a:gd name="T26" fmla="*/ 40 w 40"/>
                <a:gd name="T27" fmla="*/ 10 h 35"/>
                <a:gd name="T28" fmla="*/ 40 w 40"/>
                <a:gd name="T29" fmla="*/ 4 h 35"/>
                <a:gd name="T30" fmla="*/ 40 w 40"/>
                <a:gd name="T31" fmla="*/ 0 h 35"/>
                <a:gd name="T32" fmla="*/ 35 w 40"/>
                <a:gd name="T33" fmla="*/ 0 h 3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
                <a:gd name="T52" fmla="*/ 0 h 35"/>
                <a:gd name="T53" fmla="*/ 40 w 40"/>
                <a:gd name="T54" fmla="*/ 35 h 3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 h="35">
                  <a:moveTo>
                    <a:pt x="35" y="0"/>
                  </a:moveTo>
                  <a:cubicBezTo>
                    <a:pt x="5" y="0"/>
                    <a:pt x="5" y="0"/>
                    <a:pt x="5" y="0"/>
                  </a:cubicBezTo>
                  <a:cubicBezTo>
                    <a:pt x="0" y="0"/>
                    <a:pt x="0" y="0"/>
                    <a:pt x="0" y="0"/>
                  </a:cubicBezTo>
                  <a:cubicBezTo>
                    <a:pt x="0" y="4"/>
                    <a:pt x="0" y="4"/>
                    <a:pt x="0" y="4"/>
                  </a:cubicBezTo>
                  <a:cubicBezTo>
                    <a:pt x="0" y="10"/>
                    <a:pt x="0" y="10"/>
                    <a:pt x="0" y="10"/>
                  </a:cubicBezTo>
                  <a:cubicBezTo>
                    <a:pt x="0" y="27"/>
                    <a:pt x="0" y="27"/>
                    <a:pt x="0" y="27"/>
                  </a:cubicBezTo>
                  <a:cubicBezTo>
                    <a:pt x="0" y="29"/>
                    <a:pt x="2" y="31"/>
                    <a:pt x="5" y="31"/>
                  </a:cubicBezTo>
                  <a:cubicBezTo>
                    <a:pt x="12" y="31"/>
                    <a:pt x="12" y="31"/>
                    <a:pt x="12" y="31"/>
                  </a:cubicBezTo>
                  <a:cubicBezTo>
                    <a:pt x="12" y="33"/>
                    <a:pt x="14" y="35"/>
                    <a:pt x="16" y="35"/>
                  </a:cubicBezTo>
                  <a:cubicBezTo>
                    <a:pt x="25" y="35"/>
                    <a:pt x="25" y="35"/>
                    <a:pt x="25" y="35"/>
                  </a:cubicBezTo>
                  <a:cubicBezTo>
                    <a:pt x="27" y="35"/>
                    <a:pt x="29" y="33"/>
                    <a:pt x="29" y="31"/>
                  </a:cubicBezTo>
                  <a:cubicBezTo>
                    <a:pt x="35" y="31"/>
                    <a:pt x="35" y="31"/>
                    <a:pt x="35" y="31"/>
                  </a:cubicBezTo>
                  <a:cubicBezTo>
                    <a:pt x="38" y="31"/>
                    <a:pt x="40" y="29"/>
                    <a:pt x="40" y="27"/>
                  </a:cubicBezTo>
                  <a:cubicBezTo>
                    <a:pt x="40" y="10"/>
                    <a:pt x="40" y="10"/>
                    <a:pt x="40" y="10"/>
                  </a:cubicBezTo>
                  <a:cubicBezTo>
                    <a:pt x="40" y="4"/>
                    <a:pt x="40" y="4"/>
                    <a:pt x="40" y="4"/>
                  </a:cubicBezTo>
                  <a:cubicBezTo>
                    <a:pt x="40" y="0"/>
                    <a:pt x="40" y="0"/>
                    <a:pt x="40" y="0"/>
                  </a:cubicBezTo>
                  <a:lnTo>
                    <a:pt x="35" y="0"/>
                  </a:ln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sz="1200">
                <a:solidFill>
                  <a:schemeClr val="tx1">
                    <a:lumMod val="65000"/>
                    <a:lumOff val="35000"/>
                  </a:schemeClr>
                </a:solidFill>
                <a:latin typeface="Calibri" panose="020F0502020204030204" pitchFamily="34" charset="0"/>
                <a:sym typeface="宋体" panose="02010600030101010101" pitchFamily="2" charset="-122"/>
              </a:endParaRPr>
            </a:p>
          </p:txBody>
        </p:sp>
        <p:sp>
          <p:nvSpPr>
            <p:cNvPr id="20" name="Freeform 1014"/>
            <p:cNvSpPr>
              <a:spLocks noChangeArrowheads="1"/>
            </p:cNvSpPr>
            <p:nvPr/>
          </p:nvSpPr>
          <p:spPr bwMode="auto">
            <a:xfrm>
              <a:off x="0" y="334963"/>
              <a:ext cx="280988" cy="157163"/>
            </a:xfrm>
            <a:custGeom>
              <a:avLst/>
              <a:gdLst>
                <a:gd name="T0" fmla="*/ 45 w 48"/>
                <a:gd name="T1" fmla="*/ 2 h 27"/>
                <a:gd name="T2" fmla="*/ 43 w 48"/>
                <a:gd name="T3" fmla="*/ 5 h 27"/>
                <a:gd name="T4" fmla="*/ 43 w 48"/>
                <a:gd name="T5" fmla="*/ 13 h 27"/>
                <a:gd name="T6" fmla="*/ 35 w 48"/>
                <a:gd name="T7" fmla="*/ 21 h 27"/>
                <a:gd name="T8" fmla="*/ 27 w 48"/>
                <a:gd name="T9" fmla="*/ 13 h 27"/>
                <a:gd name="T10" fmla="*/ 13 w 48"/>
                <a:gd name="T11" fmla="*/ 0 h 27"/>
                <a:gd name="T12" fmla="*/ 0 w 48"/>
                <a:gd name="T13" fmla="*/ 13 h 27"/>
                <a:gd name="T14" fmla="*/ 3 w 48"/>
                <a:gd name="T15" fmla="*/ 16 h 27"/>
                <a:gd name="T16" fmla="*/ 6 w 48"/>
                <a:gd name="T17" fmla="*/ 13 h 27"/>
                <a:gd name="T18" fmla="*/ 13 w 48"/>
                <a:gd name="T19" fmla="*/ 5 h 27"/>
                <a:gd name="T20" fmla="*/ 21 w 48"/>
                <a:gd name="T21" fmla="*/ 13 h 27"/>
                <a:gd name="T22" fmla="*/ 35 w 48"/>
                <a:gd name="T23" fmla="*/ 27 h 27"/>
                <a:gd name="T24" fmla="*/ 48 w 48"/>
                <a:gd name="T25" fmla="*/ 13 h 27"/>
                <a:gd name="T26" fmla="*/ 48 w 48"/>
                <a:gd name="T27" fmla="*/ 5 h 27"/>
                <a:gd name="T28" fmla="*/ 45 w 48"/>
                <a:gd name="T29" fmla="*/ 2 h 2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8"/>
                <a:gd name="T46" fmla="*/ 0 h 27"/>
                <a:gd name="T47" fmla="*/ 48 w 48"/>
                <a:gd name="T48" fmla="*/ 27 h 2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8" h="27">
                  <a:moveTo>
                    <a:pt x="45" y="2"/>
                  </a:moveTo>
                  <a:cubicBezTo>
                    <a:pt x="44" y="2"/>
                    <a:pt x="43" y="3"/>
                    <a:pt x="43" y="5"/>
                  </a:cubicBezTo>
                  <a:cubicBezTo>
                    <a:pt x="43" y="13"/>
                    <a:pt x="43" y="13"/>
                    <a:pt x="43" y="13"/>
                  </a:cubicBezTo>
                  <a:cubicBezTo>
                    <a:pt x="43" y="18"/>
                    <a:pt x="39" y="21"/>
                    <a:pt x="35" y="21"/>
                  </a:cubicBezTo>
                  <a:cubicBezTo>
                    <a:pt x="30" y="21"/>
                    <a:pt x="27" y="18"/>
                    <a:pt x="27" y="13"/>
                  </a:cubicBezTo>
                  <a:cubicBezTo>
                    <a:pt x="27" y="6"/>
                    <a:pt x="21" y="0"/>
                    <a:pt x="13" y="0"/>
                  </a:cubicBezTo>
                  <a:cubicBezTo>
                    <a:pt x="6" y="0"/>
                    <a:pt x="0" y="6"/>
                    <a:pt x="0" y="13"/>
                  </a:cubicBezTo>
                  <a:cubicBezTo>
                    <a:pt x="0" y="15"/>
                    <a:pt x="1" y="16"/>
                    <a:pt x="3" y="16"/>
                  </a:cubicBezTo>
                  <a:cubicBezTo>
                    <a:pt x="4" y="16"/>
                    <a:pt x="6" y="15"/>
                    <a:pt x="6" y="13"/>
                  </a:cubicBezTo>
                  <a:cubicBezTo>
                    <a:pt x="6" y="9"/>
                    <a:pt x="9" y="5"/>
                    <a:pt x="13" y="5"/>
                  </a:cubicBezTo>
                  <a:cubicBezTo>
                    <a:pt x="18" y="5"/>
                    <a:pt x="21" y="9"/>
                    <a:pt x="21" y="13"/>
                  </a:cubicBezTo>
                  <a:cubicBezTo>
                    <a:pt x="21" y="21"/>
                    <a:pt x="27" y="27"/>
                    <a:pt x="35" y="27"/>
                  </a:cubicBezTo>
                  <a:cubicBezTo>
                    <a:pt x="42" y="27"/>
                    <a:pt x="48" y="21"/>
                    <a:pt x="48" y="13"/>
                  </a:cubicBezTo>
                  <a:cubicBezTo>
                    <a:pt x="48" y="5"/>
                    <a:pt x="48" y="5"/>
                    <a:pt x="48" y="5"/>
                  </a:cubicBezTo>
                  <a:cubicBezTo>
                    <a:pt x="48" y="3"/>
                    <a:pt x="47" y="2"/>
                    <a:pt x="45" y="2"/>
                  </a:cubicBez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sz="1200">
                <a:solidFill>
                  <a:schemeClr val="tx1">
                    <a:lumMod val="65000"/>
                    <a:lumOff val="35000"/>
                  </a:schemeClr>
                </a:solidFill>
                <a:latin typeface="Calibri" panose="020F0502020204030204" pitchFamily="34" charset="0"/>
                <a:sym typeface="宋体" panose="02010600030101010101" pitchFamily="2" charset="-122"/>
              </a:endParaRPr>
            </a:p>
          </p:txBody>
        </p:sp>
      </p:grpSp>
      <p:sp>
        <p:nvSpPr>
          <p:cNvPr id="21" name="椭圆 60"/>
          <p:cNvSpPr>
            <a:spLocks noChangeArrowheads="1"/>
          </p:cNvSpPr>
          <p:nvPr/>
        </p:nvSpPr>
        <p:spPr bwMode="auto">
          <a:xfrm>
            <a:off x="7214077" y="1790857"/>
            <a:ext cx="1420004" cy="1420004"/>
          </a:xfrm>
          <a:prstGeom prst="ellipse">
            <a:avLst/>
          </a:prstGeom>
          <a:solidFill>
            <a:schemeClr val="accent2"/>
          </a:solidFill>
          <a:ln>
            <a:noFill/>
          </a:ln>
        </p:spPr>
        <p:txBody>
          <a:bodyPr anchor="ctr"/>
          <a:lstStyle/>
          <a:p>
            <a:pPr algn="ctr"/>
            <a:endParaRPr lang="zh-CN" altLang="zh-CN">
              <a:solidFill>
                <a:schemeClr val="tx1">
                  <a:lumMod val="65000"/>
                  <a:lumOff val="35000"/>
                </a:schemeClr>
              </a:solidFill>
              <a:latin typeface="宋体" panose="02010600030101010101" pitchFamily="2" charset="-122"/>
              <a:sym typeface="宋体" panose="02010600030101010101" pitchFamily="2" charset="-122"/>
            </a:endParaRPr>
          </a:p>
        </p:txBody>
      </p:sp>
      <p:sp>
        <p:nvSpPr>
          <p:cNvPr id="22" name="Freeform 1015"/>
          <p:cNvSpPr>
            <a:spLocks noChangeArrowheads="1"/>
          </p:cNvSpPr>
          <p:nvPr/>
        </p:nvSpPr>
        <p:spPr bwMode="auto">
          <a:xfrm>
            <a:off x="7652178" y="2325854"/>
            <a:ext cx="530354" cy="482475"/>
          </a:xfrm>
          <a:custGeom>
            <a:avLst/>
            <a:gdLst>
              <a:gd name="T0" fmla="*/ 1 w 78"/>
              <a:gd name="T1" fmla="*/ 69 h 71"/>
              <a:gd name="T2" fmla="*/ 5 w 78"/>
              <a:gd name="T3" fmla="*/ 70 h 71"/>
              <a:gd name="T4" fmla="*/ 14 w 78"/>
              <a:gd name="T5" fmla="*/ 55 h 71"/>
              <a:gd name="T6" fmla="*/ 49 w 78"/>
              <a:gd name="T7" fmla="*/ 48 h 71"/>
              <a:gd name="T8" fmla="*/ 78 w 78"/>
              <a:gd name="T9" fmla="*/ 0 h 71"/>
              <a:gd name="T10" fmla="*/ 10 w 78"/>
              <a:gd name="T11" fmla="*/ 53 h 71"/>
              <a:gd name="T12" fmla="*/ 42 w 78"/>
              <a:gd name="T13" fmla="*/ 21 h 71"/>
              <a:gd name="T14" fmla="*/ 1 w 78"/>
              <a:gd name="T15" fmla="*/ 69 h 71"/>
              <a:gd name="T16" fmla="*/ 0 60000 65536"/>
              <a:gd name="T17" fmla="*/ 0 60000 65536"/>
              <a:gd name="T18" fmla="*/ 0 60000 65536"/>
              <a:gd name="T19" fmla="*/ 0 60000 65536"/>
              <a:gd name="T20" fmla="*/ 0 60000 65536"/>
              <a:gd name="T21" fmla="*/ 0 60000 65536"/>
              <a:gd name="T22" fmla="*/ 0 60000 65536"/>
              <a:gd name="T23" fmla="*/ 0 60000 65536"/>
              <a:gd name="T24" fmla="*/ 0 w 78"/>
              <a:gd name="T25" fmla="*/ 0 h 71"/>
              <a:gd name="T26" fmla="*/ 78 w 78"/>
              <a:gd name="T27" fmla="*/ 71 h 7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8" h="71">
                <a:moveTo>
                  <a:pt x="1" y="69"/>
                </a:moveTo>
                <a:cubicBezTo>
                  <a:pt x="1" y="69"/>
                  <a:pt x="0" y="71"/>
                  <a:pt x="5" y="70"/>
                </a:cubicBezTo>
                <a:cubicBezTo>
                  <a:pt x="4" y="67"/>
                  <a:pt x="14" y="55"/>
                  <a:pt x="14" y="55"/>
                </a:cubicBezTo>
                <a:cubicBezTo>
                  <a:pt x="14" y="55"/>
                  <a:pt x="32" y="67"/>
                  <a:pt x="49" y="48"/>
                </a:cubicBezTo>
                <a:cubicBezTo>
                  <a:pt x="66" y="29"/>
                  <a:pt x="54" y="13"/>
                  <a:pt x="78" y="0"/>
                </a:cubicBezTo>
                <a:cubicBezTo>
                  <a:pt x="21" y="12"/>
                  <a:pt x="9" y="30"/>
                  <a:pt x="10" y="53"/>
                </a:cubicBezTo>
                <a:cubicBezTo>
                  <a:pt x="15" y="42"/>
                  <a:pt x="29" y="27"/>
                  <a:pt x="42" y="21"/>
                </a:cubicBezTo>
                <a:cubicBezTo>
                  <a:pt x="21" y="36"/>
                  <a:pt x="7" y="58"/>
                  <a:pt x="1" y="69"/>
                </a:cubicBez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chemeClr val="tx1">
                  <a:lumMod val="65000"/>
                  <a:lumOff val="35000"/>
                </a:schemeClr>
              </a:solidFill>
              <a:latin typeface="Calibri" panose="020F0502020204030204" pitchFamily="34" charset="0"/>
              <a:sym typeface="宋体" panose="02010600030101010101" pitchFamily="2" charset="-122"/>
            </a:endParaRPr>
          </a:p>
        </p:txBody>
      </p:sp>
      <p:sp>
        <p:nvSpPr>
          <p:cNvPr id="23" name="椭圆 63"/>
          <p:cNvSpPr>
            <a:spLocks noChangeArrowheads="1"/>
          </p:cNvSpPr>
          <p:nvPr/>
        </p:nvSpPr>
        <p:spPr bwMode="auto">
          <a:xfrm>
            <a:off x="9260280" y="1811118"/>
            <a:ext cx="1420004" cy="1420004"/>
          </a:xfrm>
          <a:prstGeom prst="ellipse">
            <a:avLst/>
          </a:prstGeom>
          <a:solidFill>
            <a:schemeClr val="accent1"/>
          </a:solidFill>
          <a:ln>
            <a:noFill/>
          </a:ln>
        </p:spPr>
        <p:txBody>
          <a:bodyPr anchor="ctr"/>
          <a:lstStyle/>
          <a:p>
            <a:pPr algn="ctr"/>
            <a:endParaRPr lang="zh-CN" altLang="zh-CN">
              <a:solidFill>
                <a:schemeClr val="tx1">
                  <a:lumMod val="65000"/>
                  <a:lumOff val="35000"/>
                </a:schemeClr>
              </a:solidFill>
              <a:latin typeface="宋体" panose="02010600030101010101" pitchFamily="2" charset="-122"/>
              <a:sym typeface="宋体" panose="02010600030101010101" pitchFamily="2" charset="-122"/>
            </a:endParaRPr>
          </a:p>
        </p:txBody>
      </p:sp>
      <p:grpSp>
        <p:nvGrpSpPr>
          <p:cNvPr id="24" name="Group 27"/>
          <p:cNvGrpSpPr/>
          <p:nvPr/>
        </p:nvGrpSpPr>
        <p:grpSpPr bwMode="auto">
          <a:xfrm>
            <a:off x="9726607" y="2347843"/>
            <a:ext cx="481864" cy="352005"/>
            <a:chOff x="0" y="0"/>
            <a:chExt cx="685800" cy="400050"/>
          </a:xfrm>
        </p:grpSpPr>
        <p:sp>
          <p:nvSpPr>
            <p:cNvPr id="25" name="Freeform 8"/>
            <p:cNvSpPr>
              <a:spLocks noChangeArrowheads="1"/>
            </p:cNvSpPr>
            <p:nvPr/>
          </p:nvSpPr>
          <p:spPr bwMode="auto">
            <a:xfrm>
              <a:off x="0" y="365125"/>
              <a:ext cx="685800" cy="34925"/>
            </a:xfrm>
            <a:custGeom>
              <a:avLst/>
              <a:gdLst>
                <a:gd name="T0" fmla="*/ 117 w 117"/>
                <a:gd name="T1" fmla="*/ 5 h 6"/>
                <a:gd name="T2" fmla="*/ 115 w 117"/>
                <a:gd name="T3" fmla="*/ 6 h 6"/>
                <a:gd name="T4" fmla="*/ 2 w 117"/>
                <a:gd name="T5" fmla="*/ 6 h 6"/>
                <a:gd name="T6" fmla="*/ 0 w 117"/>
                <a:gd name="T7" fmla="*/ 5 h 6"/>
                <a:gd name="T8" fmla="*/ 0 w 117"/>
                <a:gd name="T9" fmla="*/ 1 h 6"/>
                <a:gd name="T10" fmla="*/ 2 w 117"/>
                <a:gd name="T11" fmla="*/ 0 h 6"/>
                <a:gd name="T12" fmla="*/ 115 w 117"/>
                <a:gd name="T13" fmla="*/ 0 h 6"/>
                <a:gd name="T14" fmla="*/ 117 w 117"/>
                <a:gd name="T15" fmla="*/ 1 h 6"/>
                <a:gd name="T16" fmla="*/ 117 w 117"/>
                <a:gd name="T17" fmla="*/ 5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7"/>
                <a:gd name="T28" fmla="*/ 0 h 6"/>
                <a:gd name="T29" fmla="*/ 117 w 117"/>
                <a:gd name="T30" fmla="*/ 6 h 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7" h="6">
                  <a:moveTo>
                    <a:pt x="117" y="5"/>
                  </a:moveTo>
                  <a:cubicBezTo>
                    <a:pt x="117" y="6"/>
                    <a:pt x="116" y="6"/>
                    <a:pt x="115" y="6"/>
                  </a:cubicBezTo>
                  <a:cubicBezTo>
                    <a:pt x="2" y="6"/>
                    <a:pt x="2" y="6"/>
                    <a:pt x="2" y="6"/>
                  </a:cubicBezTo>
                  <a:cubicBezTo>
                    <a:pt x="1" y="6"/>
                    <a:pt x="0" y="6"/>
                    <a:pt x="0" y="5"/>
                  </a:cubicBezTo>
                  <a:cubicBezTo>
                    <a:pt x="0" y="1"/>
                    <a:pt x="0" y="1"/>
                    <a:pt x="0" y="1"/>
                  </a:cubicBezTo>
                  <a:cubicBezTo>
                    <a:pt x="0" y="0"/>
                    <a:pt x="1" y="0"/>
                    <a:pt x="2" y="0"/>
                  </a:cubicBezTo>
                  <a:cubicBezTo>
                    <a:pt x="115" y="0"/>
                    <a:pt x="115" y="0"/>
                    <a:pt x="115" y="0"/>
                  </a:cubicBezTo>
                  <a:cubicBezTo>
                    <a:pt x="116" y="0"/>
                    <a:pt x="117" y="0"/>
                    <a:pt x="117" y="1"/>
                  </a:cubicBezTo>
                  <a:lnTo>
                    <a:pt x="117" y="5"/>
                  </a:ln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chemeClr val="tx1">
                    <a:lumMod val="65000"/>
                    <a:lumOff val="35000"/>
                  </a:schemeClr>
                </a:solidFill>
                <a:latin typeface="Calibri" panose="020F0502020204030204" pitchFamily="34" charset="0"/>
                <a:sym typeface="宋体" panose="02010600030101010101" pitchFamily="2" charset="-122"/>
              </a:endParaRPr>
            </a:p>
          </p:txBody>
        </p:sp>
        <p:sp>
          <p:nvSpPr>
            <p:cNvPr id="26" name="Freeform 9"/>
            <p:cNvSpPr>
              <a:spLocks noEditPoints="1" noChangeArrowheads="1"/>
            </p:cNvSpPr>
            <p:nvPr/>
          </p:nvSpPr>
          <p:spPr bwMode="auto">
            <a:xfrm>
              <a:off x="41275" y="0"/>
              <a:ext cx="603250" cy="346075"/>
            </a:xfrm>
            <a:custGeom>
              <a:avLst/>
              <a:gdLst>
                <a:gd name="T0" fmla="*/ 99 w 103"/>
                <a:gd name="T1" fmla="*/ 0 h 59"/>
                <a:gd name="T2" fmla="*/ 5 w 103"/>
                <a:gd name="T3" fmla="*/ 0 h 59"/>
                <a:gd name="T4" fmla="*/ 0 w 103"/>
                <a:gd name="T5" fmla="*/ 5 h 59"/>
                <a:gd name="T6" fmla="*/ 0 w 103"/>
                <a:gd name="T7" fmla="*/ 54 h 59"/>
                <a:gd name="T8" fmla="*/ 5 w 103"/>
                <a:gd name="T9" fmla="*/ 59 h 59"/>
                <a:gd name="T10" fmla="*/ 99 w 103"/>
                <a:gd name="T11" fmla="*/ 59 h 59"/>
                <a:gd name="T12" fmla="*/ 103 w 103"/>
                <a:gd name="T13" fmla="*/ 54 h 59"/>
                <a:gd name="T14" fmla="*/ 103 w 103"/>
                <a:gd name="T15" fmla="*/ 5 h 59"/>
                <a:gd name="T16" fmla="*/ 99 w 103"/>
                <a:gd name="T17" fmla="*/ 0 h 59"/>
                <a:gd name="T18" fmla="*/ 99 w 103"/>
                <a:gd name="T19" fmla="*/ 55 h 59"/>
                <a:gd name="T20" fmla="*/ 5 w 103"/>
                <a:gd name="T21" fmla="*/ 55 h 59"/>
                <a:gd name="T22" fmla="*/ 5 w 103"/>
                <a:gd name="T23" fmla="*/ 6 h 59"/>
                <a:gd name="T24" fmla="*/ 99 w 103"/>
                <a:gd name="T25" fmla="*/ 6 h 59"/>
                <a:gd name="T26" fmla="*/ 99 w 103"/>
                <a:gd name="T27" fmla="*/ 55 h 5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03"/>
                <a:gd name="T43" fmla="*/ 0 h 59"/>
                <a:gd name="T44" fmla="*/ 103 w 103"/>
                <a:gd name="T45" fmla="*/ 59 h 5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03" h="59">
                  <a:moveTo>
                    <a:pt x="99" y="0"/>
                  </a:moveTo>
                  <a:cubicBezTo>
                    <a:pt x="5" y="0"/>
                    <a:pt x="5" y="0"/>
                    <a:pt x="5" y="0"/>
                  </a:cubicBezTo>
                  <a:cubicBezTo>
                    <a:pt x="2" y="0"/>
                    <a:pt x="0" y="2"/>
                    <a:pt x="0" y="5"/>
                  </a:cubicBezTo>
                  <a:cubicBezTo>
                    <a:pt x="0" y="54"/>
                    <a:pt x="0" y="54"/>
                    <a:pt x="0" y="54"/>
                  </a:cubicBezTo>
                  <a:cubicBezTo>
                    <a:pt x="0" y="57"/>
                    <a:pt x="2" y="59"/>
                    <a:pt x="5" y="59"/>
                  </a:cubicBezTo>
                  <a:cubicBezTo>
                    <a:pt x="99" y="59"/>
                    <a:pt x="99" y="59"/>
                    <a:pt x="99" y="59"/>
                  </a:cubicBezTo>
                  <a:cubicBezTo>
                    <a:pt x="101" y="59"/>
                    <a:pt x="103" y="57"/>
                    <a:pt x="103" y="54"/>
                  </a:cubicBezTo>
                  <a:cubicBezTo>
                    <a:pt x="103" y="5"/>
                    <a:pt x="103" y="5"/>
                    <a:pt x="103" y="5"/>
                  </a:cubicBezTo>
                  <a:cubicBezTo>
                    <a:pt x="103" y="2"/>
                    <a:pt x="101" y="0"/>
                    <a:pt x="99" y="0"/>
                  </a:cubicBezTo>
                  <a:close/>
                  <a:moveTo>
                    <a:pt x="99" y="55"/>
                  </a:moveTo>
                  <a:cubicBezTo>
                    <a:pt x="5" y="55"/>
                    <a:pt x="5" y="55"/>
                    <a:pt x="5" y="55"/>
                  </a:cubicBezTo>
                  <a:cubicBezTo>
                    <a:pt x="5" y="6"/>
                    <a:pt x="5" y="6"/>
                    <a:pt x="5" y="6"/>
                  </a:cubicBezTo>
                  <a:cubicBezTo>
                    <a:pt x="99" y="6"/>
                    <a:pt x="99" y="6"/>
                    <a:pt x="99" y="6"/>
                  </a:cubicBezTo>
                  <a:lnTo>
                    <a:pt x="99" y="55"/>
                  </a:lnTo>
                  <a:close/>
                </a:path>
              </a:pathLst>
            </a:custGeom>
            <a:solidFill>
              <a:schemeClr val="bg1"/>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zh-CN">
                <a:solidFill>
                  <a:schemeClr val="tx1">
                    <a:lumMod val="65000"/>
                    <a:lumOff val="35000"/>
                  </a:schemeClr>
                </a:solidFill>
                <a:latin typeface="Calibri" panose="020F0502020204030204" pitchFamily="34" charset="0"/>
                <a:sym typeface="宋体" panose="02010600030101010101" pitchFamily="2" charset="-122"/>
              </a:endParaRPr>
            </a:p>
          </p:txBody>
        </p:sp>
      </p:grpSp>
      <p:sp>
        <p:nvSpPr>
          <p:cNvPr id="27" name="文本框 68"/>
          <p:cNvSpPr>
            <a:spLocks noChangeArrowheads="1"/>
          </p:cNvSpPr>
          <p:nvPr/>
        </p:nvSpPr>
        <p:spPr bwMode="auto">
          <a:xfrm>
            <a:off x="1190824" y="3477138"/>
            <a:ext cx="206607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1600" b="1" dirty="0">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rPr>
              <a:t>单击输入标题</a:t>
            </a:r>
            <a:endParaRPr lang="zh-CN" altLang="en-US" sz="1600" b="1" dirty="0">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8" name="文本框 69"/>
          <p:cNvSpPr>
            <a:spLocks noChangeArrowheads="1"/>
          </p:cNvSpPr>
          <p:nvPr/>
        </p:nvSpPr>
        <p:spPr bwMode="auto">
          <a:xfrm>
            <a:off x="3191169" y="3477138"/>
            <a:ext cx="206607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1600" b="1">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rPr>
              <a:t>单击输入标题</a:t>
            </a:r>
            <a:endParaRPr lang="zh-CN" altLang="en-US" sz="1600" b="1">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9" name="文本框 70"/>
          <p:cNvSpPr>
            <a:spLocks noChangeArrowheads="1"/>
          </p:cNvSpPr>
          <p:nvPr/>
        </p:nvSpPr>
        <p:spPr bwMode="auto">
          <a:xfrm>
            <a:off x="5313298" y="3477138"/>
            <a:ext cx="206607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1600" b="1">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rPr>
              <a:t>单击输入标题</a:t>
            </a:r>
            <a:endParaRPr lang="zh-CN" altLang="en-US" sz="1600" b="1">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0" name="文本框 71"/>
          <p:cNvSpPr>
            <a:spLocks noChangeArrowheads="1"/>
          </p:cNvSpPr>
          <p:nvPr/>
        </p:nvSpPr>
        <p:spPr bwMode="auto">
          <a:xfrm>
            <a:off x="7313643" y="3477138"/>
            <a:ext cx="206607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1600" b="1">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rPr>
              <a:t>单击输入标题</a:t>
            </a:r>
            <a:endParaRPr lang="zh-CN" altLang="en-US" sz="1600" b="1">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1" name="文本框 72"/>
          <p:cNvSpPr>
            <a:spLocks noChangeArrowheads="1"/>
          </p:cNvSpPr>
          <p:nvPr/>
        </p:nvSpPr>
        <p:spPr bwMode="auto">
          <a:xfrm>
            <a:off x="9379717" y="3477138"/>
            <a:ext cx="206607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1600" b="1">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rPr>
              <a:t>单击输入标题</a:t>
            </a:r>
            <a:endParaRPr lang="zh-CN" altLang="en-US" sz="1600" b="1">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2" name="燕尾形 73"/>
          <p:cNvSpPr>
            <a:spLocks noChangeArrowheads="1"/>
          </p:cNvSpPr>
          <p:nvPr/>
        </p:nvSpPr>
        <p:spPr bwMode="auto">
          <a:xfrm>
            <a:off x="2664907" y="2452053"/>
            <a:ext cx="250481" cy="250481"/>
          </a:xfrm>
          <a:prstGeom prst="chevron">
            <a:avLst>
              <a:gd name="adj" fmla="val 50000"/>
            </a:avLst>
          </a:prstGeom>
          <a:solidFill>
            <a:schemeClr val="accent2"/>
          </a:solidFill>
          <a:ln>
            <a:noFill/>
          </a:ln>
        </p:spPr>
        <p:txBody>
          <a:bodyPr lIns="68580" tIns="34290" rIns="68580" bIns="34290" anchor="ctr"/>
          <a:lstStyle/>
          <a:p>
            <a:pPr algn="ctr"/>
            <a:endParaRPr lang="zh-CN" altLang="zh-CN">
              <a:solidFill>
                <a:schemeClr val="tx1">
                  <a:lumMod val="65000"/>
                  <a:lumOff val="35000"/>
                </a:schemeClr>
              </a:solidFill>
              <a:latin typeface="宋体" panose="02010600030101010101" pitchFamily="2" charset="-122"/>
              <a:sym typeface="宋体" panose="02010600030101010101" pitchFamily="2" charset="-122"/>
            </a:endParaRPr>
          </a:p>
        </p:txBody>
      </p:sp>
      <p:sp>
        <p:nvSpPr>
          <p:cNvPr id="33" name="燕尾形 74"/>
          <p:cNvSpPr>
            <a:spLocks noChangeArrowheads="1"/>
          </p:cNvSpPr>
          <p:nvPr/>
        </p:nvSpPr>
        <p:spPr bwMode="auto">
          <a:xfrm>
            <a:off x="4742422" y="2452053"/>
            <a:ext cx="250481" cy="250481"/>
          </a:xfrm>
          <a:prstGeom prst="chevron">
            <a:avLst>
              <a:gd name="adj" fmla="val 50000"/>
            </a:avLst>
          </a:prstGeom>
          <a:solidFill>
            <a:schemeClr val="accent2"/>
          </a:solidFill>
          <a:ln>
            <a:noFill/>
          </a:ln>
        </p:spPr>
        <p:txBody>
          <a:bodyPr lIns="68580" tIns="34290" rIns="68580" bIns="34290" anchor="ctr"/>
          <a:lstStyle/>
          <a:p>
            <a:pPr algn="ctr"/>
            <a:endParaRPr lang="zh-CN" altLang="zh-CN">
              <a:solidFill>
                <a:schemeClr val="tx1">
                  <a:lumMod val="65000"/>
                  <a:lumOff val="35000"/>
                </a:schemeClr>
              </a:solidFill>
              <a:latin typeface="宋体" panose="02010600030101010101" pitchFamily="2" charset="-122"/>
              <a:sym typeface="宋体" panose="02010600030101010101" pitchFamily="2" charset="-122"/>
            </a:endParaRPr>
          </a:p>
        </p:txBody>
      </p:sp>
      <p:sp>
        <p:nvSpPr>
          <p:cNvPr id="34" name="燕尾形 75"/>
          <p:cNvSpPr>
            <a:spLocks noChangeArrowheads="1"/>
          </p:cNvSpPr>
          <p:nvPr/>
        </p:nvSpPr>
        <p:spPr bwMode="auto">
          <a:xfrm>
            <a:off x="6779419" y="2452053"/>
            <a:ext cx="250481" cy="250481"/>
          </a:xfrm>
          <a:prstGeom prst="chevron">
            <a:avLst>
              <a:gd name="adj" fmla="val 50000"/>
            </a:avLst>
          </a:prstGeom>
          <a:solidFill>
            <a:schemeClr val="accent2"/>
          </a:solidFill>
          <a:ln>
            <a:noFill/>
          </a:ln>
        </p:spPr>
        <p:txBody>
          <a:bodyPr lIns="68580" tIns="34290" rIns="68580" bIns="34290" anchor="ctr"/>
          <a:lstStyle/>
          <a:p>
            <a:pPr algn="ctr"/>
            <a:endParaRPr lang="zh-CN" altLang="zh-CN">
              <a:solidFill>
                <a:schemeClr val="tx1">
                  <a:lumMod val="65000"/>
                  <a:lumOff val="35000"/>
                </a:schemeClr>
              </a:solidFill>
              <a:latin typeface="宋体" panose="02010600030101010101" pitchFamily="2" charset="-122"/>
              <a:sym typeface="宋体" panose="02010600030101010101" pitchFamily="2" charset="-122"/>
            </a:endParaRPr>
          </a:p>
        </p:txBody>
      </p:sp>
      <p:sp>
        <p:nvSpPr>
          <p:cNvPr id="35" name="燕尾形 76"/>
          <p:cNvSpPr>
            <a:spLocks noChangeArrowheads="1"/>
          </p:cNvSpPr>
          <p:nvPr/>
        </p:nvSpPr>
        <p:spPr bwMode="auto">
          <a:xfrm>
            <a:off x="8845883" y="2474153"/>
            <a:ext cx="250481" cy="250481"/>
          </a:xfrm>
          <a:prstGeom prst="chevron">
            <a:avLst>
              <a:gd name="adj" fmla="val 50000"/>
            </a:avLst>
          </a:prstGeom>
          <a:solidFill>
            <a:schemeClr val="accent2"/>
          </a:solidFill>
          <a:ln>
            <a:noFill/>
          </a:ln>
        </p:spPr>
        <p:txBody>
          <a:bodyPr lIns="68580" tIns="34290" rIns="68580" bIns="34290" anchor="ctr"/>
          <a:lstStyle/>
          <a:p>
            <a:pPr algn="ctr"/>
            <a:endParaRPr lang="zh-CN" altLang="zh-CN">
              <a:solidFill>
                <a:schemeClr val="tx1">
                  <a:lumMod val="65000"/>
                  <a:lumOff val="35000"/>
                </a:schemeClr>
              </a:solidFill>
              <a:latin typeface="宋体" panose="02010600030101010101" pitchFamily="2" charset="-122"/>
              <a:sym typeface="宋体" panose="02010600030101010101" pitchFamily="2" charset="-122"/>
            </a:endParaRPr>
          </a:p>
        </p:txBody>
      </p:sp>
      <p:grpSp>
        <p:nvGrpSpPr>
          <p:cNvPr id="36" name="Group 46"/>
          <p:cNvGrpSpPr/>
          <p:nvPr/>
        </p:nvGrpSpPr>
        <p:grpSpPr bwMode="auto">
          <a:xfrm>
            <a:off x="1147292" y="4024924"/>
            <a:ext cx="9847129" cy="357303"/>
            <a:chOff x="0" y="0"/>
            <a:chExt cx="8487614" cy="309189"/>
          </a:xfrm>
        </p:grpSpPr>
        <p:sp>
          <p:nvSpPr>
            <p:cNvPr id="37" name="矩形 84"/>
            <p:cNvSpPr>
              <a:spLocks noChangeArrowheads="1"/>
            </p:cNvSpPr>
            <p:nvPr/>
          </p:nvSpPr>
          <p:spPr bwMode="auto">
            <a:xfrm>
              <a:off x="0" y="0"/>
              <a:ext cx="8487614" cy="309189"/>
            </a:xfrm>
            <a:prstGeom prst="rect">
              <a:avLst/>
            </a:prstGeom>
            <a:solidFill>
              <a:schemeClr val="accent1"/>
            </a:solidFill>
            <a:ln>
              <a:noFill/>
            </a:ln>
            <a:extLst>
              <a:ext uri="{91240B29-F687-4F45-9708-019B960494DF}">
                <a14:hiddenLine xmlns:a14="http://schemas.microsoft.com/office/drawing/2010/main" w="12700">
                  <a:solidFill>
                    <a:srgbClr val="42719B"/>
                  </a:solidFill>
                  <a:bevel/>
                </a14:hiddenLine>
              </a:ext>
            </a:extLst>
          </p:spPr>
          <p:txBody>
            <a:bodyPr anchor="ctr"/>
            <a:lstStyle/>
            <a:p>
              <a:pPr algn="ctr"/>
              <a:endParaRPr lang="zh-CN" altLang="zh-CN">
                <a:solidFill>
                  <a:schemeClr val="tx1">
                    <a:lumMod val="65000"/>
                    <a:lumOff val="35000"/>
                  </a:schemeClr>
                </a:solidFill>
                <a:latin typeface="宋体" panose="02010600030101010101" pitchFamily="2" charset="-122"/>
                <a:sym typeface="宋体" panose="02010600030101010101" pitchFamily="2" charset="-122"/>
              </a:endParaRPr>
            </a:p>
          </p:txBody>
        </p:sp>
        <p:sp>
          <p:nvSpPr>
            <p:cNvPr id="38" name="燕尾形 85"/>
            <p:cNvSpPr>
              <a:spLocks noChangeArrowheads="1"/>
            </p:cNvSpPr>
            <p:nvPr/>
          </p:nvSpPr>
          <p:spPr bwMode="auto">
            <a:xfrm rot="5400000">
              <a:off x="447875" y="45803"/>
              <a:ext cx="237581" cy="237581"/>
            </a:xfrm>
            <a:prstGeom prst="chevron">
              <a:avLst>
                <a:gd name="adj" fmla="val 50000"/>
              </a:avLst>
            </a:prstGeom>
            <a:solidFill>
              <a:schemeClr val="bg1"/>
            </a:solidFill>
            <a:ln>
              <a:noFill/>
            </a:ln>
            <a:extLst>
              <a:ext uri="{91240B29-F687-4F45-9708-019B960494DF}">
                <a14:hiddenLine xmlns:a14="http://schemas.microsoft.com/office/drawing/2010/main" w="12700">
                  <a:solidFill>
                    <a:srgbClr val="42719B"/>
                  </a:solidFill>
                  <a:bevel/>
                </a14:hiddenLine>
              </a:ext>
            </a:extLst>
          </p:spPr>
          <p:txBody>
            <a:bodyPr anchor="ctr"/>
            <a:lstStyle/>
            <a:p>
              <a:pPr algn="ctr"/>
              <a:endParaRPr lang="zh-CN" altLang="zh-CN">
                <a:solidFill>
                  <a:schemeClr val="tx1">
                    <a:lumMod val="65000"/>
                    <a:lumOff val="35000"/>
                  </a:schemeClr>
                </a:solidFill>
                <a:latin typeface="宋体" panose="02010600030101010101" pitchFamily="2" charset="-122"/>
                <a:sym typeface="宋体" panose="02010600030101010101" pitchFamily="2" charset="-122"/>
              </a:endParaRPr>
            </a:p>
          </p:txBody>
        </p:sp>
        <p:sp>
          <p:nvSpPr>
            <p:cNvPr id="39" name="燕尾形 86"/>
            <p:cNvSpPr>
              <a:spLocks noChangeArrowheads="1"/>
            </p:cNvSpPr>
            <p:nvPr/>
          </p:nvSpPr>
          <p:spPr bwMode="auto">
            <a:xfrm rot="5400000">
              <a:off x="2193724" y="45802"/>
              <a:ext cx="237581" cy="237581"/>
            </a:xfrm>
            <a:prstGeom prst="chevron">
              <a:avLst>
                <a:gd name="adj" fmla="val 50000"/>
              </a:avLst>
            </a:prstGeom>
            <a:solidFill>
              <a:schemeClr val="bg1"/>
            </a:solidFill>
            <a:ln>
              <a:noFill/>
            </a:ln>
            <a:extLst>
              <a:ext uri="{91240B29-F687-4F45-9708-019B960494DF}">
                <a14:hiddenLine xmlns:a14="http://schemas.microsoft.com/office/drawing/2010/main" w="12700">
                  <a:solidFill>
                    <a:srgbClr val="42719B"/>
                  </a:solidFill>
                  <a:bevel/>
                </a14:hiddenLine>
              </a:ext>
            </a:extLst>
          </p:spPr>
          <p:txBody>
            <a:bodyPr anchor="ctr"/>
            <a:lstStyle/>
            <a:p>
              <a:pPr algn="ctr"/>
              <a:endParaRPr lang="zh-CN" altLang="zh-CN">
                <a:solidFill>
                  <a:schemeClr val="tx1">
                    <a:lumMod val="65000"/>
                    <a:lumOff val="35000"/>
                  </a:schemeClr>
                </a:solidFill>
                <a:latin typeface="宋体" panose="02010600030101010101" pitchFamily="2" charset="-122"/>
                <a:sym typeface="宋体" panose="02010600030101010101" pitchFamily="2" charset="-122"/>
              </a:endParaRPr>
            </a:p>
          </p:txBody>
        </p:sp>
        <p:sp>
          <p:nvSpPr>
            <p:cNvPr id="40" name="燕尾形 87"/>
            <p:cNvSpPr>
              <a:spLocks noChangeArrowheads="1"/>
            </p:cNvSpPr>
            <p:nvPr/>
          </p:nvSpPr>
          <p:spPr bwMode="auto">
            <a:xfrm rot="5400000">
              <a:off x="4024557" y="51518"/>
              <a:ext cx="237581" cy="237581"/>
            </a:xfrm>
            <a:prstGeom prst="chevron">
              <a:avLst>
                <a:gd name="adj" fmla="val 50000"/>
              </a:avLst>
            </a:prstGeom>
            <a:solidFill>
              <a:schemeClr val="bg1"/>
            </a:solidFill>
            <a:ln>
              <a:noFill/>
            </a:ln>
            <a:extLst>
              <a:ext uri="{91240B29-F687-4F45-9708-019B960494DF}">
                <a14:hiddenLine xmlns:a14="http://schemas.microsoft.com/office/drawing/2010/main" w="12700">
                  <a:solidFill>
                    <a:srgbClr val="42719B"/>
                  </a:solidFill>
                  <a:bevel/>
                </a14:hiddenLine>
              </a:ext>
            </a:extLst>
          </p:spPr>
          <p:txBody>
            <a:bodyPr anchor="ctr"/>
            <a:lstStyle/>
            <a:p>
              <a:pPr algn="ctr"/>
              <a:endParaRPr lang="zh-CN" altLang="zh-CN">
                <a:solidFill>
                  <a:schemeClr val="tx1">
                    <a:lumMod val="65000"/>
                    <a:lumOff val="35000"/>
                  </a:schemeClr>
                </a:solidFill>
                <a:latin typeface="宋体" panose="02010600030101010101" pitchFamily="2" charset="-122"/>
                <a:sym typeface="宋体" panose="02010600030101010101" pitchFamily="2" charset="-122"/>
              </a:endParaRPr>
            </a:p>
          </p:txBody>
        </p:sp>
        <p:sp>
          <p:nvSpPr>
            <p:cNvPr id="41" name="燕尾形 88"/>
            <p:cNvSpPr>
              <a:spLocks noChangeArrowheads="1"/>
            </p:cNvSpPr>
            <p:nvPr/>
          </p:nvSpPr>
          <p:spPr bwMode="auto">
            <a:xfrm rot="5400000">
              <a:off x="5716320" y="40380"/>
              <a:ext cx="237581" cy="237581"/>
            </a:xfrm>
            <a:prstGeom prst="chevron">
              <a:avLst>
                <a:gd name="adj" fmla="val 50000"/>
              </a:avLst>
            </a:prstGeom>
            <a:solidFill>
              <a:schemeClr val="bg1"/>
            </a:solidFill>
            <a:ln>
              <a:noFill/>
            </a:ln>
            <a:extLst>
              <a:ext uri="{91240B29-F687-4F45-9708-019B960494DF}">
                <a14:hiddenLine xmlns:a14="http://schemas.microsoft.com/office/drawing/2010/main" w="12700">
                  <a:solidFill>
                    <a:srgbClr val="42719B"/>
                  </a:solidFill>
                  <a:bevel/>
                </a14:hiddenLine>
              </a:ext>
            </a:extLst>
          </p:spPr>
          <p:txBody>
            <a:bodyPr anchor="ctr"/>
            <a:lstStyle/>
            <a:p>
              <a:pPr algn="ctr"/>
              <a:endParaRPr lang="zh-CN" altLang="zh-CN">
                <a:solidFill>
                  <a:schemeClr val="tx1">
                    <a:lumMod val="65000"/>
                    <a:lumOff val="35000"/>
                  </a:schemeClr>
                </a:solidFill>
                <a:latin typeface="宋体" panose="02010600030101010101" pitchFamily="2" charset="-122"/>
                <a:sym typeface="宋体" panose="02010600030101010101" pitchFamily="2" charset="-122"/>
              </a:endParaRPr>
            </a:p>
          </p:txBody>
        </p:sp>
        <p:sp>
          <p:nvSpPr>
            <p:cNvPr id="42" name="燕尾形 89"/>
            <p:cNvSpPr>
              <a:spLocks noChangeArrowheads="1"/>
            </p:cNvSpPr>
            <p:nvPr/>
          </p:nvSpPr>
          <p:spPr bwMode="auto">
            <a:xfrm rot="5400000">
              <a:off x="7540696" y="51082"/>
              <a:ext cx="237581" cy="237581"/>
            </a:xfrm>
            <a:prstGeom prst="chevron">
              <a:avLst>
                <a:gd name="adj" fmla="val 50000"/>
              </a:avLst>
            </a:prstGeom>
            <a:solidFill>
              <a:schemeClr val="bg1"/>
            </a:solidFill>
            <a:ln>
              <a:noFill/>
            </a:ln>
            <a:extLst>
              <a:ext uri="{91240B29-F687-4F45-9708-019B960494DF}">
                <a14:hiddenLine xmlns:a14="http://schemas.microsoft.com/office/drawing/2010/main" w="12700">
                  <a:solidFill>
                    <a:srgbClr val="42719B"/>
                  </a:solidFill>
                  <a:bevel/>
                </a14:hiddenLine>
              </a:ext>
            </a:extLst>
          </p:spPr>
          <p:txBody>
            <a:bodyPr anchor="ctr"/>
            <a:lstStyle/>
            <a:p>
              <a:pPr algn="ctr"/>
              <a:endParaRPr lang="zh-CN" altLang="zh-CN">
                <a:solidFill>
                  <a:schemeClr val="tx1">
                    <a:lumMod val="65000"/>
                    <a:lumOff val="35000"/>
                  </a:schemeClr>
                </a:solidFill>
                <a:latin typeface="宋体" panose="02010600030101010101" pitchFamily="2" charset="-122"/>
                <a:sym typeface="宋体" panose="02010600030101010101" pitchFamily="2" charset="-122"/>
              </a:endParaRPr>
            </a:p>
          </p:txBody>
        </p:sp>
      </p:grpSp>
      <p:sp>
        <p:nvSpPr>
          <p:cNvPr id="43" name="Content Placeholder 2"/>
          <p:cNvSpPr txBox="1"/>
          <p:nvPr/>
        </p:nvSpPr>
        <p:spPr>
          <a:xfrm>
            <a:off x="1013777" y="4609494"/>
            <a:ext cx="1857530" cy="7925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nSpc>
                <a:spcPct val="150000"/>
              </a:lnSpc>
              <a:buNone/>
              <a:defRPr/>
            </a:pPr>
            <a:r>
              <a:rPr lang="zh-CN" altLang="en-US" sz="1200" dirty="0">
                <a:solidFill>
                  <a:sysClr val="window" lastClr="FFFFFF">
                    <a:lumMod val="65000"/>
                  </a:sysClr>
                </a:solidFill>
                <a:cs typeface="+mn-ea"/>
                <a:sym typeface="+mn-lt"/>
              </a:rPr>
              <a:t>请在这里添加文字内容请在这里添加文字内容请在这里添加文字内容请在这里添加文字内容</a:t>
            </a:r>
            <a:endParaRPr lang="en-US" altLang="zh-CN" sz="1200" dirty="0">
              <a:solidFill>
                <a:sysClr val="window" lastClr="FFFFFF">
                  <a:lumMod val="65000"/>
                </a:sysClr>
              </a:solidFill>
              <a:cs typeface="+mn-ea"/>
              <a:sym typeface="+mn-lt"/>
            </a:endParaRPr>
          </a:p>
        </p:txBody>
      </p:sp>
      <p:sp>
        <p:nvSpPr>
          <p:cNvPr id="44" name="Content Placeholder 2"/>
          <p:cNvSpPr txBox="1"/>
          <p:nvPr/>
        </p:nvSpPr>
        <p:spPr>
          <a:xfrm>
            <a:off x="2974747" y="4609494"/>
            <a:ext cx="1857530" cy="7925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nSpc>
                <a:spcPct val="150000"/>
              </a:lnSpc>
              <a:buNone/>
              <a:defRPr/>
            </a:pPr>
            <a:r>
              <a:rPr lang="zh-CN" altLang="en-US" sz="1200" dirty="0">
                <a:solidFill>
                  <a:sysClr val="window" lastClr="FFFFFF">
                    <a:lumMod val="65000"/>
                  </a:sysClr>
                </a:solidFill>
                <a:cs typeface="+mn-ea"/>
                <a:sym typeface="+mn-lt"/>
              </a:rPr>
              <a:t>请在这里添加文字内容请在这里添加文字内容请在这里添加文字内容请在这里添加文字内容</a:t>
            </a:r>
            <a:endParaRPr lang="en-US" altLang="zh-CN" sz="1200" dirty="0">
              <a:solidFill>
                <a:sysClr val="window" lastClr="FFFFFF">
                  <a:lumMod val="65000"/>
                </a:sysClr>
              </a:solidFill>
              <a:cs typeface="+mn-ea"/>
              <a:sym typeface="+mn-lt"/>
            </a:endParaRPr>
          </a:p>
        </p:txBody>
      </p:sp>
      <p:sp>
        <p:nvSpPr>
          <p:cNvPr id="45" name="Content Placeholder 2"/>
          <p:cNvSpPr txBox="1"/>
          <p:nvPr/>
        </p:nvSpPr>
        <p:spPr>
          <a:xfrm>
            <a:off x="5025541" y="4609494"/>
            <a:ext cx="1857530" cy="7925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nSpc>
                <a:spcPct val="150000"/>
              </a:lnSpc>
              <a:buNone/>
              <a:defRPr/>
            </a:pPr>
            <a:r>
              <a:rPr lang="zh-CN" altLang="en-US" sz="1200" dirty="0">
                <a:solidFill>
                  <a:sysClr val="window" lastClr="FFFFFF">
                    <a:lumMod val="65000"/>
                  </a:sysClr>
                </a:solidFill>
                <a:cs typeface="+mn-ea"/>
                <a:sym typeface="+mn-lt"/>
              </a:rPr>
              <a:t>请在这里添加文字内容请在这里添加文字内容请在这里添加文字内容请在这里添加文字内容</a:t>
            </a:r>
            <a:endParaRPr lang="en-US" altLang="zh-CN" sz="1200" dirty="0">
              <a:solidFill>
                <a:sysClr val="window" lastClr="FFFFFF">
                  <a:lumMod val="65000"/>
                </a:sysClr>
              </a:solidFill>
              <a:cs typeface="+mn-ea"/>
              <a:sym typeface="+mn-lt"/>
            </a:endParaRPr>
          </a:p>
        </p:txBody>
      </p:sp>
      <p:sp>
        <p:nvSpPr>
          <p:cNvPr id="46" name="Content Placeholder 2"/>
          <p:cNvSpPr txBox="1"/>
          <p:nvPr/>
        </p:nvSpPr>
        <p:spPr>
          <a:xfrm>
            <a:off x="6988284" y="4609494"/>
            <a:ext cx="1857530" cy="7925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nSpc>
                <a:spcPct val="150000"/>
              </a:lnSpc>
              <a:buNone/>
              <a:defRPr/>
            </a:pPr>
            <a:r>
              <a:rPr lang="zh-CN" altLang="en-US" sz="1200" dirty="0">
                <a:solidFill>
                  <a:sysClr val="window" lastClr="FFFFFF">
                    <a:lumMod val="65000"/>
                  </a:sysClr>
                </a:solidFill>
                <a:cs typeface="+mn-ea"/>
                <a:sym typeface="+mn-lt"/>
              </a:rPr>
              <a:t>请在这里添加文字内容请在这里添加文字内容请在这里添加文字内容请在这里添加文字内容</a:t>
            </a:r>
            <a:endParaRPr lang="en-US" altLang="zh-CN" sz="1200" dirty="0">
              <a:solidFill>
                <a:sysClr val="window" lastClr="FFFFFF">
                  <a:lumMod val="65000"/>
                </a:sysClr>
              </a:solidFill>
              <a:cs typeface="+mn-ea"/>
              <a:sym typeface="+mn-lt"/>
            </a:endParaRPr>
          </a:p>
        </p:txBody>
      </p:sp>
      <p:sp>
        <p:nvSpPr>
          <p:cNvPr id="47" name="Content Placeholder 2"/>
          <p:cNvSpPr txBox="1"/>
          <p:nvPr/>
        </p:nvSpPr>
        <p:spPr>
          <a:xfrm>
            <a:off x="9136891" y="4609494"/>
            <a:ext cx="1857530" cy="7925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nSpc>
                <a:spcPct val="150000"/>
              </a:lnSpc>
              <a:buNone/>
              <a:defRPr/>
            </a:pPr>
            <a:r>
              <a:rPr lang="zh-CN" altLang="en-US" sz="1200" dirty="0">
                <a:solidFill>
                  <a:sysClr val="window" lastClr="FFFFFF">
                    <a:lumMod val="65000"/>
                  </a:sysClr>
                </a:solidFill>
                <a:cs typeface="+mn-ea"/>
                <a:sym typeface="+mn-lt"/>
              </a:rPr>
              <a:t>请在这里添加文字内容请在这里添加文字内容请在这里添加文字内容请在这里添加文字内容</a:t>
            </a:r>
            <a:endParaRPr lang="en-US" altLang="zh-CN" sz="1200" dirty="0">
              <a:solidFill>
                <a:sysClr val="window" lastClr="FFFFFF">
                  <a:lumMod val="65000"/>
                </a:sysClr>
              </a:solidFill>
              <a:cs typeface="+mn-ea"/>
              <a:sym typeface="+mn-lt"/>
            </a:endParaRPr>
          </a:p>
        </p:txBody>
      </p:sp>
      <p:grpSp>
        <p:nvGrpSpPr>
          <p:cNvPr id="48" name="组合 47"/>
          <p:cNvGrpSpPr/>
          <p:nvPr/>
        </p:nvGrpSpPr>
        <p:grpSpPr>
          <a:xfrm>
            <a:off x="123825" y="110358"/>
            <a:ext cx="593817" cy="593817"/>
            <a:chOff x="1131485" y="2234042"/>
            <a:chExt cx="1607262" cy="1607262"/>
          </a:xfrm>
        </p:grpSpPr>
        <p:sp>
          <p:nvSpPr>
            <p:cNvPr id="49" name="椭圆 48"/>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50" name="椭圆 49"/>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51" name="KSO_Shape"/>
            <p:cNvSpPr/>
            <p:nvPr/>
          </p:nvSpPr>
          <p:spPr bwMode="auto">
            <a:xfrm>
              <a:off x="1480150" y="2597150"/>
              <a:ext cx="909932" cy="881046"/>
            </a:xfrm>
            <a:custGeom>
              <a:avLst/>
              <a:gdLst>
                <a:gd name="T0" fmla="*/ 1660229 w 8965002"/>
                <a:gd name="T1" fmla="*/ 723707 h 8673857"/>
                <a:gd name="T2" fmla="*/ 1707743 w 8965002"/>
                <a:gd name="T3" fmla="*/ 723707 h 8673857"/>
                <a:gd name="T4" fmla="*/ 1786179 w 8965002"/>
                <a:gd name="T5" fmla="*/ 872262 h 8673857"/>
                <a:gd name="T6" fmla="*/ 1398524 w 8965002"/>
                <a:gd name="T7" fmla="*/ 1455923 h 8673857"/>
                <a:gd name="T8" fmla="*/ 1307266 w 8965002"/>
                <a:gd name="T9" fmla="*/ 1501168 h 8673857"/>
                <a:gd name="T10" fmla="*/ 1079500 w 8965002"/>
                <a:gd name="T11" fmla="*/ 1501168 h 8673857"/>
                <a:gd name="T12" fmla="*/ 1079500 w 8965002"/>
                <a:gd name="T13" fmla="*/ 1685165 h 8673857"/>
                <a:gd name="T14" fmla="*/ 1049332 w 8965002"/>
                <a:gd name="T15" fmla="*/ 1734934 h 8673857"/>
                <a:gd name="T16" fmla="*/ 1021427 w 8965002"/>
                <a:gd name="T17" fmla="*/ 1741721 h 8673857"/>
                <a:gd name="T18" fmla="*/ 985980 w 8965002"/>
                <a:gd name="T19" fmla="*/ 1731164 h 8673857"/>
                <a:gd name="T20" fmla="*/ 808744 w 8965002"/>
                <a:gd name="T21" fmla="*/ 1611265 h 8673857"/>
                <a:gd name="T22" fmla="*/ 635280 w 8965002"/>
                <a:gd name="T23" fmla="*/ 1731164 h 8673857"/>
                <a:gd name="T24" fmla="*/ 571927 w 8965002"/>
                <a:gd name="T25" fmla="*/ 1734934 h 8673857"/>
                <a:gd name="T26" fmla="*/ 539497 w 8965002"/>
                <a:gd name="T27" fmla="*/ 1685165 h 8673857"/>
                <a:gd name="T28" fmla="*/ 539497 w 8965002"/>
                <a:gd name="T29" fmla="*/ 1225173 h 8673857"/>
                <a:gd name="T30" fmla="*/ 636788 w 8965002"/>
                <a:gd name="T31" fmla="*/ 1030619 h 8673857"/>
                <a:gd name="T32" fmla="*/ 667710 w 8965002"/>
                <a:gd name="T33" fmla="*/ 1022324 h 8673857"/>
                <a:gd name="T34" fmla="*/ 1142852 w 8965002"/>
                <a:gd name="T35" fmla="*/ 1022324 h 8673857"/>
                <a:gd name="T36" fmla="*/ 1077992 w 8965002"/>
                <a:gd name="T37" fmla="*/ 1261369 h 8673857"/>
                <a:gd name="T38" fmla="*/ 1250702 w 8965002"/>
                <a:gd name="T39" fmla="*/ 1261369 h 8673857"/>
                <a:gd name="T40" fmla="*/ 1660229 w 8965002"/>
                <a:gd name="T41" fmla="*/ 723707 h 8673857"/>
                <a:gd name="T42" fmla="*/ 1227016 w 8965002"/>
                <a:gd name="T43" fmla="*/ 26 h 8673857"/>
                <a:gd name="T44" fmla="*/ 1646524 w 8965002"/>
                <a:gd name="T45" fmla="*/ 27634 h 8673857"/>
                <a:gd name="T46" fmla="*/ 1722691 w 8965002"/>
                <a:gd name="T47" fmla="*/ 177681 h 8673857"/>
                <a:gd name="T48" fmla="*/ 1246833 w 8965002"/>
                <a:gd name="T49" fmla="*/ 798230 h 8673857"/>
                <a:gd name="T50" fmla="*/ 1160861 w 8965002"/>
                <a:gd name="T51" fmla="*/ 838946 h 8673857"/>
                <a:gd name="T52" fmla="*/ 443680 w 8965002"/>
                <a:gd name="T53" fmla="*/ 838946 h 8673857"/>
                <a:gd name="T54" fmla="*/ 231014 w 8965002"/>
                <a:gd name="T55" fmla="*/ 1099833 h 8673857"/>
                <a:gd name="T56" fmla="*/ 361479 w 8965002"/>
                <a:gd name="T57" fmla="*/ 1249880 h 8673857"/>
                <a:gd name="T58" fmla="*/ 418794 w 8965002"/>
                <a:gd name="T59" fmla="*/ 1261190 h 8673857"/>
                <a:gd name="T60" fmla="*/ 418794 w 8965002"/>
                <a:gd name="T61" fmla="*/ 1500965 h 8673857"/>
                <a:gd name="T62" fmla="*/ 10807 w 8965002"/>
                <a:gd name="T63" fmla="*/ 1148843 h 8673857"/>
                <a:gd name="T64" fmla="*/ 13069 w 8965002"/>
                <a:gd name="T65" fmla="*/ 949785 h 8673857"/>
                <a:gd name="T66" fmla="*/ 545488 w 8965002"/>
                <a:gd name="T67" fmla="*/ 134703 h 8673857"/>
                <a:gd name="T68" fmla="*/ 706119 w 8965002"/>
                <a:gd name="T69" fmla="*/ 45730 h 8673857"/>
                <a:gd name="T70" fmla="*/ 1227016 w 8965002"/>
                <a:gd name="T71" fmla="*/ 26 h 86738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bg1"/>
                </a:solidFill>
              </a:endParaRPr>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805990" y="-134709"/>
            <a:ext cx="5708293" cy="923330"/>
          </a:xfrm>
          <a:prstGeom prst="rect">
            <a:avLst/>
          </a:prstGeom>
          <a:noFill/>
        </p:spPr>
        <p:txBody>
          <a:bodyPr wrap="square" rtlCol="0">
            <a:spAutoFit/>
          </a:bodyPr>
          <a:lstStyle/>
          <a:p>
            <a:pPr>
              <a:lnSpc>
                <a:spcPct val="150000"/>
              </a:lnSpc>
            </a:pPr>
            <a:r>
              <a:rPr lang="zh-CN" altLang="en-US" sz="3600" b="1" dirty="0">
                <a:solidFill>
                  <a:schemeClr val="bg1"/>
                </a:solidFill>
              </a:rPr>
              <a:t>添加论文内容第四部分标题</a:t>
            </a:r>
            <a:endParaRPr lang="zh-CN" altLang="en-US" sz="3600" b="1" dirty="0">
              <a:solidFill>
                <a:schemeClr val="bg1"/>
              </a:solidFill>
            </a:endParaRPr>
          </a:p>
        </p:txBody>
      </p:sp>
      <p:sp>
        <p:nvSpPr>
          <p:cNvPr id="8" name="椭圆 7"/>
          <p:cNvSpPr/>
          <p:nvPr/>
        </p:nvSpPr>
        <p:spPr>
          <a:xfrm rot="1820888">
            <a:off x="3636246" y="3275474"/>
            <a:ext cx="4714998" cy="703543"/>
          </a:xfrm>
          <a:prstGeom prst="ellipse">
            <a:avLst/>
          </a:prstGeom>
          <a:noFill/>
          <a:ln w="9525">
            <a:solidFill>
              <a:schemeClr val="accent2"/>
            </a:solidFill>
            <a:headEnd type="none"/>
            <a:tailEnd type="stealth"/>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7" tIns="27003" rIns="54007" bIns="27003" numCol="1" spcCol="0" rtlCol="0" fromWordArt="0" anchor="ctr" anchorCtr="0" forceAA="0" compatLnSpc="1">
            <a:noAutofit/>
          </a:bodyPr>
          <a:lstStyle/>
          <a:p>
            <a:pPr algn="ctr"/>
            <a:endParaRPr lang="zh-CN" altLang="en-US" sz="1065">
              <a:solidFill>
                <a:schemeClr val="tx1">
                  <a:lumMod val="75000"/>
                  <a:lumOff val="25000"/>
                </a:schemeClr>
              </a:solidFill>
            </a:endParaRPr>
          </a:p>
        </p:txBody>
      </p:sp>
      <p:sp>
        <p:nvSpPr>
          <p:cNvPr id="9" name="椭圆 8"/>
          <p:cNvSpPr/>
          <p:nvPr/>
        </p:nvSpPr>
        <p:spPr>
          <a:xfrm rot="19657204">
            <a:off x="3560285" y="3313990"/>
            <a:ext cx="4714998" cy="703543"/>
          </a:xfrm>
          <a:prstGeom prst="ellipse">
            <a:avLst/>
          </a:prstGeom>
          <a:noFill/>
          <a:ln w="9525">
            <a:solidFill>
              <a:schemeClr val="accent3"/>
            </a:solidFill>
            <a:headEnd type="none"/>
            <a:tailEnd type="stealth"/>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7" tIns="27003" rIns="54007" bIns="27003" numCol="1" spcCol="0" rtlCol="0" fromWordArt="0" anchor="ctr" anchorCtr="0" forceAA="0" compatLnSpc="1">
            <a:noAutofit/>
          </a:bodyPr>
          <a:lstStyle/>
          <a:p>
            <a:pPr algn="ctr"/>
            <a:endParaRPr lang="zh-CN" altLang="en-US" sz="1065">
              <a:solidFill>
                <a:schemeClr val="tx1">
                  <a:lumMod val="75000"/>
                  <a:lumOff val="25000"/>
                </a:schemeClr>
              </a:solidFill>
            </a:endParaRPr>
          </a:p>
        </p:txBody>
      </p:sp>
      <p:sp>
        <p:nvSpPr>
          <p:cNvPr id="10" name="椭圆 9"/>
          <p:cNvSpPr/>
          <p:nvPr/>
        </p:nvSpPr>
        <p:spPr>
          <a:xfrm>
            <a:off x="7643375" y="4416229"/>
            <a:ext cx="499653" cy="475859"/>
          </a:xfrm>
          <a:prstGeom prst="ellipse">
            <a:avLst/>
          </a:prstGeom>
          <a:solidFill>
            <a:schemeClr val="accent2"/>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7" tIns="27003" rIns="54007" bIns="27003" numCol="1" spcCol="0" rtlCol="0" fromWordArt="0" anchor="ctr" anchorCtr="0" forceAA="0" compatLnSpc="1">
            <a:noAutofit/>
          </a:bodyPr>
          <a:lstStyle/>
          <a:p>
            <a:pPr algn="ctr"/>
            <a:endParaRPr lang="zh-CN" altLang="en-US" sz="1065">
              <a:solidFill>
                <a:schemeClr val="tx1">
                  <a:lumMod val="75000"/>
                  <a:lumOff val="25000"/>
                </a:schemeClr>
              </a:solidFill>
            </a:endParaRPr>
          </a:p>
        </p:txBody>
      </p:sp>
      <p:sp>
        <p:nvSpPr>
          <p:cNvPr id="11" name="椭圆 10"/>
          <p:cNvSpPr/>
          <p:nvPr/>
        </p:nvSpPr>
        <p:spPr>
          <a:xfrm>
            <a:off x="3826189" y="2301268"/>
            <a:ext cx="499653" cy="475859"/>
          </a:xfrm>
          <a:prstGeom prst="ellipse">
            <a:avLst/>
          </a:prstGeom>
          <a:solidFill>
            <a:schemeClr val="accent2"/>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7" tIns="27003" rIns="54007" bIns="27003" numCol="1" spcCol="0" rtlCol="0" fromWordArt="0" anchor="ctr" anchorCtr="0" forceAA="0" compatLnSpc="1">
            <a:noAutofit/>
          </a:bodyPr>
          <a:lstStyle/>
          <a:p>
            <a:pPr algn="ctr"/>
            <a:endParaRPr lang="zh-CN" altLang="en-US" sz="1065">
              <a:solidFill>
                <a:schemeClr val="tx1">
                  <a:lumMod val="75000"/>
                  <a:lumOff val="25000"/>
                </a:schemeClr>
              </a:solidFill>
            </a:endParaRPr>
          </a:p>
        </p:txBody>
      </p:sp>
      <p:sp>
        <p:nvSpPr>
          <p:cNvPr id="12" name="椭圆 11"/>
          <p:cNvSpPr/>
          <p:nvPr/>
        </p:nvSpPr>
        <p:spPr>
          <a:xfrm>
            <a:off x="3667837" y="4589368"/>
            <a:ext cx="499653" cy="475859"/>
          </a:xfrm>
          <a:prstGeom prst="ellipse">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7" tIns="27003" rIns="54007" bIns="27003" numCol="1" spcCol="0" rtlCol="0" fromWordArt="0" anchor="ctr" anchorCtr="0" forceAA="0" compatLnSpc="1">
            <a:noAutofit/>
          </a:bodyPr>
          <a:lstStyle/>
          <a:p>
            <a:pPr algn="ctr"/>
            <a:endParaRPr lang="zh-CN" altLang="en-US" sz="1065">
              <a:solidFill>
                <a:schemeClr val="tx1">
                  <a:lumMod val="75000"/>
                  <a:lumOff val="25000"/>
                </a:schemeClr>
              </a:solidFill>
            </a:endParaRPr>
          </a:p>
        </p:txBody>
      </p:sp>
      <p:sp>
        <p:nvSpPr>
          <p:cNvPr id="13" name="椭圆 12"/>
          <p:cNvSpPr/>
          <p:nvPr/>
        </p:nvSpPr>
        <p:spPr>
          <a:xfrm>
            <a:off x="7590564" y="2275264"/>
            <a:ext cx="499653" cy="475858"/>
          </a:xfrm>
          <a:prstGeom prst="ellipse">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7" tIns="27003" rIns="54007" bIns="27003" numCol="1" spcCol="0" rtlCol="0" fromWordArt="0" anchor="ctr" anchorCtr="0" forceAA="0" compatLnSpc="1">
            <a:noAutofit/>
          </a:bodyPr>
          <a:lstStyle/>
          <a:p>
            <a:pPr algn="ctr"/>
            <a:endParaRPr lang="zh-CN" altLang="en-US" sz="1065">
              <a:solidFill>
                <a:schemeClr val="tx1">
                  <a:lumMod val="75000"/>
                  <a:lumOff val="25000"/>
                </a:schemeClr>
              </a:solidFill>
            </a:endParaRPr>
          </a:p>
        </p:txBody>
      </p:sp>
      <p:sp>
        <p:nvSpPr>
          <p:cNvPr id="14" name="椭圆 13"/>
          <p:cNvSpPr/>
          <p:nvPr/>
        </p:nvSpPr>
        <p:spPr>
          <a:xfrm rot="5400000">
            <a:off x="4251033" y="3232713"/>
            <a:ext cx="3564966" cy="629864"/>
          </a:xfrm>
          <a:prstGeom prst="ellipse">
            <a:avLst/>
          </a:prstGeom>
          <a:noFill/>
          <a:ln w="9525">
            <a:solidFill>
              <a:schemeClr val="accent1"/>
            </a:solidFill>
            <a:headEnd type="none"/>
            <a:tailEnd type="stealth"/>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7" tIns="27003" rIns="54007" bIns="27003" numCol="1" spcCol="0" rtlCol="0" fromWordArt="0" anchor="ctr" anchorCtr="0" forceAA="0" compatLnSpc="1">
            <a:noAutofit/>
          </a:bodyPr>
          <a:lstStyle/>
          <a:p>
            <a:pPr algn="ctr"/>
            <a:endParaRPr lang="zh-CN" altLang="en-US" sz="1065">
              <a:solidFill>
                <a:schemeClr val="tx1">
                  <a:lumMod val="75000"/>
                  <a:lumOff val="25000"/>
                </a:schemeClr>
              </a:solidFill>
            </a:endParaRPr>
          </a:p>
        </p:txBody>
      </p:sp>
      <p:grpSp>
        <p:nvGrpSpPr>
          <p:cNvPr id="15" name="组合 14"/>
          <p:cNvGrpSpPr/>
          <p:nvPr/>
        </p:nvGrpSpPr>
        <p:grpSpPr>
          <a:xfrm>
            <a:off x="4953116" y="2565664"/>
            <a:ext cx="2171612" cy="2068202"/>
            <a:chOff x="4804332" y="2348505"/>
            <a:chExt cx="2398155" cy="2398155"/>
          </a:xfrm>
        </p:grpSpPr>
        <p:sp>
          <p:nvSpPr>
            <p:cNvPr id="16" name="菱形 15"/>
            <p:cNvSpPr/>
            <p:nvPr/>
          </p:nvSpPr>
          <p:spPr>
            <a:xfrm>
              <a:off x="4804332" y="2348505"/>
              <a:ext cx="2398155" cy="2398155"/>
            </a:xfrm>
            <a:prstGeom prst="diamond">
              <a:avLst/>
            </a:prstGeom>
            <a:solidFill>
              <a:schemeClr val="accent1">
                <a:alpha val="99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65">
                <a:solidFill>
                  <a:schemeClr val="bg1"/>
                </a:solidFill>
              </a:endParaRPr>
            </a:p>
          </p:txBody>
        </p:sp>
        <p:sp>
          <p:nvSpPr>
            <p:cNvPr id="17" name="矩形 16"/>
            <p:cNvSpPr/>
            <p:nvPr/>
          </p:nvSpPr>
          <p:spPr>
            <a:xfrm>
              <a:off x="5221678" y="3399409"/>
              <a:ext cx="1563466" cy="535317"/>
            </a:xfrm>
            <a:prstGeom prst="rect">
              <a:avLst/>
            </a:prstGeom>
          </p:spPr>
          <p:txBody>
            <a:bodyPr wrap="none">
              <a:spAutoFit/>
            </a:bodyPr>
            <a:lstStyle/>
            <a:p>
              <a:pPr algn="ctr"/>
              <a:r>
                <a:rPr lang="zh-CN" altLang="en-US" sz="2400" b="1"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添加标题</a:t>
              </a:r>
              <a:endParaRPr lang="zh-CN" altLang="en-US" sz="2400" b="1"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18" name="组合 17"/>
          <p:cNvGrpSpPr/>
          <p:nvPr/>
        </p:nvGrpSpPr>
        <p:grpSpPr>
          <a:xfrm>
            <a:off x="5781036" y="1514708"/>
            <a:ext cx="499653" cy="4062904"/>
            <a:chOff x="4377231" y="1342422"/>
            <a:chExt cx="325893" cy="2782484"/>
          </a:xfrm>
        </p:grpSpPr>
        <p:sp>
          <p:nvSpPr>
            <p:cNvPr id="19" name="椭圆 18"/>
            <p:cNvSpPr/>
            <p:nvPr/>
          </p:nvSpPr>
          <p:spPr>
            <a:xfrm>
              <a:off x="4377231" y="1342422"/>
              <a:ext cx="325893" cy="325893"/>
            </a:xfrm>
            <a:prstGeom prst="ellipse">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7" tIns="27003" rIns="54007" bIns="27003" numCol="1" spcCol="0" rtlCol="0" fromWordArt="0" anchor="ctr" anchorCtr="0" forceAA="0" compatLnSpc="1">
              <a:noAutofit/>
            </a:bodyPr>
            <a:lstStyle/>
            <a:p>
              <a:pPr algn="ctr"/>
              <a:endParaRPr lang="zh-CN" altLang="en-US" sz="1065">
                <a:solidFill>
                  <a:schemeClr val="tx1">
                    <a:lumMod val="75000"/>
                    <a:lumOff val="25000"/>
                  </a:schemeClr>
                </a:solidFill>
              </a:endParaRPr>
            </a:p>
          </p:txBody>
        </p:sp>
        <p:sp>
          <p:nvSpPr>
            <p:cNvPr id="20" name="椭圆 19"/>
            <p:cNvSpPr/>
            <p:nvPr/>
          </p:nvSpPr>
          <p:spPr>
            <a:xfrm>
              <a:off x="4377231" y="3799013"/>
              <a:ext cx="325893" cy="325893"/>
            </a:xfrm>
            <a:prstGeom prst="ellipse">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7" tIns="27003" rIns="54007" bIns="27003" numCol="1" spcCol="0" rtlCol="0" fromWordArt="0" anchor="ctr" anchorCtr="0" forceAA="0" compatLnSpc="1">
              <a:noAutofit/>
            </a:bodyPr>
            <a:lstStyle/>
            <a:p>
              <a:pPr algn="ctr"/>
              <a:endParaRPr lang="zh-CN" altLang="en-US" sz="1065">
                <a:solidFill>
                  <a:schemeClr val="tx1">
                    <a:lumMod val="75000"/>
                    <a:lumOff val="25000"/>
                  </a:schemeClr>
                </a:solidFill>
              </a:endParaRPr>
            </a:p>
          </p:txBody>
        </p:sp>
      </p:grpSp>
      <p:sp>
        <p:nvSpPr>
          <p:cNvPr id="21" name="Content Placeholder 2"/>
          <p:cNvSpPr txBox="1"/>
          <p:nvPr/>
        </p:nvSpPr>
        <p:spPr>
          <a:xfrm>
            <a:off x="8172458" y="2424004"/>
            <a:ext cx="2871533" cy="7925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nSpc>
                <a:spcPct val="150000"/>
              </a:lnSpc>
              <a:buNone/>
              <a:defRPr/>
            </a:pPr>
            <a:r>
              <a:rPr lang="zh-CN" altLang="en-US" sz="1200" dirty="0">
                <a:solidFill>
                  <a:sysClr val="window" lastClr="FFFFFF">
                    <a:lumMod val="65000"/>
                  </a:sysClr>
                </a:solidFill>
                <a:cs typeface="+mn-ea"/>
                <a:sym typeface="+mn-lt"/>
              </a:rPr>
              <a:t>请在这里添加文字内容请在这里添加文字内容请在这里添加文字内容请在这里添加文字内容</a:t>
            </a:r>
            <a:endParaRPr lang="en-US" altLang="zh-CN" sz="1200" dirty="0">
              <a:solidFill>
                <a:sysClr val="window" lastClr="FFFFFF">
                  <a:lumMod val="65000"/>
                </a:sysClr>
              </a:solidFill>
              <a:cs typeface="+mn-ea"/>
              <a:sym typeface="+mn-lt"/>
            </a:endParaRPr>
          </a:p>
        </p:txBody>
      </p:sp>
      <p:sp>
        <p:nvSpPr>
          <p:cNvPr id="22" name="Title 13"/>
          <p:cNvSpPr txBox="1"/>
          <p:nvPr/>
        </p:nvSpPr>
        <p:spPr>
          <a:xfrm>
            <a:off x="8159566" y="2009121"/>
            <a:ext cx="2884425" cy="53228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rPr>
              <a:t>添加文字标题</a:t>
            </a:r>
            <a:endParaRPr kumimoji="0" 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endParaRPr>
          </a:p>
        </p:txBody>
      </p:sp>
      <p:sp>
        <p:nvSpPr>
          <p:cNvPr id="23" name="Content Placeholder 2"/>
          <p:cNvSpPr txBox="1"/>
          <p:nvPr/>
        </p:nvSpPr>
        <p:spPr>
          <a:xfrm>
            <a:off x="8172458" y="4117955"/>
            <a:ext cx="2871533" cy="7925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nSpc>
                <a:spcPct val="150000"/>
              </a:lnSpc>
              <a:buNone/>
              <a:defRPr/>
            </a:pPr>
            <a:r>
              <a:rPr lang="zh-CN" altLang="en-US" sz="1200" dirty="0">
                <a:solidFill>
                  <a:sysClr val="window" lastClr="FFFFFF">
                    <a:lumMod val="65000"/>
                  </a:sysClr>
                </a:solidFill>
                <a:cs typeface="+mn-ea"/>
                <a:sym typeface="+mn-lt"/>
              </a:rPr>
              <a:t>请在这里添加文字内容请在这里添加文字内容请在这里添加文字内容请在这里添加文字内容</a:t>
            </a:r>
            <a:endParaRPr lang="en-US" altLang="zh-CN" sz="1200" dirty="0">
              <a:solidFill>
                <a:sysClr val="window" lastClr="FFFFFF">
                  <a:lumMod val="65000"/>
                </a:sysClr>
              </a:solidFill>
              <a:cs typeface="+mn-ea"/>
              <a:sym typeface="+mn-lt"/>
            </a:endParaRPr>
          </a:p>
        </p:txBody>
      </p:sp>
      <p:sp>
        <p:nvSpPr>
          <p:cNvPr id="24" name="Title 13"/>
          <p:cNvSpPr txBox="1"/>
          <p:nvPr/>
        </p:nvSpPr>
        <p:spPr>
          <a:xfrm>
            <a:off x="8159566" y="3703072"/>
            <a:ext cx="2884425" cy="53228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rPr>
              <a:t>添加文字标题</a:t>
            </a:r>
            <a:endParaRPr kumimoji="0" 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endParaRPr>
          </a:p>
        </p:txBody>
      </p:sp>
      <p:sp>
        <p:nvSpPr>
          <p:cNvPr id="25" name="Content Placeholder 2"/>
          <p:cNvSpPr txBox="1"/>
          <p:nvPr/>
        </p:nvSpPr>
        <p:spPr>
          <a:xfrm>
            <a:off x="6356033" y="5727553"/>
            <a:ext cx="2871533" cy="7925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nSpc>
                <a:spcPct val="150000"/>
              </a:lnSpc>
              <a:buNone/>
              <a:defRPr/>
            </a:pPr>
            <a:r>
              <a:rPr lang="zh-CN" altLang="en-US" sz="1200" dirty="0">
                <a:solidFill>
                  <a:sysClr val="window" lastClr="FFFFFF">
                    <a:lumMod val="65000"/>
                  </a:sysClr>
                </a:solidFill>
                <a:cs typeface="+mn-ea"/>
                <a:sym typeface="+mn-lt"/>
              </a:rPr>
              <a:t>请在这里添加文字内容请在这里添加文字内容请在这里添加文字内容请在这里添加文字内容</a:t>
            </a:r>
            <a:endParaRPr lang="en-US" altLang="zh-CN" sz="1200" dirty="0">
              <a:solidFill>
                <a:sysClr val="window" lastClr="FFFFFF">
                  <a:lumMod val="65000"/>
                </a:sysClr>
              </a:solidFill>
              <a:cs typeface="+mn-ea"/>
              <a:sym typeface="+mn-lt"/>
            </a:endParaRPr>
          </a:p>
        </p:txBody>
      </p:sp>
      <p:sp>
        <p:nvSpPr>
          <p:cNvPr id="26" name="Title 13"/>
          <p:cNvSpPr txBox="1"/>
          <p:nvPr/>
        </p:nvSpPr>
        <p:spPr>
          <a:xfrm>
            <a:off x="6343141" y="5312670"/>
            <a:ext cx="2884425" cy="53228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rPr>
              <a:t>添加文字标题</a:t>
            </a:r>
            <a:endParaRPr kumimoji="0" 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endParaRPr>
          </a:p>
        </p:txBody>
      </p:sp>
      <p:sp>
        <p:nvSpPr>
          <p:cNvPr id="27" name="Content Placeholder 2"/>
          <p:cNvSpPr txBox="1"/>
          <p:nvPr/>
        </p:nvSpPr>
        <p:spPr>
          <a:xfrm>
            <a:off x="881262" y="2541406"/>
            <a:ext cx="2871533" cy="7925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r">
              <a:lnSpc>
                <a:spcPct val="150000"/>
              </a:lnSpc>
              <a:buNone/>
              <a:defRPr/>
            </a:pPr>
            <a:r>
              <a:rPr lang="zh-CN" altLang="en-US" sz="1200" dirty="0">
                <a:solidFill>
                  <a:sysClr val="window" lastClr="FFFFFF">
                    <a:lumMod val="65000"/>
                  </a:sysClr>
                </a:solidFill>
                <a:cs typeface="+mn-ea"/>
                <a:sym typeface="+mn-lt"/>
              </a:rPr>
              <a:t>请在这里添加文字内容请在这里添加文字内容请在这里添加文字内容请在这里添加文字内容</a:t>
            </a:r>
            <a:endParaRPr lang="en-US" altLang="zh-CN" sz="1200" dirty="0">
              <a:solidFill>
                <a:sysClr val="window" lastClr="FFFFFF">
                  <a:lumMod val="65000"/>
                </a:sysClr>
              </a:solidFill>
              <a:cs typeface="+mn-ea"/>
              <a:sym typeface="+mn-lt"/>
            </a:endParaRPr>
          </a:p>
        </p:txBody>
      </p:sp>
      <p:sp>
        <p:nvSpPr>
          <p:cNvPr id="28" name="Title 13"/>
          <p:cNvSpPr txBox="1"/>
          <p:nvPr/>
        </p:nvSpPr>
        <p:spPr>
          <a:xfrm>
            <a:off x="868370" y="2126523"/>
            <a:ext cx="2884425" cy="53228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marL="0" marR="0" lvl="0" indent="0" algn="r" defTabSz="914400" rtl="0" eaLnBrk="1" fontAlgn="auto" latinLnBrk="0" hangingPunct="1">
              <a:lnSpc>
                <a:spcPct val="10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rPr>
              <a:t>添加文字标题</a:t>
            </a:r>
            <a:endParaRPr kumimoji="0" 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endParaRPr>
          </a:p>
        </p:txBody>
      </p:sp>
      <p:sp>
        <p:nvSpPr>
          <p:cNvPr id="29" name="Content Placeholder 2"/>
          <p:cNvSpPr txBox="1"/>
          <p:nvPr/>
        </p:nvSpPr>
        <p:spPr>
          <a:xfrm>
            <a:off x="766874" y="5048749"/>
            <a:ext cx="2871533" cy="7925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r">
              <a:lnSpc>
                <a:spcPct val="150000"/>
              </a:lnSpc>
              <a:buNone/>
              <a:defRPr/>
            </a:pPr>
            <a:r>
              <a:rPr lang="zh-CN" altLang="en-US" sz="1200" dirty="0">
                <a:solidFill>
                  <a:sysClr val="window" lastClr="FFFFFF">
                    <a:lumMod val="65000"/>
                  </a:sysClr>
                </a:solidFill>
                <a:cs typeface="+mn-ea"/>
                <a:sym typeface="+mn-lt"/>
              </a:rPr>
              <a:t>请在这里添加文字内容请在这里添加文字内容请在这里添加文字内容请在这里添加文字内容</a:t>
            </a:r>
            <a:endParaRPr lang="en-US" altLang="zh-CN" sz="1200" dirty="0">
              <a:solidFill>
                <a:sysClr val="window" lastClr="FFFFFF">
                  <a:lumMod val="65000"/>
                </a:sysClr>
              </a:solidFill>
              <a:cs typeface="+mn-ea"/>
              <a:sym typeface="+mn-lt"/>
            </a:endParaRPr>
          </a:p>
        </p:txBody>
      </p:sp>
      <p:sp>
        <p:nvSpPr>
          <p:cNvPr id="30" name="Title 13"/>
          <p:cNvSpPr txBox="1"/>
          <p:nvPr/>
        </p:nvSpPr>
        <p:spPr>
          <a:xfrm>
            <a:off x="753982" y="4633866"/>
            <a:ext cx="2884425" cy="53228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marL="0" marR="0" lvl="0" indent="0" algn="r" defTabSz="914400" rtl="0" eaLnBrk="1" fontAlgn="auto" latinLnBrk="0" hangingPunct="1">
              <a:lnSpc>
                <a:spcPct val="10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rPr>
              <a:t>添加文字标题</a:t>
            </a:r>
            <a:endParaRPr kumimoji="0" 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endParaRPr>
          </a:p>
        </p:txBody>
      </p:sp>
      <p:sp>
        <p:nvSpPr>
          <p:cNvPr id="31" name="Title 13"/>
          <p:cNvSpPr txBox="1"/>
          <p:nvPr/>
        </p:nvSpPr>
        <p:spPr>
          <a:xfrm>
            <a:off x="5008776" y="920712"/>
            <a:ext cx="2884425" cy="53228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rPr>
              <a:t>添加文字标题</a:t>
            </a:r>
            <a:endParaRPr kumimoji="0" lang="en-US" sz="2400" b="1" i="0" u="none" strike="noStrike" kern="1200" cap="none" spc="0" normalizeH="0" baseline="0" noProof="0" dirty="0">
              <a:ln>
                <a:noFill/>
              </a:ln>
              <a:solidFill>
                <a:srgbClr val="5C5C5C">
                  <a:lumMod val="65000"/>
                  <a:lumOff val="35000"/>
                </a:srgbClr>
              </a:solidFill>
              <a:effectLst/>
              <a:uLnTx/>
              <a:uFillTx/>
              <a:latin typeface="+mn-lt"/>
              <a:ea typeface="+mn-ea"/>
              <a:cs typeface="+mn-ea"/>
              <a:sym typeface="+mn-lt"/>
            </a:endParaRPr>
          </a:p>
        </p:txBody>
      </p:sp>
      <p:grpSp>
        <p:nvGrpSpPr>
          <p:cNvPr id="32" name="组合 31"/>
          <p:cNvGrpSpPr/>
          <p:nvPr/>
        </p:nvGrpSpPr>
        <p:grpSpPr>
          <a:xfrm>
            <a:off x="123825" y="110358"/>
            <a:ext cx="593817" cy="593817"/>
            <a:chOff x="1131485" y="2234042"/>
            <a:chExt cx="1607262" cy="1607262"/>
          </a:xfrm>
        </p:grpSpPr>
        <p:sp>
          <p:nvSpPr>
            <p:cNvPr id="33" name="椭圆 32"/>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4" name="椭圆 33"/>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5" name="KSO_Shape"/>
            <p:cNvSpPr/>
            <p:nvPr/>
          </p:nvSpPr>
          <p:spPr bwMode="auto">
            <a:xfrm>
              <a:off x="1480150" y="2597150"/>
              <a:ext cx="909932" cy="881046"/>
            </a:xfrm>
            <a:custGeom>
              <a:avLst/>
              <a:gdLst>
                <a:gd name="T0" fmla="*/ 1660229 w 8965002"/>
                <a:gd name="T1" fmla="*/ 723707 h 8673857"/>
                <a:gd name="T2" fmla="*/ 1707743 w 8965002"/>
                <a:gd name="T3" fmla="*/ 723707 h 8673857"/>
                <a:gd name="T4" fmla="*/ 1786179 w 8965002"/>
                <a:gd name="T5" fmla="*/ 872262 h 8673857"/>
                <a:gd name="T6" fmla="*/ 1398524 w 8965002"/>
                <a:gd name="T7" fmla="*/ 1455923 h 8673857"/>
                <a:gd name="T8" fmla="*/ 1307266 w 8965002"/>
                <a:gd name="T9" fmla="*/ 1501168 h 8673857"/>
                <a:gd name="T10" fmla="*/ 1079500 w 8965002"/>
                <a:gd name="T11" fmla="*/ 1501168 h 8673857"/>
                <a:gd name="T12" fmla="*/ 1079500 w 8965002"/>
                <a:gd name="T13" fmla="*/ 1685165 h 8673857"/>
                <a:gd name="T14" fmla="*/ 1049332 w 8965002"/>
                <a:gd name="T15" fmla="*/ 1734934 h 8673857"/>
                <a:gd name="T16" fmla="*/ 1021427 w 8965002"/>
                <a:gd name="T17" fmla="*/ 1741721 h 8673857"/>
                <a:gd name="T18" fmla="*/ 985980 w 8965002"/>
                <a:gd name="T19" fmla="*/ 1731164 h 8673857"/>
                <a:gd name="T20" fmla="*/ 808744 w 8965002"/>
                <a:gd name="T21" fmla="*/ 1611265 h 8673857"/>
                <a:gd name="T22" fmla="*/ 635280 w 8965002"/>
                <a:gd name="T23" fmla="*/ 1731164 h 8673857"/>
                <a:gd name="T24" fmla="*/ 571927 w 8965002"/>
                <a:gd name="T25" fmla="*/ 1734934 h 8673857"/>
                <a:gd name="T26" fmla="*/ 539497 w 8965002"/>
                <a:gd name="T27" fmla="*/ 1685165 h 8673857"/>
                <a:gd name="T28" fmla="*/ 539497 w 8965002"/>
                <a:gd name="T29" fmla="*/ 1225173 h 8673857"/>
                <a:gd name="T30" fmla="*/ 636788 w 8965002"/>
                <a:gd name="T31" fmla="*/ 1030619 h 8673857"/>
                <a:gd name="T32" fmla="*/ 667710 w 8965002"/>
                <a:gd name="T33" fmla="*/ 1022324 h 8673857"/>
                <a:gd name="T34" fmla="*/ 1142852 w 8965002"/>
                <a:gd name="T35" fmla="*/ 1022324 h 8673857"/>
                <a:gd name="T36" fmla="*/ 1077992 w 8965002"/>
                <a:gd name="T37" fmla="*/ 1261369 h 8673857"/>
                <a:gd name="T38" fmla="*/ 1250702 w 8965002"/>
                <a:gd name="T39" fmla="*/ 1261369 h 8673857"/>
                <a:gd name="T40" fmla="*/ 1660229 w 8965002"/>
                <a:gd name="T41" fmla="*/ 723707 h 8673857"/>
                <a:gd name="T42" fmla="*/ 1227016 w 8965002"/>
                <a:gd name="T43" fmla="*/ 26 h 8673857"/>
                <a:gd name="T44" fmla="*/ 1646524 w 8965002"/>
                <a:gd name="T45" fmla="*/ 27634 h 8673857"/>
                <a:gd name="T46" fmla="*/ 1722691 w 8965002"/>
                <a:gd name="T47" fmla="*/ 177681 h 8673857"/>
                <a:gd name="T48" fmla="*/ 1246833 w 8965002"/>
                <a:gd name="T49" fmla="*/ 798230 h 8673857"/>
                <a:gd name="T50" fmla="*/ 1160861 w 8965002"/>
                <a:gd name="T51" fmla="*/ 838946 h 8673857"/>
                <a:gd name="T52" fmla="*/ 443680 w 8965002"/>
                <a:gd name="T53" fmla="*/ 838946 h 8673857"/>
                <a:gd name="T54" fmla="*/ 231014 w 8965002"/>
                <a:gd name="T55" fmla="*/ 1099833 h 8673857"/>
                <a:gd name="T56" fmla="*/ 361479 w 8965002"/>
                <a:gd name="T57" fmla="*/ 1249880 h 8673857"/>
                <a:gd name="T58" fmla="*/ 418794 w 8965002"/>
                <a:gd name="T59" fmla="*/ 1261190 h 8673857"/>
                <a:gd name="T60" fmla="*/ 418794 w 8965002"/>
                <a:gd name="T61" fmla="*/ 1500965 h 8673857"/>
                <a:gd name="T62" fmla="*/ 10807 w 8965002"/>
                <a:gd name="T63" fmla="*/ 1148843 h 8673857"/>
                <a:gd name="T64" fmla="*/ 13069 w 8965002"/>
                <a:gd name="T65" fmla="*/ 949785 h 8673857"/>
                <a:gd name="T66" fmla="*/ 545488 w 8965002"/>
                <a:gd name="T67" fmla="*/ 134703 h 8673857"/>
                <a:gd name="T68" fmla="*/ 706119 w 8965002"/>
                <a:gd name="T69" fmla="*/ 45730 h 8673857"/>
                <a:gd name="T70" fmla="*/ 1227016 w 8965002"/>
                <a:gd name="T71" fmla="*/ 26 h 86738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bg1"/>
                </a:solidFill>
              </a:endParaRP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805990" y="-134709"/>
            <a:ext cx="5708293" cy="923330"/>
          </a:xfrm>
          <a:prstGeom prst="rect">
            <a:avLst/>
          </a:prstGeom>
          <a:noFill/>
        </p:spPr>
        <p:txBody>
          <a:bodyPr wrap="square" rtlCol="0">
            <a:spAutoFit/>
          </a:bodyPr>
          <a:lstStyle/>
          <a:p>
            <a:pPr>
              <a:lnSpc>
                <a:spcPct val="150000"/>
              </a:lnSpc>
            </a:pPr>
            <a:r>
              <a:rPr lang="zh-CN" altLang="en-US" sz="3600" b="1" dirty="0">
                <a:solidFill>
                  <a:schemeClr val="bg1"/>
                </a:solidFill>
              </a:rPr>
              <a:t>添加论文内容第四部分标题</a:t>
            </a:r>
            <a:endParaRPr lang="zh-CN" altLang="en-US" sz="3600" b="1" dirty="0">
              <a:solidFill>
                <a:schemeClr val="bg1"/>
              </a:solidFill>
            </a:endParaRPr>
          </a:p>
        </p:txBody>
      </p:sp>
      <p:grpSp>
        <p:nvGrpSpPr>
          <p:cNvPr id="4" name="组合 3"/>
          <p:cNvGrpSpPr/>
          <p:nvPr/>
        </p:nvGrpSpPr>
        <p:grpSpPr>
          <a:xfrm>
            <a:off x="123825" y="110358"/>
            <a:ext cx="593817" cy="593817"/>
            <a:chOff x="1131485" y="2234042"/>
            <a:chExt cx="1607262" cy="1607262"/>
          </a:xfrm>
        </p:grpSpPr>
        <p:sp>
          <p:nvSpPr>
            <p:cNvPr id="5" name="椭圆 4"/>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6" name="椭圆 5"/>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7" name="KSO_Shape"/>
            <p:cNvSpPr/>
            <p:nvPr/>
          </p:nvSpPr>
          <p:spPr bwMode="auto">
            <a:xfrm>
              <a:off x="1480150" y="2597150"/>
              <a:ext cx="909932" cy="881046"/>
            </a:xfrm>
            <a:custGeom>
              <a:avLst/>
              <a:gdLst>
                <a:gd name="T0" fmla="*/ 1660229 w 8965002"/>
                <a:gd name="T1" fmla="*/ 723707 h 8673857"/>
                <a:gd name="T2" fmla="*/ 1707743 w 8965002"/>
                <a:gd name="T3" fmla="*/ 723707 h 8673857"/>
                <a:gd name="T4" fmla="*/ 1786179 w 8965002"/>
                <a:gd name="T5" fmla="*/ 872262 h 8673857"/>
                <a:gd name="T6" fmla="*/ 1398524 w 8965002"/>
                <a:gd name="T7" fmla="*/ 1455923 h 8673857"/>
                <a:gd name="T8" fmla="*/ 1307266 w 8965002"/>
                <a:gd name="T9" fmla="*/ 1501168 h 8673857"/>
                <a:gd name="T10" fmla="*/ 1079500 w 8965002"/>
                <a:gd name="T11" fmla="*/ 1501168 h 8673857"/>
                <a:gd name="T12" fmla="*/ 1079500 w 8965002"/>
                <a:gd name="T13" fmla="*/ 1685165 h 8673857"/>
                <a:gd name="T14" fmla="*/ 1049332 w 8965002"/>
                <a:gd name="T15" fmla="*/ 1734934 h 8673857"/>
                <a:gd name="T16" fmla="*/ 1021427 w 8965002"/>
                <a:gd name="T17" fmla="*/ 1741721 h 8673857"/>
                <a:gd name="T18" fmla="*/ 985980 w 8965002"/>
                <a:gd name="T19" fmla="*/ 1731164 h 8673857"/>
                <a:gd name="T20" fmla="*/ 808744 w 8965002"/>
                <a:gd name="T21" fmla="*/ 1611265 h 8673857"/>
                <a:gd name="T22" fmla="*/ 635280 w 8965002"/>
                <a:gd name="T23" fmla="*/ 1731164 h 8673857"/>
                <a:gd name="T24" fmla="*/ 571927 w 8965002"/>
                <a:gd name="T25" fmla="*/ 1734934 h 8673857"/>
                <a:gd name="T26" fmla="*/ 539497 w 8965002"/>
                <a:gd name="T27" fmla="*/ 1685165 h 8673857"/>
                <a:gd name="T28" fmla="*/ 539497 w 8965002"/>
                <a:gd name="T29" fmla="*/ 1225173 h 8673857"/>
                <a:gd name="T30" fmla="*/ 636788 w 8965002"/>
                <a:gd name="T31" fmla="*/ 1030619 h 8673857"/>
                <a:gd name="T32" fmla="*/ 667710 w 8965002"/>
                <a:gd name="T33" fmla="*/ 1022324 h 8673857"/>
                <a:gd name="T34" fmla="*/ 1142852 w 8965002"/>
                <a:gd name="T35" fmla="*/ 1022324 h 8673857"/>
                <a:gd name="T36" fmla="*/ 1077992 w 8965002"/>
                <a:gd name="T37" fmla="*/ 1261369 h 8673857"/>
                <a:gd name="T38" fmla="*/ 1250702 w 8965002"/>
                <a:gd name="T39" fmla="*/ 1261369 h 8673857"/>
                <a:gd name="T40" fmla="*/ 1660229 w 8965002"/>
                <a:gd name="T41" fmla="*/ 723707 h 8673857"/>
                <a:gd name="T42" fmla="*/ 1227016 w 8965002"/>
                <a:gd name="T43" fmla="*/ 26 h 8673857"/>
                <a:gd name="T44" fmla="*/ 1646524 w 8965002"/>
                <a:gd name="T45" fmla="*/ 27634 h 8673857"/>
                <a:gd name="T46" fmla="*/ 1722691 w 8965002"/>
                <a:gd name="T47" fmla="*/ 177681 h 8673857"/>
                <a:gd name="T48" fmla="*/ 1246833 w 8965002"/>
                <a:gd name="T49" fmla="*/ 798230 h 8673857"/>
                <a:gd name="T50" fmla="*/ 1160861 w 8965002"/>
                <a:gd name="T51" fmla="*/ 838946 h 8673857"/>
                <a:gd name="T52" fmla="*/ 443680 w 8965002"/>
                <a:gd name="T53" fmla="*/ 838946 h 8673857"/>
                <a:gd name="T54" fmla="*/ 231014 w 8965002"/>
                <a:gd name="T55" fmla="*/ 1099833 h 8673857"/>
                <a:gd name="T56" fmla="*/ 361479 w 8965002"/>
                <a:gd name="T57" fmla="*/ 1249880 h 8673857"/>
                <a:gd name="T58" fmla="*/ 418794 w 8965002"/>
                <a:gd name="T59" fmla="*/ 1261190 h 8673857"/>
                <a:gd name="T60" fmla="*/ 418794 w 8965002"/>
                <a:gd name="T61" fmla="*/ 1500965 h 8673857"/>
                <a:gd name="T62" fmla="*/ 10807 w 8965002"/>
                <a:gd name="T63" fmla="*/ 1148843 h 8673857"/>
                <a:gd name="T64" fmla="*/ 13069 w 8965002"/>
                <a:gd name="T65" fmla="*/ 949785 h 8673857"/>
                <a:gd name="T66" fmla="*/ 545488 w 8965002"/>
                <a:gd name="T67" fmla="*/ 134703 h 8673857"/>
                <a:gd name="T68" fmla="*/ 706119 w 8965002"/>
                <a:gd name="T69" fmla="*/ 45730 h 8673857"/>
                <a:gd name="T70" fmla="*/ 1227016 w 8965002"/>
                <a:gd name="T71" fmla="*/ 26 h 86738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bg1"/>
                </a:solidFill>
              </a:endParaRPr>
            </a:p>
          </p:txBody>
        </p:sp>
      </p:grpSp>
      <p:sp>
        <p:nvSpPr>
          <p:cNvPr id="8" name="六边形 7"/>
          <p:cNvSpPr/>
          <p:nvPr/>
        </p:nvSpPr>
        <p:spPr>
          <a:xfrm rot="5400000">
            <a:off x="4510274" y="1626718"/>
            <a:ext cx="1687961" cy="1455140"/>
          </a:xfrm>
          <a:prstGeom prst="hexag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9" name="六边形 8"/>
          <p:cNvSpPr/>
          <p:nvPr/>
        </p:nvSpPr>
        <p:spPr>
          <a:xfrm rot="5400000">
            <a:off x="3771345" y="3009571"/>
            <a:ext cx="1687961" cy="1455140"/>
          </a:xfrm>
          <a:prstGeom prst="hexagon">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10" name="六边形 9"/>
          <p:cNvSpPr/>
          <p:nvPr/>
        </p:nvSpPr>
        <p:spPr>
          <a:xfrm rot="5400000">
            <a:off x="4508902" y="4392586"/>
            <a:ext cx="1687961" cy="1455140"/>
          </a:xfrm>
          <a:prstGeom prst="hexagon">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11" name="六边形 10"/>
          <p:cNvSpPr/>
          <p:nvPr/>
        </p:nvSpPr>
        <p:spPr>
          <a:xfrm rot="16200000">
            <a:off x="6090333" y="4392585"/>
            <a:ext cx="1687961" cy="1455140"/>
          </a:xfrm>
          <a:prstGeom prst="hexagon">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12" name="六边形 11"/>
          <p:cNvSpPr/>
          <p:nvPr/>
        </p:nvSpPr>
        <p:spPr>
          <a:xfrm rot="16200000">
            <a:off x="6828854" y="3009570"/>
            <a:ext cx="1687961" cy="1455140"/>
          </a:xfrm>
          <a:prstGeom prst="hex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13" name="六边形 12"/>
          <p:cNvSpPr/>
          <p:nvPr/>
        </p:nvSpPr>
        <p:spPr>
          <a:xfrm rot="16200000">
            <a:off x="6033421" y="1626721"/>
            <a:ext cx="1687961" cy="1455140"/>
          </a:xfrm>
          <a:prstGeom prst="hexag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14" name="TextBox 19"/>
          <p:cNvSpPr txBox="1"/>
          <p:nvPr/>
        </p:nvSpPr>
        <p:spPr>
          <a:xfrm>
            <a:off x="1503494" y="2195534"/>
            <a:ext cx="2739796" cy="1061829"/>
          </a:xfrm>
          <a:prstGeom prst="rect">
            <a:avLst/>
          </a:prstGeom>
          <a:noFill/>
        </p:spPr>
        <p:txBody>
          <a:bodyPr wrap="square" rtlCol="0">
            <a:spAutoFit/>
          </a:bodyPr>
          <a:lstStyle/>
          <a:p>
            <a:pPr>
              <a:lnSpc>
                <a:spcPct val="150000"/>
              </a:lnSpc>
            </a:pPr>
            <a:r>
              <a:rPr lang="zh-CN" altLang="en-US" sz="1400" dirty="0">
                <a:solidFill>
                  <a:schemeClr val="tx1">
                    <a:lumMod val="65000"/>
                    <a:lumOff val="35000"/>
                  </a:schemeClr>
                </a:solidFill>
                <a:cs typeface="+mn-ea"/>
                <a:sym typeface="+mn-lt"/>
              </a:rPr>
              <a:t>这里填写文字内容这里填写文字内容这里填写文字内容这里填写文字内容</a:t>
            </a:r>
            <a:endParaRPr lang="zh-CN" altLang="en-US" sz="1400" dirty="0">
              <a:solidFill>
                <a:schemeClr val="tx1">
                  <a:lumMod val="65000"/>
                  <a:lumOff val="35000"/>
                </a:schemeClr>
              </a:solidFill>
              <a:cs typeface="+mn-ea"/>
              <a:sym typeface="+mn-lt"/>
            </a:endParaRPr>
          </a:p>
        </p:txBody>
      </p:sp>
      <p:sp>
        <p:nvSpPr>
          <p:cNvPr id="15" name="TextBox 20"/>
          <p:cNvSpPr txBox="1"/>
          <p:nvPr/>
        </p:nvSpPr>
        <p:spPr>
          <a:xfrm>
            <a:off x="1519423" y="1789175"/>
            <a:ext cx="2784311" cy="420564"/>
          </a:xfrm>
          <a:prstGeom prst="rect">
            <a:avLst/>
          </a:prstGeom>
          <a:noFill/>
        </p:spPr>
        <p:txBody>
          <a:bodyPr wrap="square" rtlCol="0">
            <a:spAutoFit/>
          </a:bodyPr>
          <a:lstStyle/>
          <a:p>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pic>
        <p:nvPicPr>
          <p:cNvPr id="16" name="图片 1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4831976" y="4614768"/>
            <a:ext cx="1021840" cy="1021840"/>
          </a:xfrm>
          <a:prstGeom prst="rect">
            <a:avLst/>
          </a:prstGeom>
        </p:spPr>
      </p:pic>
      <p:pic>
        <p:nvPicPr>
          <p:cNvPr id="17" name="图片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70752" y="1835870"/>
            <a:ext cx="983065" cy="983065"/>
          </a:xfrm>
          <a:prstGeom prst="rect">
            <a:avLst/>
          </a:prstGeom>
        </p:spPr>
      </p:pic>
      <p:pic>
        <p:nvPicPr>
          <p:cNvPr id="18" name="图片 1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76789" y="1915145"/>
            <a:ext cx="878283" cy="878283"/>
          </a:xfrm>
          <a:prstGeom prst="rect">
            <a:avLst/>
          </a:prstGeom>
        </p:spPr>
      </p:pic>
      <p:pic>
        <p:nvPicPr>
          <p:cNvPr id="19" name="图片 1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30434" y="4616275"/>
            <a:ext cx="1007757" cy="1007757"/>
          </a:xfrm>
          <a:prstGeom prst="rect">
            <a:avLst/>
          </a:prstGeom>
        </p:spPr>
      </p:pic>
      <p:pic>
        <p:nvPicPr>
          <p:cNvPr id="20" name="图片 1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41580" y="3266468"/>
            <a:ext cx="941341" cy="941341"/>
          </a:xfrm>
          <a:prstGeom prst="rect">
            <a:avLst/>
          </a:prstGeom>
        </p:spPr>
      </p:pic>
      <p:pic>
        <p:nvPicPr>
          <p:cNvPr id="21" name="图片 2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107893" y="3198268"/>
            <a:ext cx="1009384" cy="1009384"/>
          </a:xfrm>
          <a:prstGeom prst="rect">
            <a:avLst/>
          </a:prstGeom>
        </p:spPr>
      </p:pic>
      <p:sp>
        <p:nvSpPr>
          <p:cNvPr id="22" name="TextBox 19"/>
          <p:cNvSpPr txBox="1"/>
          <p:nvPr/>
        </p:nvSpPr>
        <p:spPr>
          <a:xfrm>
            <a:off x="8113438" y="2195534"/>
            <a:ext cx="2739796" cy="1061829"/>
          </a:xfrm>
          <a:prstGeom prst="rect">
            <a:avLst/>
          </a:prstGeom>
          <a:noFill/>
        </p:spPr>
        <p:txBody>
          <a:bodyPr wrap="square" rtlCol="0">
            <a:spAutoFit/>
          </a:bodyPr>
          <a:lstStyle/>
          <a:p>
            <a:pPr>
              <a:lnSpc>
                <a:spcPct val="150000"/>
              </a:lnSpc>
            </a:pPr>
            <a:r>
              <a:rPr lang="zh-CN" altLang="en-US" sz="1400" dirty="0">
                <a:solidFill>
                  <a:schemeClr val="tx1">
                    <a:lumMod val="65000"/>
                    <a:lumOff val="35000"/>
                  </a:schemeClr>
                </a:solidFill>
                <a:cs typeface="+mn-ea"/>
                <a:sym typeface="+mn-lt"/>
              </a:rPr>
              <a:t>这里填写文字内容这里填写文字内容这里填写文字内容这里填写文字内容</a:t>
            </a:r>
            <a:endParaRPr lang="zh-CN" altLang="en-US" sz="1400" dirty="0">
              <a:solidFill>
                <a:schemeClr val="tx1">
                  <a:lumMod val="65000"/>
                  <a:lumOff val="35000"/>
                </a:schemeClr>
              </a:solidFill>
              <a:cs typeface="+mn-ea"/>
              <a:sym typeface="+mn-lt"/>
            </a:endParaRPr>
          </a:p>
        </p:txBody>
      </p:sp>
      <p:sp>
        <p:nvSpPr>
          <p:cNvPr id="23" name="TextBox 20"/>
          <p:cNvSpPr txBox="1"/>
          <p:nvPr/>
        </p:nvSpPr>
        <p:spPr>
          <a:xfrm>
            <a:off x="8129367" y="1789175"/>
            <a:ext cx="2784311" cy="420564"/>
          </a:xfrm>
          <a:prstGeom prst="rect">
            <a:avLst/>
          </a:prstGeom>
          <a:noFill/>
        </p:spPr>
        <p:txBody>
          <a:bodyPr wrap="square" rtlCol="0">
            <a:spAutoFit/>
          </a:bodyPr>
          <a:lstStyle/>
          <a:p>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
        <p:nvSpPr>
          <p:cNvPr id="24" name="TextBox 19"/>
          <p:cNvSpPr txBox="1"/>
          <p:nvPr/>
        </p:nvSpPr>
        <p:spPr>
          <a:xfrm>
            <a:off x="8618689" y="3730502"/>
            <a:ext cx="2739796" cy="1061829"/>
          </a:xfrm>
          <a:prstGeom prst="rect">
            <a:avLst/>
          </a:prstGeom>
          <a:noFill/>
        </p:spPr>
        <p:txBody>
          <a:bodyPr wrap="square" rtlCol="0">
            <a:spAutoFit/>
          </a:bodyPr>
          <a:lstStyle/>
          <a:p>
            <a:pPr>
              <a:lnSpc>
                <a:spcPct val="150000"/>
              </a:lnSpc>
            </a:pPr>
            <a:r>
              <a:rPr lang="zh-CN" altLang="en-US" sz="1400" dirty="0">
                <a:solidFill>
                  <a:schemeClr val="tx1">
                    <a:lumMod val="65000"/>
                    <a:lumOff val="35000"/>
                  </a:schemeClr>
                </a:solidFill>
                <a:cs typeface="+mn-ea"/>
                <a:sym typeface="+mn-lt"/>
              </a:rPr>
              <a:t>这里填写文字内容这里填写文字内容这里填写文字内容这里填写文字内容</a:t>
            </a:r>
            <a:endParaRPr lang="zh-CN" altLang="en-US" sz="1400" dirty="0">
              <a:solidFill>
                <a:schemeClr val="tx1">
                  <a:lumMod val="65000"/>
                  <a:lumOff val="35000"/>
                </a:schemeClr>
              </a:solidFill>
              <a:cs typeface="+mn-ea"/>
              <a:sym typeface="+mn-lt"/>
            </a:endParaRPr>
          </a:p>
        </p:txBody>
      </p:sp>
      <p:sp>
        <p:nvSpPr>
          <p:cNvPr id="25" name="TextBox 20"/>
          <p:cNvSpPr txBox="1"/>
          <p:nvPr/>
        </p:nvSpPr>
        <p:spPr>
          <a:xfrm>
            <a:off x="8634618" y="3324143"/>
            <a:ext cx="2784311" cy="420564"/>
          </a:xfrm>
          <a:prstGeom prst="rect">
            <a:avLst/>
          </a:prstGeom>
          <a:noFill/>
        </p:spPr>
        <p:txBody>
          <a:bodyPr wrap="square" rtlCol="0">
            <a:spAutoFit/>
          </a:bodyPr>
          <a:lstStyle/>
          <a:p>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
        <p:nvSpPr>
          <p:cNvPr id="26" name="TextBox 19"/>
          <p:cNvSpPr txBox="1"/>
          <p:nvPr/>
        </p:nvSpPr>
        <p:spPr>
          <a:xfrm>
            <a:off x="853670" y="3730502"/>
            <a:ext cx="2739796" cy="1061829"/>
          </a:xfrm>
          <a:prstGeom prst="rect">
            <a:avLst/>
          </a:prstGeom>
          <a:noFill/>
        </p:spPr>
        <p:txBody>
          <a:bodyPr wrap="square" rtlCol="0">
            <a:spAutoFit/>
          </a:bodyPr>
          <a:lstStyle/>
          <a:p>
            <a:pPr>
              <a:lnSpc>
                <a:spcPct val="150000"/>
              </a:lnSpc>
            </a:pPr>
            <a:r>
              <a:rPr lang="zh-CN" altLang="en-US" sz="1400" dirty="0">
                <a:solidFill>
                  <a:schemeClr val="tx1">
                    <a:lumMod val="65000"/>
                    <a:lumOff val="35000"/>
                  </a:schemeClr>
                </a:solidFill>
                <a:cs typeface="+mn-ea"/>
                <a:sym typeface="+mn-lt"/>
              </a:rPr>
              <a:t>这里填写文字内容这里填写文字内容这里填写文字内容这里填写文字内容</a:t>
            </a:r>
            <a:endParaRPr lang="zh-CN" altLang="en-US" sz="1400" dirty="0">
              <a:solidFill>
                <a:schemeClr val="tx1">
                  <a:lumMod val="65000"/>
                  <a:lumOff val="35000"/>
                </a:schemeClr>
              </a:solidFill>
              <a:cs typeface="+mn-ea"/>
              <a:sym typeface="+mn-lt"/>
            </a:endParaRPr>
          </a:p>
        </p:txBody>
      </p:sp>
      <p:sp>
        <p:nvSpPr>
          <p:cNvPr id="27" name="TextBox 20"/>
          <p:cNvSpPr txBox="1"/>
          <p:nvPr/>
        </p:nvSpPr>
        <p:spPr>
          <a:xfrm>
            <a:off x="869599" y="3324143"/>
            <a:ext cx="2784311" cy="420564"/>
          </a:xfrm>
          <a:prstGeom prst="rect">
            <a:avLst/>
          </a:prstGeom>
          <a:noFill/>
        </p:spPr>
        <p:txBody>
          <a:bodyPr wrap="square" rtlCol="0">
            <a:spAutoFit/>
          </a:bodyPr>
          <a:lstStyle/>
          <a:p>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
        <p:nvSpPr>
          <p:cNvPr id="28" name="TextBox 19"/>
          <p:cNvSpPr txBox="1"/>
          <p:nvPr/>
        </p:nvSpPr>
        <p:spPr>
          <a:xfrm>
            <a:off x="1497392" y="5265470"/>
            <a:ext cx="2739796" cy="1061829"/>
          </a:xfrm>
          <a:prstGeom prst="rect">
            <a:avLst/>
          </a:prstGeom>
          <a:noFill/>
        </p:spPr>
        <p:txBody>
          <a:bodyPr wrap="square" rtlCol="0">
            <a:spAutoFit/>
          </a:bodyPr>
          <a:lstStyle/>
          <a:p>
            <a:pPr>
              <a:lnSpc>
                <a:spcPct val="150000"/>
              </a:lnSpc>
            </a:pPr>
            <a:r>
              <a:rPr lang="zh-CN" altLang="en-US" sz="1400" dirty="0">
                <a:solidFill>
                  <a:schemeClr val="tx1">
                    <a:lumMod val="65000"/>
                    <a:lumOff val="35000"/>
                  </a:schemeClr>
                </a:solidFill>
                <a:cs typeface="+mn-ea"/>
                <a:sym typeface="+mn-lt"/>
              </a:rPr>
              <a:t>这里填写文字内容这里填写文字内容这里填写文字内容这里填写文字内容</a:t>
            </a:r>
            <a:endParaRPr lang="zh-CN" altLang="en-US" sz="1400" dirty="0">
              <a:solidFill>
                <a:schemeClr val="tx1">
                  <a:lumMod val="65000"/>
                  <a:lumOff val="35000"/>
                </a:schemeClr>
              </a:solidFill>
              <a:cs typeface="+mn-ea"/>
              <a:sym typeface="+mn-lt"/>
            </a:endParaRPr>
          </a:p>
        </p:txBody>
      </p:sp>
      <p:sp>
        <p:nvSpPr>
          <p:cNvPr id="29" name="TextBox 20"/>
          <p:cNvSpPr txBox="1"/>
          <p:nvPr/>
        </p:nvSpPr>
        <p:spPr>
          <a:xfrm>
            <a:off x="1513321" y="4859111"/>
            <a:ext cx="2784311" cy="420564"/>
          </a:xfrm>
          <a:prstGeom prst="rect">
            <a:avLst/>
          </a:prstGeom>
          <a:noFill/>
        </p:spPr>
        <p:txBody>
          <a:bodyPr wrap="square" rtlCol="0">
            <a:spAutoFit/>
          </a:bodyPr>
          <a:lstStyle/>
          <a:p>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
        <p:nvSpPr>
          <p:cNvPr id="30" name="TextBox 19"/>
          <p:cNvSpPr txBox="1"/>
          <p:nvPr/>
        </p:nvSpPr>
        <p:spPr>
          <a:xfrm>
            <a:off x="8113438" y="5265470"/>
            <a:ext cx="2739796" cy="1061829"/>
          </a:xfrm>
          <a:prstGeom prst="rect">
            <a:avLst/>
          </a:prstGeom>
          <a:noFill/>
        </p:spPr>
        <p:txBody>
          <a:bodyPr wrap="square" rtlCol="0">
            <a:spAutoFit/>
          </a:bodyPr>
          <a:lstStyle/>
          <a:p>
            <a:pPr>
              <a:lnSpc>
                <a:spcPct val="150000"/>
              </a:lnSpc>
            </a:pPr>
            <a:r>
              <a:rPr lang="zh-CN" altLang="en-US" sz="1400" dirty="0">
                <a:solidFill>
                  <a:schemeClr val="tx1">
                    <a:lumMod val="65000"/>
                    <a:lumOff val="35000"/>
                  </a:schemeClr>
                </a:solidFill>
                <a:cs typeface="+mn-ea"/>
                <a:sym typeface="+mn-lt"/>
              </a:rPr>
              <a:t>这里填写文字内容这里填写文字内容这里填写文字内容这里填写文字内容</a:t>
            </a:r>
            <a:endParaRPr lang="zh-CN" altLang="en-US" sz="1400" dirty="0">
              <a:solidFill>
                <a:schemeClr val="tx1">
                  <a:lumMod val="65000"/>
                  <a:lumOff val="35000"/>
                </a:schemeClr>
              </a:solidFill>
              <a:cs typeface="+mn-ea"/>
              <a:sym typeface="+mn-lt"/>
            </a:endParaRPr>
          </a:p>
        </p:txBody>
      </p:sp>
      <p:sp>
        <p:nvSpPr>
          <p:cNvPr id="31" name="TextBox 20"/>
          <p:cNvSpPr txBox="1"/>
          <p:nvPr/>
        </p:nvSpPr>
        <p:spPr>
          <a:xfrm>
            <a:off x="8129367" y="4859111"/>
            <a:ext cx="2784311" cy="420564"/>
          </a:xfrm>
          <a:prstGeom prst="rect">
            <a:avLst/>
          </a:prstGeom>
          <a:noFill/>
        </p:spPr>
        <p:txBody>
          <a:bodyPr wrap="square" rtlCol="0">
            <a:spAutoFit/>
          </a:bodyPr>
          <a:lstStyle/>
          <a:p>
            <a:r>
              <a:rPr lang="zh-CN" altLang="en-US" sz="2135" b="1" dirty="0">
                <a:solidFill>
                  <a:schemeClr val="tx1">
                    <a:lumMod val="65000"/>
                    <a:lumOff val="35000"/>
                  </a:schemeClr>
                </a:solidFill>
                <a:cs typeface="+mn-ea"/>
                <a:sym typeface="+mn-lt"/>
              </a:rPr>
              <a:t>这里添加标题</a:t>
            </a:r>
            <a:endParaRPr lang="zh-CN" altLang="en-US" sz="2135" b="1" dirty="0">
              <a:solidFill>
                <a:schemeClr val="tx1">
                  <a:lumMod val="65000"/>
                  <a:lumOff val="35000"/>
                </a:schemeClr>
              </a:solidFill>
              <a:cs typeface="+mn-ea"/>
              <a:sym typeface="+mn-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1524000" y="1161143"/>
            <a:ext cx="9486900" cy="4822893"/>
          </a:xfrm>
          <a:prstGeom prst="roundRect">
            <a:avLst>
              <a:gd name="adj" fmla="val 0"/>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1998978" y="2198897"/>
            <a:ext cx="8782050" cy="1338828"/>
          </a:xfrm>
          <a:prstGeom prst="rect">
            <a:avLst/>
          </a:prstGeom>
          <a:noFill/>
        </p:spPr>
        <p:txBody>
          <a:bodyPr wrap="square" rtlCol="0">
            <a:spAutoFit/>
          </a:bodyPr>
          <a:lstStyle/>
          <a:p>
            <a:pPr>
              <a:lnSpc>
                <a:spcPct val="150000"/>
              </a:lnSpc>
            </a:pPr>
            <a:r>
              <a:rPr lang="zh-CN" altLang="en-US" dirty="0">
                <a:solidFill>
                  <a:schemeClr val="tx1">
                    <a:lumMod val="75000"/>
                    <a:lumOff val="25000"/>
                  </a:schemeClr>
                </a:solidFill>
              </a:rPr>
              <a:t>毕业论文，泛指专科毕业论文、本科毕业论文（学士学位毕业论文）、硕士研究生毕业论文（硕士学位论文）、博士研究生毕业论文（博士学位论文）等，即需要在学业完成前写作并提交的论文，是教学或科研活动的重要组成部分之一。</a:t>
            </a:r>
            <a:endParaRPr lang="zh-CN" altLang="en-US" dirty="0">
              <a:solidFill>
                <a:schemeClr val="tx1">
                  <a:lumMod val="75000"/>
                  <a:lumOff val="25000"/>
                </a:schemeClr>
              </a:solidFill>
            </a:endParaRPr>
          </a:p>
        </p:txBody>
      </p:sp>
      <p:sp>
        <p:nvSpPr>
          <p:cNvPr id="8" name="文本框 7"/>
          <p:cNvSpPr txBox="1"/>
          <p:nvPr/>
        </p:nvSpPr>
        <p:spPr>
          <a:xfrm>
            <a:off x="1998978" y="3577757"/>
            <a:ext cx="1980029" cy="523220"/>
          </a:xfrm>
          <a:prstGeom prst="rect">
            <a:avLst/>
          </a:prstGeom>
          <a:noFill/>
        </p:spPr>
        <p:txBody>
          <a:bodyPr wrap="none" rtlCol="0">
            <a:spAutoFit/>
          </a:bodyPr>
          <a:lstStyle/>
          <a:p>
            <a:r>
              <a:rPr lang="zh-CN" altLang="en-US" sz="2800" b="1" dirty="0">
                <a:solidFill>
                  <a:schemeClr val="accent6"/>
                </a:solidFill>
              </a:rPr>
              <a:t>填写关键词</a:t>
            </a:r>
            <a:endParaRPr lang="zh-CN" altLang="en-US" sz="2800" b="1" dirty="0">
              <a:solidFill>
                <a:schemeClr val="accent6"/>
              </a:solidFill>
            </a:endParaRPr>
          </a:p>
        </p:txBody>
      </p:sp>
      <p:sp>
        <p:nvSpPr>
          <p:cNvPr id="9" name="文本框 8"/>
          <p:cNvSpPr txBox="1"/>
          <p:nvPr/>
        </p:nvSpPr>
        <p:spPr>
          <a:xfrm>
            <a:off x="4169507" y="3577757"/>
            <a:ext cx="1980029" cy="523220"/>
          </a:xfrm>
          <a:prstGeom prst="rect">
            <a:avLst/>
          </a:prstGeom>
          <a:noFill/>
        </p:spPr>
        <p:txBody>
          <a:bodyPr wrap="none" rtlCol="0">
            <a:spAutoFit/>
          </a:bodyPr>
          <a:lstStyle/>
          <a:p>
            <a:r>
              <a:rPr lang="zh-CN" altLang="en-US" sz="2800" b="1" dirty="0">
                <a:solidFill>
                  <a:schemeClr val="accent6"/>
                </a:solidFill>
              </a:rPr>
              <a:t>填写关键词</a:t>
            </a:r>
            <a:endParaRPr lang="zh-CN" altLang="en-US" sz="2800" b="1" dirty="0">
              <a:solidFill>
                <a:schemeClr val="accent6"/>
              </a:solidFill>
            </a:endParaRPr>
          </a:p>
        </p:txBody>
      </p:sp>
      <p:sp>
        <p:nvSpPr>
          <p:cNvPr id="10" name="文本框 9"/>
          <p:cNvSpPr txBox="1"/>
          <p:nvPr/>
        </p:nvSpPr>
        <p:spPr>
          <a:xfrm>
            <a:off x="6340036" y="3577757"/>
            <a:ext cx="1980029" cy="523220"/>
          </a:xfrm>
          <a:prstGeom prst="rect">
            <a:avLst/>
          </a:prstGeom>
          <a:noFill/>
        </p:spPr>
        <p:txBody>
          <a:bodyPr wrap="none" rtlCol="0">
            <a:spAutoFit/>
          </a:bodyPr>
          <a:lstStyle/>
          <a:p>
            <a:r>
              <a:rPr lang="zh-CN" altLang="en-US" sz="2800" b="1" dirty="0">
                <a:solidFill>
                  <a:schemeClr val="accent6"/>
                </a:solidFill>
              </a:rPr>
              <a:t>填写关键词</a:t>
            </a:r>
            <a:endParaRPr lang="zh-CN" altLang="en-US" sz="2800" b="1" dirty="0">
              <a:solidFill>
                <a:schemeClr val="accent6"/>
              </a:solidFill>
            </a:endParaRPr>
          </a:p>
        </p:txBody>
      </p:sp>
      <p:sp>
        <p:nvSpPr>
          <p:cNvPr id="11" name="文本框 10"/>
          <p:cNvSpPr txBox="1"/>
          <p:nvPr/>
        </p:nvSpPr>
        <p:spPr>
          <a:xfrm>
            <a:off x="8580218" y="3577757"/>
            <a:ext cx="1980029" cy="523220"/>
          </a:xfrm>
          <a:prstGeom prst="rect">
            <a:avLst/>
          </a:prstGeom>
          <a:noFill/>
        </p:spPr>
        <p:txBody>
          <a:bodyPr wrap="none" rtlCol="0">
            <a:spAutoFit/>
          </a:bodyPr>
          <a:lstStyle/>
          <a:p>
            <a:r>
              <a:rPr lang="zh-CN" altLang="en-US" sz="2800" b="1" dirty="0">
                <a:solidFill>
                  <a:schemeClr val="accent6"/>
                </a:solidFill>
              </a:rPr>
              <a:t>填写关键词</a:t>
            </a:r>
            <a:endParaRPr lang="zh-CN" altLang="en-US" sz="2800" b="1" dirty="0">
              <a:solidFill>
                <a:schemeClr val="accent6"/>
              </a:solidFill>
            </a:endParaRPr>
          </a:p>
        </p:txBody>
      </p:sp>
      <p:sp>
        <p:nvSpPr>
          <p:cNvPr id="12" name="文本框 11"/>
          <p:cNvSpPr txBox="1"/>
          <p:nvPr/>
        </p:nvSpPr>
        <p:spPr>
          <a:xfrm>
            <a:off x="1998978" y="4159566"/>
            <a:ext cx="8561269" cy="1477328"/>
          </a:xfrm>
          <a:prstGeom prst="rect">
            <a:avLst/>
          </a:prstGeom>
          <a:noFill/>
        </p:spPr>
        <p:txBody>
          <a:bodyPr wrap="square" rtlCol="0">
            <a:spAutoFit/>
          </a:bodyPr>
          <a:lstStyle/>
          <a:p>
            <a:pPr algn="just"/>
            <a:r>
              <a:rPr lang="en-US" altLang="zh-CN" dirty="0">
                <a:solidFill>
                  <a:schemeClr val="tx1">
                    <a:lumMod val="50000"/>
                    <a:lumOff val="50000"/>
                  </a:schemeClr>
                </a:solidFill>
              </a:rPr>
              <a:t>Graduation thesis, refers to the specialized graduation thesis, undergraduate graduation thesis (graduated with a bachelor's degree thesis), master's graduate student graduation thesis (M.A. thesis, doctoral students graduation thesis (Doctoral Dissertation), namely the need in studies of writing and submitting the is one of an important part of the teaching and scientific research activities</a:t>
            </a:r>
            <a:endParaRPr lang="zh-CN" altLang="en-US" dirty="0">
              <a:solidFill>
                <a:schemeClr val="tx1">
                  <a:lumMod val="50000"/>
                  <a:lumOff val="50000"/>
                </a:schemeClr>
              </a:solidFill>
            </a:endParaRPr>
          </a:p>
        </p:txBody>
      </p:sp>
      <p:sp>
        <p:nvSpPr>
          <p:cNvPr id="13" name="文本框 12"/>
          <p:cNvSpPr txBox="1"/>
          <p:nvPr/>
        </p:nvSpPr>
        <p:spPr>
          <a:xfrm>
            <a:off x="2067015" y="1416838"/>
            <a:ext cx="1313180" cy="769441"/>
          </a:xfrm>
          <a:prstGeom prst="rect">
            <a:avLst/>
          </a:prstGeom>
          <a:noFill/>
        </p:spPr>
        <p:txBody>
          <a:bodyPr wrap="none" rtlCol="0">
            <a:spAutoFit/>
          </a:bodyPr>
          <a:lstStyle/>
          <a:p>
            <a:r>
              <a:rPr lang="zh-CN" altLang="en-US" sz="4400" b="1" dirty="0">
                <a:solidFill>
                  <a:schemeClr val="accent6"/>
                </a:solidFill>
              </a:rPr>
              <a:t>摘要</a:t>
            </a:r>
            <a:endParaRPr lang="zh-CN" altLang="en-US" sz="4400" b="1" dirty="0">
              <a:solidFill>
                <a:schemeClr val="accent6"/>
              </a:solidFill>
            </a:endParaRPr>
          </a:p>
        </p:txBody>
      </p:sp>
      <p:sp>
        <p:nvSpPr>
          <p:cNvPr id="14" name="矩形 13"/>
          <p:cNvSpPr/>
          <p:nvPr/>
        </p:nvSpPr>
        <p:spPr>
          <a:xfrm>
            <a:off x="3193685" y="1675677"/>
            <a:ext cx="2098651" cy="523220"/>
          </a:xfrm>
          <a:prstGeom prst="rect">
            <a:avLst/>
          </a:prstGeom>
        </p:spPr>
        <p:txBody>
          <a:bodyPr wrap="none">
            <a:spAutoFit/>
          </a:bodyPr>
          <a:lstStyle/>
          <a:p>
            <a:r>
              <a:rPr lang="en-US" altLang="zh-CN" sz="2800" dirty="0">
                <a:solidFill>
                  <a:schemeClr val="accent6"/>
                </a:solidFill>
              </a:rPr>
              <a:t>ABSTRACT</a:t>
            </a:r>
            <a:endParaRPr lang="zh-CN" altLang="en-US" sz="2800" dirty="0">
              <a:solidFill>
                <a:schemeClr val="accent6"/>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本框 12"/>
          <p:cNvSpPr txBox="1"/>
          <p:nvPr/>
        </p:nvSpPr>
        <p:spPr>
          <a:xfrm>
            <a:off x="1486460" y="1967059"/>
            <a:ext cx="9119804" cy="1107996"/>
          </a:xfrm>
          <a:prstGeom prst="rect">
            <a:avLst/>
          </a:prstGeom>
          <a:noFill/>
        </p:spPr>
        <p:txBody>
          <a:bodyPr wrap="none" rtlCol="0">
            <a:spAutoFit/>
          </a:bodyPr>
          <a:lstStyle/>
          <a:p>
            <a:r>
              <a:rPr lang="zh-CN" altLang="en-US" sz="6600" b="1" dirty="0">
                <a:solidFill>
                  <a:schemeClr val="bg1"/>
                </a:solidFill>
                <a:cs typeface="+mn-ea"/>
                <a:sym typeface="+mn-lt"/>
              </a:rPr>
              <a:t>演示完毕  感谢各位老师</a:t>
            </a:r>
            <a:endParaRPr lang="zh-CN" altLang="en-US" sz="6600" b="1" dirty="0">
              <a:solidFill>
                <a:schemeClr val="bg1"/>
              </a:solidFill>
              <a:cs typeface="+mn-ea"/>
              <a:sym typeface="+mn-lt"/>
            </a:endParaRPr>
          </a:p>
        </p:txBody>
      </p:sp>
      <p:sp>
        <p:nvSpPr>
          <p:cNvPr id="14" name="圆角矩形 13"/>
          <p:cNvSpPr/>
          <p:nvPr/>
        </p:nvSpPr>
        <p:spPr>
          <a:xfrm>
            <a:off x="2580615" y="3443699"/>
            <a:ext cx="6931494" cy="41389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15" name="矩形 14"/>
          <p:cNvSpPr/>
          <p:nvPr/>
        </p:nvSpPr>
        <p:spPr>
          <a:xfrm>
            <a:off x="3072748" y="3426767"/>
            <a:ext cx="6439361" cy="461665"/>
          </a:xfrm>
          <a:prstGeom prst="rect">
            <a:avLst/>
          </a:prstGeom>
        </p:spPr>
        <p:txBody>
          <a:bodyPr wrap="square">
            <a:spAutoFit/>
          </a:bodyPr>
          <a:lstStyle/>
          <a:p>
            <a:r>
              <a:rPr lang="en-US" altLang="zh-CN" sz="2400" dirty="0">
                <a:solidFill>
                  <a:schemeClr val="accent6"/>
                </a:solidFill>
              </a:rPr>
              <a:t>POWERPOINT OF GRADUATION TEPLY</a:t>
            </a:r>
            <a:endParaRPr lang="en-US" altLang="zh-CN" sz="2400" dirty="0">
              <a:solidFill>
                <a:schemeClr val="accent6"/>
              </a:solidFill>
            </a:endParaRPr>
          </a:p>
        </p:txBody>
      </p:sp>
      <p:sp>
        <p:nvSpPr>
          <p:cNvPr id="16" name="椭圆 15"/>
          <p:cNvSpPr/>
          <p:nvPr/>
        </p:nvSpPr>
        <p:spPr>
          <a:xfrm>
            <a:off x="3590472" y="4270923"/>
            <a:ext cx="307777" cy="30777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17" name="KSO_Shape"/>
          <p:cNvSpPr/>
          <p:nvPr/>
        </p:nvSpPr>
        <p:spPr bwMode="auto">
          <a:xfrm>
            <a:off x="3657697" y="4313466"/>
            <a:ext cx="173326" cy="222689"/>
          </a:xfrm>
          <a:custGeom>
            <a:avLst/>
            <a:gdLst>
              <a:gd name="T0" fmla="*/ 646796 w 5367"/>
              <a:gd name="T1" fmla="*/ 843536 h 6897"/>
              <a:gd name="T2" fmla="*/ 520861 w 5367"/>
              <a:gd name="T3" fmla="*/ 880824 h 6897"/>
              <a:gd name="T4" fmla="*/ 403764 w 5367"/>
              <a:gd name="T5" fmla="*/ 946285 h 6897"/>
              <a:gd name="T6" fmla="*/ 297714 w 5367"/>
              <a:gd name="T7" fmla="*/ 1036605 h 6897"/>
              <a:gd name="T8" fmla="*/ 204644 w 5367"/>
              <a:gd name="T9" fmla="*/ 1149850 h 6897"/>
              <a:gd name="T10" fmla="*/ 126487 w 5367"/>
              <a:gd name="T11" fmla="*/ 1282429 h 6897"/>
              <a:gd name="T12" fmla="*/ 65729 w 5367"/>
              <a:gd name="T13" fmla="*/ 1432134 h 6897"/>
              <a:gd name="T14" fmla="*/ 23475 w 5367"/>
              <a:gd name="T15" fmla="*/ 1595648 h 6897"/>
              <a:gd name="T16" fmla="*/ 2209 w 5367"/>
              <a:gd name="T17" fmla="*/ 1771316 h 6897"/>
              <a:gd name="T18" fmla="*/ 1481389 w 5367"/>
              <a:gd name="T19" fmla="*/ 1905000 h 6897"/>
              <a:gd name="T20" fmla="*/ 1480009 w 5367"/>
              <a:gd name="T21" fmla="*/ 1771316 h 6897"/>
              <a:gd name="T22" fmla="*/ 1459020 w 5367"/>
              <a:gd name="T23" fmla="*/ 1595648 h 6897"/>
              <a:gd name="T24" fmla="*/ 1417041 w 5367"/>
              <a:gd name="T25" fmla="*/ 1432134 h 6897"/>
              <a:gd name="T26" fmla="*/ 1355731 w 5367"/>
              <a:gd name="T27" fmla="*/ 1282429 h 6897"/>
              <a:gd name="T28" fmla="*/ 1277850 w 5367"/>
              <a:gd name="T29" fmla="*/ 1149850 h 6897"/>
              <a:gd name="T30" fmla="*/ 1184780 w 5367"/>
              <a:gd name="T31" fmla="*/ 1036605 h 6897"/>
              <a:gd name="T32" fmla="*/ 1078730 w 5367"/>
              <a:gd name="T33" fmla="*/ 946285 h 6897"/>
              <a:gd name="T34" fmla="*/ 961633 w 5367"/>
              <a:gd name="T35" fmla="*/ 880824 h 6897"/>
              <a:gd name="T36" fmla="*/ 835422 w 5367"/>
              <a:gd name="T37" fmla="*/ 843536 h 6897"/>
              <a:gd name="T38" fmla="*/ 747875 w 5367"/>
              <a:gd name="T39" fmla="*/ 731120 h 6897"/>
              <a:gd name="T40" fmla="*/ 805043 w 5367"/>
              <a:gd name="T41" fmla="*/ 726701 h 6897"/>
              <a:gd name="T42" fmla="*/ 868286 w 5367"/>
              <a:gd name="T43" fmla="*/ 711786 h 6897"/>
              <a:gd name="T44" fmla="*/ 926559 w 5367"/>
              <a:gd name="T45" fmla="*/ 686927 h 6897"/>
              <a:gd name="T46" fmla="*/ 979032 w 5367"/>
              <a:gd name="T47" fmla="*/ 653230 h 6897"/>
              <a:gd name="T48" fmla="*/ 1024876 w 5367"/>
              <a:gd name="T49" fmla="*/ 611246 h 6897"/>
              <a:gd name="T50" fmla="*/ 1063264 w 5367"/>
              <a:gd name="T51" fmla="*/ 562358 h 6897"/>
              <a:gd name="T52" fmla="*/ 1092815 w 5367"/>
              <a:gd name="T53" fmla="*/ 507945 h 6897"/>
              <a:gd name="T54" fmla="*/ 1112699 w 5367"/>
              <a:gd name="T55" fmla="*/ 448008 h 6897"/>
              <a:gd name="T56" fmla="*/ 1121813 w 5367"/>
              <a:gd name="T57" fmla="*/ 384204 h 6897"/>
              <a:gd name="T58" fmla="*/ 1120432 w 5367"/>
              <a:gd name="T59" fmla="*/ 328134 h 6897"/>
              <a:gd name="T60" fmla="*/ 1108004 w 5367"/>
              <a:gd name="T61" fmla="*/ 265711 h 6897"/>
              <a:gd name="T62" fmla="*/ 1085358 w 5367"/>
              <a:gd name="T63" fmla="*/ 207155 h 6897"/>
              <a:gd name="T64" fmla="*/ 1053322 w 5367"/>
              <a:gd name="T65" fmla="*/ 153847 h 6897"/>
              <a:gd name="T66" fmla="*/ 1012725 w 5367"/>
              <a:gd name="T67" fmla="*/ 107168 h 6897"/>
              <a:gd name="T68" fmla="*/ 964671 w 5367"/>
              <a:gd name="T69" fmla="*/ 67395 h 6897"/>
              <a:gd name="T70" fmla="*/ 910541 w 5367"/>
              <a:gd name="T71" fmla="*/ 36183 h 6897"/>
              <a:gd name="T72" fmla="*/ 850335 w 5367"/>
              <a:gd name="T73" fmla="*/ 14087 h 6897"/>
              <a:gd name="T74" fmla="*/ 786263 w 5367"/>
              <a:gd name="T75" fmla="*/ 1933 h 6897"/>
              <a:gd name="T76" fmla="*/ 728819 w 5367"/>
              <a:gd name="T77" fmla="*/ 276 h 6897"/>
              <a:gd name="T78" fmla="*/ 663366 w 5367"/>
              <a:gd name="T79" fmla="*/ 9391 h 6897"/>
              <a:gd name="T80" fmla="*/ 602332 w 5367"/>
              <a:gd name="T81" fmla="*/ 28726 h 6897"/>
              <a:gd name="T82" fmla="*/ 546545 w 5367"/>
              <a:gd name="T83" fmla="*/ 57451 h 6897"/>
              <a:gd name="T84" fmla="*/ 496282 w 5367"/>
              <a:gd name="T85" fmla="*/ 95015 h 6897"/>
              <a:gd name="T86" fmla="*/ 453751 w 5367"/>
              <a:gd name="T87" fmla="*/ 139761 h 6897"/>
              <a:gd name="T88" fmla="*/ 418954 w 5367"/>
              <a:gd name="T89" fmla="*/ 191411 h 6897"/>
              <a:gd name="T90" fmla="*/ 393546 w 5367"/>
              <a:gd name="T91" fmla="*/ 248310 h 6897"/>
              <a:gd name="T92" fmla="*/ 378356 w 5367"/>
              <a:gd name="T93" fmla="*/ 309628 h 6897"/>
              <a:gd name="T94" fmla="*/ 373938 w 5367"/>
              <a:gd name="T95" fmla="*/ 365698 h 6897"/>
              <a:gd name="T96" fmla="*/ 380013 w 5367"/>
              <a:gd name="T97" fmla="*/ 430054 h 6897"/>
              <a:gd name="T98" fmla="*/ 396584 w 5367"/>
              <a:gd name="T99" fmla="*/ 491096 h 6897"/>
              <a:gd name="T100" fmla="*/ 423372 w 5367"/>
              <a:gd name="T101" fmla="*/ 547719 h 6897"/>
              <a:gd name="T102" fmla="*/ 459551 w 5367"/>
              <a:gd name="T103" fmla="*/ 597988 h 6897"/>
              <a:gd name="T104" fmla="*/ 503186 w 5367"/>
              <a:gd name="T105" fmla="*/ 641905 h 6897"/>
              <a:gd name="T106" fmla="*/ 554278 w 5367"/>
              <a:gd name="T107" fmla="*/ 678088 h 6897"/>
              <a:gd name="T108" fmla="*/ 610894 w 5367"/>
              <a:gd name="T109" fmla="*/ 705709 h 6897"/>
              <a:gd name="T110" fmla="*/ 672756 w 5367"/>
              <a:gd name="T111" fmla="*/ 723662 h 6897"/>
              <a:gd name="T112" fmla="*/ 738209 w 5367"/>
              <a:gd name="T113" fmla="*/ 730844 h 689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5367" h="6897">
                <a:moveTo>
                  <a:pt x="2684" y="3025"/>
                </a:moveTo>
                <a:lnTo>
                  <a:pt x="2684" y="3025"/>
                </a:lnTo>
                <a:lnTo>
                  <a:pt x="2615" y="3026"/>
                </a:lnTo>
                <a:lnTo>
                  <a:pt x="2545" y="3029"/>
                </a:lnTo>
                <a:lnTo>
                  <a:pt x="2478" y="3035"/>
                </a:lnTo>
                <a:lnTo>
                  <a:pt x="2409" y="3043"/>
                </a:lnTo>
                <a:lnTo>
                  <a:pt x="2342" y="3054"/>
                </a:lnTo>
                <a:lnTo>
                  <a:pt x="2275" y="3066"/>
                </a:lnTo>
                <a:lnTo>
                  <a:pt x="2209" y="3081"/>
                </a:lnTo>
                <a:lnTo>
                  <a:pt x="2143" y="3099"/>
                </a:lnTo>
                <a:lnTo>
                  <a:pt x="2077" y="3118"/>
                </a:lnTo>
                <a:lnTo>
                  <a:pt x="2013" y="3140"/>
                </a:lnTo>
                <a:lnTo>
                  <a:pt x="1949" y="3163"/>
                </a:lnTo>
                <a:lnTo>
                  <a:pt x="1886" y="3189"/>
                </a:lnTo>
                <a:lnTo>
                  <a:pt x="1823" y="3217"/>
                </a:lnTo>
                <a:lnTo>
                  <a:pt x="1761" y="3247"/>
                </a:lnTo>
                <a:lnTo>
                  <a:pt x="1700" y="3279"/>
                </a:lnTo>
                <a:lnTo>
                  <a:pt x="1639" y="3313"/>
                </a:lnTo>
                <a:lnTo>
                  <a:pt x="1579" y="3349"/>
                </a:lnTo>
                <a:lnTo>
                  <a:pt x="1521" y="3386"/>
                </a:lnTo>
                <a:lnTo>
                  <a:pt x="1462" y="3426"/>
                </a:lnTo>
                <a:lnTo>
                  <a:pt x="1405" y="3468"/>
                </a:lnTo>
                <a:lnTo>
                  <a:pt x="1348" y="3511"/>
                </a:lnTo>
                <a:lnTo>
                  <a:pt x="1293" y="3556"/>
                </a:lnTo>
                <a:lnTo>
                  <a:pt x="1237" y="3603"/>
                </a:lnTo>
                <a:lnTo>
                  <a:pt x="1183" y="3651"/>
                </a:lnTo>
                <a:lnTo>
                  <a:pt x="1131" y="3702"/>
                </a:lnTo>
                <a:lnTo>
                  <a:pt x="1078" y="3753"/>
                </a:lnTo>
                <a:lnTo>
                  <a:pt x="1027" y="3807"/>
                </a:lnTo>
                <a:lnTo>
                  <a:pt x="976" y="3863"/>
                </a:lnTo>
                <a:lnTo>
                  <a:pt x="927" y="3920"/>
                </a:lnTo>
                <a:lnTo>
                  <a:pt x="880" y="3978"/>
                </a:lnTo>
                <a:lnTo>
                  <a:pt x="833" y="4038"/>
                </a:lnTo>
                <a:lnTo>
                  <a:pt x="786" y="4100"/>
                </a:lnTo>
                <a:lnTo>
                  <a:pt x="741" y="4163"/>
                </a:lnTo>
                <a:lnTo>
                  <a:pt x="698" y="4227"/>
                </a:lnTo>
                <a:lnTo>
                  <a:pt x="655" y="4293"/>
                </a:lnTo>
                <a:lnTo>
                  <a:pt x="613" y="4361"/>
                </a:lnTo>
                <a:lnTo>
                  <a:pt x="573" y="4429"/>
                </a:lnTo>
                <a:lnTo>
                  <a:pt x="533" y="4499"/>
                </a:lnTo>
                <a:lnTo>
                  <a:pt x="495" y="4570"/>
                </a:lnTo>
                <a:lnTo>
                  <a:pt x="458" y="4643"/>
                </a:lnTo>
                <a:lnTo>
                  <a:pt x="423" y="4717"/>
                </a:lnTo>
                <a:lnTo>
                  <a:pt x="388" y="4791"/>
                </a:lnTo>
                <a:lnTo>
                  <a:pt x="356" y="4868"/>
                </a:lnTo>
                <a:lnTo>
                  <a:pt x="324" y="4945"/>
                </a:lnTo>
                <a:lnTo>
                  <a:pt x="294" y="5024"/>
                </a:lnTo>
                <a:lnTo>
                  <a:pt x="265" y="5104"/>
                </a:lnTo>
                <a:lnTo>
                  <a:pt x="238" y="5185"/>
                </a:lnTo>
                <a:lnTo>
                  <a:pt x="211" y="5266"/>
                </a:lnTo>
                <a:lnTo>
                  <a:pt x="186" y="5349"/>
                </a:lnTo>
                <a:lnTo>
                  <a:pt x="163" y="5433"/>
                </a:lnTo>
                <a:lnTo>
                  <a:pt x="141" y="5518"/>
                </a:lnTo>
                <a:lnTo>
                  <a:pt x="121" y="5603"/>
                </a:lnTo>
                <a:lnTo>
                  <a:pt x="102" y="5690"/>
                </a:lnTo>
                <a:lnTo>
                  <a:pt x="85" y="5777"/>
                </a:lnTo>
                <a:lnTo>
                  <a:pt x="69" y="5866"/>
                </a:lnTo>
                <a:lnTo>
                  <a:pt x="54" y="5955"/>
                </a:lnTo>
                <a:lnTo>
                  <a:pt x="42" y="6045"/>
                </a:lnTo>
                <a:lnTo>
                  <a:pt x="31" y="6136"/>
                </a:lnTo>
                <a:lnTo>
                  <a:pt x="22" y="6227"/>
                </a:lnTo>
                <a:lnTo>
                  <a:pt x="14" y="6319"/>
                </a:lnTo>
                <a:lnTo>
                  <a:pt x="8" y="6413"/>
                </a:lnTo>
                <a:lnTo>
                  <a:pt x="4" y="6506"/>
                </a:lnTo>
                <a:lnTo>
                  <a:pt x="1" y="6600"/>
                </a:lnTo>
                <a:lnTo>
                  <a:pt x="0" y="6695"/>
                </a:lnTo>
                <a:lnTo>
                  <a:pt x="1" y="6796"/>
                </a:lnTo>
                <a:lnTo>
                  <a:pt x="5" y="6897"/>
                </a:lnTo>
                <a:lnTo>
                  <a:pt x="5364" y="6897"/>
                </a:lnTo>
                <a:lnTo>
                  <a:pt x="5366" y="6796"/>
                </a:lnTo>
                <a:lnTo>
                  <a:pt x="5367" y="6695"/>
                </a:lnTo>
                <a:lnTo>
                  <a:pt x="5367" y="6600"/>
                </a:lnTo>
                <a:lnTo>
                  <a:pt x="5364" y="6506"/>
                </a:lnTo>
                <a:lnTo>
                  <a:pt x="5359" y="6413"/>
                </a:lnTo>
                <a:lnTo>
                  <a:pt x="5353" y="6319"/>
                </a:lnTo>
                <a:lnTo>
                  <a:pt x="5346" y="6227"/>
                </a:lnTo>
                <a:lnTo>
                  <a:pt x="5337" y="6136"/>
                </a:lnTo>
                <a:lnTo>
                  <a:pt x="5325" y="6045"/>
                </a:lnTo>
                <a:lnTo>
                  <a:pt x="5313" y="5955"/>
                </a:lnTo>
                <a:lnTo>
                  <a:pt x="5298" y="5866"/>
                </a:lnTo>
                <a:lnTo>
                  <a:pt x="5283" y="5777"/>
                </a:lnTo>
                <a:lnTo>
                  <a:pt x="5266" y="5690"/>
                </a:lnTo>
                <a:lnTo>
                  <a:pt x="5247" y="5603"/>
                </a:lnTo>
                <a:lnTo>
                  <a:pt x="5226" y="5518"/>
                </a:lnTo>
                <a:lnTo>
                  <a:pt x="5205" y="5433"/>
                </a:lnTo>
                <a:lnTo>
                  <a:pt x="5181" y="5349"/>
                </a:lnTo>
                <a:lnTo>
                  <a:pt x="5157" y="5266"/>
                </a:lnTo>
                <a:lnTo>
                  <a:pt x="5131" y="5185"/>
                </a:lnTo>
                <a:lnTo>
                  <a:pt x="5103" y="5104"/>
                </a:lnTo>
                <a:lnTo>
                  <a:pt x="5073" y="5024"/>
                </a:lnTo>
                <a:lnTo>
                  <a:pt x="5043" y="4945"/>
                </a:lnTo>
                <a:lnTo>
                  <a:pt x="5012" y="4868"/>
                </a:lnTo>
                <a:lnTo>
                  <a:pt x="4979" y="4791"/>
                </a:lnTo>
                <a:lnTo>
                  <a:pt x="4945" y="4717"/>
                </a:lnTo>
                <a:lnTo>
                  <a:pt x="4909" y="4643"/>
                </a:lnTo>
                <a:lnTo>
                  <a:pt x="4872" y="4570"/>
                </a:lnTo>
                <a:lnTo>
                  <a:pt x="4834" y="4499"/>
                </a:lnTo>
                <a:lnTo>
                  <a:pt x="4796" y="4429"/>
                </a:lnTo>
                <a:lnTo>
                  <a:pt x="4755" y="4361"/>
                </a:lnTo>
                <a:lnTo>
                  <a:pt x="4713" y="4293"/>
                </a:lnTo>
                <a:lnTo>
                  <a:pt x="4671" y="4227"/>
                </a:lnTo>
                <a:lnTo>
                  <a:pt x="4627" y="4163"/>
                </a:lnTo>
                <a:lnTo>
                  <a:pt x="4582" y="4100"/>
                </a:lnTo>
                <a:lnTo>
                  <a:pt x="4536" y="4038"/>
                </a:lnTo>
                <a:lnTo>
                  <a:pt x="4489" y="3978"/>
                </a:lnTo>
                <a:lnTo>
                  <a:pt x="4440" y="3920"/>
                </a:lnTo>
                <a:lnTo>
                  <a:pt x="4391" y="3863"/>
                </a:lnTo>
                <a:lnTo>
                  <a:pt x="4340" y="3807"/>
                </a:lnTo>
                <a:lnTo>
                  <a:pt x="4290" y="3753"/>
                </a:lnTo>
                <a:lnTo>
                  <a:pt x="4238" y="3702"/>
                </a:lnTo>
                <a:lnTo>
                  <a:pt x="4184" y="3651"/>
                </a:lnTo>
                <a:lnTo>
                  <a:pt x="4130" y="3603"/>
                </a:lnTo>
                <a:lnTo>
                  <a:pt x="4076" y="3556"/>
                </a:lnTo>
                <a:lnTo>
                  <a:pt x="4020" y="3511"/>
                </a:lnTo>
                <a:lnTo>
                  <a:pt x="3963" y="3468"/>
                </a:lnTo>
                <a:lnTo>
                  <a:pt x="3906" y="3426"/>
                </a:lnTo>
                <a:lnTo>
                  <a:pt x="3848" y="3386"/>
                </a:lnTo>
                <a:lnTo>
                  <a:pt x="3788" y="3349"/>
                </a:lnTo>
                <a:lnTo>
                  <a:pt x="3728" y="3313"/>
                </a:lnTo>
                <a:lnTo>
                  <a:pt x="3668" y="3279"/>
                </a:lnTo>
                <a:lnTo>
                  <a:pt x="3607" y="3247"/>
                </a:lnTo>
                <a:lnTo>
                  <a:pt x="3545" y="3217"/>
                </a:lnTo>
                <a:lnTo>
                  <a:pt x="3482" y="3189"/>
                </a:lnTo>
                <a:lnTo>
                  <a:pt x="3419" y="3163"/>
                </a:lnTo>
                <a:lnTo>
                  <a:pt x="3355" y="3140"/>
                </a:lnTo>
                <a:lnTo>
                  <a:pt x="3290" y="3118"/>
                </a:lnTo>
                <a:lnTo>
                  <a:pt x="3225" y="3099"/>
                </a:lnTo>
                <a:lnTo>
                  <a:pt x="3159" y="3081"/>
                </a:lnTo>
                <a:lnTo>
                  <a:pt x="3093" y="3066"/>
                </a:lnTo>
                <a:lnTo>
                  <a:pt x="3025" y="3054"/>
                </a:lnTo>
                <a:lnTo>
                  <a:pt x="2958" y="3043"/>
                </a:lnTo>
                <a:lnTo>
                  <a:pt x="2891" y="3035"/>
                </a:lnTo>
                <a:lnTo>
                  <a:pt x="2822" y="3029"/>
                </a:lnTo>
                <a:lnTo>
                  <a:pt x="2753" y="3026"/>
                </a:lnTo>
                <a:lnTo>
                  <a:pt x="2684" y="3025"/>
                </a:lnTo>
                <a:close/>
                <a:moveTo>
                  <a:pt x="2708" y="2647"/>
                </a:moveTo>
                <a:lnTo>
                  <a:pt x="2708" y="2647"/>
                </a:lnTo>
                <a:lnTo>
                  <a:pt x="2743" y="2646"/>
                </a:lnTo>
                <a:lnTo>
                  <a:pt x="2778" y="2645"/>
                </a:lnTo>
                <a:lnTo>
                  <a:pt x="2813" y="2643"/>
                </a:lnTo>
                <a:lnTo>
                  <a:pt x="2847" y="2640"/>
                </a:lnTo>
                <a:lnTo>
                  <a:pt x="2882" y="2636"/>
                </a:lnTo>
                <a:lnTo>
                  <a:pt x="2915" y="2631"/>
                </a:lnTo>
                <a:lnTo>
                  <a:pt x="2949" y="2626"/>
                </a:lnTo>
                <a:lnTo>
                  <a:pt x="2982" y="2620"/>
                </a:lnTo>
                <a:lnTo>
                  <a:pt x="3014" y="2613"/>
                </a:lnTo>
                <a:lnTo>
                  <a:pt x="3047" y="2605"/>
                </a:lnTo>
                <a:lnTo>
                  <a:pt x="3079" y="2596"/>
                </a:lnTo>
                <a:lnTo>
                  <a:pt x="3112" y="2587"/>
                </a:lnTo>
                <a:lnTo>
                  <a:pt x="3144" y="2577"/>
                </a:lnTo>
                <a:lnTo>
                  <a:pt x="3175" y="2566"/>
                </a:lnTo>
                <a:lnTo>
                  <a:pt x="3205" y="2555"/>
                </a:lnTo>
                <a:lnTo>
                  <a:pt x="3236" y="2542"/>
                </a:lnTo>
                <a:lnTo>
                  <a:pt x="3266" y="2530"/>
                </a:lnTo>
                <a:lnTo>
                  <a:pt x="3297" y="2517"/>
                </a:lnTo>
                <a:lnTo>
                  <a:pt x="3326" y="2502"/>
                </a:lnTo>
                <a:lnTo>
                  <a:pt x="3355" y="2487"/>
                </a:lnTo>
                <a:lnTo>
                  <a:pt x="3383" y="2472"/>
                </a:lnTo>
                <a:lnTo>
                  <a:pt x="3411" y="2455"/>
                </a:lnTo>
                <a:lnTo>
                  <a:pt x="3439" y="2438"/>
                </a:lnTo>
                <a:lnTo>
                  <a:pt x="3466" y="2421"/>
                </a:lnTo>
                <a:lnTo>
                  <a:pt x="3493" y="2403"/>
                </a:lnTo>
                <a:lnTo>
                  <a:pt x="3519" y="2384"/>
                </a:lnTo>
                <a:lnTo>
                  <a:pt x="3545" y="2365"/>
                </a:lnTo>
                <a:lnTo>
                  <a:pt x="3571" y="2345"/>
                </a:lnTo>
                <a:lnTo>
                  <a:pt x="3596" y="2324"/>
                </a:lnTo>
                <a:lnTo>
                  <a:pt x="3619" y="2303"/>
                </a:lnTo>
                <a:lnTo>
                  <a:pt x="3643" y="2282"/>
                </a:lnTo>
                <a:lnTo>
                  <a:pt x="3667" y="2259"/>
                </a:lnTo>
                <a:lnTo>
                  <a:pt x="3689" y="2237"/>
                </a:lnTo>
                <a:lnTo>
                  <a:pt x="3711" y="2213"/>
                </a:lnTo>
                <a:lnTo>
                  <a:pt x="3733" y="2189"/>
                </a:lnTo>
                <a:lnTo>
                  <a:pt x="3754" y="2165"/>
                </a:lnTo>
                <a:lnTo>
                  <a:pt x="3774" y="2140"/>
                </a:lnTo>
                <a:lnTo>
                  <a:pt x="3795" y="2115"/>
                </a:lnTo>
                <a:lnTo>
                  <a:pt x="3814" y="2089"/>
                </a:lnTo>
                <a:lnTo>
                  <a:pt x="3832" y="2063"/>
                </a:lnTo>
                <a:lnTo>
                  <a:pt x="3850" y="2036"/>
                </a:lnTo>
                <a:lnTo>
                  <a:pt x="3868" y="2010"/>
                </a:lnTo>
                <a:lnTo>
                  <a:pt x="3884" y="1983"/>
                </a:lnTo>
                <a:lnTo>
                  <a:pt x="3900" y="1954"/>
                </a:lnTo>
                <a:lnTo>
                  <a:pt x="3915" y="1925"/>
                </a:lnTo>
                <a:lnTo>
                  <a:pt x="3930" y="1897"/>
                </a:lnTo>
                <a:lnTo>
                  <a:pt x="3944" y="1868"/>
                </a:lnTo>
                <a:lnTo>
                  <a:pt x="3957" y="1839"/>
                </a:lnTo>
                <a:lnTo>
                  <a:pt x="3970" y="1808"/>
                </a:lnTo>
                <a:lnTo>
                  <a:pt x="3981" y="1778"/>
                </a:lnTo>
                <a:lnTo>
                  <a:pt x="3993" y="1748"/>
                </a:lnTo>
                <a:lnTo>
                  <a:pt x="4003" y="1717"/>
                </a:lnTo>
                <a:lnTo>
                  <a:pt x="4012" y="1686"/>
                </a:lnTo>
                <a:lnTo>
                  <a:pt x="4021" y="1654"/>
                </a:lnTo>
                <a:lnTo>
                  <a:pt x="4029" y="1622"/>
                </a:lnTo>
                <a:lnTo>
                  <a:pt x="4036" y="1590"/>
                </a:lnTo>
                <a:lnTo>
                  <a:pt x="4042" y="1557"/>
                </a:lnTo>
                <a:lnTo>
                  <a:pt x="4048" y="1525"/>
                </a:lnTo>
                <a:lnTo>
                  <a:pt x="4052" y="1492"/>
                </a:lnTo>
                <a:lnTo>
                  <a:pt x="4057" y="1459"/>
                </a:lnTo>
                <a:lnTo>
                  <a:pt x="4060" y="1425"/>
                </a:lnTo>
                <a:lnTo>
                  <a:pt x="4062" y="1391"/>
                </a:lnTo>
                <a:lnTo>
                  <a:pt x="4063" y="1357"/>
                </a:lnTo>
                <a:lnTo>
                  <a:pt x="4063" y="1324"/>
                </a:lnTo>
                <a:lnTo>
                  <a:pt x="4063" y="1289"/>
                </a:lnTo>
                <a:lnTo>
                  <a:pt x="4062" y="1255"/>
                </a:lnTo>
                <a:lnTo>
                  <a:pt x="4060" y="1221"/>
                </a:lnTo>
                <a:lnTo>
                  <a:pt x="4057" y="1188"/>
                </a:lnTo>
                <a:lnTo>
                  <a:pt x="4052" y="1155"/>
                </a:lnTo>
                <a:lnTo>
                  <a:pt x="4048" y="1121"/>
                </a:lnTo>
                <a:lnTo>
                  <a:pt x="4042" y="1089"/>
                </a:lnTo>
                <a:lnTo>
                  <a:pt x="4036" y="1057"/>
                </a:lnTo>
                <a:lnTo>
                  <a:pt x="4029" y="1025"/>
                </a:lnTo>
                <a:lnTo>
                  <a:pt x="4021" y="993"/>
                </a:lnTo>
                <a:lnTo>
                  <a:pt x="4012" y="962"/>
                </a:lnTo>
                <a:lnTo>
                  <a:pt x="4003" y="930"/>
                </a:lnTo>
                <a:lnTo>
                  <a:pt x="3993" y="899"/>
                </a:lnTo>
                <a:lnTo>
                  <a:pt x="3981" y="868"/>
                </a:lnTo>
                <a:lnTo>
                  <a:pt x="3970" y="838"/>
                </a:lnTo>
                <a:lnTo>
                  <a:pt x="3957" y="809"/>
                </a:lnTo>
                <a:lnTo>
                  <a:pt x="3944" y="778"/>
                </a:lnTo>
                <a:lnTo>
                  <a:pt x="3930" y="750"/>
                </a:lnTo>
                <a:lnTo>
                  <a:pt x="3915" y="721"/>
                </a:lnTo>
                <a:lnTo>
                  <a:pt x="3900" y="693"/>
                </a:lnTo>
                <a:lnTo>
                  <a:pt x="3884" y="665"/>
                </a:lnTo>
                <a:lnTo>
                  <a:pt x="3868" y="638"/>
                </a:lnTo>
                <a:lnTo>
                  <a:pt x="3850" y="610"/>
                </a:lnTo>
                <a:lnTo>
                  <a:pt x="3832" y="584"/>
                </a:lnTo>
                <a:lnTo>
                  <a:pt x="3814" y="557"/>
                </a:lnTo>
                <a:lnTo>
                  <a:pt x="3795" y="532"/>
                </a:lnTo>
                <a:lnTo>
                  <a:pt x="3774" y="506"/>
                </a:lnTo>
                <a:lnTo>
                  <a:pt x="3754" y="481"/>
                </a:lnTo>
                <a:lnTo>
                  <a:pt x="3733" y="458"/>
                </a:lnTo>
                <a:lnTo>
                  <a:pt x="3711" y="433"/>
                </a:lnTo>
                <a:lnTo>
                  <a:pt x="3689" y="411"/>
                </a:lnTo>
                <a:lnTo>
                  <a:pt x="3667" y="388"/>
                </a:lnTo>
                <a:lnTo>
                  <a:pt x="3643" y="366"/>
                </a:lnTo>
                <a:lnTo>
                  <a:pt x="3619" y="344"/>
                </a:lnTo>
                <a:lnTo>
                  <a:pt x="3596" y="323"/>
                </a:lnTo>
                <a:lnTo>
                  <a:pt x="3571" y="303"/>
                </a:lnTo>
                <a:lnTo>
                  <a:pt x="3545" y="282"/>
                </a:lnTo>
                <a:lnTo>
                  <a:pt x="3519" y="263"/>
                </a:lnTo>
                <a:lnTo>
                  <a:pt x="3493" y="244"/>
                </a:lnTo>
                <a:lnTo>
                  <a:pt x="3466" y="226"/>
                </a:lnTo>
                <a:lnTo>
                  <a:pt x="3439" y="208"/>
                </a:lnTo>
                <a:lnTo>
                  <a:pt x="3411" y="191"/>
                </a:lnTo>
                <a:lnTo>
                  <a:pt x="3383" y="176"/>
                </a:lnTo>
                <a:lnTo>
                  <a:pt x="3355" y="160"/>
                </a:lnTo>
                <a:lnTo>
                  <a:pt x="3326" y="145"/>
                </a:lnTo>
                <a:lnTo>
                  <a:pt x="3297" y="131"/>
                </a:lnTo>
                <a:lnTo>
                  <a:pt x="3266" y="117"/>
                </a:lnTo>
                <a:lnTo>
                  <a:pt x="3236" y="104"/>
                </a:lnTo>
                <a:lnTo>
                  <a:pt x="3205" y="92"/>
                </a:lnTo>
                <a:lnTo>
                  <a:pt x="3175" y="80"/>
                </a:lnTo>
                <a:lnTo>
                  <a:pt x="3144" y="70"/>
                </a:lnTo>
                <a:lnTo>
                  <a:pt x="3112" y="60"/>
                </a:lnTo>
                <a:lnTo>
                  <a:pt x="3079" y="51"/>
                </a:lnTo>
                <a:lnTo>
                  <a:pt x="3047" y="42"/>
                </a:lnTo>
                <a:lnTo>
                  <a:pt x="3014" y="34"/>
                </a:lnTo>
                <a:lnTo>
                  <a:pt x="2982" y="27"/>
                </a:lnTo>
                <a:lnTo>
                  <a:pt x="2949" y="20"/>
                </a:lnTo>
                <a:lnTo>
                  <a:pt x="2915" y="15"/>
                </a:lnTo>
                <a:lnTo>
                  <a:pt x="2882" y="10"/>
                </a:lnTo>
                <a:lnTo>
                  <a:pt x="2847" y="7"/>
                </a:lnTo>
                <a:lnTo>
                  <a:pt x="2813" y="4"/>
                </a:lnTo>
                <a:lnTo>
                  <a:pt x="2778" y="1"/>
                </a:lnTo>
                <a:lnTo>
                  <a:pt x="2743" y="0"/>
                </a:lnTo>
                <a:lnTo>
                  <a:pt x="2708" y="0"/>
                </a:lnTo>
                <a:lnTo>
                  <a:pt x="2673" y="0"/>
                </a:lnTo>
                <a:lnTo>
                  <a:pt x="2639" y="1"/>
                </a:lnTo>
                <a:lnTo>
                  <a:pt x="2605" y="4"/>
                </a:lnTo>
                <a:lnTo>
                  <a:pt x="2570" y="7"/>
                </a:lnTo>
                <a:lnTo>
                  <a:pt x="2536" y="10"/>
                </a:lnTo>
                <a:lnTo>
                  <a:pt x="2503" y="15"/>
                </a:lnTo>
                <a:lnTo>
                  <a:pt x="2469" y="20"/>
                </a:lnTo>
                <a:lnTo>
                  <a:pt x="2436" y="27"/>
                </a:lnTo>
                <a:lnTo>
                  <a:pt x="2402" y="34"/>
                </a:lnTo>
                <a:lnTo>
                  <a:pt x="2370" y="42"/>
                </a:lnTo>
                <a:lnTo>
                  <a:pt x="2338" y="51"/>
                </a:lnTo>
                <a:lnTo>
                  <a:pt x="2306" y="60"/>
                </a:lnTo>
                <a:lnTo>
                  <a:pt x="2274" y="70"/>
                </a:lnTo>
                <a:lnTo>
                  <a:pt x="2243" y="80"/>
                </a:lnTo>
                <a:lnTo>
                  <a:pt x="2212" y="92"/>
                </a:lnTo>
                <a:lnTo>
                  <a:pt x="2181" y="104"/>
                </a:lnTo>
                <a:lnTo>
                  <a:pt x="2152" y="117"/>
                </a:lnTo>
                <a:lnTo>
                  <a:pt x="2121" y="131"/>
                </a:lnTo>
                <a:lnTo>
                  <a:pt x="2092" y="145"/>
                </a:lnTo>
                <a:lnTo>
                  <a:pt x="2063" y="160"/>
                </a:lnTo>
                <a:lnTo>
                  <a:pt x="2035" y="176"/>
                </a:lnTo>
                <a:lnTo>
                  <a:pt x="2007" y="191"/>
                </a:lnTo>
                <a:lnTo>
                  <a:pt x="1979" y="208"/>
                </a:lnTo>
                <a:lnTo>
                  <a:pt x="1952" y="226"/>
                </a:lnTo>
                <a:lnTo>
                  <a:pt x="1925" y="244"/>
                </a:lnTo>
                <a:lnTo>
                  <a:pt x="1899" y="263"/>
                </a:lnTo>
                <a:lnTo>
                  <a:pt x="1873" y="282"/>
                </a:lnTo>
                <a:lnTo>
                  <a:pt x="1847" y="303"/>
                </a:lnTo>
                <a:lnTo>
                  <a:pt x="1822" y="323"/>
                </a:lnTo>
                <a:lnTo>
                  <a:pt x="1797" y="344"/>
                </a:lnTo>
                <a:lnTo>
                  <a:pt x="1774" y="366"/>
                </a:lnTo>
                <a:lnTo>
                  <a:pt x="1751" y="388"/>
                </a:lnTo>
                <a:lnTo>
                  <a:pt x="1728" y="411"/>
                </a:lnTo>
                <a:lnTo>
                  <a:pt x="1706" y="433"/>
                </a:lnTo>
                <a:lnTo>
                  <a:pt x="1685" y="458"/>
                </a:lnTo>
                <a:lnTo>
                  <a:pt x="1664" y="481"/>
                </a:lnTo>
                <a:lnTo>
                  <a:pt x="1643" y="506"/>
                </a:lnTo>
                <a:lnTo>
                  <a:pt x="1623" y="532"/>
                </a:lnTo>
                <a:lnTo>
                  <a:pt x="1604" y="557"/>
                </a:lnTo>
                <a:lnTo>
                  <a:pt x="1586" y="584"/>
                </a:lnTo>
                <a:lnTo>
                  <a:pt x="1568" y="610"/>
                </a:lnTo>
                <a:lnTo>
                  <a:pt x="1550" y="638"/>
                </a:lnTo>
                <a:lnTo>
                  <a:pt x="1533" y="665"/>
                </a:lnTo>
                <a:lnTo>
                  <a:pt x="1517" y="693"/>
                </a:lnTo>
                <a:lnTo>
                  <a:pt x="1503" y="721"/>
                </a:lnTo>
                <a:lnTo>
                  <a:pt x="1488" y="750"/>
                </a:lnTo>
                <a:lnTo>
                  <a:pt x="1474" y="778"/>
                </a:lnTo>
                <a:lnTo>
                  <a:pt x="1461" y="809"/>
                </a:lnTo>
                <a:lnTo>
                  <a:pt x="1448" y="838"/>
                </a:lnTo>
                <a:lnTo>
                  <a:pt x="1436" y="868"/>
                </a:lnTo>
                <a:lnTo>
                  <a:pt x="1425" y="899"/>
                </a:lnTo>
                <a:lnTo>
                  <a:pt x="1415" y="930"/>
                </a:lnTo>
                <a:lnTo>
                  <a:pt x="1406" y="962"/>
                </a:lnTo>
                <a:lnTo>
                  <a:pt x="1397" y="993"/>
                </a:lnTo>
                <a:lnTo>
                  <a:pt x="1389" y="1025"/>
                </a:lnTo>
                <a:lnTo>
                  <a:pt x="1381" y="1057"/>
                </a:lnTo>
                <a:lnTo>
                  <a:pt x="1376" y="1089"/>
                </a:lnTo>
                <a:lnTo>
                  <a:pt x="1370" y="1121"/>
                </a:lnTo>
                <a:lnTo>
                  <a:pt x="1366" y="1155"/>
                </a:lnTo>
                <a:lnTo>
                  <a:pt x="1361" y="1188"/>
                </a:lnTo>
                <a:lnTo>
                  <a:pt x="1358" y="1221"/>
                </a:lnTo>
                <a:lnTo>
                  <a:pt x="1355" y="1255"/>
                </a:lnTo>
                <a:lnTo>
                  <a:pt x="1354" y="1289"/>
                </a:lnTo>
                <a:lnTo>
                  <a:pt x="1354" y="1324"/>
                </a:lnTo>
                <a:lnTo>
                  <a:pt x="1354" y="1357"/>
                </a:lnTo>
                <a:lnTo>
                  <a:pt x="1355" y="1391"/>
                </a:lnTo>
                <a:lnTo>
                  <a:pt x="1358" y="1425"/>
                </a:lnTo>
                <a:lnTo>
                  <a:pt x="1361" y="1459"/>
                </a:lnTo>
                <a:lnTo>
                  <a:pt x="1366" y="1492"/>
                </a:lnTo>
                <a:lnTo>
                  <a:pt x="1370" y="1525"/>
                </a:lnTo>
                <a:lnTo>
                  <a:pt x="1376" y="1557"/>
                </a:lnTo>
                <a:lnTo>
                  <a:pt x="1381" y="1590"/>
                </a:lnTo>
                <a:lnTo>
                  <a:pt x="1389" y="1622"/>
                </a:lnTo>
                <a:lnTo>
                  <a:pt x="1397" y="1654"/>
                </a:lnTo>
                <a:lnTo>
                  <a:pt x="1406" y="1686"/>
                </a:lnTo>
                <a:lnTo>
                  <a:pt x="1415" y="1717"/>
                </a:lnTo>
                <a:lnTo>
                  <a:pt x="1425" y="1748"/>
                </a:lnTo>
                <a:lnTo>
                  <a:pt x="1436" y="1778"/>
                </a:lnTo>
                <a:lnTo>
                  <a:pt x="1448" y="1808"/>
                </a:lnTo>
                <a:lnTo>
                  <a:pt x="1461" y="1839"/>
                </a:lnTo>
                <a:lnTo>
                  <a:pt x="1474" y="1868"/>
                </a:lnTo>
                <a:lnTo>
                  <a:pt x="1488" y="1897"/>
                </a:lnTo>
                <a:lnTo>
                  <a:pt x="1503" y="1925"/>
                </a:lnTo>
                <a:lnTo>
                  <a:pt x="1517" y="1954"/>
                </a:lnTo>
                <a:lnTo>
                  <a:pt x="1533" y="1983"/>
                </a:lnTo>
                <a:lnTo>
                  <a:pt x="1550" y="2010"/>
                </a:lnTo>
                <a:lnTo>
                  <a:pt x="1568" y="2036"/>
                </a:lnTo>
                <a:lnTo>
                  <a:pt x="1586" y="2063"/>
                </a:lnTo>
                <a:lnTo>
                  <a:pt x="1604" y="2089"/>
                </a:lnTo>
                <a:lnTo>
                  <a:pt x="1623" y="2115"/>
                </a:lnTo>
                <a:lnTo>
                  <a:pt x="1643" y="2140"/>
                </a:lnTo>
                <a:lnTo>
                  <a:pt x="1664" y="2165"/>
                </a:lnTo>
                <a:lnTo>
                  <a:pt x="1685" y="2189"/>
                </a:lnTo>
                <a:lnTo>
                  <a:pt x="1706" y="2213"/>
                </a:lnTo>
                <a:lnTo>
                  <a:pt x="1728" y="2237"/>
                </a:lnTo>
                <a:lnTo>
                  <a:pt x="1751" y="2259"/>
                </a:lnTo>
                <a:lnTo>
                  <a:pt x="1774" y="2282"/>
                </a:lnTo>
                <a:lnTo>
                  <a:pt x="1797" y="2303"/>
                </a:lnTo>
                <a:lnTo>
                  <a:pt x="1822" y="2324"/>
                </a:lnTo>
                <a:lnTo>
                  <a:pt x="1847" y="2345"/>
                </a:lnTo>
                <a:lnTo>
                  <a:pt x="1873" y="2365"/>
                </a:lnTo>
                <a:lnTo>
                  <a:pt x="1899" y="2384"/>
                </a:lnTo>
                <a:lnTo>
                  <a:pt x="1925" y="2403"/>
                </a:lnTo>
                <a:lnTo>
                  <a:pt x="1952" y="2421"/>
                </a:lnTo>
                <a:lnTo>
                  <a:pt x="1979" y="2438"/>
                </a:lnTo>
                <a:lnTo>
                  <a:pt x="2007" y="2455"/>
                </a:lnTo>
                <a:lnTo>
                  <a:pt x="2035" y="2472"/>
                </a:lnTo>
                <a:lnTo>
                  <a:pt x="2063" y="2487"/>
                </a:lnTo>
                <a:lnTo>
                  <a:pt x="2092" y="2502"/>
                </a:lnTo>
                <a:lnTo>
                  <a:pt x="2121" y="2517"/>
                </a:lnTo>
                <a:lnTo>
                  <a:pt x="2152" y="2530"/>
                </a:lnTo>
                <a:lnTo>
                  <a:pt x="2181" y="2542"/>
                </a:lnTo>
                <a:lnTo>
                  <a:pt x="2212" y="2555"/>
                </a:lnTo>
                <a:lnTo>
                  <a:pt x="2243" y="2566"/>
                </a:lnTo>
                <a:lnTo>
                  <a:pt x="2274" y="2577"/>
                </a:lnTo>
                <a:lnTo>
                  <a:pt x="2306" y="2587"/>
                </a:lnTo>
                <a:lnTo>
                  <a:pt x="2338" y="2596"/>
                </a:lnTo>
                <a:lnTo>
                  <a:pt x="2370" y="2605"/>
                </a:lnTo>
                <a:lnTo>
                  <a:pt x="2402" y="2613"/>
                </a:lnTo>
                <a:lnTo>
                  <a:pt x="2436" y="2620"/>
                </a:lnTo>
                <a:lnTo>
                  <a:pt x="2469" y="2626"/>
                </a:lnTo>
                <a:lnTo>
                  <a:pt x="2503" y="2631"/>
                </a:lnTo>
                <a:lnTo>
                  <a:pt x="2536" y="2636"/>
                </a:lnTo>
                <a:lnTo>
                  <a:pt x="2570" y="2640"/>
                </a:lnTo>
                <a:lnTo>
                  <a:pt x="2605" y="2643"/>
                </a:lnTo>
                <a:lnTo>
                  <a:pt x="2639" y="2645"/>
                </a:lnTo>
                <a:lnTo>
                  <a:pt x="2673" y="2646"/>
                </a:lnTo>
                <a:lnTo>
                  <a:pt x="2708" y="2647"/>
                </a:lnTo>
                <a:close/>
              </a:path>
            </a:pathLst>
          </a:custGeom>
          <a:solidFill>
            <a:schemeClr val="accent6"/>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chemeClr val="bg1"/>
              </a:solidFill>
            </a:endParaRPr>
          </a:p>
        </p:txBody>
      </p:sp>
      <p:sp>
        <p:nvSpPr>
          <p:cNvPr id="18" name="文本框 17"/>
          <p:cNvSpPr txBox="1"/>
          <p:nvPr/>
        </p:nvSpPr>
        <p:spPr>
          <a:xfrm>
            <a:off x="3898248" y="4240144"/>
            <a:ext cx="2031325" cy="369332"/>
          </a:xfrm>
          <a:prstGeom prst="rect">
            <a:avLst/>
          </a:prstGeom>
          <a:noFill/>
        </p:spPr>
        <p:txBody>
          <a:bodyPr wrap="none" rtlCol="0">
            <a:spAutoFit/>
          </a:bodyPr>
          <a:lstStyle/>
          <a:p>
            <a:r>
              <a:rPr lang="zh-CN" altLang="en-US" dirty="0">
                <a:solidFill>
                  <a:schemeClr val="bg1"/>
                </a:solidFill>
              </a:rPr>
              <a:t>答辩学生：代用名</a:t>
            </a:r>
            <a:endParaRPr lang="zh-CN" altLang="en-US" dirty="0">
              <a:solidFill>
                <a:schemeClr val="bg1"/>
              </a:solidFill>
            </a:endParaRPr>
          </a:p>
        </p:txBody>
      </p:sp>
      <p:sp>
        <p:nvSpPr>
          <p:cNvPr id="19" name="椭圆 18"/>
          <p:cNvSpPr/>
          <p:nvPr/>
        </p:nvSpPr>
        <p:spPr>
          <a:xfrm>
            <a:off x="6217558" y="4270923"/>
            <a:ext cx="307777" cy="30777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20" name="KSO_Shape"/>
          <p:cNvSpPr/>
          <p:nvPr/>
        </p:nvSpPr>
        <p:spPr bwMode="auto">
          <a:xfrm>
            <a:off x="6278974" y="4313467"/>
            <a:ext cx="234822" cy="222688"/>
          </a:xfrm>
          <a:custGeom>
            <a:avLst/>
            <a:gdLst/>
            <a:ahLst/>
            <a:cxnLst/>
            <a:rect l="0" t="0" r="r" b="b"/>
            <a:pathLst>
              <a:path w="1917701" h="1819275">
                <a:moveTo>
                  <a:pt x="711992" y="795933"/>
                </a:moveTo>
                <a:lnTo>
                  <a:pt x="722042" y="796197"/>
                </a:lnTo>
                <a:lnTo>
                  <a:pt x="731828" y="796462"/>
                </a:lnTo>
                <a:lnTo>
                  <a:pt x="742143" y="796991"/>
                </a:lnTo>
                <a:lnTo>
                  <a:pt x="751929" y="797784"/>
                </a:lnTo>
                <a:lnTo>
                  <a:pt x="761979" y="798577"/>
                </a:lnTo>
                <a:lnTo>
                  <a:pt x="771765" y="799635"/>
                </a:lnTo>
                <a:lnTo>
                  <a:pt x="781551" y="800957"/>
                </a:lnTo>
                <a:lnTo>
                  <a:pt x="791337" y="802544"/>
                </a:lnTo>
                <a:lnTo>
                  <a:pt x="800858" y="804130"/>
                </a:lnTo>
                <a:lnTo>
                  <a:pt x="810644" y="805981"/>
                </a:lnTo>
                <a:lnTo>
                  <a:pt x="820166" y="807832"/>
                </a:lnTo>
                <a:lnTo>
                  <a:pt x="829687" y="810212"/>
                </a:lnTo>
                <a:lnTo>
                  <a:pt x="839473" y="812592"/>
                </a:lnTo>
                <a:lnTo>
                  <a:pt x="848994" y="814972"/>
                </a:lnTo>
                <a:lnTo>
                  <a:pt x="858252" y="817616"/>
                </a:lnTo>
                <a:lnTo>
                  <a:pt x="867773" y="820525"/>
                </a:lnTo>
                <a:lnTo>
                  <a:pt x="886551" y="826871"/>
                </a:lnTo>
                <a:lnTo>
                  <a:pt x="905065" y="833746"/>
                </a:lnTo>
                <a:lnTo>
                  <a:pt x="923315" y="841415"/>
                </a:lnTo>
                <a:lnTo>
                  <a:pt x="941300" y="849612"/>
                </a:lnTo>
                <a:lnTo>
                  <a:pt x="959284" y="858603"/>
                </a:lnTo>
                <a:lnTo>
                  <a:pt x="976740" y="868122"/>
                </a:lnTo>
                <a:lnTo>
                  <a:pt x="993932" y="878170"/>
                </a:lnTo>
                <a:lnTo>
                  <a:pt x="1011123" y="889012"/>
                </a:lnTo>
                <a:lnTo>
                  <a:pt x="1003189" y="891392"/>
                </a:lnTo>
                <a:lnTo>
                  <a:pt x="995254" y="893772"/>
                </a:lnTo>
                <a:lnTo>
                  <a:pt x="987055" y="896416"/>
                </a:lnTo>
                <a:lnTo>
                  <a:pt x="979121" y="899325"/>
                </a:lnTo>
                <a:lnTo>
                  <a:pt x="971186" y="902762"/>
                </a:lnTo>
                <a:lnTo>
                  <a:pt x="962987" y="905936"/>
                </a:lnTo>
                <a:lnTo>
                  <a:pt x="955053" y="909638"/>
                </a:lnTo>
                <a:lnTo>
                  <a:pt x="947383" y="913604"/>
                </a:lnTo>
                <a:lnTo>
                  <a:pt x="939448" y="917835"/>
                </a:lnTo>
                <a:lnTo>
                  <a:pt x="932043" y="922066"/>
                </a:lnTo>
                <a:lnTo>
                  <a:pt x="924637" y="926826"/>
                </a:lnTo>
                <a:lnTo>
                  <a:pt x="917231" y="931850"/>
                </a:lnTo>
                <a:lnTo>
                  <a:pt x="910090" y="936874"/>
                </a:lnTo>
                <a:lnTo>
                  <a:pt x="902949" y="942427"/>
                </a:lnTo>
                <a:lnTo>
                  <a:pt x="896073" y="948509"/>
                </a:lnTo>
                <a:lnTo>
                  <a:pt x="889461" y="954326"/>
                </a:lnTo>
                <a:lnTo>
                  <a:pt x="883113" y="960937"/>
                </a:lnTo>
                <a:lnTo>
                  <a:pt x="877030" y="967812"/>
                </a:lnTo>
                <a:lnTo>
                  <a:pt x="871211" y="974952"/>
                </a:lnTo>
                <a:lnTo>
                  <a:pt x="865393" y="982356"/>
                </a:lnTo>
                <a:lnTo>
                  <a:pt x="859838" y="990024"/>
                </a:lnTo>
                <a:lnTo>
                  <a:pt x="854813" y="998486"/>
                </a:lnTo>
                <a:lnTo>
                  <a:pt x="850052" y="1006683"/>
                </a:lnTo>
                <a:lnTo>
                  <a:pt x="845556" y="1015674"/>
                </a:lnTo>
                <a:lnTo>
                  <a:pt x="841324" y="1025193"/>
                </a:lnTo>
                <a:lnTo>
                  <a:pt x="837886" y="1034713"/>
                </a:lnTo>
                <a:lnTo>
                  <a:pt x="834183" y="1044761"/>
                </a:lnTo>
                <a:lnTo>
                  <a:pt x="831274" y="1055074"/>
                </a:lnTo>
                <a:lnTo>
                  <a:pt x="828629" y="1066180"/>
                </a:lnTo>
                <a:lnTo>
                  <a:pt x="826249" y="1077550"/>
                </a:lnTo>
                <a:lnTo>
                  <a:pt x="824398" y="1089185"/>
                </a:lnTo>
                <a:lnTo>
                  <a:pt x="823340" y="1101349"/>
                </a:lnTo>
                <a:lnTo>
                  <a:pt x="822017" y="1115893"/>
                </a:lnTo>
                <a:lnTo>
                  <a:pt x="821488" y="1129907"/>
                </a:lnTo>
                <a:lnTo>
                  <a:pt x="821488" y="1143129"/>
                </a:lnTo>
                <a:lnTo>
                  <a:pt x="821753" y="1156086"/>
                </a:lnTo>
                <a:lnTo>
                  <a:pt x="822546" y="1168514"/>
                </a:lnTo>
                <a:lnTo>
                  <a:pt x="824133" y="1180413"/>
                </a:lnTo>
                <a:lnTo>
                  <a:pt x="825984" y="1192048"/>
                </a:lnTo>
                <a:lnTo>
                  <a:pt x="828100" y="1203154"/>
                </a:lnTo>
                <a:lnTo>
                  <a:pt x="830745" y="1213731"/>
                </a:lnTo>
                <a:lnTo>
                  <a:pt x="833654" y="1224044"/>
                </a:lnTo>
                <a:lnTo>
                  <a:pt x="836828" y="1233828"/>
                </a:lnTo>
                <a:lnTo>
                  <a:pt x="840531" y="1243348"/>
                </a:lnTo>
                <a:lnTo>
                  <a:pt x="844763" y="1252338"/>
                </a:lnTo>
                <a:lnTo>
                  <a:pt x="848994" y="1260800"/>
                </a:lnTo>
                <a:lnTo>
                  <a:pt x="853491" y="1269262"/>
                </a:lnTo>
                <a:lnTo>
                  <a:pt x="858516" y="1276930"/>
                </a:lnTo>
                <a:lnTo>
                  <a:pt x="863806" y="1284334"/>
                </a:lnTo>
                <a:lnTo>
                  <a:pt x="869360" y="1291474"/>
                </a:lnTo>
                <a:lnTo>
                  <a:pt x="874914" y="1298349"/>
                </a:lnTo>
                <a:lnTo>
                  <a:pt x="880997" y="1304960"/>
                </a:lnTo>
                <a:lnTo>
                  <a:pt x="887080" y="1311042"/>
                </a:lnTo>
                <a:lnTo>
                  <a:pt x="893428" y="1316859"/>
                </a:lnTo>
                <a:lnTo>
                  <a:pt x="900040" y="1322412"/>
                </a:lnTo>
                <a:lnTo>
                  <a:pt x="906652" y="1327436"/>
                </a:lnTo>
                <a:lnTo>
                  <a:pt x="913264" y="1332196"/>
                </a:lnTo>
                <a:lnTo>
                  <a:pt x="920405" y="1336956"/>
                </a:lnTo>
                <a:lnTo>
                  <a:pt x="927546" y="1341187"/>
                </a:lnTo>
                <a:lnTo>
                  <a:pt x="934687" y="1345417"/>
                </a:lnTo>
                <a:lnTo>
                  <a:pt x="941828" y="1349119"/>
                </a:lnTo>
                <a:lnTo>
                  <a:pt x="949234" y="1352821"/>
                </a:lnTo>
                <a:lnTo>
                  <a:pt x="956904" y="1355995"/>
                </a:lnTo>
                <a:lnTo>
                  <a:pt x="964310" y="1358903"/>
                </a:lnTo>
                <a:lnTo>
                  <a:pt x="971715" y="1361812"/>
                </a:lnTo>
                <a:lnTo>
                  <a:pt x="979121" y="1364456"/>
                </a:lnTo>
                <a:lnTo>
                  <a:pt x="986526" y="1366836"/>
                </a:lnTo>
                <a:lnTo>
                  <a:pt x="993932" y="1368952"/>
                </a:lnTo>
                <a:lnTo>
                  <a:pt x="1008479" y="1372654"/>
                </a:lnTo>
                <a:lnTo>
                  <a:pt x="1023025" y="1375562"/>
                </a:lnTo>
                <a:lnTo>
                  <a:pt x="1037043" y="1378471"/>
                </a:lnTo>
                <a:lnTo>
                  <a:pt x="1050532" y="1380058"/>
                </a:lnTo>
                <a:lnTo>
                  <a:pt x="1063227" y="1381380"/>
                </a:lnTo>
                <a:lnTo>
                  <a:pt x="1075129" y="1382438"/>
                </a:lnTo>
                <a:lnTo>
                  <a:pt x="1086237" y="1382702"/>
                </a:lnTo>
                <a:lnTo>
                  <a:pt x="1096287" y="1383231"/>
                </a:lnTo>
                <a:lnTo>
                  <a:pt x="1105015" y="1383495"/>
                </a:lnTo>
                <a:lnTo>
                  <a:pt x="1112421" y="1383231"/>
                </a:lnTo>
                <a:lnTo>
                  <a:pt x="1122736" y="1382702"/>
                </a:lnTo>
                <a:lnTo>
                  <a:pt x="1126703" y="1382438"/>
                </a:lnTo>
                <a:lnTo>
                  <a:pt x="1126703" y="1394337"/>
                </a:lnTo>
                <a:lnTo>
                  <a:pt x="1126968" y="1406236"/>
                </a:lnTo>
                <a:lnTo>
                  <a:pt x="1127232" y="1417607"/>
                </a:lnTo>
                <a:lnTo>
                  <a:pt x="1128025" y="1428977"/>
                </a:lnTo>
                <a:lnTo>
                  <a:pt x="1129083" y="1439554"/>
                </a:lnTo>
                <a:lnTo>
                  <a:pt x="1130141" y="1450131"/>
                </a:lnTo>
                <a:lnTo>
                  <a:pt x="1131728" y="1460444"/>
                </a:lnTo>
                <a:lnTo>
                  <a:pt x="1133580" y="1470228"/>
                </a:lnTo>
                <a:lnTo>
                  <a:pt x="1135431" y="1480012"/>
                </a:lnTo>
                <a:lnTo>
                  <a:pt x="1137547" y="1489267"/>
                </a:lnTo>
                <a:lnTo>
                  <a:pt x="1139927" y="1498522"/>
                </a:lnTo>
                <a:lnTo>
                  <a:pt x="1142572" y="1507513"/>
                </a:lnTo>
                <a:lnTo>
                  <a:pt x="1145481" y="1515710"/>
                </a:lnTo>
                <a:lnTo>
                  <a:pt x="1148391" y="1524172"/>
                </a:lnTo>
                <a:lnTo>
                  <a:pt x="1151564" y="1532105"/>
                </a:lnTo>
                <a:lnTo>
                  <a:pt x="1155003" y="1539773"/>
                </a:lnTo>
                <a:lnTo>
                  <a:pt x="1158441" y="1547442"/>
                </a:lnTo>
                <a:lnTo>
                  <a:pt x="1162408" y="1554581"/>
                </a:lnTo>
                <a:lnTo>
                  <a:pt x="1166111" y="1561721"/>
                </a:lnTo>
                <a:lnTo>
                  <a:pt x="1170078" y="1568596"/>
                </a:lnTo>
                <a:lnTo>
                  <a:pt x="1174575" y="1575207"/>
                </a:lnTo>
                <a:lnTo>
                  <a:pt x="1178806" y="1581553"/>
                </a:lnTo>
                <a:lnTo>
                  <a:pt x="1183038" y="1587370"/>
                </a:lnTo>
                <a:lnTo>
                  <a:pt x="1187799" y="1593452"/>
                </a:lnTo>
                <a:lnTo>
                  <a:pt x="1192560" y="1599005"/>
                </a:lnTo>
                <a:lnTo>
                  <a:pt x="1197320" y="1604558"/>
                </a:lnTo>
                <a:lnTo>
                  <a:pt x="1202346" y="1609582"/>
                </a:lnTo>
                <a:lnTo>
                  <a:pt x="1207635" y="1614607"/>
                </a:lnTo>
                <a:lnTo>
                  <a:pt x="1212660" y="1619366"/>
                </a:lnTo>
                <a:lnTo>
                  <a:pt x="1217950" y="1624126"/>
                </a:lnTo>
                <a:lnTo>
                  <a:pt x="1223240" y="1628357"/>
                </a:lnTo>
                <a:lnTo>
                  <a:pt x="1229058" y="1632852"/>
                </a:lnTo>
                <a:lnTo>
                  <a:pt x="1234348" y="1636819"/>
                </a:lnTo>
                <a:lnTo>
                  <a:pt x="1239902" y="1640521"/>
                </a:lnTo>
                <a:lnTo>
                  <a:pt x="1245721" y="1644487"/>
                </a:lnTo>
                <a:lnTo>
                  <a:pt x="1251540" y="1647660"/>
                </a:lnTo>
                <a:lnTo>
                  <a:pt x="1263177" y="1654271"/>
                </a:lnTo>
                <a:lnTo>
                  <a:pt x="1274814" y="1660353"/>
                </a:lnTo>
                <a:lnTo>
                  <a:pt x="1286716" y="1665377"/>
                </a:lnTo>
                <a:lnTo>
                  <a:pt x="1298882" y="1670137"/>
                </a:lnTo>
                <a:lnTo>
                  <a:pt x="1310784" y="1673839"/>
                </a:lnTo>
                <a:lnTo>
                  <a:pt x="1322686" y="1677541"/>
                </a:lnTo>
                <a:lnTo>
                  <a:pt x="1334588" y="1680714"/>
                </a:lnTo>
                <a:lnTo>
                  <a:pt x="1346225" y="1683094"/>
                </a:lnTo>
                <a:lnTo>
                  <a:pt x="1357862" y="1685474"/>
                </a:lnTo>
                <a:lnTo>
                  <a:pt x="1368971" y="1687325"/>
                </a:lnTo>
                <a:lnTo>
                  <a:pt x="1380079" y="1688382"/>
                </a:lnTo>
                <a:lnTo>
                  <a:pt x="1390658" y="1689705"/>
                </a:lnTo>
                <a:lnTo>
                  <a:pt x="1401238" y="1690498"/>
                </a:lnTo>
                <a:lnTo>
                  <a:pt x="1411024" y="1690762"/>
                </a:lnTo>
                <a:lnTo>
                  <a:pt x="1411817" y="1709537"/>
                </a:lnTo>
                <a:lnTo>
                  <a:pt x="1412346" y="1728311"/>
                </a:lnTo>
                <a:lnTo>
                  <a:pt x="1412875" y="1747086"/>
                </a:lnTo>
                <a:lnTo>
                  <a:pt x="1412875" y="1766125"/>
                </a:lnTo>
                <a:lnTo>
                  <a:pt x="1412346" y="1792832"/>
                </a:lnTo>
                <a:lnTo>
                  <a:pt x="1411553" y="1819275"/>
                </a:lnTo>
                <a:lnTo>
                  <a:pt x="793" y="1811078"/>
                </a:lnTo>
                <a:lnTo>
                  <a:pt x="264" y="1784635"/>
                </a:lnTo>
                <a:lnTo>
                  <a:pt x="0" y="1757928"/>
                </a:lnTo>
                <a:lnTo>
                  <a:pt x="529" y="1733071"/>
                </a:lnTo>
                <a:lnTo>
                  <a:pt x="1058" y="1708215"/>
                </a:lnTo>
                <a:lnTo>
                  <a:pt x="2645" y="1683623"/>
                </a:lnTo>
                <a:lnTo>
                  <a:pt x="4232" y="1659031"/>
                </a:lnTo>
                <a:lnTo>
                  <a:pt x="6612" y="1634968"/>
                </a:lnTo>
                <a:lnTo>
                  <a:pt x="8992" y="1610905"/>
                </a:lnTo>
                <a:lnTo>
                  <a:pt x="12166" y="1587106"/>
                </a:lnTo>
                <a:lnTo>
                  <a:pt x="15340" y="1563307"/>
                </a:lnTo>
                <a:lnTo>
                  <a:pt x="19307" y="1539773"/>
                </a:lnTo>
                <a:lnTo>
                  <a:pt x="23804" y="1516503"/>
                </a:lnTo>
                <a:lnTo>
                  <a:pt x="28300" y="1493762"/>
                </a:lnTo>
                <a:lnTo>
                  <a:pt x="33590" y="1470757"/>
                </a:lnTo>
                <a:lnTo>
                  <a:pt x="38879" y="1448280"/>
                </a:lnTo>
                <a:lnTo>
                  <a:pt x="44962" y="1425804"/>
                </a:lnTo>
                <a:lnTo>
                  <a:pt x="51045" y="1403856"/>
                </a:lnTo>
                <a:lnTo>
                  <a:pt x="57658" y="1382173"/>
                </a:lnTo>
                <a:lnTo>
                  <a:pt x="64799" y="1360754"/>
                </a:lnTo>
                <a:lnTo>
                  <a:pt x="72204" y="1339336"/>
                </a:lnTo>
                <a:lnTo>
                  <a:pt x="79874" y="1318710"/>
                </a:lnTo>
                <a:lnTo>
                  <a:pt x="88073" y="1298085"/>
                </a:lnTo>
                <a:lnTo>
                  <a:pt x="96272" y="1277459"/>
                </a:lnTo>
                <a:lnTo>
                  <a:pt x="105265" y="1257627"/>
                </a:lnTo>
                <a:lnTo>
                  <a:pt x="114522" y="1238059"/>
                </a:lnTo>
                <a:lnTo>
                  <a:pt x="123779" y="1218491"/>
                </a:lnTo>
                <a:lnTo>
                  <a:pt x="133565" y="1199452"/>
                </a:lnTo>
                <a:lnTo>
                  <a:pt x="143615" y="1180678"/>
                </a:lnTo>
                <a:lnTo>
                  <a:pt x="153930" y="1162432"/>
                </a:lnTo>
                <a:lnTo>
                  <a:pt x="165038" y="1144451"/>
                </a:lnTo>
                <a:lnTo>
                  <a:pt x="176147" y="1126734"/>
                </a:lnTo>
                <a:lnTo>
                  <a:pt x="187255" y="1109546"/>
                </a:lnTo>
                <a:lnTo>
                  <a:pt x="198892" y="1092623"/>
                </a:lnTo>
                <a:lnTo>
                  <a:pt x="210794" y="1075964"/>
                </a:lnTo>
                <a:lnTo>
                  <a:pt x="222960" y="1059834"/>
                </a:lnTo>
                <a:lnTo>
                  <a:pt x="235391" y="1044232"/>
                </a:lnTo>
                <a:lnTo>
                  <a:pt x="248351" y="1028895"/>
                </a:lnTo>
                <a:lnTo>
                  <a:pt x="261310" y="1013823"/>
                </a:lnTo>
                <a:lnTo>
                  <a:pt x="274799" y="999544"/>
                </a:lnTo>
                <a:lnTo>
                  <a:pt x="288288" y="985529"/>
                </a:lnTo>
                <a:lnTo>
                  <a:pt x="302041" y="971779"/>
                </a:lnTo>
                <a:lnTo>
                  <a:pt x="316059" y="958557"/>
                </a:lnTo>
                <a:lnTo>
                  <a:pt x="330341" y="946129"/>
                </a:lnTo>
                <a:lnTo>
                  <a:pt x="344888" y="933965"/>
                </a:lnTo>
                <a:lnTo>
                  <a:pt x="359963" y="922066"/>
                </a:lnTo>
                <a:lnTo>
                  <a:pt x="374774" y="910695"/>
                </a:lnTo>
                <a:lnTo>
                  <a:pt x="389850" y="899589"/>
                </a:lnTo>
                <a:lnTo>
                  <a:pt x="405454" y="889541"/>
                </a:lnTo>
                <a:lnTo>
                  <a:pt x="420794" y="879757"/>
                </a:lnTo>
                <a:lnTo>
                  <a:pt x="436664" y="870238"/>
                </a:lnTo>
                <a:lnTo>
                  <a:pt x="452533" y="861511"/>
                </a:lnTo>
                <a:lnTo>
                  <a:pt x="468666" y="853314"/>
                </a:lnTo>
                <a:lnTo>
                  <a:pt x="485064" y="845646"/>
                </a:lnTo>
                <a:lnTo>
                  <a:pt x="501727" y="838242"/>
                </a:lnTo>
                <a:lnTo>
                  <a:pt x="518389" y="831631"/>
                </a:lnTo>
                <a:lnTo>
                  <a:pt x="535316" y="825285"/>
                </a:lnTo>
                <a:lnTo>
                  <a:pt x="552243" y="819732"/>
                </a:lnTo>
                <a:lnTo>
                  <a:pt x="569435" y="814972"/>
                </a:lnTo>
                <a:lnTo>
                  <a:pt x="586891" y="810477"/>
                </a:lnTo>
                <a:lnTo>
                  <a:pt x="604347" y="806510"/>
                </a:lnTo>
                <a:lnTo>
                  <a:pt x="622067" y="803337"/>
                </a:lnTo>
                <a:lnTo>
                  <a:pt x="639787" y="800693"/>
                </a:lnTo>
                <a:lnTo>
                  <a:pt x="657508" y="798577"/>
                </a:lnTo>
                <a:lnTo>
                  <a:pt x="675757" y="796991"/>
                </a:lnTo>
                <a:lnTo>
                  <a:pt x="693742" y="796197"/>
                </a:lnTo>
                <a:lnTo>
                  <a:pt x="711992" y="795933"/>
                </a:lnTo>
                <a:close/>
                <a:moveTo>
                  <a:pt x="1463280" y="660400"/>
                </a:moveTo>
                <a:lnTo>
                  <a:pt x="1469893" y="660400"/>
                </a:lnTo>
                <a:lnTo>
                  <a:pt x="1477034" y="660665"/>
                </a:lnTo>
                <a:lnTo>
                  <a:pt x="1483912" y="660929"/>
                </a:lnTo>
                <a:lnTo>
                  <a:pt x="1490789" y="661988"/>
                </a:lnTo>
                <a:lnTo>
                  <a:pt x="1497666" y="663046"/>
                </a:lnTo>
                <a:lnTo>
                  <a:pt x="1504279" y="664898"/>
                </a:lnTo>
                <a:lnTo>
                  <a:pt x="1510891" y="666750"/>
                </a:lnTo>
                <a:lnTo>
                  <a:pt x="1516975" y="668867"/>
                </a:lnTo>
                <a:lnTo>
                  <a:pt x="1523323" y="671248"/>
                </a:lnTo>
                <a:lnTo>
                  <a:pt x="1529142" y="673894"/>
                </a:lnTo>
                <a:lnTo>
                  <a:pt x="1535226" y="676804"/>
                </a:lnTo>
                <a:lnTo>
                  <a:pt x="1540780" y="679979"/>
                </a:lnTo>
                <a:lnTo>
                  <a:pt x="1546599" y="683683"/>
                </a:lnTo>
                <a:lnTo>
                  <a:pt x="1551625" y="687123"/>
                </a:lnTo>
                <a:lnTo>
                  <a:pt x="1556915" y="691356"/>
                </a:lnTo>
                <a:lnTo>
                  <a:pt x="1561676" y="695590"/>
                </a:lnTo>
                <a:lnTo>
                  <a:pt x="1566437" y="700088"/>
                </a:lnTo>
                <a:lnTo>
                  <a:pt x="1570934" y="704850"/>
                </a:lnTo>
                <a:lnTo>
                  <a:pt x="1575431" y="709613"/>
                </a:lnTo>
                <a:lnTo>
                  <a:pt x="1579134" y="714640"/>
                </a:lnTo>
                <a:lnTo>
                  <a:pt x="1583101" y="719931"/>
                </a:lnTo>
                <a:lnTo>
                  <a:pt x="1586540" y="725223"/>
                </a:lnTo>
                <a:lnTo>
                  <a:pt x="1589978" y="731044"/>
                </a:lnTo>
                <a:lnTo>
                  <a:pt x="1592888" y="736600"/>
                </a:lnTo>
                <a:lnTo>
                  <a:pt x="1595533" y="742685"/>
                </a:lnTo>
                <a:lnTo>
                  <a:pt x="1597914" y="748771"/>
                </a:lnTo>
                <a:lnTo>
                  <a:pt x="1600030" y="754856"/>
                </a:lnTo>
                <a:lnTo>
                  <a:pt x="1601881" y="761206"/>
                </a:lnTo>
                <a:lnTo>
                  <a:pt x="1603204" y="767556"/>
                </a:lnTo>
                <a:lnTo>
                  <a:pt x="1604526" y="774435"/>
                </a:lnTo>
                <a:lnTo>
                  <a:pt x="1605320" y="781050"/>
                </a:lnTo>
                <a:lnTo>
                  <a:pt x="1605584" y="787665"/>
                </a:lnTo>
                <a:lnTo>
                  <a:pt x="1605849" y="794544"/>
                </a:lnTo>
                <a:lnTo>
                  <a:pt x="1604791" y="967581"/>
                </a:lnTo>
                <a:lnTo>
                  <a:pt x="1781745" y="968375"/>
                </a:lnTo>
                <a:lnTo>
                  <a:pt x="1788887" y="968640"/>
                </a:lnTo>
                <a:lnTo>
                  <a:pt x="1795764" y="969169"/>
                </a:lnTo>
                <a:lnTo>
                  <a:pt x="1802641" y="970227"/>
                </a:lnTo>
                <a:lnTo>
                  <a:pt x="1809518" y="971285"/>
                </a:lnTo>
                <a:lnTo>
                  <a:pt x="1815866" y="972873"/>
                </a:lnTo>
                <a:lnTo>
                  <a:pt x="1822479" y="974725"/>
                </a:lnTo>
                <a:lnTo>
                  <a:pt x="1828827" y="977106"/>
                </a:lnTo>
                <a:lnTo>
                  <a:pt x="1834911" y="979488"/>
                </a:lnTo>
                <a:lnTo>
                  <a:pt x="1840994" y="982133"/>
                </a:lnTo>
                <a:lnTo>
                  <a:pt x="1846813" y="985044"/>
                </a:lnTo>
                <a:lnTo>
                  <a:pt x="1852633" y="988219"/>
                </a:lnTo>
                <a:lnTo>
                  <a:pt x="1857923" y="991923"/>
                </a:lnTo>
                <a:lnTo>
                  <a:pt x="1863213" y="995363"/>
                </a:lnTo>
                <a:lnTo>
                  <a:pt x="1868503" y="999596"/>
                </a:lnTo>
                <a:lnTo>
                  <a:pt x="1873264" y="1003829"/>
                </a:lnTo>
                <a:lnTo>
                  <a:pt x="1878025" y="1008327"/>
                </a:lnTo>
                <a:lnTo>
                  <a:pt x="1882522" y="1012825"/>
                </a:lnTo>
                <a:lnTo>
                  <a:pt x="1886754" y="1017852"/>
                </a:lnTo>
                <a:lnTo>
                  <a:pt x="1890986" y="1022879"/>
                </a:lnTo>
                <a:lnTo>
                  <a:pt x="1894689" y="1027906"/>
                </a:lnTo>
                <a:lnTo>
                  <a:pt x="1898128" y="1033463"/>
                </a:lnTo>
                <a:lnTo>
                  <a:pt x="1901302" y="1039283"/>
                </a:lnTo>
                <a:lnTo>
                  <a:pt x="1904211" y="1044840"/>
                </a:lnTo>
                <a:lnTo>
                  <a:pt x="1907385" y="1050660"/>
                </a:lnTo>
                <a:lnTo>
                  <a:pt x="1909766" y="1056746"/>
                </a:lnTo>
                <a:lnTo>
                  <a:pt x="1911882" y="1063096"/>
                </a:lnTo>
                <a:lnTo>
                  <a:pt x="1913469" y="1069181"/>
                </a:lnTo>
                <a:lnTo>
                  <a:pt x="1915056" y="1075796"/>
                </a:lnTo>
                <a:lnTo>
                  <a:pt x="1916114" y="1082410"/>
                </a:lnTo>
                <a:lnTo>
                  <a:pt x="1916908" y="1089290"/>
                </a:lnTo>
                <a:lnTo>
                  <a:pt x="1917436" y="1095640"/>
                </a:lnTo>
                <a:lnTo>
                  <a:pt x="1917701" y="1102783"/>
                </a:lnTo>
                <a:lnTo>
                  <a:pt x="1917436" y="1109663"/>
                </a:lnTo>
                <a:lnTo>
                  <a:pt x="1916908" y="1116277"/>
                </a:lnTo>
                <a:lnTo>
                  <a:pt x="1915849" y="1123156"/>
                </a:lnTo>
                <a:lnTo>
                  <a:pt x="1914791" y="1129506"/>
                </a:lnTo>
                <a:lnTo>
                  <a:pt x="1913204" y="1136121"/>
                </a:lnTo>
                <a:lnTo>
                  <a:pt x="1911088" y="1142471"/>
                </a:lnTo>
                <a:lnTo>
                  <a:pt x="1908972" y="1148556"/>
                </a:lnTo>
                <a:lnTo>
                  <a:pt x="1906592" y="1154642"/>
                </a:lnTo>
                <a:lnTo>
                  <a:pt x="1903682" y="1160463"/>
                </a:lnTo>
                <a:lnTo>
                  <a:pt x="1900773" y="1166283"/>
                </a:lnTo>
                <a:lnTo>
                  <a:pt x="1897599" y="1171840"/>
                </a:lnTo>
                <a:lnTo>
                  <a:pt x="1893896" y="1177131"/>
                </a:lnTo>
                <a:lnTo>
                  <a:pt x="1889928" y="1182158"/>
                </a:lnTo>
                <a:lnTo>
                  <a:pt x="1885960" y="1187450"/>
                </a:lnTo>
                <a:lnTo>
                  <a:pt x="1881728" y="1192213"/>
                </a:lnTo>
                <a:lnTo>
                  <a:pt x="1876967" y="1196975"/>
                </a:lnTo>
                <a:lnTo>
                  <a:pt x="1872206" y="1201208"/>
                </a:lnTo>
                <a:lnTo>
                  <a:pt x="1867445" y="1205442"/>
                </a:lnTo>
                <a:lnTo>
                  <a:pt x="1862155" y="1209411"/>
                </a:lnTo>
                <a:lnTo>
                  <a:pt x="1856600" y="1212850"/>
                </a:lnTo>
                <a:lnTo>
                  <a:pt x="1851046" y="1216554"/>
                </a:lnTo>
                <a:lnTo>
                  <a:pt x="1845491" y="1219465"/>
                </a:lnTo>
                <a:lnTo>
                  <a:pt x="1839407" y="1222375"/>
                </a:lnTo>
                <a:lnTo>
                  <a:pt x="1833588" y="1225021"/>
                </a:lnTo>
                <a:lnTo>
                  <a:pt x="1827240" y="1227402"/>
                </a:lnTo>
                <a:lnTo>
                  <a:pt x="1821156" y="1229519"/>
                </a:lnTo>
                <a:lnTo>
                  <a:pt x="1814544" y="1231371"/>
                </a:lnTo>
                <a:lnTo>
                  <a:pt x="1807931" y="1232958"/>
                </a:lnTo>
                <a:lnTo>
                  <a:pt x="1801054" y="1234017"/>
                </a:lnTo>
                <a:lnTo>
                  <a:pt x="1794177" y="1234546"/>
                </a:lnTo>
                <a:lnTo>
                  <a:pt x="1787300" y="1235340"/>
                </a:lnTo>
                <a:lnTo>
                  <a:pt x="1780158" y="1235340"/>
                </a:lnTo>
                <a:lnTo>
                  <a:pt x="1603204" y="1234281"/>
                </a:lnTo>
                <a:lnTo>
                  <a:pt x="1602410" y="1407319"/>
                </a:lnTo>
                <a:lnTo>
                  <a:pt x="1602146" y="1413933"/>
                </a:lnTo>
                <a:lnTo>
                  <a:pt x="1601617" y="1420813"/>
                </a:lnTo>
                <a:lnTo>
                  <a:pt x="1600559" y="1427692"/>
                </a:lnTo>
                <a:lnTo>
                  <a:pt x="1599501" y="1434306"/>
                </a:lnTo>
                <a:lnTo>
                  <a:pt x="1597914" y="1440392"/>
                </a:lnTo>
                <a:lnTo>
                  <a:pt x="1595798" y="1446742"/>
                </a:lnTo>
                <a:lnTo>
                  <a:pt x="1593682" y="1453092"/>
                </a:lnTo>
                <a:lnTo>
                  <a:pt x="1591301" y="1459177"/>
                </a:lnTo>
                <a:lnTo>
                  <a:pt x="1588656" y="1464998"/>
                </a:lnTo>
                <a:lnTo>
                  <a:pt x="1585482" y="1470819"/>
                </a:lnTo>
                <a:lnTo>
                  <a:pt x="1582043" y="1476111"/>
                </a:lnTo>
                <a:lnTo>
                  <a:pt x="1578605" y="1481931"/>
                </a:lnTo>
                <a:lnTo>
                  <a:pt x="1574637" y="1486958"/>
                </a:lnTo>
                <a:lnTo>
                  <a:pt x="1570670" y="1491986"/>
                </a:lnTo>
                <a:lnTo>
                  <a:pt x="1566437" y="1496748"/>
                </a:lnTo>
                <a:lnTo>
                  <a:pt x="1561941" y="1501511"/>
                </a:lnTo>
                <a:lnTo>
                  <a:pt x="1557180" y="1505744"/>
                </a:lnTo>
                <a:lnTo>
                  <a:pt x="1552154" y="1509713"/>
                </a:lnTo>
                <a:lnTo>
                  <a:pt x="1546864" y="1513946"/>
                </a:lnTo>
                <a:lnTo>
                  <a:pt x="1541309" y="1517650"/>
                </a:lnTo>
                <a:lnTo>
                  <a:pt x="1536019" y="1521090"/>
                </a:lnTo>
                <a:lnTo>
                  <a:pt x="1530200" y="1524000"/>
                </a:lnTo>
                <a:lnTo>
                  <a:pt x="1524381" y="1527175"/>
                </a:lnTo>
                <a:lnTo>
                  <a:pt x="1518297" y="1529821"/>
                </a:lnTo>
                <a:lnTo>
                  <a:pt x="1511949" y="1532202"/>
                </a:lnTo>
                <a:lnTo>
                  <a:pt x="1505601" y="1534319"/>
                </a:lnTo>
                <a:lnTo>
                  <a:pt x="1499253" y="1535906"/>
                </a:lnTo>
                <a:lnTo>
                  <a:pt x="1492640" y="1537494"/>
                </a:lnTo>
                <a:lnTo>
                  <a:pt x="1485763" y="1538288"/>
                </a:lnTo>
                <a:lnTo>
                  <a:pt x="1478886" y="1539346"/>
                </a:lnTo>
                <a:lnTo>
                  <a:pt x="1472009" y="1539875"/>
                </a:lnTo>
                <a:lnTo>
                  <a:pt x="1464867" y="1539875"/>
                </a:lnTo>
                <a:lnTo>
                  <a:pt x="1458255" y="1539611"/>
                </a:lnTo>
                <a:lnTo>
                  <a:pt x="1451113" y="1539346"/>
                </a:lnTo>
                <a:lnTo>
                  <a:pt x="1444236" y="1538288"/>
                </a:lnTo>
                <a:lnTo>
                  <a:pt x="1437623" y="1536965"/>
                </a:lnTo>
                <a:lnTo>
                  <a:pt x="1431010" y="1535377"/>
                </a:lnTo>
                <a:lnTo>
                  <a:pt x="1424398" y="1533525"/>
                </a:lnTo>
                <a:lnTo>
                  <a:pt x="1418314" y="1531673"/>
                </a:lnTo>
                <a:lnTo>
                  <a:pt x="1411966" y="1529292"/>
                </a:lnTo>
                <a:lnTo>
                  <a:pt x="1406147" y="1526381"/>
                </a:lnTo>
                <a:lnTo>
                  <a:pt x="1400063" y="1523471"/>
                </a:lnTo>
                <a:lnTo>
                  <a:pt x="1394509" y="1520296"/>
                </a:lnTo>
                <a:lnTo>
                  <a:pt x="1388690" y="1516592"/>
                </a:lnTo>
                <a:lnTo>
                  <a:pt x="1383399" y="1512888"/>
                </a:lnTo>
                <a:lnTo>
                  <a:pt x="1378374" y="1508919"/>
                </a:lnTo>
                <a:lnTo>
                  <a:pt x="1373348" y="1504686"/>
                </a:lnTo>
                <a:lnTo>
                  <a:pt x="1368852" y="1500188"/>
                </a:lnTo>
                <a:lnTo>
                  <a:pt x="1364355" y="1495425"/>
                </a:lnTo>
                <a:lnTo>
                  <a:pt x="1359858" y="1490663"/>
                </a:lnTo>
                <a:lnTo>
                  <a:pt x="1356155" y="1485636"/>
                </a:lnTo>
                <a:lnTo>
                  <a:pt x="1352188" y="1480344"/>
                </a:lnTo>
                <a:lnTo>
                  <a:pt x="1348749" y="1475052"/>
                </a:lnTo>
                <a:lnTo>
                  <a:pt x="1345311" y="1469496"/>
                </a:lnTo>
                <a:lnTo>
                  <a:pt x="1342401" y="1463675"/>
                </a:lnTo>
                <a:lnTo>
                  <a:pt x="1339756" y="1457854"/>
                </a:lnTo>
                <a:lnTo>
                  <a:pt x="1337375" y="1451504"/>
                </a:lnTo>
                <a:lnTo>
                  <a:pt x="1335259" y="1445154"/>
                </a:lnTo>
                <a:lnTo>
                  <a:pt x="1333408" y="1439069"/>
                </a:lnTo>
                <a:lnTo>
                  <a:pt x="1332085" y="1432454"/>
                </a:lnTo>
                <a:lnTo>
                  <a:pt x="1330763" y="1425840"/>
                </a:lnTo>
                <a:lnTo>
                  <a:pt x="1329969" y="1419490"/>
                </a:lnTo>
                <a:lnTo>
                  <a:pt x="1329440" y="1412611"/>
                </a:lnTo>
                <a:lnTo>
                  <a:pt x="1329440" y="1405731"/>
                </a:lnTo>
                <a:lnTo>
                  <a:pt x="1330234" y="1232958"/>
                </a:lnTo>
                <a:lnTo>
                  <a:pt x="1153279" y="1231636"/>
                </a:lnTo>
                <a:lnTo>
                  <a:pt x="1146402" y="1231371"/>
                </a:lnTo>
                <a:lnTo>
                  <a:pt x="1139525" y="1231106"/>
                </a:lnTo>
                <a:lnTo>
                  <a:pt x="1132648" y="1230048"/>
                </a:lnTo>
                <a:lnTo>
                  <a:pt x="1125771" y="1228990"/>
                </a:lnTo>
                <a:lnTo>
                  <a:pt x="1119423" y="1227138"/>
                </a:lnTo>
                <a:lnTo>
                  <a:pt x="1112810" y="1225286"/>
                </a:lnTo>
                <a:lnTo>
                  <a:pt x="1106462" y="1223433"/>
                </a:lnTo>
                <a:lnTo>
                  <a:pt x="1100378" y="1221052"/>
                </a:lnTo>
                <a:lnTo>
                  <a:pt x="1094295" y="1218406"/>
                </a:lnTo>
                <a:lnTo>
                  <a:pt x="1088476" y="1215231"/>
                </a:lnTo>
                <a:lnTo>
                  <a:pt x="1082656" y="1212056"/>
                </a:lnTo>
                <a:lnTo>
                  <a:pt x="1077102" y="1208352"/>
                </a:lnTo>
                <a:lnTo>
                  <a:pt x="1071812" y="1204648"/>
                </a:lnTo>
                <a:lnTo>
                  <a:pt x="1066786" y="1200679"/>
                </a:lnTo>
                <a:lnTo>
                  <a:pt x="1062025" y="1196446"/>
                </a:lnTo>
                <a:lnTo>
                  <a:pt x="1057264" y="1192213"/>
                </a:lnTo>
                <a:lnTo>
                  <a:pt x="1052767" y="1187450"/>
                </a:lnTo>
                <a:lnTo>
                  <a:pt x="1048271" y="1182688"/>
                </a:lnTo>
                <a:lnTo>
                  <a:pt x="1044303" y="1177396"/>
                </a:lnTo>
                <a:lnTo>
                  <a:pt x="1040600" y="1172104"/>
                </a:lnTo>
                <a:lnTo>
                  <a:pt x="1036897" y="1166813"/>
                </a:lnTo>
                <a:lnTo>
                  <a:pt x="1033723" y="1161256"/>
                </a:lnTo>
                <a:lnTo>
                  <a:pt x="1030549" y="1155435"/>
                </a:lnTo>
                <a:lnTo>
                  <a:pt x="1027904" y="1149615"/>
                </a:lnTo>
                <a:lnTo>
                  <a:pt x="1025523" y="1143265"/>
                </a:lnTo>
                <a:lnTo>
                  <a:pt x="1023407" y="1137444"/>
                </a:lnTo>
                <a:lnTo>
                  <a:pt x="1021820" y="1130829"/>
                </a:lnTo>
                <a:lnTo>
                  <a:pt x="1020233" y="1124215"/>
                </a:lnTo>
                <a:lnTo>
                  <a:pt x="1019175" y="1117600"/>
                </a:lnTo>
                <a:lnTo>
                  <a:pt x="1018117" y="1111250"/>
                </a:lnTo>
                <a:lnTo>
                  <a:pt x="1017853" y="1104371"/>
                </a:lnTo>
                <a:lnTo>
                  <a:pt x="1017588" y="1097492"/>
                </a:lnTo>
                <a:lnTo>
                  <a:pt x="1017853" y="1090613"/>
                </a:lnTo>
                <a:lnTo>
                  <a:pt x="1018382" y="1083733"/>
                </a:lnTo>
                <a:lnTo>
                  <a:pt x="1019440" y="1077383"/>
                </a:lnTo>
                <a:lnTo>
                  <a:pt x="1020498" y="1070769"/>
                </a:lnTo>
                <a:lnTo>
                  <a:pt x="1022085" y="1064154"/>
                </a:lnTo>
                <a:lnTo>
                  <a:pt x="1024201" y="1057804"/>
                </a:lnTo>
                <a:lnTo>
                  <a:pt x="1026317" y="1051719"/>
                </a:lnTo>
                <a:lnTo>
                  <a:pt x="1028697" y="1045633"/>
                </a:lnTo>
                <a:lnTo>
                  <a:pt x="1031607" y="1039813"/>
                </a:lnTo>
                <a:lnTo>
                  <a:pt x="1034516" y="1033992"/>
                </a:lnTo>
                <a:lnTo>
                  <a:pt x="1037690" y="1028435"/>
                </a:lnTo>
                <a:lnTo>
                  <a:pt x="1041394" y="1023144"/>
                </a:lnTo>
                <a:lnTo>
                  <a:pt x="1045361" y="1017852"/>
                </a:lnTo>
                <a:lnTo>
                  <a:pt x="1049329" y="1012825"/>
                </a:lnTo>
                <a:lnTo>
                  <a:pt x="1053561" y="1008063"/>
                </a:lnTo>
                <a:lnTo>
                  <a:pt x="1058057" y="1003565"/>
                </a:lnTo>
                <a:lnTo>
                  <a:pt x="1062818" y="999067"/>
                </a:lnTo>
                <a:lnTo>
                  <a:pt x="1067844" y="994833"/>
                </a:lnTo>
                <a:lnTo>
                  <a:pt x="1073134" y="990865"/>
                </a:lnTo>
                <a:lnTo>
                  <a:pt x="1078689" y="987160"/>
                </a:lnTo>
                <a:lnTo>
                  <a:pt x="1083979" y="983721"/>
                </a:lnTo>
                <a:lnTo>
                  <a:pt x="1089798" y="980546"/>
                </a:lnTo>
                <a:lnTo>
                  <a:pt x="1095617" y="977635"/>
                </a:lnTo>
                <a:lnTo>
                  <a:pt x="1101701" y="975254"/>
                </a:lnTo>
                <a:lnTo>
                  <a:pt x="1108049" y="972873"/>
                </a:lnTo>
                <a:lnTo>
                  <a:pt x="1114133" y="970756"/>
                </a:lnTo>
                <a:lnTo>
                  <a:pt x="1120745" y="968904"/>
                </a:lnTo>
                <a:lnTo>
                  <a:pt x="1127358" y="967581"/>
                </a:lnTo>
                <a:lnTo>
                  <a:pt x="1134235" y="966258"/>
                </a:lnTo>
                <a:lnTo>
                  <a:pt x="1141112" y="965465"/>
                </a:lnTo>
                <a:lnTo>
                  <a:pt x="1147989" y="965200"/>
                </a:lnTo>
                <a:lnTo>
                  <a:pt x="1155131" y="964935"/>
                </a:lnTo>
                <a:lnTo>
                  <a:pt x="1332085" y="965994"/>
                </a:lnTo>
                <a:lnTo>
                  <a:pt x="1332879" y="793221"/>
                </a:lnTo>
                <a:lnTo>
                  <a:pt x="1333143" y="786342"/>
                </a:lnTo>
                <a:lnTo>
                  <a:pt x="1333672" y="779463"/>
                </a:lnTo>
                <a:lnTo>
                  <a:pt x="1334730" y="772583"/>
                </a:lnTo>
                <a:lnTo>
                  <a:pt x="1335788" y="765969"/>
                </a:lnTo>
                <a:lnTo>
                  <a:pt x="1337375" y="759883"/>
                </a:lnTo>
                <a:lnTo>
                  <a:pt x="1339227" y="753269"/>
                </a:lnTo>
                <a:lnTo>
                  <a:pt x="1341608" y="747448"/>
                </a:lnTo>
                <a:lnTo>
                  <a:pt x="1343988" y="741098"/>
                </a:lnTo>
                <a:lnTo>
                  <a:pt x="1346633" y="735013"/>
                </a:lnTo>
                <a:lnTo>
                  <a:pt x="1349807" y="729456"/>
                </a:lnTo>
                <a:lnTo>
                  <a:pt x="1353246" y="723900"/>
                </a:lnTo>
                <a:lnTo>
                  <a:pt x="1356684" y="718344"/>
                </a:lnTo>
                <a:lnTo>
                  <a:pt x="1360652" y="713317"/>
                </a:lnTo>
                <a:lnTo>
                  <a:pt x="1364355" y="708290"/>
                </a:lnTo>
                <a:lnTo>
                  <a:pt x="1368852" y="703527"/>
                </a:lnTo>
                <a:lnTo>
                  <a:pt x="1373348" y="698765"/>
                </a:lnTo>
                <a:lnTo>
                  <a:pt x="1378109" y="694267"/>
                </a:lnTo>
                <a:lnTo>
                  <a:pt x="1383135" y="690298"/>
                </a:lnTo>
                <a:lnTo>
                  <a:pt x="1388161" y="686329"/>
                </a:lnTo>
                <a:lnTo>
                  <a:pt x="1393451" y="682890"/>
                </a:lnTo>
                <a:lnTo>
                  <a:pt x="1399270" y="679186"/>
                </a:lnTo>
                <a:lnTo>
                  <a:pt x="1404824" y="676275"/>
                </a:lnTo>
                <a:lnTo>
                  <a:pt x="1410908" y="673365"/>
                </a:lnTo>
                <a:lnTo>
                  <a:pt x="1416992" y="670454"/>
                </a:lnTo>
                <a:lnTo>
                  <a:pt x="1423075" y="668073"/>
                </a:lnTo>
                <a:lnTo>
                  <a:pt x="1429688" y="666221"/>
                </a:lnTo>
                <a:lnTo>
                  <a:pt x="1436036" y="664369"/>
                </a:lnTo>
                <a:lnTo>
                  <a:pt x="1442649" y="662781"/>
                </a:lnTo>
                <a:lnTo>
                  <a:pt x="1449261" y="661988"/>
                </a:lnTo>
                <a:lnTo>
                  <a:pt x="1456138" y="660929"/>
                </a:lnTo>
                <a:lnTo>
                  <a:pt x="1463280" y="660400"/>
                </a:lnTo>
                <a:close/>
                <a:moveTo>
                  <a:pt x="714108" y="0"/>
                </a:moveTo>
                <a:lnTo>
                  <a:pt x="723364" y="0"/>
                </a:lnTo>
                <a:lnTo>
                  <a:pt x="732621" y="264"/>
                </a:lnTo>
                <a:lnTo>
                  <a:pt x="741349" y="529"/>
                </a:lnTo>
                <a:lnTo>
                  <a:pt x="750606" y="1058"/>
                </a:lnTo>
                <a:lnTo>
                  <a:pt x="759599" y="2115"/>
                </a:lnTo>
                <a:lnTo>
                  <a:pt x="768591" y="3173"/>
                </a:lnTo>
                <a:lnTo>
                  <a:pt x="777319" y="4495"/>
                </a:lnTo>
                <a:lnTo>
                  <a:pt x="786312" y="5817"/>
                </a:lnTo>
                <a:lnTo>
                  <a:pt x="795040" y="7404"/>
                </a:lnTo>
                <a:lnTo>
                  <a:pt x="803503" y="9520"/>
                </a:lnTo>
                <a:lnTo>
                  <a:pt x="812231" y="11635"/>
                </a:lnTo>
                <a:lnTo>
                  <a:pt x="820959" y="14015"/>
                </a:lnTo>
                <a:lnTo>
                  <a:pt x="829158" y="16395"/>
                </a:lnTo>
                <a:lnTo>
                  <a:pt x="837622" y="19039"/>
                </a:lnTo>
                <a:lnTo>
                  <a:pt x="845821" y="21948"/>
                </a:lnTo>
                <a:lnTo>
                  <a:pt x="853755" y="24856"/>
                </a:lnTo>
                <a:lnTo>
                  <a:pt x="861954" y="28294"/>
                </a:lnTo>
                <a:lnTo>
                  <a:pt x="869889" y="31732"/>
                </a:lnTo>
                <a:lnTo>
                  <a:pt x="877559" y="35434"/>
                </a:lnTo>
                <a:lnTo>
                  <a:pt x="885493" y="39136"/>
                </a:lnTo>
                <a:lnTo>
                  <a:pt x="892899" y="43102"/>
                </a:lnTo>
                <a:lnTo>
                  <a:pt x="900569" y="47333"/>
                </a:lnTo>
                <a:lnTo>
                  <a:pt x="907710" y="51299"/>
                </a:lnTo>
                <a:lnTo>
                  <a:pt x="915116" y="56059"/>
                </a:lnTo>
                <a:lnTo>
                  <a:pt x="922257" y="60554"/>
                </a:lnTo>
                <a:lnTo>
                  <a:pt x="929398" y="65314"/>
                </a:lnTo>
                <a:lnTo>
                  <a:pt x="936274" y="70338"/>
                </a:lnTo>
                <a:lnTo>
                  <a:pt x="943151" y="75362"/>
                </a:lnTo>
                <a:lnTo>
                  <a:pt x="949763" y="80915"/>
                </a:lnTo>
                <a:lnTo>
                  <a:pt x="956111" y="86204"/>
                </a:lnTo>
                <a:lnTo>
                  <a:pt x="962458" y="91757"/>
                </a:lnTo>
                <a:lnTo>
                  <a:pt x="968806" y="97575"/>
                </a:lnTo>
                <a:lnTo>
                  <a:pt x="974889" y="103392"/>
                </a:lnTo>
                <a:lnTo>
                  <a:pt x="980972" y="109474"/>
                </a:lnTo>
                <a:lnTo>
                  <a:pt x="986526" y="115556"/>
                </a:lnTo>
                <a:lnTo>
                  <a:pt x="992080" y="121902"/>
                </a:lnTo>
                <a:lnTo>
                  <a:pt x="997635" y="128513"/>
                </a:lnTo>
                <a:lnTo>
                  <a:pt x="1002924" y="134859"/>
                </a:lnTo>
                <a:lnTo>
                  <a:pt x="1008214" y="141470"/>
                </a:lnTo>
                <a:lnTo>
                  <a:pt x="1013239" y="148345"/>
                </a:lnTo>
                <a:lnTo>
                  <a:pt x="1018000" y="155220"/>
                </a:lnTo>
                <a:lnTo>
                  <a:pt x="1022761" y="162360"/>
                </a:lnTo>
                <a:lnTo>
                  <a:pt x="1027257" y="169499"/>
                </a:lnTo>
                <a:lnTo>
                  <a:pt x="1031489" y="176903"/>
                </a:lnTo>
                <a:lnTo>
                  <a:pt x="1035720" y="184043"/>
                </a:lnTo>
                <a:lnTo>
                  <a:pt x="1039688" y="191711"/>
                </a:lnTo>
                <a:lnTo>
                  <a:pt x="1043655" y="199115"/>
                </a:lnTo>
                <a:lnTo>
                  <a:pt x="1047093" y="206784"/>
                </a:lnTo>
                <a:lnTo>
                  <a:pt x="1050532" y="214717"/>
                </a:lnTo>
                <a:lnTo>
                  <a:pt x="1053705" y="222650"/>
                </a:lnTo>
                <a:lnTo>
                  <a:pt x="1057144" y="230318"/>
                </a:lnTo>
                <a:lnTo>
                  <a:pt x="1059788" y="238780"/>
                </a:lnTo>
                <a:lnTo>
                  <a:pt x="1062433" y="246713"/>
                </a:lnTo>
                <a:lnTo>
                  <a:pt x="1064814" y="255175"/>
                </a:lnTo>
                <a:lnTo>
                  <a:pt x="1067194" y="263372"/>
                </a:lnTo>
                <a:lnTo>
                  <a:pt x="1069310" y="271834"/>
                </a:lnTo>
                <a:lnTo>
                  <a:pt x="1070897" y="280031"/>
                </a:lnTo>
                <a:lnTo>
                  <a:pt x="1072484" y="288757"/>
                </a:lnTo>
                <a:lnTo>
                  <a:pt x="1074071" y="297219"/>
                </a:lnTo>
                <a:lnTo>
                  <a:pt x="1075129" y="305945"/>
                </a:lnTo>
                <a:lnTo>
                  <a:pt x="1076186" y="314936"/>
                </a:lnTo>
                <a:lnTo>
                  <a:pt x="1076980" y="323397"/>
                </a:lnTo>
                <a:lnTo>
                  <a:pt x="1077509" y="332388"/>
                </a:lnTo>
                <a:lnTo>
                  <a:pt x="1077773" y="341379"/>
                </a:lnTo>
                <a:lnTo>
                  <a:pt x="1077773" y="350369"/>
                </a:lnTo>
                <a:lnTo>
                  <a:pt x="1077509" y="359360"/>
                </a:lnTo>
                <a:lnTo>
                  <a:pt x="1077244" y="368350"/>
                </a:lnTo>
                <a:lnTo>
                  <a:pt x="1076716" y="377341"/>
                </a:lnTo>
                <a:lnTo>
                  <a:pt x="1075658" y="385803"/>
                </a:lnTo>
                <a:lnTo>
                  <a:pt x="1074600" y="394793"/>
                </a:lnTo>
                <a:lnTo>
                  <a:pt x="1073277" y="403519"/>
                </a:lnTo>
                <a:lnTo>
                  <a:pt x="1071955" y="411981"/>
                </a:lnTo>
                <a:lnTo>
                  <a:pt x="1070103" y="420707"/>
                </a:lnTo>
                <a:lnTo>
                  <a:pt x="1068252" y="428905"/>
                </a:lnTo>
                <a:lnTo>
                  <a:pt x="1065872" y="437366"/>
                </a:lnTo>
                <a:lnTo>
                  <a:pt x="1063756" y="445564"/>
                </a:lnTo>
                <a:lnTo>
                  <a:pt x="1061111" y="454026"/>
                </a:lnTo>
                <a:lnTo>
                  <a:pt x="1058466" y="461958"/>
                </a:lnTo>
                <a:lnTo>
                  <a:pt x="1055557" y="469891"/>
                </a:lnTo>
                <a:lnTo>
                  <a:pt x="1052383" y="478089"/>
                </a:lnTo>
                <a:lnTo>
                  <a:pt x="1048945" y="485757"/>
                </a:lnTo>
                <a:lnTo>
                  <a:pt x="1045506" y="493426"/>
                </a:lnTo>
                <a:lnTo>
                  <a:pt x="1041804" y="501358"/>
                </a:lnTo>
                <a:lnTo>
                  <a:pt x="1038101" y="508762"/>
                </a:lnTo>
                <a:lnTo>
                  <a:pt x="1033869" y="516166"/>
                </a:lnTo>
                <a:lnTo>
                  <a:pt x="1029637" y="523570"/>
                </a:lnTo>
                <a:lnTo>
                  <a:pt x="1025141" y="530710"/>
                </a:lnTo>
                <a:lnTo>
                  <a:pt x="1020380" y="537850"/>
                </a:lnTo>
                <a:lnTo>
                  <a:pt x="1015620" y="544725"/>
                </a:lnTo>
                <a:lnTo>
                  <a:pt x="1010859" y="551864"/>
                </a:lnTo>
                <a:lnTo>
                  <a:pt x="1005834" y="558211"/>
                </a:lnTo>
                <a:lnTo>
                  <a:pt x="1000544" y="564821"/>
                </a:lnTo>
                <a:lnTo>
                  <a:pt x="995254" y="571432"/>
                </a:lnTo>
                <a:lnTo>
                  <a:pt x="989436" y="578043"/>
                </a:lnTo>
                <a:lnTo>
                  <a:pt x="983882" y="584125"/>
                </a:lnTo>
                <a:lnTo>
                  <a:pt x="977798" y="590207"/>
                </a:lnTo>
                <a:lnTo>
                  <a:pt x="971980" y="596024"/>
                </a:lnTo>
                <a:lnTo>
                  <a:pt x="965632" y="601842"/>
                </a:lnTo>
                <a:lnTo>
                  <a:pt x="959549" y="607659"/>
                </a:lnTo>
                <a:lnTo>
                  <a:pt x="953201" y="612948"/>
                </a:lnTo>
                <a:lnTo>
                  <a:pt x="946325" y="618501"/>
                </a:lnTo>
                <a:lnTo>
                  <a:pt x="939713" y="623789"/>
                </a:lnTo>
                <a:lnTo>
                  <a:pt x="933100" y="628813"/>
                </a:lnTo>
                <a:lnTo>
                  <a:pt x="926224" y="633573"/>
                </a:lnTo>
                <a:lnTo>
                  <a:pt x="919083" y="638333"/>
                </a:lnTo>
                <a:lnTo>
                  <a:pt x="911942" y="642828"/>
                </a:lnTo>
                <a:lnTo>
                  <a:pt x="904536" y="647323"/>
                </a:lnTo>
                <a:lnTo>
                  <a:pt x="897131" y="651290"/>
                </a:lnTo>
                <a:lnTo>
                  <a:pt x="889461" y="655521"/>
                </a:lnTo>
                <a:lnTo>
                  <a:pt x="881791" y="659487"/>
                </a:lnTo>
                <a:lnTo>
                  <a:pt x="874120" y="663189"/>
                </a:lnTo>
                <a:lnTo>
                  <a:pt x="866186" y="666627"/>
                </a:lnTo>
                <a:lnTo>
                  <a:pt x="857987" y="670064"/>
                </a:lnTo>
                <a:lnTo>
                  <a:pt x="850052" y="672973"/>
                </a:lnTo>
                <a:lnTo>
                  <a:pt x="841853" y="676146"/>
                </a:lnTo>
                <a:lnTo>
                  <a:pt x="833654" y="679055"/>
                </a:lnTo>
                <a:lnTo>
                  <a:pt x="825455" y="681699"/>
                </a:lnTo>
                <a:lnTo>
                  <a:pt x="816992" y="684079"/>
                </a:lnTo>
                <a:lnTo>
                  <a:pt x="808264" y="686195"/>
                </a:lnTo>
                <a:lnTo>
                  <a:pt x="799800" y="688310"/>
                </a:lnTo>
                <a:lnTo>
                  <a:pt x="791072" y="690161"/>
                </a:lnTo>
                <a:lnTo>
                  <a:pt x="782609" y="691483"/>
                </a:lnTo>
                <a:lnTo>
                  <a:pt x="773616" y="693070"/>
                </a:lnTo>
                <a:lnTo>
                  <a:pt x="764624" y="694128"/>
                </a:lnTo>
                <a:lnTo>
                  <a:pt x="755632" y="695185"/>
                </a:lnTo>
                <a:lnTo>
                  <a:pt x="746639" y="695714"/>
                </a:lnTo>
                <a:lnTo>
                  <a:pt x="737647" y="696243"/>
                </a:lnTo>
                <a:lnTo>
                  <a:pt x="728390" y="696507"/>
                </a:lnTo>
                <a:lnTo>
                  <a:pt x="719133" y="696507"/>
                </a:lnTo>
                <a:lnTo>
                  <a:pt x="709876" y="696507"/>
                </a:lnTo>
                <a:lnTo>
                  <a:pt x="700883" y="695979"/>
                </a:lnTo>
                <a:lnTo>
                  <a:pt x="691891" y="695450"/>
                </a:lnTo>
                <a:lnTo>
                  <a:pt x="682898" y="694392"/>
                </a:lnTo>
                <a:lnTo>
                  <a:pt x="673906" y="693599"/>
                </a:lnTo>
                <a:lnTo>
                  <a:pt x="664913" y="692541"/>
                </a:lnTo>
                <a:lnTo>
                  <a:pt x="656186" y="690954"/>
                </a:lnTo>
                <a:lnTo>
                  <a:pt x="647458" y="689103"/>
                </a:lnTo>
                <a:lnTo>
                  <a:pt x="638730" y="687252"/>
                </a:lnTo>
                <a:lnTo>
                  <a:pt x="630266" y="684872"/>
                </a:lnTo>
                <a:lnTo>
                  <a:pt x="621538" y="683021"/>
                </a:lnTo>
                <a:lnTo>
                  <a:pt x="613339" y="680113"/>
                </a:lnTo>
                <a:lnTo>
                  <a:pt x="604876" y="677468"/>
                </a:lnTo>
                <a:lnTo>
                  <a:pt x="596676" y="674824"/>
                </a:lnTo>
                <a:lnTo>
                  <a:pt x="588478" y="671651"/>
                </a:lnTo>
                <a:lnTo>
                  <a:pt x="580543" y="668213"/>
                </a:lnTo>
                <a:lnTo>
                  <a:pt x="572873" y="665040"/>
                </a:lnTo>
                <a:lnTo>
                  <a:pt x="564674" y="661603"/>
                </a:lnTo>
                <a:lnTo>
                  <a:pt x="557004" y="657636"/>
                </a:lnTo>
                <a:lnTo>
                  <a:pt x="549598" y="653405"/>
                </a:lnTo>
                <a:lnTo>
                  <a:pt x="541928" y="649439"/>
                </a:lnTo>
                <a:lnTo>
                  <a:pt x="534787" y="645208"/>
                </a:lnTo>
                <a:lnTo>
                  <a:pt x="527382" y="640713"/>
                </a:lnTo>
                <a:lnTo>
                  <a:pt x="520241" y="635953"/>
                </a:lnTo>
                <a:lnTo>
                  <a:pt x="513364" y="631193"/>
                </a:lnTo>
                <a:lnTo>
                  <a:pt x="506223" y="626169"/>
                </a:lnTo>
                <a:lnTo>
                  <a:pt x="499611" y="621145"/>
                </a:lnTo>
                <a:lnTo>
                  <a:pt x="492734" y="615592"/>
                </a:lnTo>
                <a:lnTo>
                  <a:pt x="486122" y="610303"/>
                </a:lnTo>
                <a:lnTo>
                  <a:pt x="480039" y="604750"/>
                </a:lnTo>
                <a:lnTo>
                  <a:pt x="473691" y="598933"/>
                </a:lnTo>
                <a:lnTo>
                  <a:pt x="467873" y="593115"/>
                </a:lnTo>
                <a:lnTo>
                  <a:pt x="461790" y="587298"/>
                </a:lnTo>
                <a:lnTo>
                  <a:pt x="455971" y="580952"/>
                </a:lnTo>
                <a:lnTo>
                  <a:pt x="450152" y="574605"/>
                </a:lnTo>
                <a:lnTo>
                  <a:pt x="444863" y="568523"/>
                </a:lnTo>
                <a:lnTo>
                  <a:pt x="439573" y="561913"/>
                </a:lnTo>
                <a:lnTo>
                  <a:pt x="434283" y="555038"/>
                </a:lnTo>
                <a:lnTo>
                  <a:pt x="429258" y="548162"/>
                </a:lnTo>
                <a:lnTo>
                  <a:pt x="424497" y="541287"/>
                </a:lnTo>
                <a:lnTo>
                  <a:pt x="419737" y="534148"/>
                </a:lnTo>
                <a:lnTo>
                  <a:pt x="415240" y="527008"/>
                </a:lnTo>
                <a:lnTo>
                  <a:pt x="411009" y="519868"/>
                </a:lnTo>
                <a:lnTo>
                  <a:pt x="406777" y="512464"/>
                </a:lnTo>
                <a:lnTo>
                  <a:pt x="402545" y="505060"/>
                </a:lnTo>
                <a:lnTo>
                  <a:pt x="398842" y="497392"/>
                </a:lnTo>
                <a:lnTo>
                  <a:pt x="395140" y="489988"/>
                </a:lnTo>
                <a:lnTo>
                  <a:pt x="391966" y="481791"/>
                </a:lnTo>
                <a:lnTo>
                  <a:pt x="388792" y="474122"/>
                </a:lnTo>
                <a:lnTo>
                  <a:pt x="385618" y="466189"/>
                </a:lnTo>
                <a:lnTo>
                  <a:pt x="382709" y="458256"/>
                </a:lnTo>
                <a:lnTo>
                  <a:pt x="380064" y="449795"/>
                </a:lnTo>
                <a:lnTo>
                  <a:pt x="377684" y="441862"/>
                </a:lnTo>
                <a:lnTo>
                  <a:pt x="375303" y="433400"/>
                </a:lnTo>
                <a:lnTo>
                  <a:pt x="373187" y="425203"/>
                </a:lnTo>
                <a:lnTo>
                  <a:pt x="371336" y="416477"/>
                </a:lnTo>
                <a:lnTo>
                  <a:pt x="370014" y="407750"/>
                </a:lnTo>
                <a:lnTo>
                  <a:pt x="368427" y="399289"/>
                </a:lnTo>
                <a:lnTo>
                  <a:pt x="367369" y="390562"/>
                </a:lnTo>
                <a:lnTo>
                  <a:pt x="366311" y="382101"/>
                </a:lnTo>
                <a:lnTo>
                  <a:pt x="365517" y="373110"/>
                </a:lnTo>
                <a:lnTo>
                  <a:pt x="364988" y="364120"/>
                </a:lnTo>
                <a:lnTo>
                  <a:pt x="364724" y="355129"/>
                </a:lnTo>
                <a:lnTo>
                  <a:pt x="364724" y="346403"/>
                </a:lnTo>
                <a:lnTo>
                  <a:pt x="364988" y="337412"/>
                </a:lnTo>
                <a:lnTo>
                  <a:pt x="365253" y="328422"/>
                </a:lnTo>
                <a:lnTo>
                  <a:pt x="365782" y="319695"/>
                </a:lnTo>
                <a:lnTo>
                  <a:pt x="366575" y="310705"/>
                </a:lnTo>
                <a:lnTo>
                  <a:pt x="367898" y="301979"/>
                </a:lnTo>
                <a:lnTo>
                  <a:pt x="368956" y="292988"/>
                </a:lnTo>
                <a:lnTo>
                  <a:pt x="370542" y="284791"/>
                </a:lnTo>
                <a:lnTo>
                  <a:pt x="372394" y="276064"/>
                </a:lnTo>
                <a:lnTo>
                  <a:pt x="374245" y="267603"/>
                </a:lnTo>
                <a:lnTo>
                  <a:pt x="376626" y="259141"/>
                </a:lnTo>
                <a:lnTo>
                  <a:pt x="378477" y="250944"/>
                </a:lnTo>
                <a:lnTo>
                  <a:pt x="381386" y="242746"/>
                </a:lnTo>
                <a:lnTo>
                  <a:pt x="384031" y="234549"/>
                </a:lnTo>
                <a:lnTo>
                  <a:pt x="386940" y="226616"/>
                </a:lnTo>
                <a:lnTo>
                  <a:pt x="390114" y="218683"/>
                </a:lnTo>
                <a:lnTo>
                  <a:pt x="393553" y="210750"/>
                </a:lnTo>
                <a:lnTo>
                  <a:pt x="396991" y="203082"/>
                </a:lnTo>
                <a:lnTo>
                  <a:pt x="400694" y="195678"/>
                </a:lnTo>
                <a:lnTo>
                  <a:pt x="404396" y="187745"/>
                </a:lnTo>
                <a:lnTo>
                  <a:pt x="408628" y="180341"/>
                </a:lnTo>
                <a:lnTo>
                  <a:pt x="412860" y="173201"/>
                </a:lnTo>
                <a:lnTo>
                  <a:pt x="417356" y="165797"/>
                </a:lnTo>
                <a:lnTo>
                  <a:pt x="422117" y="158658"/>
                </a:lnTo>
                <a:lnTo>
                  <a:pt x="426878" y="151783"/>
                </a:lnTo>
                <a:lnTo>
                  <a:pt x="431638" y="144907"/>
                </a:lnTo>
                <a:lnTo>
                  <a:pt x="436664" y="138297"/>
                </a:lnTo>
                <a:lnTo>
                  <a:pt x="441953" y="131686"/>
                </a:lnTo>
                <a:lnTo>
                  <a:pt x="447243" y="125075"/>
                </a:lnTo>
                <a:lnTo>
                  <a:pt x="453062" y="118993"/>
                </a:lnTo>
                <a:lnTo>
                  <a:pt x="458616" y="112647"/>
                </a:lnTo>
                <a:lnTo>
                  <a:pt x="464434" y="106301"/>
                </a:lnTo>
                <a:lnTo>
                  <a:pt x="470518" y="100483"/>
                </a:lnTo>
                <a:lnTo>
                  <a:pt x="476865" y="94666"/>
                </a:lnTo>
                <a:lnTo>
                  <a:pt x="482948" y="89113"/>
                </a:lnTo>
                <a:lnTo>
                  <a:pt x="489560" y="83560"/>
                </a:lnTo>
                <a:lnTo>
                  <a:pt x="496172" y="78271"/>
                </a:lnTo>
                <a:lnTo>
                  <a:pt x="502520" y="72983"/>
                </a:lnTo>
                <a:lnTo>
                  <a:pt x="509397" y="67958"/>
                </a:lnTo>
                <a:lnTo>
                  <a:pt x="516538" y="62934"/>
                </a:lnTo>
                <a:lnTo>
                  <a:pt x="523414" y="58175"/>
                </a:lnTo>
                <a:lnTo>
                  <a:pt x="530820" y="53679"/>
                </a:lnTo>
                <a:lnTo>
                  <a:pt x="537961" y="49184"/>
                </a:lnTo>
                <a:lnTo>
                  <a:pt x="545367" y="45217"/>
                </a:lnTo>
                <a:lnTo>
                  <a:pt x="553301" y="40987"/>
                </a:lnTo>
                <a:lnTo>
                  <a:pt x="560707" y="37020"/>
                </a:lnTo>
                <a:lnTo>
                  <a:pt x="568377" y="33583"/>
                </a:lnTo>
                <a:lnTo>
                  <a:pt x="576311" y="29881"/>
                </a:lnTo>
                <a:lnTo>
                  <a:pt x="584510" y="26707"/>
                </a:lnTo>
                <a:lnTo>
                  <a:pt x="592445" y="23534"/>
                </a:lnTo>
                <a:lnTo>
                  <a:pt x="600379" y="20361"/>
                </a:lnTo>
                <a:lnTo>
                  <a:pt x="608843" y="17717"/>
                </a:lnTo>
                <a:lnTo>
                  <a:pt x="617042" y="15073"/>
                </a:lnTo>
                <a:lnTo>
                  <a:pt x="625505" y="12693"/>
                </a:lnTo>
                <a:lnTo>
                  <a:pt x="633969" y="10313"/>
                </a:lnTo>
                <a:lnTo>
                  <a:pt x="642697" y="8462"/>
                </a:lnTo>
                <a:lnTo>
                  <a:pt x="651425" y="6875"/>
                </a:lnTo>
                <a:lnTo>
                  <a:pt x="659888" y="5024"/>
                </a:lnTo>
                <a:lnTo>
                  <a:pt x="668881" y="3702"/>
                </a:lnTo>
                <a:lnTo>
                  <a:pt x="677873" y="2644"/>
                </a:lnTo>
                <a:lnTo>
                  <a:pt x="686601" y="1851"/>
                </a:lnTo>
                <a:lnTo>
                  <a:pt x="695858" y="793"/>
                </a:lnTo>
                <a:lnTo>
                  <a:pt x="704851" y="264"/>
                </a:lnTo>
                <a:lnTo>
                  <a:pt x="714108" y="0"/>
                </a:lnTo>
                <a:close/>
              </a:path>
            </a:pathLst>
          </a:custGeom>
          <a:solidFill>
            <a:schemeClr val="accent6"/>
          </a:solidFill>
          <a:ln>
            <a:noFill/>
          </a:ln>
        </p:spPr>
        <p:txBody>
          <a:bodyPr anchor="ctr">
            <a:scene3d>
              <a:camera prst="orthographicFront"/>
              <a:lightRig rig="threePt" dir="t"/>
            </a:scene3d>
            <a:sp3d>
              <a:contourClr>
                <a:srgbClr val="FFFFFF"/>
              </a:contourClr>
            </a:sp3d>
          </a:bodyPr>
          <a:lstStyle/>
          <a:p>
            <a:pPr algn="ctr" eaLnBrk="0" fontAlgn="base" hangingPunct="0">
              <a:spcBef>
                <a:spcPct val="0"/>
              </a:spcBef>
              <a:spcAft>
                <a:spcPct val="0"/>
              </a:spcAft>
            </a:pPr>
            <a:endParaRPr lang="zh-CN" altLang="en-US">
              <a:solidFill>
                <a:schemeClr val="bg1"/>
              </a:solidFill>
              <a:latin typeface="Calibri" panose="020F0502020204030204" pitchFamily="34" charset="0"/>
              <a:ea typeface="宋体" panose="02010600030101010101" pitchFamily="2" charset="-122"/>
            </a:endParaRPr>
          </a:p>
        </p:txBody>
      </p:sp>
      <p:sp>
        <p:nvSpPr>
          <p:cNvPr id="21" name="文本框 20"/>
          <p:cNvSpPr txBox="1"/>
          <p:nvPr/>
        </p:nvSpPr>
        <p:spPr>
          <a:xfrm>
            <a:off x="6561812" y="4240144"/>
            <a:ext cx="2031325" cy="369332"/>
          </a:xfrm>
          <a:prstGeom prst="rect">
            <a:avLst/>
          </a:prstGeom>
          <a:noFill/>
        </p:spPr>
        <p:txBody>
          <a:bodyPr wrap="none" rtlCol="0">
            <a:spAutoFit/>
          </a:bodyPr>
          <a:lstStyle/>
          <a:p>
            <a:r>
              <a:rPr lang="zh-CN" altLang="en-US" dirty="0">
                <a:solidFill>
                  <a:schemeClr val="bg1"/>
                </a:solidFill>
              </a:rPr>
              <a:t>指导教师：代用名</a:t>
            </a:r>
            <a:endParaRPr lang="zh-CN" altLang="en-US" dirty="0">
              <a:solidFill>
                <a:schemeClr val="bg1"/>
              </a:solidFill>
            </a:endParaRPr>
          </a:p>
        </p:txBody>
      </p:sp>
      <p:cxnSp>
        <p:nvCxnSpPr>
          <p:cNvPr id="22" name="直接连接符 21"/>
          <p:cNvCxnSpPr/>
          <p:nvPr/>
        </p:nvCxnSpPr>
        <p:spPr>
          <a:xfrm>
            <a:off x="1778000" y="3658524"/>
            <a:ext cx="80261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9512109" y="3658524"/>
            <a:ext cx="802615"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5"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635" y="2586990"/>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145" y="1400175"/>
            <a:ext cx="2505075" cy="762000"/>
          </a:xfrm>
          <a:prstGeom prst="rect">
            <a:avLst/>
          </a:prstGeom>
        </p:spPr>
      </p:pic>
      <p:sp>
        <p:nvSpPr>
          <p:cNvPr id="5" name="文本框 4"/>
          <p:cNvSpPr txBox="1"/>
          <p:nvPr/>
        </p:nvSpPr>
        <p:spPr>
          <a:xfrm>
            <a:off x="4200525"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6055045" y="2273289"/>
            <a:ext cx="5545432" cy="3009900"/>
          </a:xfrm>
          <a:prstGeom prst="rect">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509613" y="2273289"/>
            <a:ext cx="5545432" cy="3009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672816" y="2449931"/>
            <a:ext cx="5161574" cy="2585323"/>
          </a:xfrm>
          <a:prstGeom prst="rect">
            <a:avLst/>
          </a:prstGeom>
          <a:noFill/>
        </p:spPr>
        <p:txBody>
          <a:bodyPr wrap="square" rtlCol="0">
            <a:spAutoFit/>
          </a:bodyPr>
          <a:lstStyle/>
          <a:p>
            <a:pPr algn="just">
              <a:lnSpc>
                <a:spcPct val="150000"/>
              </a:lnSpc>
            </a:pPr>
            <a:r>
              <a:rPr lang="zh-CN" altLang="en-US" dirty="0">
                <a:solidFill>
                  <a:schemeClr val="accent6"/>
                </a:solidFill>
                <a:latin typeface="+mn-ea"/>
              </a:rPr>
              <a:t>撰写毕业论文是检验学生在校学习成果的重要措施，也是提高教学质量的重要环节。大学生在毕业前都必须完成毕业论文的撰写任务。申请学位必须提交相应的学位论文，经答辩通过后，方可取得学位。可以这么说，毕业论文是结束大学学习生活走向社会的一个中介和桥梁。</a:t>
            </a:r>
            <a:endParaRPr lang="zh-CN" altLang="en-US" dirty="0">
              <a:solidFill>
                <a:schemeClr val="accent6"/>
              </a:solidFill>
              <a:latin typeface="+mn-ea"/>
            </a:endParaRPr>
          </a:p>
        </p:txBody>
      </p:sp>
      <p:sp>
        <p:nvSpPr>
          <p:cNvPr id="4" name="矩形 3"/>
          <p:cNvSpPr/>
          <p:nvPr/>
        </p:nvSpPr>
        <p:spPr>
          <a:xfrm>
            <a:off x="6480974" y="2449931"/>
            <a:ext cx="4762500" cy="2585323"/>
          </a:xfrm>
          <a:prstGeom prst="rect">
            <a:avLst/>
          </a:prstGeom>
        </p:spPr>
        <p:txBody>
          <a:bodyPr wrap="square">
            <a:spAutoFit/>
          </a:bodyPr>
          <a:lstStyle/>
          <a:p>
            <a:pPr algn="just">
              <a:lnSpc>
                <a:spcPct val="150000"/>
              </a:lnSpc>
            </a:pPr>
            <a:r>
              <a:rPr lang="zh-CN" altLang="en-US" dirty="0">
                <a:solidFill>
                  <a:schemeClr val="bg1"/>
                </a:solidFill>
                <a:latin typeface="+mn-ea"/>
              </a:rPr>
              <a:t>毕业论文是大学生才华的第一次显露，是向祖国和人民所交的一份有份量的答卷，是投身社会主义现代化建设事业的报到书。一篇毕业论文虽然不能全面地反映出一个人的才华，也不一定能对社会直接带来巨大的效益，对专业产生开拓性的影响。</a:t>
            </a:r>
            <a:endParaRPr lang="zh-CN" altLang="en-US" dirty="0">
              <a:solidFill>
                <a:schemeClr val="bg1"/>
              </a:solidFill>
              <a:latin typeface="+mn-ea"/>
            </a:endParaRPr>
          </a:p>
        </p:txBody>
      </p:sp>
      <p:sp>
        <p:nvSpPr>
          <p:cNvPr id="6" name="文本框 5"/>
          <p:cNvSpPr txBox="1"/>
          <p:nvPr/>
        </p:nvSpPr>
        <p:spPr>
          <a:xfrm>
            <a:off x="9107487" y="1582479"/>
            <a:ext cx="2492990" cy="646331"/>
          </a:xfrm>
          <a:prstGeom prst="rect">
            <a:avLst/>
          </a:prstGeom>
          <a:noFill/>
        </p:spPr>
        <p:txBody>
          <a:bodyPr wrap="none" rtlCol="0">
            <a:spAutoFit/>
          </a:bodyPr>
          <a:lstStyle/>
          <a:p>
            <a:r>
              <a:rPr lang="zh-CN" altLang="en-US" sz="3600" b="1" dirty="0">
                <a:solidFill>
                  <a:schemeClr val="bg1"/>
                </a:solidFill>
              </a:rPr>
              <a:t>背景及意义</a:t>
            </a:r>
            <a:endParaRPr lang="zh-CN" altLang="en-US" sz="3600" b="1"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0" y="1519238"/>
            <a:ext cx="12192000" cy="4471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0" y="1600000"/>
            <a:ext cx="12192000" cy="432775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 name="组合 2"/>
          <p:cNvGrpSpPr/>
          <p:nvPr/>
        </p:nvGrpSpPr>
        <p:grpSpPr>
          <a:xfrm>
            <a:off x="1666893" y="2389267"/>
            <a:ext cx="1277954" cy="1277954"/>
            <a:chOff x="1131485" y="2234042"/>
            <a:chExt cx="1607262" cy="1607262"/>
          </a:xfrm>
        </p:grpSpPr>
        <p:sp>
          <p:nvSpPr>
            <p:cNvPr id="4" name="椭圆 3"/>
            <p:cNvSpPr/>
            <p:nvPr/>
          </p:nvSpPr>
          <p:spPr>
            <a:xfrm>
              <a:off x="1131485" y="2234042"/>
              <a:ext cx="1607262" cy="1607262"/>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5" name="椭圆 4"/>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6" name="KSO_Shape"/>
            <p:cNvSpPr/>
            <p:nvPr/>
          </p:nvSpPr>
          <p:spPr bwMode="auto">
            <a:xfrm>
              <a:off x="1480150" y="2597150"/>
              <a:ext cx="909932" cy="881046"/>
            </a:xfrm>
            <a:custGeom>
              <a:avLst/>
              <a:gdLst>
                <a:gd name="T0" fmla="*/ 1660229 w 8965002"/>
                <a:gd name="T1" fmla="*/ 723707 h 8673857"/>
                <a:gd name="T2" fmla="*/ 1707743 w 8965002"/>
                <a:gd name="T3" fmla="*/ 723707 h 8673857"/>
                <a:gd name="T4" fmla="*/ 1786179 w 8965002"/>
                <a:gd name="T5" fmla="*/ 872262 h 8673857"/>
                <a:gd name="T6" fmla="*/ 1398524 w 8965002"/>
                <a:gd name="T7" fmla="*/ 1455923 h 8673857"/>
                <a:gd name="T8" fmla="*/ 1307266 w 8965002"/>
                <a:gd name="T9" fmla="*/ 1501168 h 8673857"/>
                <a:gd name="T10" fmla="*/ 1079500 w 8965002"/>
                <a:gd name="T11" fmla="*/ 1501168 h 8673857"/>
                <a:gd name="T12" fmla="*/ 1079500 w 8965002"/>
                <a:gd name="T13" fmla="*/ 1685165 h 8673857"/>
                <a:gd name="T14" fmla="*/ 1049332 w 8965002"/>
                <a:gd name="T15" fmla="*/ 1734934 h 8673857"/>
                <a:gd name="T16" fmla="*/ 1021427 w 8965002"/>
                <a:gd name="T17" fmla="*/ 1741721 h 8673857"/>
                <a:gd name="T18" fmla="*/ 985980 w 8965002"/>
                <a:gd name="T19" fmla="*/ 1731164 h 8673857"/>
                <a:gd name="T20" fmla="*/ 808744 w 8965002"/>
                <a:gd name="T21" fmla="*/ 1611265 h 8673857"/>
                <a:gd name="T22" fmla="*/ 635280 w 8965002"/>
                <a:gd name="T23" fmla="*/ 1731164 h 8673857"/>
                <a:gd name="T24" fmla="*/ 571927 w 8965002"/>
                <a:gd name="T25" fmla="*/ 1734934 h 8673857"/>
                <a:gd name="T26" fmla="*/ 539497 w 8965002"/>
                <a:gd name="T27" fmla="*/ 1685165 h 8673857"/>
                <a:gd name="T28" fmla="*/ 539497 w 8965002"/>
                <a:gd name="T29" fmla="*/ 1225173 h 8673857"/>
                <a:gd name="T30" fmla="*/ 636788 w 8965002"/>
                <a:gd name="T31" fmla="*/ 1030619 h 8673857"/>
                <a:gd name="T32" fmla="*/ 667710 w 8965002"/>
                <a:gd name="T33" fmla="*/ 1022324 h 8673857"/>
                <a:gd name="T34" fmla="*/ 1142852 w 8965002"/>
                <a:gd name="T35" fmla="*/ 1022324 h 8673857"/>
                <a:gd name="T36" fmla="*/ 1077992 w 8965002"/>
                <a:gd name="T37" fmla="*/ 1261369 h 8673857"/>
                <a:gd name="T38" fmla="*/ 1250702 w 8965002"/>
                <a:gd name="T39" fmla="*/ 1261369 h 8673857"/>
                <a:gd name="T40" fmla="*/ 1660229 w 8965002"/>
                <a:gd name="T41" fmla="*/ 723707 h 8673857"/>
                <a:gd name="T42" fmla="*/ 1227016 w 8965002"/>
                <a:gd name="T43" fmla="*/ 26 h 8673857"/>
                <a:gd name="T44" fmla="*/ 1646524 w 8965002"/>
                <a:gd name="T45" fmla="*/ 27634 h 8673857"/>
                <a:gd name="T46" fmla="*/ 1722691 w 8965002"/>
                <a:gd name="T47" fmla="*/ 177681 h 8673857"/>
                <a:gd name="T48" fmla="*/ 1246833 w 8965002"/>
                <a:gd name="T49" fmla="*/ 798230 h 8673857"/>
                <a:gd name="T50" fmla="*/ 1160861 w 8965002"/>
                <a:gd name="T51" fmla="*/ 838946 h 8673857"/>
                <a:gd name="T52" fmla="*/ 443680 w 8965002"/>
                <a:gd name="T53" fmla="*/ 838946 h 8673857"/>
                <a:gd name="T54" fmla="*/ 231014 w 8965002"/>
                <a:gd name="T55" fmla="*/ 1099833 h 8673857"/>
                <a:gd name="T56" fmla="*/ 361479 w 8965002"/>
                <a:gd name="T57" fmla="*/ 1249880 h 8673857"/>
                <a:gd name="T58" fmla="*/ 418794 w 8965002"/>
                <a:gd name="T59" fmla="*/ 1261190 h 8673857"/>
                <a:gd name="T60" fmla="*/ 418794 w 8965002"/>
                <a:gd name="T61" fmla="*/ 1500965 h 8673857"/>
                <a:gd name="T62" fmla="*/ 10807 w 8965002"/>
                <a:gd name="T63" fmla="*/ 1148843 h 8673857"/>
                <a:gd name="T64" fmla="*/ 13069 w 8965002"/>
                <a:gd name="T65" fmla="*/ 949785 h 8673857"/>
                <a:gd name="T66" fmla="*/ 545488 w 8965002"/>
                <a:gd name="T67" fmla="*/ 134703 h 8673857"/>
                <a:gd name="T68" fmla="*/ 706119 w 8965002"/>
                <a:gd name="T69" fmla="*/ 45730 h 8673857"/>
                <a:gd name="T70" fmla="*/ 1227016 w 8965002"/>
                <a:gd name="T71" fmla="*/ 26 h 86738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3"/>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accent1"/>
                </a:solidFill>
              </a:endParaRPr>
            </a:p>
          </p:txBody>
        </p:sp>
      </p:grpSp>
      <p:sp>
        <p:nvSpPr>
          <p:cNvPr id="7" name="文本框 6"/>
          <p:cNvSpPr txBox="1"/>
          <p:nvPr/>
        </p:nvSpPr>
        <p:spPr>
          <a:xfrm>
            <a:off x="1669601" y="3780613"/>
            <a:ext cx="1415772" cy="461665"/>
          </a:xfrm>
          <a:prstGeom prst="rect">
            <a:avLst/>
          </a:prstGeom>
          <a:noFill/>
        </p:spPr>
        <p:txBody>
          <a:bodyPr wrap="none" rtlCol="0">
            <a:spAutoFit/>
          </a:bodyPr>
          <a:lstStyle/>
          <a:p>
            <a:r>
              <a:rPr lang="zh-CN" altLang="en-US" sz="2400" b="1" dirty="0">
                <a:solidFill>
                  <a:schemeClr val="bg1"/>
                </a:solidFill>
              </a:rPr>
              <a:t>第一部分</a:t>
            </a:r>
            <a:endParaRPr lang="zh-CN" altLang="en-US" sz="2400" b="1" dirty="0">
              <a:solidFill>
                <a:schemeClr val="bg1"/>
              </a:solidFill>
            </a:endParaRPr>
          </a:p>
        </p:txBody>
      </p:sp>
      <p:grpSp>
        <p:nvGrpSpPr>
          <p:cNvPr id="8" name="组合 7"/>
          <p:cNvGrpSpPr/>
          <p:nvPr/>
        </p:nvGrpSpPr>
        <p:grpSpPr>
          <a:xfrm>
            <a:off x="4219543" y="2389267"/>
            <a:ext cx="1277954" cy="1277954"/>
            <a:chOff x="3209823" y="2234042"/>
            <a:chExt cx="1607262" cy="1607262"/>
          </a:xfrm>
        </p:grpSpPr>
        <p:sp>
          <p:nvSpPr>
            <p:cNvPr id="9" name="椭圆 8"/>
            <p:cNvSpPr/>
            <p:nvPr/>
          </p:nvSpPr>
          <p:spPr>
            <a:xfrm>
              <a:off x="3209823" y="2234042"/>
              <a:ext cx="1607262" cy="1607262"/>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0" name="椭圆 9"/>
            <p:cNvSpPr/>
            <p:nvPr/>
          </p:nvSpPr>
          <p:spPr>
            <a:xfrm>
              <a:off x="3319358"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1" name="KSO_Shape"/>
            <p:cNvSpPr/>
            <p:nvPr/>
          </p:nvSpPr>
          <p:spPr bwMode="auto">
            <a:xfrm>
              <a:off x="3550556" y="2597149"/>
              <a:ext cx="925796" cy="881048"/>
            </a:xfrm>
            <a:custGeom>
              <a:avLst/>
              <a:gdLst>
                <a:gd name="T0" fmla="*/ 2147483646 w 5871"/>
                <a:gd name="T1" fmla="*/ 2147483646 h 5585"/>
                <a:gd name="T2" fmla="*/ 2147483646 w 5871"/>
                <a:gd name="T3" fmla="*/ 2147483646 h 5585"/>
                <a:gd name="T4" fmla="*/ 2147483646 w 5871"/>
                <a:gd name="T5" fmla="*/ 2147483646 h 5585"/>
                <a:gd name="T6" fmla="*/ 2147483646 w 5871"/>
                <a:gd name="T7" fmla="*/ 2147483646 h 5585"/>
                <a:gd name="T8" fmla="*/ 2147483646 w 5871"/>
                <a:gd name="T9" fmla="*/ 2147483646 h 5585"/>
                <a:gd name="T10" fmla="*/ 2147483646 w 5871"/>
                <a:gd name="T11" fmla="*/ 2147483646 h 5585"/>
                <a:gd name="T12" fmla="*/ 2147483646 w 5871"/>
                <a:gd name="T13" fmla="*/ 2147483646 h 5585"/>
                <a:gd name="T14" fmla="*/ 2147483646 w 5871"/>
                <a:gd name="T15" fmla="*/ 2147483646 h 5585"/>
                <a:gd name="T16" fmla="*/ 2147483646 w 5871"/>
                <a:gd name="T17" fmla="*/ 2147483646 h 5585"/>
                <a:gd name="T18" fmla="*/ 2147483646 w 5871"/>
                <a:gd name="T19" fmla="*/ 2147483646 h 5585"/>
                <a:gd name="T20" fmla="*/ 2147483646 w 5871"/>
                <a:gd name="T21" fmla="*/ 2147483646 h 5585"/>
                <a:gd name="T22" fmla="*/ 2147483646 w 5871"/>
                <a:gd name="T23" fmla="*/ 2147483646 h 5585"/>
                <a:gd name="T24" fmla="*/ 2147483646 w 5871"/>
                <a:gd name="T25" fmla="*/ 2147483646 h 5585"/>
                <a:gd name="T26" fmla="*/ 2147483646 w 5871"/>
                <a:gd name="T27" fmla="*/ 2147483646 h 5585"/>
                <a:gd name="T28" fmla="*/ 2147483646 w 5871"/>
                <a:gd name="T29" fmla="*/ 2147483646 h 5585"/>
                <a:gd name="T30" fmla="*/ 2147483646 w 5871"/>
                <a:gd name="T31" fmla="*/ 2147483646 h 5585"/>
                <a:gd name="T32" fmla="*/ 2147483646 w 5871"/>
                <a:gd name="T33" fmla="*/ 2147483646 h 5585"/>
                <a:gd name="T34" fmla="*/ 2147483646 w 5871"/>
                <a:gd name="T35" fmla="*/ 2147483646 h 5585"/>
                <a:gd name="T36" fmla="*/ 2147483646 w 5871"/>
                <a:gd name="T37" fmla="*/ 2147483646 h 5585"/>
                <a:gd name="T38" fmla="*/ 2147483646 w 5871"/>
                <a:gd name="T39" fmla="*/ 2147483646 h 5585"/>
                <a:gd name="T40" fmla="*/ 2147483646 w 5871"/>
                <a:gd name="T41" fmla="*/ 2147483646 h 5585"/>
                <a:gd name="T42" fmla="*/ 2147483646 w 5871"/>
                <a:gd name="T43" fmla="*/ 2147483646 h 5585"/>
                <a:gd name="T44" fmla="*/ 2147483646 w 5871"/>
                <a:gd name="T45" fmla="*/ 2147483646 h 5585"/>
                <a:gd name="T46" fmla="*/ 2147483646 w 5871"/>
                <a:gd name="T47" fmla="*/ 2147483646 h 5585"/>
                <a:gd name="T48" fmla="*/ 2147483646 w 5871"/>
                <a:gd name="T49" fmla="*/ 2147483646 h 5585"/>
                <a:gd name="T50" fmla="*/ 2147483646 w 5871"/>
                <a:gd name="T51" fmla="*/ 2147483646 h 5585"/>
                <a:gd name="T52" fmla="*/ 2147483646 w 5871"/>
                <a:gd name="T53" fmla="*/ 2147483646 h 5585"/>
                <a:gd name="T54" fmla="*/ 2147483646 w 5871"/>
                <a:gd name="T55" fmla="*/ 2147483646 h 5585"/>
                <a:gd name="T56" fmla="*/ 2147483646 w 5871"/>
                <a:gd name="T57" fmla="*/ 2147483646 h 5585"/>
                <a:gd name="T58" fmla="*/ 2147483646 w 5871"/>
                <a:gd name="T59" fmla="*/ 2147483646 h 5585"/>
                <a:gd name="T60" fmla="*/ 2147483646 w 5871"/>
                <a:gd name="T61" fmla="*/ 2147483646 h 5585"/>
                <a:gd name="T62" fmla="*/ 2147483646 w 5871"/>
                <a:gd name="T63" fmla="*/ 2147483646 h 5585"/>
                <a:gd name="T64" fmla="*/ 2147483646 w 5871"/>
                <a:gd name="T65" fmla="*/ 2147483646 h 5585"/>
                <a:gd name="T66" fmla="*/ 2147483646 w 5871"/>
                <a:gd name="T67" fmla="*/ 2147483646 h 5585"/>
                <a:gd name="T68" fmla="*/ 2147483646 w 5871"/>
                <a:gd name="T69" fmla="*/ 2147483646 h 5585"/>
                <a:gd name="T70" fmla="*/ 2147483646 w 5871"/>
                <a:gd name="T71" fmla="*/ 2147483646 h 5585"/>
                <a:gd name="T72" fmla="*/ 2147483646 w 5871"/>
                <a:gd name="T73" fmla="*/ 2147483646 h 5585"/>
                <a:gd name="T74" fmla="*/ 2147483646 w 5871"/>
                <a:gd name="T75" fmla="*/ 2147483646 h 5585"/>
                <a:gd name="T76" fmla="*/ 2147483646 w 5871"/>
                <a:gd name="T77" fmla="*/ 2147483646 h 5585"/>
                <a:gd name="T78" fmla="*/ 2147483646 w 5871"/>
                <a:gd name="T79" fmla="*/ 2147483646 h 5585"/>
                <a:gd name="T80" fmla="*/ 2147483646 w 5871"/>
                <a:gd name="T81" fmla="*/ 2147483646 h 5585"/>
                <a:gd name="T82" fmla="*/ 2147483646 w 5871"/>
                <a:gd name="T83" fmla="*/ 2147483646 h 5585"/>
                <a:gd name="T84" fmla="*/ 2147483646 w 5871"/>
                <a:gd name="T85" fmla="*/ 2147483646 h 5585"/>
                <a:gd name="T86" fmla="*/ 2147483646 w 5871"/>
                <a:gd name="T87" fmla="*/ 2147483646 h 5585"/>
                <a:gd name="T88" fmla="*/ 2147483646 w 5871"/>
                <a:gd name="T89" fmla="*/ 2147483646 h 5585"/>
                <a:gd name="T90" fmla="*/ 2147483646 w 5871"/>
                <a:gd name="T91" fmla="*/ 2147483646 h 5585"/>
                <a:gd name="T92" fmla="*/ 2147483646 w 5871"/>
                <a:gd name="T93" fmla="*/ 2147483646 h 5585"/>
                <a:gd name="T94" fmla="*/ 2147483646 w 5871"/>
                <a:gd name="T95" fmla="*/ 2147483646 h 5585"/>
                <a:gd name="T96" fmla="*/ 2147483646 w 5871"/>
                <a:gd name="T97" fmla="*/ 2147483646 h 5585"/>
                <a:gd name="T98" fmla="*/ 2147483646 w 5871"/>
                <a:gd name="T99" fmla="*/ 2147483646 h 5585"/>
                <a:gd name="T100" fmla="*/ 2147483646 w 5871"/>
                <a:gd name="T101" fmla="*/ 2147483646 h 5585"/>
                <a:gd name="T102" fmla="*/ 2147483646 w 5871"/>
                <a:gd name="T103" fmla="*/ 2147483646 h 5585"/>
                <a:gd name="T104" fmla="*/ 0 w 5871"/>
                <a:gd name="T105" fmla="*/ 2147483646 h 5585"/>
                <a:gd name="T106" fmla="*/ 2147483646 w 5871"/>
                <a:gd name="T107" fmla="*/ 0 h 5585"/>
                <a:gd name="T108" fmla="*/ 2147483646 w 5871"/>
                <a:gd name="T109" fmla="*/ 2147483646 h 5585"/>
                <a:gd name="T110" fmla="*/ 2147483646 w 5871"/>
                <a:gd name="T111" fmla="*/ 2147483646 h 558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5871" h="5585">
                  <a:moveTo>
                    <a:pt x="774" y="374"/>
                  </a:moveTo>
                  <a:lnTo>
                    <a:pt x="774" y="1910"/>
                  </a:lnTo>
                  <a:lnTo>
                    <a:pt x="5107" y="1910"/>
                  </a:lnTo>
                  <a:lnTo>
                    <a:pt x="5107" y="374"/>
                  </a:lnTo>
                  <a:lnTo>
                    <a:pt x="774" y="374"/>
                  </a:lnTo>
                  <a:close/>
                  <a:moveTo>
                    <a:pt x="1597" y="3265"/>
                  </a:moveTo>
                  <a:lnTo>
                    <a:pt x="1597" y="3265"/>
                  </a:lnTo>
                  <a:lnTo>
                    <a:pt x="1591" y="3265"/>
                  </a:lnTo>
                  <a:lnTo>
                    <a:pt x="1587" y="3265"/>
                  </a:lnTo>
                  <a:lnTo>
                    <a:pt x="1586" y="3265"/>
                  </a:lnTo>
                  <a:lnTo>
                    <a:pt x="1581" y="3265"/>
                  </a:lnTo>
                  <a:lnTo>
                    <a:pt x="1576" y="3265"/>
                  </a:lnTo>
                  <a:lnTo>
                    <a:pt x="1571" y="3265"/>
                  </a:lnTo>
                  <a:lnTo>
                    <a:pt x="1570" y="3265"/>
                  </a:lnTo>
                  <a:lnTo>
                    <a:pt x="1566" y="3265"/>
                  </a:lnTo>
                  <a:lnTo>
                    <a:pt x="1560" y="3265"/>
                  </a:lnTo>
                  <a:lnTo>
                    <a:pt x="1555" y="3265"/>
                  </a:lnTo>
                  <a:lnTo>
                    <a:pt x="1550" y="3265"/>
                  </a:lnTo>
                  <a:lnTo>
                    <a:pt x="1545" y="3265"/>
                  </a:lnTo>
                  <a:lnTo>
                    <a:pt x="1540" y="3265"/>
                  </a:lnTo>
                  <a:lnTo>
                    <a:pt x="1539" y="3265"/>
                  </a:lnTo>
                  <a:lnTo>
                    <a:pt x="1535" y="3265"/>
                  </a:lnTo>
                  <a:lnTo>
                    <a:pt x="1529" y="3265"/>
                  </a:lnTo>
                  <a:lnTo>
                    <a:pt x="1525" y="3265"/>
                  </a:lnTo>
                  <a:lnTo>
                    <a:pt x="1524" y="3265"/>
                  </a:lnTo>
                  <a:lnTo>
                    <a:pt x="1519" y="3265"/>
                  </a:lnTo>
                  <a:lnTo>
                    <a:pt x="1514" y="3265"/>
                  </a:lnTo>
                  <a:lnTo>
                    <a:pt x="1509" y="3265"/>
                  </a:lnTo>
                  <a:lnTo>
                    <a:pt x="1508" y="3265"/>
                  </a:lnTo>
                  <a:lnTo>
                    <a:pt x="1504" y="3265"/>
                  </a:lnTo>
                  <a:lnTo>
                    <a:pt x="1498" y="3265"/>
                  </a:lnTo>
                  <a:lnTo>
                    <a:pt x="1494" y="3265"/>
                  </a:lnTo>
                  <a:lnTo>
                    <a:pt x="1493" y="3265"/>
                  </a:lnTo>
                  <a:lnTo>
                    <a:pt x="1488" y="3265"/>
                  </a:lnTo>
                  <a:lnTo>
                    <a:pt x="1483" y="3265"/>
                  </a:lnTo>
                  <a:lnTo>
                    <a:pt x="1478" y="3265"/>
                  </a:lnTo>
                  <a:lnTo>
                    <a:pt x="1477" y="3265"/>
                  </a:lnTo>
                  <a:lnTo>
                    <a:pt x="1473" y="3265"/>
                  </a:lnTo>
                  <a:lnTo>
                    <a:pt x="1467" y="3265"/>
                  </a:lnTo>
                  <a:lnTo>
                    <a:pt x="1463" y="3265"/>
                  </a:lnTo>
                  <a:lnTo>
                    <a:pt x="1462" y="3265"/>
                  </a:lnTo>
                  <a:lnTo>
                    <a:pt x="1457" y="3265"/>
                  </a:lnTo>
                  <a:lnTo>
                    <a:pt x="1452" y="3265"/>
                  </a:lnTo>
                  <a:lnTo>
                    <a:pt x="1446" y="3265"/>
                  </a:lnTo>
                  <a:lnTo>
                    <a:pt x="1442" y="3265"/>
                  </a:lnTo>
                  <a:lnTo>
                    <a:pt x="1266" y="3265"/>
                  </a:lnTo>
                  <a:lnTo>
                    <a:pt x="1345" y="3830"/>
                  </a:lnTo>
                  <a:lnTo>
                    <a:pt x="1294" y="3911"/>
                  </a:lnTo>
                  <a:lnTo>
                    <a:pt x="1345" y="3977"/>
                  </a:lnTo>
                  <a:lnTo>
                    <a:pt x="1117" y="4116"/>
                  </a:lnTo>
                  <a:lnTo>
                    <a:pt x="1112" y="4144"/>
                  </a:lnTo>
                  <a:lnTo>
                    <a:pt x="1106" y="4173"/>
                  </a:lnTo>
                  <a:lnTo>
                    <a:pt x="1103" y="4201"/>
                  </a:lnTo>
                  <a:lnTo>
                    <a:pt x="1099" y="4228"/>
                  </a:lnTo>
                  <a:lnTo>
                    <a:pt x="1097" y="4255"/>
                  </a:lnTo>
                  <a:lnTo>
                    <a:pt x="1096" y="4281"/>
                  </a:lnTo>
                  <a:lnTo>
                    <a:pt x="1096" y="4308"/>
                  </a:lnTo>
                  <a:lnTo>
                    <a:pt x="1096" y="4333"/>
                  </a:lnTo>
                  <a:lnTo>
                    <a:pt x="1097" y="4359"/>
                  </a:lnTo>
                  <a:lnTo>
                    <a:pt x="1098" y="4383"/>
                  </a:lnTo>
                  <a:lnTo>
                    <a:pt x="1100" y="4407"/>
                  </a:lnTo>
                  <a:lnTo>
                    <a:pt x="1104" y="4432"/>
                  </a:lnTo>
                  <a:lnTo>
                    <a:pt x="1112" y="4478"/>
                  </a:lnTo>
                  <a:lnTo>
                    <a:pt x="1121" y="4523"/>
                  </a:lnTo>
                  <a:lnTo>
                    <a:pt x="1133" y="4568"/>
                  </a:lnTo>
                  <a:lnTo>
                    <a:pt x="1147" y="4611"/>
                  </a:lnTo>
                  <a:lnTo>
                    <a:pt x="1162" y="4653"/>
                  </a:lnTo>
                  <a:lnTo>
                    <a:pt x="1179" y="4694"/>
                  </a:lnTo>
                  <a:lnTo>
                    <a:pt x="1198" y="4733"/>
                  </a:lnTo>
                  <a:lnTo>
                    <a:pt x="1218" y="4772"/>
                  </a:lnTo>
                  <a:lnTo>
                    <a:pt x="1238" y="4812"/>
                  </a:lnTo>
                  <a:lnTo>
                    <a:pt x="1259" y="4849"/>
                  </a:lnTo>
                  <a:lnTo>
                    <a:pt x="774" y="4849"/>
                  </a:lnTo>
                  <a:lnTo>
                    <a:pt x="774" y="2135"/>
                  </a:lnTo>
                  <a:lnTo>
                    <a:pt x="2185" y="2135"/>
                  </a:lnTo>
                  <a:lnTo>
                    <a:pt x="2185" y="4849"/>
                  </a:lnTo>
                  <a:lnTo>
                    <a:pt x="1780" y="4849"/>
                  </a:lnTo>
                  <a:lnTo>
                    <a:pt x="1801" y="4812"/>
                  </a:lnTo>
                  <a:lnTo>
                    <a:pt x="1821" y="4772"/>
                  </a:lnTo>
                  <a:lnTo>
                    <a:pt x="1841" y="4733"/>
                  </a:lnTo>
                  <a:lnTo>
                    <a:pt x="1859" y="4694"/>
                  </a:lnTo>
                  <a:lnTo>
                    <a:pt x="1876" y="4653"/>
                  </a:lnTo>
                  <a:lnTo>
                    <a:pt x="1892" y="4611"/>
                  </a:lnTo>
                  <a:lnTo>
                    <a:pt x="1905" y="4568"/>
                  </a:lnTo>
                  <a:lnTo>
                    <a:pt x="1917" y="4523"/>
                  </a:lnTo>
                  <a:lnTo>
                    <a:pt x="1927" y="4478"/>
                  </a:lnTo>
                  <a:lnTo>
                    <a:pt x="1935" y="4432"/>
                  </a:lnTo>
                  <a:lnTo>
                    <a:pt x="1938" y="4407"/>
                  </a:lnTo>
                  <a:lnTo>
                    <a:pt x="1941" y="4383"/>
                  </a:lnTo>
                  <a:lnTo>
                    <a:pt x="1942" y="4359"/>
                  </a:lnTo>
                  <a:lnTo>
                    <a:pt x="1943" y="4333"/>
                  </a:lnTo>
                  <a:lnTo>
                    <a:pt x="1943" y="4308"/>
                  </a:lnTo>
                  <a:lnTo>
                    <a:pt x="1942" y="4281"/>
                  </a:lnTo>
                  <a:lnTo>
                    <a:pt x="1941" y="4255"/>
                  </a:lnTo>
                  <a:lnTo>
                    <a:pt x="1938" y="4228"/>
                  </a:lnTo>
                  <a:lnTo>
                    <a:pt x="1936" y="4201"/>
                  </a:lnTo>
                  <a:lnTo>
                    <a:pt x="1932" y="4173"/>
                  </a:lnTo>
                  <a:lnTo>
                    <a:pt x="1927" y="4144"/>
                  </a:lnTo>
                  <a:lnTo>
                    <a:pt x="1922" y="4116"/>
                  </a:lnTo>
                  <a:lnTo>
                    <a:pt x="1694" y="3977"/>
                  </a:lnTo>
                  <a:lnTo>
                    <a:pt x="1745" y="3911"/>
                  </a:lnTo>
                  <a:lnTo>
                    <a:pt x="1694" y="3830"/>
                  </a:lnTo>
                  <a:lnTo>
                    <a:pt x="1771" y="3265"/>
                  </a:lnTo>
                  <a:lnTo>
                    <a:pt x="1597" y="3265"/>
                  </a:lnTo>
                  <a:close/>
                  <a:moveTo>
                    <a:pt x="4819" y="863"/>
                  </a:moveTo>
                  <a:lnTo>
                    <a:pt x="4819" y="1057"/>
                  </a:lnTo>
                  <a:lnTo>
                    <a:pt x="3585" y="1057"/>
                  </a:lnTo>
                  <a:lnTo>
                    <a:pt x="3585" y="863"/>
                  </a:lnTo>
                  <a:lnTo>
                    <a:pt x="4819" y="863"/>
                  </a:lnTo>
                  <a:close/>
                  <a:moveTo>
                    <a:pt x="5002" y="1108"/>
                  </a:moveTo>
                  <a:lnTo>
                    <a:pt x="5002" y="1379"/>
                  </a:lnTo>
                  <a:lnTo>
                    <a:pt x="3769" y="1379"/>
                  </a:lnTo>
                  <a:lnTo>
                    <a:pt x="3769" y="1108"/>
                  </a:lnTo>
                  <a:lnTo>
                    <a:pt x="5002" y="1108"/>
                  </a:lnTo>
                  <a:close/>
                  <a:moveTo>
                    <a:pt x="4891" y="1429"/>
                  </a:moveTo>
                  <a:lnTo>
                    <a:pt x="4891" y="1623"/>
                  </a:lnTo>
                  <a:lnTo>
                    <a:pt x="3657" y="1623"/>
                  </a:lnTo>
                  <a:lnTo>
                    <a:pt x="3657" y="1429"/>
                  </a:lnTo>
                  <a:lnTo>
                    <a:pt x="4891" y="1429"/>
                  </a:lnTo>
                  <a:close/>
                  <a:moveTo>
                    <a:pt x="4977" y="1659"/>
                  </a:moveTo>
                  <a:lnTo>
                    <a:pt x="4977" y="1853"/>
                  </a:lnTo>
                  <a:lnTo>
                    <a:pt x="3743" y="1853"/>
                  </a:lnTo>
                  <a:lnTo>
                    <a:pt x="3743" y="1659"/>
                  </a:lnTo>
                  <a:lnTo>
                    <a:pt x="4977" y="1659"/>
                  </a:lnTo>
                  <a:close/>
                  <a:moveTo>
                    <a:pt x="1643" y="596"/>
                  </a:moveTo>
                  <a:lnTo>
                    <a:pt x="1833" y="561"/>
                  </a:lnTo>
                  <a:lnTo>
                    <a:pt x="2061" y="1773"/>
                  </a:lnTo>
                  <a:lnTo>
                    <a:pt x="1871" y="1809"/>
                  </a:lnTo>
                  <a:lnTo>
                    <a:pt x="1643" y="596"/>
                  </a:lnTo>
                  <a:close/>
                  <a:moveTo>
                    <a:pt x="1388" y="596"/>
                  </a:moveTo>
                  <a:lnTo>
                    <a:pt x="1579" y="561"/>
                  </a:lnTo>
                  <a:lnTo>
                    <a:pt x="1807" y="1773"/>
                  </a:lnTo>
                  <a:lnTo>
                    <a:pt x="1616" y="1809"/>
                  </a:lnTo>
                  <a:lnTo>
                    <a:pt x="1388" y="596"/>
                  </a:lnTo>
                  <a:close/>
                  <a:moveTo>
                    <a:pt x="1134" y="596"/>
                  </a:moveTo>
                  <a:lnTo>
                    <a:pt x="1324" y="561"/>
                  </a:lnTo>
                  <a:lnTo>
                    <a:pt x="1551" y="1773"/>
                  </a:lnTo>
                  <a:lnTo>
                    <a:pt x="1361" y="1809"/>
                  </a:lnTo>
                  <a:lnTo>
                    <a:pt x="1134" y="596"/>
                  </a:lnTo>
                  <a:close/>
                  <a:moveTo>
                    <a:pt x="884" y="568"/>
                  </a:moveTo>
                  <a:lnTo>
                    <a:pt x="1077" y="568"/>
                  </a:lnTo>
                  <a:lnTo>
                    <a:pt x="1077" y="1802"/>
                  </a:lnTo>
                  <a:lnTo>
                    <a:pt x="884" y="1802"/>
                  </a:lnTo>
                  <a:lnTo>
                    <a:pt x="884" y="568"/>
                  </a:lnTo>
                  <a:close/>
                  <a:moveTo>
                    <a:pt x="3540" y="2418"/>
                  </a:moveTo>
                  <a:lnTo>
                    <a:pt x="3807" y="2354"/>
                  </a:lnTo>
                  <a:lnTo>
                    <a:pt x="4033" y="3306"/>
                  </a:lnTo>
                  <a:lnTo>
                    <a:pt x="3765" y="3369"/>
                  </a:lnTo>
                  <a:lnTo>
                    <a:pt x="3540" y="2418"/>
                  </a:lnTo>
                  <a:close/>
                  <a:moveTo>
                    <a:pt x="3622" y="2531"/>
                  </a:moveTo>
                  <a:lnTo>
                    <a:pt x="3639" y="2606"/>
                  </a:lnTo>
                  <a:lnTo>
                    <a:pt x="3791" y="2570"/>
                  </a:lnTo>
                  <a:lnTo>
                    <a:pt x="3773" y="2496"/>
                  </a:lnTo>
                  <a:lnTo>
                    <a:pt x="3622" y="2531"/>
                  </a:lnTo>
                  <a:close/>
                  <a:moveTo>
                    <a:pt x="3739" y="3028"/>
                  </a:moveTo>
                  <a:lnTo>
                    <a:pt x="3776" y="3184"/>
                  </a:lnTo>
                  <a:lnTo>
                    <a:pt x="3928" y="3148"/>
                  </a:lnTo>
                  <a:lnTo>
                    <a:pt x="3890" y="2991"/>
                  </a:lnTo>
                  <a:lnTo>
                    <a:pt x="3739" y="3028"/>
                  </a:lnTo>
                  <a:close/>
                  <a:moveTo>
                    <a:pt x="3193" y="2418"/>
                  </a:moveTo>
                  <a:lnTo>
                    <a:pt x="3418" y="3369"/>
                  </a:lnTo>
                  <a:lnTo>
                    <a:pt x="3687" y="3306"/>
                  </a:lnTo>
                  <a:lnTo>
                    <a:pt x="3461" y="2354"/>
                  </a:lnTo>
                  <a:lnTo>
                    <a:pt x="3193" y="2418"/>
                  </a:lnTo>
                  <a:close/>
                  <a:moveTo>
                    <a:pt x="3276" y="2531"/>
                  </a:moveTo>
                  <a:lnTo>
                    <a:pt x="3426" y="2496"/>
                  </a:lnTo>
                  <a:lnTo>
                    <a:pt x="3444" y="2570"/>
                  </a:lnTo>
                  <a:lnTo>
                    <a:pt x="3292" y="2606"/>
                  </a:lnTo>
                  <a:lnTo>
                    <a:pt x="3276" y="2531"/>
                  </a:lnTo>
                  <a:close/>
                  <a:moveTo>
                    <a:pt x="3393" y="3028"/>
                  </a:moveTo>
                  <a:lnTo>
                    <a:pt x="3429" y="3184"/>
                  </a:lnTo>
                  <a:lnTo>
                    <a:pt x="3581" y="3148"/>
                  </a:lnTo>
                  <a:lnTo>
                    <a:pt x="3544" y="2991"/>
                  </a:lnTo>
                  <a:lnTo>
                    <a:pt x="3393" y="3028"/>
                  </a:lnTo>
                  <a:close/>
                  <a:moveTo>
                    <a:pt x="2841" y="2418"/>
                  </a:moveTo>
                  <a:lnTo>
                    <a:pt x="3109" y="2354"/>
                  </a:lnTo>
                  <a:lnTo>
                    <a:pt x="3335" y="3306"/>
                  </a:lnTo>
                  <a:lnTo>
                    <a:pt x="3067" y="3369"/>
                  </a:lnTo>
                  <a:lnTo>
                    <a:pt x="2841" y="2418"/>
                  </a:lnTo>
                  <a:close/>
                  <a:moveTo>
                    <a:pt x="2923" y="2531"/>
                  </a:moveTo>
                  <a:lnTo>
                    <a:pt x="2941" y="2606"/>
                  </a:lnTo>
                  <a:lnTo>
                    <a:pt x="3092" y="2570"/>
                  </a:lnTo>
                  <a:lnTo>
                    <a:pt x="3075" y="2496"/>
                  </a:lnTo>
                  <a:lnTo>
                    <a:pt x="2923" y="2531"/>
                  </a:lnTo>
                  <a:close/>
                  <a:moveTo>
                    <a:pt x="3041" y="3028"/>
                  </a:moveTo>
                  <a:lnTo>
                    <a:pt x="3192" y="2991"/>
                  </a:lnTo>
                  <a:lnTo>
                    <a:pt x="3229" y="3148"/>
                  </a:lnTo>
                  <a:lnTo>
                    <a:pt x="3078" y="3184"/>
                  </a:lnTo>
                  <a:lnTo>
                    <a:pt x="3041" y="3028"/>
                  </a:lnTo>
                  <a:close/>
                  <a:moveTo>
                    <a:pt x="2553" y="2372"/>
                  </a:moveTo>
                  <a:lnTo>
                    <a:pt x="2828" y="2372"/>
                  </a:lnTo>
                  <a:lnTo>
                    <a:pt x="2828" y="3352"/>
                  </a:lnTo>
                  <a:lnTo>
                    <a:pt x="2553" y="3352"/>
                  </a:lnTo>
                  <a:lnTo>
                    <a:pt x="2553" y="2372"/>
                  </a:lnTo>
                  <a:close/>
                  <a:moveTo>
                    <a:pt x="2606" y="2503"/>
                  </a:moveTo>
                  <a:lnTo>
                    <a:pt x="2606" y="2579"/>
                  </a:lnTo>
                  <a:lnTo>
                    <a:pt x="2762" y="2579"/>
                  </a:lnTo>
                  <a:lnTo>
                    <a:pt x="2762" y="2503"/>
                  </a:lnTo>
                  <a:lnTo>
                    <a:pt x="2606" y="2503"/>
                  </a:lnTo>
                  <a:close/>
                  <a:moveTo>
                    <a:pt x="2606" y="3012"/>
                  </a:moveTo>
                  <a:lnTo>
                    <a:pt x="2606" y="3173"/>
                  </a:lnTo>
                  <a:lnTo>
                    <a:pt x="2762" y="3173"/>
                  </a:lnTo>
                  <a:lnTo>
                    <a:pt x="2762" y="3012"/>
                  </a:lnTo>
                  <a:lnTo>
                    <a:pt x="2606" y="3012"/>
                  </a:lnTo>
                  <a:close/>
                  <a:moveTo>
                    <a:pt x="5555" y="151"/>
                  </a:moveTo>
                  <a:lnTo>
                    <a:pt x="5555" y="374"/>
                  </a:lnTo>
                  <a:lnTo>
                    <a:pt x="5555" y="4849"/>
                  </a:lnTo>
                  <a:lnTo>
                    <a:pt x="5871" y="4849"/>
                  </a:lnTo>
                  <a:lnTo>
                    <a:pt x="5871" y="5585"/>
                  </a:lnTo>
                  <a:lnTo>
                    <a:pt x="0" y="5585"/>
                  </a:lnTo>
                  <a:lnTo>
                    <a:pt x="0" y="4849"/>
                  </a:lnTo>
                  <a:lnTo>
                    <a:pt x="326" y="4849"/>
                  </a:lnTo>
                  <a:lnTo>
                    <a:pt x="326" y="374"/>
                  </a:lnTo>
                  <a:lnTo>
                    <a:pt x="326" y="151"/>
                  </a:lnTo>
                  <a:lnTo>
                    <a:pt x="326" y="0"/>
                  </a:lnTo>
                  <a:lnTo>
                    <a:pt x="5555" y="0"/>
                  </a:lnTo>
                  <a:lnTo>
                    <a:pt x="5555" y="151"/>
                  </a:lnTo>
                  <a:close/>
                  <a:moveTo>
                    <a:pt x="2409" y="2135"/>
                  </a:moveTo>
                  <a:lnTo>
                    <a:pt x="2409" y="3385"/>
                  </a:lnTo>
                  <a:lnTo>
                    <a:pt x="5107" y="3385"/>
                  </a:lnTo>
                  <a:lnTo>
                    <a:pt x="5107" y="2135"/>
                  </a:lnTo>
                  <a:lnTo>
                    <a:pt x="2409" y="2135"/>
                  </a:lnTo>
                  <a:close/>
                  <a:moveTo>
                    <a:pt x="2409" y="3609"/>
                  </a:moveTo>
                  <a:lnTo>
                    <a:pt x="2409" y="4849"/>
                  </a:lnTo>
                  <a:lnTo>
                    <a:pt x="5107" y="4849"/>
                  </a:lnTo>
                  <a:lnTo>
                    <a:pt x="5107" y="3609"/>
                  </a:lnTo>
                  <a:lnTo>
                    <a:pt x="2409" y="3609"/>
                  </a:lnTo>
                  <a:close/>
                </a:path>
              </a:pathLst>
            </a:custGeom>
            <a:solidFill>
              <a:schemeClr val="accent3"/>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dirty="0">
                <a:solidFill>
                  <a:schemeClr val="accent1"/>
                </a:solidFill>
              </a:endParaRPr>
            </a:p>
          </p:txBody>
        </p:sp>
      </p:grpSp>
      <p:sp>
        <p:nvSpPr>
          <p:cNvPr id="12" name="文本框 11"/>
          <p:cNvSpPr txBox="1"/>
          <p:nvPr/>
        </p:nvSpPr>
        <p:spPr>
          <a:xfrm>
            <a:off x="4150634" y="3780613"/>
            <a:ext cx="1415772" cy="461665"/>
          </a:xfrm>
          <a:prstGeom prst="rect">
            <a:avLst/>
          </a:prstGeom>
          <a:noFill/>
        </p:spPr>
        <p:txBody>
          <a:bodyPr wrap="none" rtlCol="0">
            <a:spAutoFit/>
          </a:bodyPr>
          <a:lstStyle/>
          <a:p>
            <a:r>
              <a:rPr lang="zh-CN" altLang="en-US" sz="2400" b="1" dirty="0">
                <a:solidFill>
                  <a:schemeClr val="bg1"/>
                </a:solidFill>
              </a:rPr>
              <a:t>第二部分</a:t>
            </a:r>
            <a:endParaRPr lang="zh-CN" altLang="en-US" sz="2400" b="1" dirty="0">
              <a:solidFill>
                <a:schemeClr val="bg1"/>
              </a:solidFill>
            </a:endParaRPr>
          </a:p>
        </p:txBody>
      </p:sp>
      <p:grpSp>
        <p:nvGrpSpPr>
          <p:cNvPr id="13" name="组合 12"/>
          <p:cNvGrpSpPr/>
          <p:nvPr/>
        </p:nvGrpSpPr>
        <p:grpSpPr>
          <a:xfrm>
            <a:off x="6700576" y="2389267"/>
            <a:ext cx="1277954" cy="1277954"/>
            <a:chOff x="5288161" y="2234042"/>
            <a:chExt cx="1607262" cy="1607262"/>
          </a:xfrm>
        </p:grpSpPr>
        <p:sp>
          <p:nvSpPr>
            <p:cNvPr id="14" name="椭圆 13"/>
            <p:cNvSpPr/>
            <p:nvPr/>
          </p:nvSpPr>
          <p:spPr>
            <a:xfrm>
              <a:off x="5288161" y="2234042"/>
              <a:ext cx="1607262" cy="1607262"/>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accent1"/>
                </a:solidFill>
              </a:endParaRPr>
            </a:p>
          </p:txBody>
        </p:sp>
        <p:sp>
          <p:nvSpPr>
            <p:cNvPr id="15" name="椭圆 14"/>
            <p:cNvSpPr/>
            <p:nvPr/>
          </p:nvSpPr>
          <p:spPr>
            <a:xfrm>
              <a:off x="5397696" y="2335059"/>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16" name="KSO_Shape"/>
            <p:cNvSpPr/>
            <p:nvPr/>
          </p:nvSpPr>
          <p:spPr bwMode="auto">
            <a:xfrm>
              <a:off x="5547153" y="2697761"/>
              <a:ext cx="1089278" cy="662788"/>
            </a:xfrm>
            <a:custGeom>
              <a:avLst/>
              <a:gdLst>
                <a:gd name="T0" fmla="*/ 1395067 w 3931"/>
                <a:gd name="T1" fmla="*/ 589725 h 2392"/>
                <a:gd name="T2" fmla="*/ 928365 w 3931"/>
                <a:gd name="T3" fmla="*/ 389484 h 2392"/>
                <a:gd name="T4" fmla="*/ 403040 w 3931"/>
                <a:gd name="T5" fmla="*/ 589725 h 2392"/>
                <a:gd name="T6" fmla="*/ 256480 w 3931"/>
                <a:gd name="T7" fmla="*/ 528782 h 2392"/>
                <a:gd name="T8" fmla="*/ 256480 w 3931"/>
                <a:gd name="T9" fmla="*/ 708403 h 2392"/>
                <a:gd name="T10" fmla="*/ 296326 w 3931"/>
                <a:gd name="T11" fmla="*/ 763389 h 2392"/>
                <a:gd name="T12" fmla="*/ 255564 w 3931"/>
                <a:gd name="T13" fmla="*/ 818375 h 2392"/>
                <a:gd name="T14" fmla="*/ 299074 w 3931"/>
                <a:gd name="T15" fmla="*/ 1011742 h 2392"/>
                <a:gd name="T16" fmla="*/ 170834 w 3931"/>
                <a:gd name="T17" fmla="*/ 1011742 h 2392"/>
                <a:gd name="T18" fmla="*/ 214802 w 3931"/>
                <a:gd name="T19" fmla="*/ 817458 h 2392"/>
                <a:gd name="T20" fmla="*/ 179078 w 3931"/>
                <a:gd name="T21" fmla="*/ 763389 h 2392"/>
                <a:gd name="T22" fmla="*/ 213428 w 3931"/>
                <a:gd name="T23" fmla="*/ 709777 h 2392"/>
                <a:gd name="T24" fmla="*/ 213428 w 3931"/>
                <a:gd name="T25" fmla="*/ 510911 h 2392"/>
                <a:gd name="T26" fmla="*/ 0 w 3931"/>
                <a:gd name="T27" fmla="*/ 421559 h 2392"/>
                <a:gd name="T28" fmla="*/ 938899 w 3931"/>
                <a:gd name="T29" fmla="*/ 0 h 2392"/>
                <a:gd name="T30" fmla="*/ 1800397 w 3931"/>
                <a:gd name="T31" fmla="*/ 427058 h 2392"/>
                <a:gd name="T32" fmla="*/ 1395067 w 3931"/>
                <a:gd name="T33" fmla="*/ 589725 h 2392"/>
                <a:gd name="T34" fmla="*/ 917831 w 3931"/>
                <a:gd name="T35" fmla="*/ 491208 h 2392"/>
                <a:gd name="T36" fmla="*/ 1341481 w 3931"/>
                <a:gd name="T37" fmla="*/ 635088 h 2392"/>
                <a:gd name="T38" fmla="*/ 1341481 w 3931"/>
                <a:gd name="T39" fmla="*/ 983791 h 2392"/>
                <a:gd name="T40" fmla="*/ 896306 w 3931"/>
                <a:gd name="T41" fmla="*/ 1096054 h 2392"/>
                <a:gd name="T42" fmla="*/ 503342 w 3931"/>
                <a:gd name="T43" fmla="*/ 983791 h 2392"/>
                <a:gd name="T44" fmla="*/ 503342 w 3931"/>
                <a:gd name="T45" fmla="*/ 635088 h 2392"/>
                <a:gd name="T46" fmla="*/ 917831 w 3931"/>
                <a:gd name="T47" fmla="*/ 491208 h 2392"/>
                <a:gd name="T48" fmla="*/ 912335 w 3931"/>
                <a:gd name="T49" fmla="*/ 1031904 h 2392"/>
                <a:gd name="T50" fmla="*/ 1254003 w 3931"/>
                <a:gd name="T51" fmla="*/ 946675 h 2392"/>
                <a:gd name="T52" fmla="*/ 912335 w 3931"/>
                <a:gd name="T53" fmla="*/ 860989 h 2392"/>
                <a:gd name="T54" fmla="*/ 571126 w 3931"/>
                <a:gd name="T55" fmla="*/ 946675 h 2392"/>
                <a:gd name="T56" fmla="*/ 912335 w 3931"/>
                <a:gd name="T57" fmla="*/ 1031904 h 239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931" h="2392">
                  <a:moveTo>
                    <a:pt x="3046" y="1287"/>
                  </a:moveTo>
                  <a:cubicBezTo>
                    <a:pt x="3046" y="1287"/>
                    <a:pt x="2618" y="850"/>
                    <a:pt x="2027" y="850"/>
                  </a:cubicBezTo>
                  <a:cubicBezTo>
                    <a:pt x="1450" y="850"/>
                    <a:pt x="880" y="1287"/>
                    <a:pt x="880" y="1287"/>
                  </a:cubicBezTo>
                  <a:cubicBezTo>
                    <a:pt x="560" y="1154"/>
                    <a:pt x="560" y="1154"/>
                    <a:pt x="560" y="1154"/>
                  </a:cubicBezTo>
                  <a:cubicBezTo>
                    <a:pt x="560" y="1546"/>
                    <a:pt x="560" y="1546"/>
                    <a:pt x="560" y="1546"/>
                  </a:cubicBezTo>
                  <a:cubicBezTo>
                    <a:pt x="610" y="1563"/>
                    <a:pt x="647" y="1610"/>
                    <a:pt x="647" y="1666"/>
                  </a:cubicBezTo>
                  <a:cubicBezTo>
                    <a:pt x="647" y="1723"/>
                    <a:pt x="609" y="1769"/>
                    <a:pt x="558" y="1786"/>
                  </a:cubicBezTo>
                  <a:cubicBezTo>
                    <a:pt x="653" y="2208"/>
                    <a:pt x="653" y="2208"/>
                    <a:pt x="653" y="2208"/>
                  </a:cubicBezTo>
                  <a:cubicBezTo>
                    <a:pt x="373" y="2208"/>
                    <a:pt x="373" y="2208"/>
                    <a:pt x="373" y="2208"/>
                  </a:cubicBezTo>
                  <a:cubicBezTo>
                    <a:pt x="469" y="1784"/>
                    <a:pt x="469" y="1784"/>
                    <a:pt x="469" y="1784"/>
                  </a:cubicBezTo>
                  <a:cubicBezTo>
                    <a:pt x="423" y="1764"/>
                    <a:pt x="391" y="1719"/>
                    <a:pt x="391" y="1666"/>
                  </a:cubicBezTo>
                  <a:cubicBezTo>
                    <a:pt x="391" y="1614"/>
                    <a:pt x="422" y="1570"/>
                    <a:pt x="466" y="1549"/>
                  </a:cubicBezTo>
                  <a:cubicBezTo>
                    <a:pt x="466" y="1115"/>
                    <a:pt x="466" y="1115"/>
                    <a:pt x="466" y="1115"/>
                  </a:cubicBezTo>
                  <a:cubicBezTo>
                    <a:pt x="0" y="920"/>
                    <a:pt x="0" y="920"/>
                    <a:pt x="0" y="920"/>
                  </a:cubicBezTo>
                  <a:cubicBezTo>
                    <a:pt x="2050" y="0"/>
                    <a:pt x="2050" y="0"/>
                    <a:pt x="2050" y="0"/>
                  </a:cubicBezTo>
                  <a:cubicBezTo>
                    <a:pt x="3931" y="932"/>
                    <a:pt x="3931" y="932"/>
                    <a:pt x="3931" y="932"/>
                  </a:cubicBezTo>
                  <a:lnTo>
                    <a:pt x="3046" y="1287"/>
                  </a:lnTo>
                  <a:close/>
                  <a:moveTo>
                    <a:pt x="2004" y="1072"/>
                  </a:moveTo>
                  <a:cubicBezTo>
                    <a:pt x="2598" y="1072"/>
                    <a:pt x="2929" y="1386"/>
                    <a:pt x="2929" y="1386"/>
                  </a:cubicBezTo>
                  <a:cubicBezTo>
                    <a:pt x="2929" y="2147"/>
                    <a:pt x="2929" y="2147"/>
                    <a:pt x="2929" y="2147"/>
                  </a:cubicBezTo>
                  <a:cubicBezTo>
                    <a:pt x="2929" y="2147"/>
                    <a:pt x="2586" y="2392"/>
                    <a:pt x="1957" y="2392"/>
                  </a:cubicBezTo>
                  <a:cubicBezTo>
                    <a:pt x="1328" y="2392"/>
                    <a:pt x="1099" y="2147"/>
                    <a:pt x="1099" y="2147"/>
                  </a:cubicBezTo>
                  <a:cubicBezTo>
                    <a:pt x="1099" y="1386"/>
                    <a:pt x="1099" y="1386"/>
                    <a:pt x="1099" y="1386"/>
                  </a:cubicBezTo>
                  <a:cubicBezTo>
                    <a:pt x="1099" y="1386"/>
                    <a:pt x="1410" y="1072"/>
                    <a:pt x="2004" y="1072"/>
                  </a:cubicBezTo>
                  <a:close/>
                  <a:moveTo>
                    <a:pt x="1992" y="2252"/>
                  </a:moveTo>
                  <a:cubicBezTo>
                    <a:pt x="2404" y="2252"/>
                    <a:pt x="2738" y="2168"/>
                    <a:pt x="2738" y="2066"/>
                  </a:cubicBezTo>
                  <a:cubicBezTo>
                    <a:pt x="2738" y="1963"/>
                    <a:pt x="2404" y="1879"/>
                    <a:pt x="1992" y="1879"/>
                  </a:cubicBezTo>
                  <a:cubicBezTo>
                    <a:pt x="1581" y="1879"/>
                    <a:pt x="1247" y="1963"/>
                    <a:pt x="1247" y="2066"/>
                  </a:cubicBezTo>
                  <a:cubicBezTo>
                    <a:pt x="1247" y="2168"/>
                    <a:pt x="1581" y="2252"/>
                    <a:pt x="1992" y="2252"/>
                  </a:cubicBezTo>
                  <a:close/>
                </a:path>
              </a:pathLst>
            </a:custGeom>
            <a:solidFill>
              <a:schemeClr val="accent3"/>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accent1"/>
                </a:solidFill>
              </a:endParaRPr>
            </a:p>
          </p:txBody>
        </p:sp>
      </p:grpSp>
      <p:sp>
        <p:nvSpPr>
          <p:cNvPr id="17" name="文本框 16"/>
          <p:cNvSpPr txBox="1"/>
          <p:nvPr/>
        </p:nvSpPr>
        <p:spPr>
          <a:xfrm>
            <a:off x="6631667" y="3780613"/>
            <a:ext cx="1415772" cy="461665"/>
          </a:xfrm>
          <a:prstGeom prst="rect">
            <a:avLst/>
          </a:prstGeom>
          <a:noFill/>
        </p:spPr>
        <p:txBody>
          <a:bodyPr wrap="none" rtlCol="0">
            <a:spAutoFit/>
          </a:bodyPr>
          <a:lstStyle/>
          <a:p>
            <a:r>
              <a:rPr lang="zh-CN" altLang="en-US" sz="2400" b="1" dirty="0">
                <a:solidFill>
                  <a:schemeClr val="bg1"/>
                </a:solidFill>
              </a:rPr>
              <a:t>第三部分</a:t>
            </a:r>
            <a:endParaRPr lang="zh-CN" altLang="en-US" sz="2400" b="1" dirty="0">
              <a:solidFill>
                <a:schemeClr val="bg1"/>
              </a:solidFill>
            </a:endParaRPr>
          </a:p>
        </p:txBody>
      </p:sp>
      <p:grpSp>
        <p:nvGrpSpPr>
          <p:cNvPr id="18" name="组合 17"/>
          <p:cNvGrpSpPr/>
          <p:nvPr/>
        </p:nvGrpSpPr>
        <p:grpSpPr>
          <a:xfrm>
            <a:off x="9181608" y="2389267"/>
            <a:ext cx="1277954" cy="1277954"/>
            <a:chOff x="7366499" y="2234042"/>
            <a:chExt cx="1607262" cy="1607262"/>
          </a:xfrm>
        </p:grpSpPr>
        <p:sp>
          <p:nvSpPr>
            <p:cNvPr id="19" name="椭圆 18"/>
            <p:cNvSpPr/>
            <p:nvPr/>
          </p:nvSpPr>
          <p:spPr>
            <a:xfrm>
              <a:off x="7366499" y="2234042"/>
              <a:ext cx="1607262" cy="1607262"/>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accent1"/>
                </a:solidFill>
              </a:endParaRPr>
            </a:p>
          </p:txBody>
        </p:sp>
        <p:sp>
          <p:nvSpPr>
            <p:cNvPr id="20" name="椭圆 19"/>
            <p:cNvSpPr/>
            <p:nvPr/>
          </p:nvSpPr>
          <p:spPr>
            <a:xfrm>
              <a:off x="7476034"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1"/>
                </a:solidFill>
              </a:endParaRPr>
            </a:p>
          </p:txBody>
        </p:sp>
        <p:sp>
          <p:nvSpPr>
            <p:cNvPr id="21" name="KSO_Shape"/>
            <p:cNvSpPr/>
            <p:nvPr/>
          </p:nvSpPr>
          <p:spPr bwMode="auto">
            <a:xfrm>
              <a:off x="7767760" y="2635303"/>
              <a:ext cx="804740" cy="804740"/>
            </a:xfrm>
            <a:custGeom>
              <a:avLst/>
              <a:gdLst>
                <a:gd name="T0" fmla="*/ 1767542 w 3927"/>
                <a:gd name="T1" fmla="*/ 308011 h 3928"/>
                <a:gd name="T2" fmla="*/ 1684137 w 3927"/>
                <a:gd name="T3" fmla="*/ 390514 h 3928"/>
                <a:gd name="T4" fmla="*/ 1406885 w 3927"/>
                <a:gd name="T5" fmla="*/ 115046 h 3928"/>
                <a:gd name="T6" fmla="*/ 1490290 w 3927"/>
                <a:gd name="T7" fmla="*/ 32084 h 3928"/>
                <a:gd name="T8" fmla="*/ 1597525 w 3927"/>
                <a:gd name="T9" fmla="*/ 28876 h 3928"/>
                <a:gd name="T10" fmla="*/ 1770750 w 3927"/>
                <a:gd name="T11" fmla="*/ 200757 h 3928"/>
                <a:gd name="T12" fmla="*/ 1767542 w 3927"/>
                <a:gd name="T13" fmla="*/ 308011 h 3928"/>
                <a:gd name="T14" fmla="*/ 1032021 w 3927"/>
                <a:gd name="T15" fmla="*/ 1039078 h 3928"/>
                <a:gd name="T16" fmla="*/ 754768 w 3927"/>
                <a:gd name="T17" fmla="*/ 763152 h 3928"/>
                <a:gd name="T18" fmla="*/ 1364724 w 3927"/>
                <a:gd name="T19" fmla="*/ 156756 h 3928"/>
                <a:gd name="T20" fmla="*/ 1641977 w 3927"/>
                <a:gd name="T21" fmla="*/ 432682 h 3928"/>
                <a:gd name="T22" fmla="*/ 1032021 w 3927"/>
                <a:gd name="T23" fmla="*/ 1039078 h 3928"/>
                <a:gd name="T24" fmla="*/ 993526 w 3927"/>
                <a:gd name="T25" fmla="*/ 1077121 h 3928"/>
                <a:gd name="T26" fmla="*/ 605373 w 3927"/>
                <a:gd name="T27" fmla="*/ 1187584 h 3928"/>
                <a:gd name="T28" fmla="*/ 716274 w 3927"/>
                <a:gd name="T29" fmla="*/ 801653 h 3928"/>
                <a:gd name="T30" fmla="*/ 993526 w 3927"/>
                <a:gd name="T31" fmla="*/ 1077121 h 3928"/>
                <a:gd name="T32" fmla="*/ 352867 w 3927"/>
                <a:gd name="T33" fmla="*/ 226883 h 3928"/>
                <a:gd name="T34" fmla="*/ 179641 w 3927"/>
                <a:gd name="T35" fmla="*/ 400597 h 3928"/>
                <a:gd name="T36" fmla="*/ 179641 w 3927"/>
                <a:gd name="T37" fmla="*/ 1447468 h 3928"/>
                <a:gd name="T38" fmla="*/ 352867 w 3927"/>
                <a:gd name="T39" fmla="*/ 1620724 h 3928"/>
                <a:gd name="T40" fmla="*/ 1400011 w 3927"/>
                <a:gd name="T41" fmla="*/ 1620724 h 3928"/>
                <a:gd name="T42" fmla="*/ 1573236 w 3927"/>
                <a:gd name="T43" fmla="*/ 1447468 h 3928"/>
                <a:gd name="T44" fmla="*/ 1573236 w 3927"/>
                <a:gd name="T45" fmla="*/ 759485 h 3928"/>
                <a:gd name="T46" fmla="*/ 1752419 w 3927"/>
                <a:gd name="T47" fmla="*/ 585771 h 3928"/>
                <a:gd name="T48" fmla="*/ 1752419 w 3927"/>
                <a:gd name="T49" fmla="*/ 1511178 h 3928"/>
                <a:gd name="T50" fmla="*/ 1457753 w 3927"/>
                <a:gd name="T51" fmla="*/ 1800397 h 3928"/>
                <a:gd name="T52" fmla="*/ 289168 w 3927"/>
                <a:gd name="T53" fmla="*/ 1800397 h 3928"/>
                <a:gd name="T54" fmla="*/ 0 w 3927"/>
                <a:gd name="T55" fmla="*/ 1511178 h 3928"/>
                <a:gd name="T56" fmla="*/ 0 w 3927"/>
                <a:gd name="T57" fmla="*/ 354304 h 3928"/>
                <a:gd name="T58" fmla="*/ 289168 w 3927"/>
                <a:gd name="T59" fmla="*/ 47210 h 3928"/>
                <a:gd name="T60" fmla="*/ 1214412 w 3927"/>
                <a:gd name="T61" fmla="*/ 47210 h 3928"/>
                <a:gd name="T62" fmla="*/ 1040728 w 3927"/>
                <a:gd name="T63" fmla="*/ 226883 h 3928"/>
                <a:gd name="T64" fmla="*/ 352867 w 3927"/>
                <a:gd name="T65" fmla="*/ 226883 h 39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927" h="3928">
                  <a:moveTo>
                    <a:pt x="3857" y="672"/>
                  </a:moveTo>
                  <a:cubicBezTo>
                    <a:pt x="3675" y="852"/>
                    <a:pt x="3675" y="852"/>
                    <a:pt x="3675" y="852"/>
                  </a:cubicBezTo>
                  <a:cubicBezTo>
                    <a:pt x="3070" y="251"/>
                    <a:pt x="3070" y="251"/>
                    <a:pt x="3070" y="251"/>
                  </a:cubicBezTo>
                  <a:cubicBezTo>
                    <a:pt x="3252" y="70"/>
                    <a:pt x="3252" y="70"/>
                    <a:pt x="3252" y="70"/>
                  </a:cubicBezTo>
                  <a:cubicBezTo>
                    <a:pt x="3319" y="4"/>
                    <a:pt x="3424" y="0"/>
                    <a:pt x="3486" y="63"/>
                  </a:cubicBezTo>
                  <a:cubicBezTo>
                    <a:pt x="3864" y="438"/>
                    <a:pt x="3864" y="438"/>
                    <a:pt x="3864" y="438"/>
                  </a:cubicBezTo>
                  <a:cubicBezTo>
                    <a:pt x="3927" y="501"/>
                    <a:pt x="3924" y="605"/>
                    <a:pt x="3857" y="672"/>
                  </a:cubicBezTo>
                  <a:close/>
                  <a:moveTo>
                    <a:pt x="2252" y="2267"/>
                  </a:moveTo>
                  <a:cubicBezTo>
                    <a:pt x="1647" y="1665"/>
                    <a:pt x="1647" y="1665"/>
                    <a:pt x="1647" y="1665"/>
                  </a:cubicBezTo>
                  <a:cubicBezTo>
                    <a:pt x="2978" y="342"/>
                    <a:pt x="2978" y="342"/>
                    <a:pt x="2978" y="342"/>
                  </a:cubicBezTo>
                  <a:cubicBezTo>
                    <a:pt x="3583" y="944"/>
                    <a:pt x="3583" y="944"/>
                    <a:pt x="3583" y="944"/>
                  </a:cubicBezTo>
                  <a:lnTo>
                    <a:pt x="2252" y="2267"/>
                  </a:lnTo>
                  <a:close/>
                  <a:moveTo>
                    <a:pt x="2168" y="2350"/>
                  </a:moveTo>
                  <a:cubicBezTo>
                    <a:pt x="1321" y="2591"/>
                    <a:pt x="1321" y="2591"/>
                    <a:pt x="1321" y="2591"/>
                  </a:cubicBezTo>
                  <a:cubicBezTo>
                    <a:pt x="1563" y="1749"/>
                    <a:pt x="1563" y="1749"/>
                    <a:pt x="1563" y="1749"/>
                  </a:cubicBezTo>
                  <a:lnTo>
                    <a:pt x="2168" y="2350"/>
                  </a:lnTo>
                  <a:close/>
                  <a:moveTo>
                    <a:pt x="770" y="495"/>
                  </a:moveTo>
                  <a:cubicBezTo>
                    <a:pt x="561" y="495"/>
                    <a:pt x="392" y="665"/>
                    <a:pt x="392" y="874"/>
                  </a:cubicBezTo>
                  <a:cubicBezTo>
                    <a:pt x="392" y="3158"/>
                    <a:pt x="392" y="3158"/>
                    <a:pt x="392" y="3158"/>
                  </a:cubicBezTo>
                  <a:cubicBezTo>
                    <a:pt x="392" y="3367"/>
                    <a:pt x="561" y="3536"/>
                    <a:pt x="770" y="3536"/>
                  </a:cubicBezTo>
                  <a:cubicBezTo>
                    <a:pt x="3055" y="3536"/>
                    <a:pt x="3055" y="3536"/>
                    <a:pt x="3055" y="3536"/>
                  </a:cubicBezTo>
                  <a:cubicBezTo>
                    <a:pt x="3264" y="3536"/>
                    <a:pt x="3433" y="3367"/>
                    <a:pt x="3433" y="3158"/>
                  </a:cubicBezTo>
                  <a:cubicBezTo>
                    <a:pt x="3433" y="1657"/>
                    <a:pt x="3433" y="1657"/>
                    <a:pt x="3433" y="1657"/>
                  </a:cubicBezTo>
                  <a:cubicBezTo>
                    <a:pt x="3824" y="1278"/>
                    <a:pt x="3824" y="1278"/>
                    <a:pt x="3824" y="1278"/>
                  </a:cubicBezTo>
                  <a:cubicBezTo>
                    <a:pt x="3824" y="3297"/>
                    <a:pt x="3824" y="3297"/>
                    <a:pt x="3824" y="3297"/>
                  </a:cubicBezTo>
                  <a:cubicBezTo>
                    <a:pt x="3824" y="3645"/>
                    <a:pt x="3529" y="3928"/>
                    <a:pt x="3181" y="3928"/>
                  </a:cubicBezTo>
                  <a:cubicBezTo>
                    <a:pt x="631" y="3928"/>
                    <a:pt x="631" y="3928"/>
                    <a:pt x="631" y="3928"/>
                  </a:cubicBezTo>
                  <a:cubicBezTo>
                    <a:pt x="283" y="3928"/>
                    <a:pt x="0" y="3645"/>
                    <a:pt x="0" y="3297"/>
                  </a:cubicBezTo>
                  <a:cubicBezTo>
                    <a:pt x="0" y="773"/>
                    <a:pt x="0" y="773"/>
                    <a:pt x="0" y="773"/>
                  </a:cubicBezTo>
                  <a:cubicBezTo>
                    <a:pt x="0" y="425"/>
                    <a:pt x="283" y="103"/>
                    <a:pt x="631" y="103"/>
                  </a:cubicBezTo>
                  <a:cubicBezTo>
                    <a:pt x="2650" y="103"/>
                    <a:pt x="2650" y="103"/>
                    <a:pt x="2650" y="103"/>
                  </a:cubicBezTo>
                  <a:cubicBezTo>
                    <a:pt x="2271" y="495"/>
                    <a:pt x="2271" y="495"/>
                    <a:pt x="2271" y="495"/>
                  </a:cubicBezTo>
                  <a:lnTo>
                    <a:pt x="770" y="495"/>
                  </a:lnTo>
                  <a:close/>
                </a:path>
              </a:pathLst>
            </a:custGeom>
            <a:solidFill>
              <a:schemeClr val="accent3"/>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accent1"/>
                </a:solidFill>
              </a:endParaRPr>
            </a:p>
          </p:txBody>
        </p:sp>
      </p:grpSp>
      <p:sp>
        <p:nvSpPr>
          <p:cNvPr id="22" name="文本框 21"/>
          <p:cNvSpPr txBox="1"/>
          <p:nvPr/>
        </p:nvSpPr>
        <p:spPr>
          <a:xfrm>
            <a:off x="9112699" y="3780613"/>
            <a:ext cx="1415772" cy="461665"/>
          </a:xfrm>
          <a:prstGeom prst="rect">
            <a:avLst/>
          </a:prstGeom>
          <a:noFill/>
        </p:spPr>
        <p:txBody>
          <a:bodyPr wrap="none" rtlCol="0">
            <a:spAutoFit/>
          </a:bodyPr>
          <a:lstStyle/>
          <a:p>
            <a:r>
              <a:rPr lang="zh-CN" altLang="en-US" sz="2400" b="1" dirty="0">
                <a:solidFill>
                  <a:schemeClr val="bg1"/>
                </a:solidFill>
              </a:rPr>
              <a:t>第四部分</a:t>
            </a:r>
            <a:endParaRPr lang="zh-CN" altLang="en-US" sz="2400" b="1" dirty="0">
              <a:solidFill>
                <a:schemeClr val="bg1"/>
              </a:solidFill>
            </a:endParaRPr>
          </a:p>
        </p:txBody>
      </p:sp>
      <p:sp>
        <p:nvSpPr>
          <p:cNvPr id="23" name="文本框 22"/>
          <p:cNvSpPr txBox="1"/>
          <p:nvPr/>
        </p:nvSpPr>
        <p:spPr>
          <a:xfrm>
            <a:off x="1303686" y="4217824"/>
            <a:ext cx="2075628" cy="1144031"/>
          </a:xfrm>
          <a:prstGeom prst="rect">
            <a:avLst/>
          </a:prstGeom>
          <a:noFill/>
        </p:spPr>
        <p:txBody>
          <a:bodyPr wrap="square" rtlCol="0">
            <a:spAutoFit/>
          </a:bodyPr>
          <a:lstStyle/>
          <a:p>
            <a:pPr algn="ctr">
              <a:lnSpc>
                <a:spcPct val="150000"/>
              </a:lnSpc>
            </a:pPr>
            <a:r>
              <a:rPr lang="zh-CN" altLang="en-US" sz="2400" dirty="0">
                <a:solidFill>
                  <a:schemeClr val="bg1"/>
                </a:solidFill>
              </a:rPr>
              <a:t>添加论文内容第一部分标题</a:t>
            </a:r>
            <a:endParaRPr lang="zh-CN" altLang="en-US" sz="2400" dirty="0">
              <a:solidFill>
                <a:schemeClr val="bg1"/>
              </a:solidFill>
            </a:endParaRPr>
          </a:p>
        </p:txBody>
      </p:sp>
      <p:sp>
        <p:nvSpPr>
          <p:cNvPr id="24" name="文本框 23"/>
          <p:cNvSpPr txBox="1"/>
          <p:nvPr/>
        </p:nvSpPr>
        <p:spPr>
          <a:xfrm>
            <a:off x="3818266" y="4217824"/>
            <a:ext cx="2157560" cy="1144031"/>
          </a:xfrm>
          <a:prstGeom prst="rect">
            <a:avLst/>
          </a:prstGeom>
          <a:noFill/>
        </p:spPr>
        <p:txBody>
          <a:bodyPr wrap="square" rtlCol="0">
            <a:spAutoFit/>
          </a:bodyPr>
          <a:lstStyle/>
          <a:p>
            <a:pPr algn="ctr">
              <a:lnSpc>
                <a:spcPct val="150000"/>
              </a:lnSpc>
            </a:pPr>
            <a:r>
              <a:rPr lang="zh-CN" altLang="en-US" sz="2400" dirty="0">
                <a:solidFill>
                  <a:schemeClr val="bg1"/>
                </a:solidFill>
              </a:rPr>
              <a:t>添加论文内容第二部分标题</a:t>
            </a:r>
            <a:endParaRPr lang="zh-CN" altLang="en-US" sz="2400" dirty="0">
              <a:solidFill>
                <a:schemeClr val="bg1"/>
              </a:solidFill>
            </a:endParaRPr>
          </a:p>
        </p:txBody>
      </p:sp>
      <p:sp>
        <p:nvSpPr>
          <p:cNvPr id="25" name="文本框 24"/>
          <p:cNvSpPr txBox="1"/>
          <p:nvPr/>
        </p:nvSpPr>
        <p:spPr>
          <a:xfrm>
            <a:off x="6262383" y="4217824"/>
            <a:ext cx="2154340" cy="1144031"/>
          </a:xfrm>
          <a:prstGeom prst="rect">
            <a:avLst/>
          </a:prstGeom>
          <a:noFill/>
        </p:spPr>
        <p:txBody>
          <a:bodyPr wrap="square" rtlCol="0">
            <a:spAutoFit/>
          </a:bodyPr>
          <a:lstStyle/>
          <a:p>
            <a:pPr algn="ctr">
              <a:lnSpc>
                <a:spcPct val="150000"/>
              </a:lnSpc>
            </a:pPr>
            <a:r>
              <a:rPr lang="zh-CN" altLang="en-US" sz="2400" dirty="0">
                <a:solidFill>
                  <a:schemeClr val="bg1"/>
                </a:solidFill>
              </a:rPr>
              <a:t>添加论文内容第三部分标题</a:t>
            </a:r>
            <a:endParaRPr lang="zh-CN" altLang="en-US" sz="2400" dirty="0">
              <a:solidFill>
                <a:schemeClr val="bg1"/>
              </a:solidFill>
            </a:endParaRPr>
          </a:p>
        </p:txBody>
      </p:sp>
      <p:sp>
        <p:nvSpPr>
          <p:cNvPr id="26" name="文本框 25"/>
          <p:cNvSpPr txBox="1"/>
          <p:nvPr/>
        </p:nvSpPr>
        <p:spPr>
          <a:xfrm>
            <a:off x="8674212" y="4217824"/>
            <a:ext cx="2292745" cy="1144031"/>
          </a:xfrm>
          <a:prstGeom prst="rect">
            <a:avLst/>
          </a:prstGeom>
          <a:noFill/>
        </p:spPr>
        <p:txBody>
          <a:bodyPr wrap="square" rtlCol="0">
            <a:spAutoFit/>
          </a:bodyPr>
          <a:lstStyle/>
          <a:p>
            <a:pPr algn="ctr">
              <a:lnSpc>
                <a:spcPct val="150000"/>
              </a:lnSpc>
            </a:pPr>
            <a:r>
              <a:rPr lang="zh-CN" altLang="en-US" sz="2400" dirty="0">
                <a:solidFill>
                  <a:schemeClr val="bg1"/>
                </a:solidFill>
              </a:rPr>
              <a:t>添加论文内容第四部分标题</a:t>
            </a:r>
            <a:endParaRPr lang="zh-CN" altLang="en-US" sz="2400" dirty="0">
              <a:solidFill>
                <a:schemeClr val="bg1"/>
              </a:solidFill>
            </a:endParaRPr>
          </a:p>
        </p:txBody>
      </p:sp>
      <p:sp>
        <p:nvSpPr>
          <p:cNvPr id="27" name="文本框 26"/>
          <p:cNvSpPr txBox="1"/>
          <p:nvPr/>
        </p:nvSpPr>
        <p:spPr>
          <a:xfrm>
            <a:off x="4408322" y="686364"/>
            <a:ext cx="3570208" cy="769441"/>
          </a:xfrm>
          <a:prstGeom prst="rect">
            <a:avLst/>
          </a:prstGeom>
          <a:noFill/>
        </p:spPr>
        <p:txBody>
          <a:bodyPr wrap="none" rtlCol="0">
            <a:spAutoFit/>
          </a:bodyPr>
          <a:lstStyle/>
          <a:p>
            <a:r>
              <a:rPr lang="zh-CN" altLang="en-US" sz="4400" b="1" dirty="0">
                <a:solidFill>
                  <a:schemeClr val="bg1"/>
                </a:solidFill>
              </a:rPr>
              <a:t>论文主要内容</a:t>
            </a:r>
            <a:endParaRPr lang="zh-CN" altLang="en-US" sz="4400" b="1"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4406900" y="2481952"/>
            <a:ext cx="7785100" cy="2131959"/>
          </a:xfrm>
          <a:prstGeom prst="rect">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5822645" y="2444829"/>
            <a:ext cx="5708293" cy="824456"/>
          </a:xfrm>
          <a:prstGeom prst="rect">
            <a:avLst/>
          </a:prstGeom>
          <a:noFill/>
        </p:spPr>
        <p:txBody>
          <a:bodyPr wrap="square" rtlCol="0">
            <a:spAutoFit/>
          </a:bodyPr>
          <a:lstStyle/>
          <a:p>
            <a:pPr>
              <a:lnSpc>
                <a:spcPct val="150000"/>
              </a:lnSpc>
            </a:pPr>
            <a:r>
              <a:rPr lang="zh-CN" altLang="en-US" sz="3600" b="1" dirty="0">
                <a:solidFill>
                  <a:schemeClr val="bg1"/>
                </a:solidFill>
              </a:rPr>
              <a:t>添加论文内容第一部分标题</a:t>
            </a:r>
            <a:endParaRPr lang="zh-CN" altLang="en-US" sz="3600" b="1" dirty="0">
              <a:solidFill>
                <a:schemeClr val="bg1"/>
              </a:solidFill>
            </a:endParaRPr>
          </a:p>
        </p:txBody>
      </p:sp>
      <p:sp>
        <p:nvSpPr>
          <p:cNvPr id="3" name="文本框 2"/>
          <p:cNvSpPr txBox="1"/>
          <p:nvPr/>
        </p:nvSpPr>
        <p:spPr>
          <a:xfrm>
            <a:off x="5822645" y="3241379"/>
            <a:ext cx="5708293" cy="1338828"/>
          </a:xfrm>
          <a:prstGeom prst="rect">
            <a:avLst/>
          </a:prstGeom>
          <a:noFill/>
        </p:spPr>
        <p:txBody>
          <a:bodyPr wrap="square" rtlCol="0">
            <a:spAutoFit/>
          </a:bodyPr>
          <a:lstStyle/>
          <a:p>
            <a:pPr>
              <a:lnSpc>
                <a:spcPct val="150000"/>
              </a:lnSpc>
            </a:pPr>
            <a:r>
              <a:rPr lang="zh-CN" altLang="en-US" dirty="0">
                <a:solidFill>
                  <a:schemeClr val="bg1"/>
                </a:solidFill>
              </a:rPr>
              <a:t>培养学生综合运用、巩固与扩展所学的基础理论和专业知识，培养学生独立分析、解决实际问题能力、培养学生处理数据和信息的能力。</a:t>
            </a:r>
            <a:endParaRPr lang="zh-CN" altLang="en-US" dirty="0">
              <a:solidFill>
                <a:schemeClr val="bg1"/>
              </a:solidFill>
            </a:endParaRPr>
          </a:p>
        </p:txBody>
      </p:sp>
      <p:grpSp>
        <p:nvGrpSpPr>
          <p:cNvPr id="4" name="组合 3"/>
          <p:cNvGrpSpPr/>
          <p:nvPr/>
        </p:nvGrpSpPr>
        <p:grpSpPr>
          <a:xfrm>
            <a:off x="3373490" y="2481952"/>
            <a:ext cx="2131960" cy="2131960"/>
            <a:chOff x="1131485" y="2234042"/>
            <a:chExt cx="1607262" cy="1607262"/>
          </a:xfrm>
        </p:grpSpPr>
        <p:sp>
          <p:nvSpPr>
            <p:cNvPr id="5" name="椭圆 4"/>
            <p:cNvSpPr/>
            <p:nvPr/>
          </p:nvSpPr>
          <p:spPr>
            <a:xfrm>
              <a:off x="1131485" y="2234042"/>
              <a:ext cx="1607262" cy="1607262"/>
            </a:xfrm>
            <a:prstGeom prst="ellipse">
              <a:avLst/>
            </a:prstGeom>
            <a:solidFill>
              <a:schemeClr val="accent3"/>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endParaRPr>
            </a:p>
          </p:txBody>
        </p:sp>
        <p:sp>
          <p:nvSpPr>
            <p:cNvPr id="6" name="椭圆 5"/>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7" name="KSO_Shape"/>
            <p:cNvSpPr/>
            <p:nvPr/>
          </p:nvSpPr>
          <p:spPr bwMode="auto">
            <a:xfrm>
              <a:off x="1480150" y="2597150"/>
              <a:ext cx="909932" cy="881046"/>
            </a:xfrm>
            <a:custGeom>
              <a:avLst/>
              <a:gdLst>
                <a:gd name="T0" fmla="*/ 1660229 w 8965002"/>
                <a:gd name="T1" fmla="*/ 723707 h 8673857"/>
                <a:gd name="T2" fmla="*/ 1707743 w 8965002"/>
                <a:gd name="T3" fmla="*/ 723707 h 8673857"/>
                <a:gd name="T4" fmla="*/ 1786179 w 8965002"/>
                <a:gd name="T5" fmla="*/ 872262 h 8673857"/>
                <a:gd name="T6" fmla="*/ 1398524 w 8965002"/>
                <a:gd name="T7" fmla="*/ 1455923 h 8673857"/>
                <a:gd name="T8" fmla="*/ 1307266 w 8965002"/>
                <a:gd name="T9" fmla="*/ 1501168 h 8673857"/>
                <a:gd name="T10" fmla="*/ 1079500 w 8965002"/>
                <a:gd name="T11" fmla="*/ 1501168 h 8673857"/>
                <a:gd name="T12" fmla="*/ 1079500 w 8965002"/>
                <a:gd name="T13" fmla="*/ 1685165 h 8673857"/>
                <a:gd name="T14" fmla="*/ 1049332 w 8965002"/>
                <a:gd name="T15" fmla="*/ 1734934 h 8673857"/>
                <a:gd name="T16" fmla="*/ 1021427 w 8965002"/>
                <a:gd name="T17" fmla="*/ 1741721 h 8673857"/>
                <a:gd name="T18" fmla="*/ 985980 w 8965002"/>
                <a:gd name="T19" fmla="*/ 1731164 h 8673857"/>
                <a:gd name="T20" fmla="*/ 808744 w 8965002"/>
                <a:gd name="T21" fmla="*/ 1611265 h 8673857"/>
                <a:gd name="T22" fmla="*/ 635280 w 8965002"/>
                <a:gd name="T23" fmla="*/ 1731164 h 8673857"/>
                <a:gd name="T24" fmla="*/ 571927 w 8965002"/>
                <a:gd name="T25" fmla="*/ 1734934 h 8673857"/>
                <a:gd name="T26" fmla="*/ 539497 w 8965002"/>
                <a:gd name="T27" fmla="*/ 1685165 h 8673857"/>
                <a:gd name="T28" fmla="*/ 539497 w 8965002"/>
                <a:gd name="T29" fmla="*/ 1225173 h 8673857"/>
                <a:gd name="T30" fmla="*/ 636788 w 8965002"/>
                <a:gd name="T31" fmla="*/ 1030619 h 8673857"/>
                <a:gd name="T32" fmla="*/ 667710 w 8965002"/>
                <a:gd name="T33" fmla="*/ 1022324 h 8673857"/>
                <a:gd name="T34" fmla="*/ 1142852 w 8965002"/>
                <a:gd name="T35" fmla="*/ 1022324 h 8673857"/>
                <a:gd name="T36" fmla="*/ 1077992 w 8965002"/>
                <a:gd name="T37" fmla="*/ 1261369 h 8673857"/>
                <a:gd name="T38" fmla="*/ 1250702 w 8965002"/>
                <a:gd name="T39" fmla="*/ 1261369 h 8673857"/>
                <a:gd name="T40" fmla="*/ 1660229 w 8965002"/>
                <a:gd name="T41" fmla="*/ 723707 h 8673857"/>
                <a:gd name="T42" fmla="*/ 1227016 w 8965002"/>
                <a:gd name="T43" fmla="*/ 26 h 8673857"/>
                <a:gd name="T44" fmla="*/ 1646524 w 8965002"/>
                <a:gd name="T45" fmla="*/ 27634 h 8673857"/>
                <a:gd name="T46" fmla="*/ 1722691 w 8965002"/>
                <a:gd name="T47" fmla="*/ 177681 h 8673857"/>
                <a:gd name="T48" fmla="*/ 1246833 w 8965002"/>
                <a:gd name="T49" fmla="*/ 798230 h 8673857"/>
                <a:gd name="T50" fmla="*/ 1160861 w 8965002"/>
                <a:gd name="T51" fmla="*/ 838946 h 8673857"/>
                <a:gd name="T52" fmla="*/ 443680 w 8965002"/>
                <a:gd name="T53" fmla="*/ 838946 h 8673857"/>
                <a:gd name="T54" fmla="*/ 231014 w 8965002"/>
                <a:gd name="T55" fmla="*/ 1099833 h 8673857"/>
                <a:gd name="T56" fmla="*/ 361479 w 8965002"/>
                <a:gd name="T57" fmla="*/ 1249880 h 8673857"/>
                <a:gd name="T58" fmla="*/ 418794 w 8965002"/>
                <a:gd name="T59" fmla="*/ 1261190 h 8673857"/>
                <a:gd name="T60" fmla="*/ 418794 w 8965002"/>
                <a:gd name="T61" fmla="*/ 1500965 h 8673857"/>
                <a:gd name="T62" fmla="*/ 10807 w 8965002"/>
                <a:gd name="T63" fmla="*/ 1148843 h 8673857"/>
                <a:gd name="T64" fmla="*/ 13069 w 8965002"/>
                <a:gd name="T65" fmla="*/ 949785 h 8673857"/>
                <a:gd name="T66" fmla="*/ 545488 w 8965002"/>
                <a:gd name="T67" fmla="*/ 134703 h 8673857"/>
                <a:gd name="T68" fmla="*/ 706119 w 8965002"/>
                <a:gd name="T69" fmla="*/ 45730 h 8673857"/>
                <a:gd name="T70" fmla="*/ 1227016 w 8965002"/>
                <a:gd name="T71" fmla="*/ 26 h 86738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3"/>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bg1"/>
                </a:solidFill>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805990" y="-134709"/>
            <a:ext cx="5708293" cy="838884"/>
          </a:xfrm>
          <a:prstGeom prst="rect">
            <a:avLst/>
          </a:prstGeom>
          <a:noFill/>
        </p:spPr>
        <p:txBody>
          <a:bodyPr wrap="square" rtlCol="0">
            <a:spAutoFit/>
          </a:bodyPr>
          <a:lstStyle/>
          <a:p>
            <a:pPr>
              <a:lnSpc>
                <a:spcPct val="150000"/>
              </a:lnSpc>
            </a:pPr>
            <a:r>
              <a:rPr lang="zh-CN" altLang="en-US" sz="3600" b="1" dirty="0">
                <a:solidFill>
                  <a:schemeClr val="bg1"/>
                </a:solidFill>
              </a:rPr>
              <a:t>添加论文内容第一部分标题</a:t>
            </a:r>
            <a:endParaRPr lang="zh-CN" altLang="en-US" sz="3600" b="1" dirty="0">
              <a:solidFill>
                <a:schemeClr val="bg1"/>
              </a:solidFill>
            </a:endParaRPr>
          </a:p>
        </p:txBody>
      </p:sp>
      <p:sp>
        <p:nvSpPr>
          <p:cNvPr id="8" name="Freeform 5"/>
          <p:cNvSpPr/>
          <p:nvPr/>
        </p:nvSpPr>
        <p:spPr bwMode="auto">
          <a:xfrm>
            <a:off x="569385" y="2902645"/>
            <a:ext cx="2470151" cy="1020233"/>
          </a:xfrm>
          <a:custGeom>
            <a:avLst/>
            <a:gdLst>
              <a:gd name="T0" fmla="*/ 992 w 1167"/>
              <a:gd name="T1" fmla="*/ 482 h 482"/>
              <a:gd name="T2" fmla="*/ 0 w 1167"/>
              <a:gd name="T3" fmla="*/ 482 h 482"/>
              <a:gd name="T4" fmla="*/ 175 w 1167"/>
              <a:gd name="T5" fmla="*/ 0 h 482"/>
              <a:gd name="T6" fmla="*/ 1167 w 1167"/>
              <a:gd name="T7" fmla="*/ 0 h 482"/>
              <a:gd name="T8" fmla="*/ 992 w 1167"/>
              <a:gd name="T9" fmla="*/ 482 h 482"/>
            </a:gdLst>
            <a:ahLst/>
            <a:cxnLst>
              <a:cxn ang="0">
                <a:pos x="T0" y="T1"/>
              </a:cxn>
              <a:cxn ang="0">
                <a:pos x="T2" y="T3"/>
              </a:cxn>
              <a:cxn ang="0">
                <a:pos x="T4" y="T5"/>
              </a:cxn>
              <a:cxn ang="0">
                <a:pos x="T6" y="T7"/>
              </a:cxn>
              <a:cxn ang="0">
                <a:pos x="T8" y="T9"/>
              </a:cxn>
            </a:cxnLst>
            <a:rect l="0" t="0" r="r" b="b"/>
            <a:pathLst>
              <a:path w="1167" h="482">
                <a:moveTo>
                  <a:pt x="992" y="482"/>
                </a:moveTo>
                <a:lnTo>
                  <a:pt x="0" y="482"/>
                </a:lnTo>
                <a:lnTo>
                  <a:pt x="175" y="0"/>
                </a:lnTo>
                <a:lnTo>
                  <a:pt x="1167" y="0"/>
                </a:lnTo>
                <a:lnTo>
                  <a:pt x="992" y="482"/>
                </a:lnTo>
                <a:close/>
              </a:path>
            </a:pathLst>
          </a:custGeom>
          <a:solidFill>
            <a:schemeClr val="accent1"/>
          </a:solidFill>
          <a:ln>
            <a:noFill/>
          </a:ln>
        </p:spPr>
        <p:txBody>
          <a:bodyPr/>
          <a:lstStyle/>
          <a:p>
            <a:endParaRPr lang="zh-CN" altLang="en-US" sz="2135">
              <a:cs typeface="+mn-ea"/>
              <a:sym typeface="+mn-lt"/>
            </a:endParaRPr>
          </a:p>
        </p:txBody>
      </p:sp>
      <p:sp>
        <p:nvSpPr>
          <p:cNvPr id="9" name="Freeform 6"/>
          <p:cNvSpPr/>
          <p:nvPr/>
        </p:nvSpPr>
        <p:spPr bwMode="auto">
          <a:xfrm>
            <a:off x="2728385" y="2902645"/>
            <a:ext cx="2470151" cy="1020233"/>
          </a:xfrm>
          <a:custGeom>
            <a:avLst/>
            <a:gdLst>
              <a:gd name="T0" fmla="*/ 992 w 1167"/>
              <a:gd name="T1" fmla="*/ 482 h 482"/>
              <a:gd name="T2" fmla="*/ 0 w 1167"/>
              <a:gd name="T3" fmla="*/ 482 h 482"/>
              <a:gd name="T4" fmla="*/ 175 w 1167"/>
              <a:gd name="T5" fmla="*/ 0 h 482"/>
              <a:gd name="T6" fmla="*/ 1167 w 1167"/>
              <a:gd name="T7" fmla="*/ 0 h 482"/>
              <a:gd name="T8" fmla="*/ 992 w 1167"/>
              <a:gd name="T9" fmla="*/ 482 h 482"/>
            </a:gdLst>
            <a:ahLst/>
            <a:cxnLst>
              <a:cxn ang="0">
                <a:pos x="T0" y="T1"/>
              </a:cxn>
              <a:cxn ang="0">
                <a:pos x="T2" y="T3"/>
              </a:cxn>
              <a:cxn ang="0">
                <a:pos x="T4" y="T5"/>
              </a:cxn>
              <a:cxn ang="0">
                <a:pos x="T6" y="T7"/>
              </a:cxn>
              <a:cxn ang="0">
                <a:pos x="T8" y="T9"/>
              </a:cxn>
            </a:cxnLst>
            <a:rect l="0" t="0" r="r" b="b"/>
            <a:pathLst>
              <a:path w="1167" h="482">
                <a:moveTo>
                  <a:pt x="992" y="482"/>
                </a:moveTo>
                <a:lnTo>
                  <a:pt x="0" y="482"/>
                </a:lnTo>
                <a:lnTo>
                  <a:pt x="175" y="0"/>
                </a:lnTo>
                <a:lnTo>
                  <a:pt x="1167" y="0"/>
                </a:lnTo>
                <a:lnTo>
                  <a:pt x="992" y="482"/>
                </a:lnTo>
                <a:close/>
              </a:path>
            </a:pathLst>
          </a:custGeom>
          <a:solidFill>
            <a:schemeClr val="accent2"/>
          </a:solidFill>
          <a:ln>
            <a:noFill/>
          </a:ln>
        </p:spPr>
        <p:txBody>
          <a:bodyPr/>
          <a:lstStyle/>
          <a:p>
            <a:endParaRPr lang="zh-CN" altLang="en-US" sz="2135">
              <a:cs typeface="+mn-ea"/>
              <a:sym typeface="+mn-lt"/>
            </a:endParaRPr>
          </a:p>
        </p:txBody>
      </p:sp>
      <p:sp>
        <p:nvSpPr>
          <p:cNvPr id="10" name="Freeform 7"/>
          <p:cNvSpPr/>
          <p:nvPr/>
        </p:nvSpPr>
        <p:spPr bwMode="auto">
          <a:xfrm>
            <a:off x="4889500" y="2902645"/>
            <a:ext cx="2474384" cy="1020233"/>
          </a:xfrm>
          <a:custGeom>
            <a:avLst/>
            <a:gdLst>
              <a:gd name="T0" fmla="*/ 992 w 1169"/>
              <a:gd name="T1" fmla="*/ 482 h 482"/>
              <a:gd name="T2" fmla="*/ 0 w 1169"/>
              <a:gd name="T3" fmla="*/ 482 h 482"/>
              <a:gd name="T4" fmla="*/ 174 w 1169"/>
              <a:gd name="T5" fmla="*/ 0 h 482"/>
              <a:gd name="T6" fmla="*/ 1169 w 1169"/>
              <a:gd name="T7" fmla="*/ 0 h 482"/>
              <a:gd name="T8" fmla="*/ 992 w 1169"/>
              <a:gd name="T9" fmla="*/ 482 h 482"/>
            </a:gdLst>
            <a:ahLst/>
            <a:cxnLst>
              <a:cxn ang="0">
                <a:pos x="T0" y="T1"/>
              </a:cxn>
              <a:cxn ang="0">
                <a:pos x="T2" y="T3"/>
              </a:cxn>
              <a:cxn ang="0">
                <a:pos x="T4" y="T5"/>
              </a:cxn>
              <a:cxn ang="0">
                <a:pos x="T6" y="T7"/>
              </a:cxn>
              <a:cxn ang="0">
                <a:pos x="T8" y="T9"/>
              </a:cxn>
            </a:cxnLst>
            <a:rect l="0" t="0" r="r" b="b"/>
            <a:pathLst>
              <a:path w="1169" h="482">
                <a:moveTo>
                  <a:pt x="992" y="482"/>
                </a:moveTo>
                <a:lnTo>
                  <a:pt x="0" y="482"/>
                </a:lnTo>
                <a:lnTo>
                  <a:pt x="174" y="0"/>
                </a:lnTo>
                <a:lnTo>
                  <a:pt x="1169" y="0"/>
                </a:lnTo>
                <a:lnTo>
                  <a:pt x="992" y="482"/>
                </a:lnTo>
                <a:close/>
              </a:path>
            </a:pathLst>
          </a:custGeom>
          <a:solidFill>
            <a:schemeClr val="accent3"/>
          </a:solidFill>
          <a:ln>
            <a:noFill/>
          </a:ln>
        </p:spPr>
        <p:txBody>
          <a:bodyPr/>
          <a:lstStyle/>
          <a:p>
            <a:endParaRPr lang="zh-CN" altLang="en-US" sz="2135">
              <a:cs typeface="+mn-ea"/>
              <a:sym typeface="+mn-lt"/>
            </a:endParaRPr>
          </a:p>
        </p:txBody>
      </p:sp>
      <p:sp>
        <p:nvSpPr>
          <p:cNvPr id="11" name="Freeform 8"/>
          <p:cNvSpPr/>
          <p:nvPr/>
        </p:nvSpPr>
        <p:spPr bwMode="auto">
          <a:xfrm>
            <a:off x="7052734" y="2902645"/>
            <a:ext cx="2470151" cy="1020233"/>
          </a:xfrm>
          <a:custGeom>
            <a:avLst/>
            <a:gdLst>
              <a:gd name="T0" fmla="*/ 992 w 1167"/>
              <a:gd name="T1" fmla="*/ 482 h 482"/>
              <a:gd name="T2" fmla="*/ 0 w 1167"/>
              <a:gd name="T3" fmla="*/ 482 h 482"/>
              <a:gd name="T4" fmla="*/ 175 w 1167"/>
              <a:gd name="T5" fmla="*/ 0 h 482"/>
              <a:gd name="T6" fmla="*/ 1167 w 1167"/>
              <a:gd name="T7" fmla="*/ 0 h 482"/>
              <a:gd name="T8" fmla="*/ 992 w 1167"/>
              <a:gd name="T9" fmla="*/ 482 h 482"/>
            </a:gdLst>
            <a:ahLst/>
            <a:cxnLst>
              <a:cxn ang="0">
                <a:pos x="T0" y="T1"/>
              </a:cxn>
              <a:cxn ang="0">
                <a:pos x="T2" y="T3"/>
              </a:cxn>
              <a:cxn ang="0">
                <a:pos x="T4" y="T5"/>
              </a:cxn>
              <a:cxn ang="0">
                <a:pos x="T6" y="T7"/>
              </a:cxn>
              <a:cxn ang="0">
                <a:pos x="T8" y="T9"/>
              </a:cxn>
            </a:cxnLst>
            <a:rect l="0" t="0" r="r" b="b"/>
            <a:pathLst>
              <a:path w="1167" h="482">
                <a:moveTo>
                  <a:pt x="992" y="482"/>
                </a:moveTo>
                <a:lnTo>
                  <a:pt x="0" y="482"/>
                </a:lnTo>
                <a:lnTo>
                  <a:pt x="175" y="0"/>
                </a:lnTo>
                <a:lnTo>
                  <a:pt x="1167" y="0"/>
                </a:lnTo>
                <a:lnTo>
                  <a:pt x="992" y="482"/>
                </a:lnTo>
                <a:close/>
              </a:path>
            </a:pathLst>
          </a:custGeom>
          <a:solidFill>
            <a:schemeClr val="accent4"/>
          </a:solidFill>
          <a:ln>
            <a:noFill/>
          </a:ln>
        </p:spPr>
        <p:txBody>
          <a:bodyPr/>
          <a:lstStyle/>
          <a:p>
            <a:endParaRPr lang="zh-CN" altLang="en-US" sz="2135">
              <a:cs typeface="+mn-ea"/>
              <a:sym typeface="+mn-lt"/>
            </a:endParaRPr>
          </a:p>
        </p:txBody>
      </p:sp>
      <p:sp>
        <p:nvSpPr>
          <p:cNvPr id="12" name="Freeform 9"/>
          <p:cNvSpPr/>
          <p:nvPr/>
        </p:nvSpPr>
        <p:spPr bwMode="auto">
          <a:xfrm>
            <a:off x="9213851" y="2902645"/>
            <a:ext cx="2470151" cy="1020233"/>
          </a:xfrm>
          <a:custGeom>
            <a:avLst/>
            <a:gdLst>
              <a:gd name="T0" fmla="*/ 992 w 1167"/>
              <a:gd name="T1" fmla="*/ 482 h 482"/>
              <a:gd name="T2" fmla="*/ 0 w 1167"/>
              <a:gd name="T3" fmla="*/ 482 h 482"/>
              <a:gd name="T4" fmla="*/ 175 w 1167"/>
              <a:gd name="T5" fmla="*/ 0 h 482"/>
              <a:gd name="T6" fmla="*/ 1167 w 1167"/>
              <a:gd name="T7" fmla="*/ 0 h 482"/>
              <a:gd name="T8" fmla="*/ 992 w 1167"/>
              <a:gd name="T9" fmla="*/ 482 h 482"/>
            </a:gdLst>
            <a:ahLst/>
            <a:cxnLst>
              <a:cxn ang="0">
                <a:pos x="T0" y="T1"/>
              </a:cxn>
              <a:cxn ang="0">
                <a:pos x="T2" y="T3"/>
              </a:cxn>
              <a:cxn ang="0">
                <a:pos x="T4" y="T5"/>
              </a:cxn>
              <a:cxn ang="0">
                <a:pos x="T6" y="T7"/>
              </a:cxn>
              <a:cxn ang="0">
                <a:pos x="T8" y="T9"/>
              </a:cxn>
            </a:cxnLst>
            <a:rect l="0" t="0" r="r" b="b"/>
            <a:pathLst>
              <a:path w="1167" h="482">
                <a:moveTo>
                  <a:pt x="992" y="482"/>
                </a:moveTo>
                <a:lnTo>
                  <a:pt x="0" y="482"/>
                </a:lnTo>
                <a:lnTo>
                  <a:pt x="175" y="0"/>
                </a:lnTo>
                <a:lnTo>
                  <a:pt x="1167" y="0"/>
                </a:lnTo>
                <a:lnTo>
                  <a:pt x="992" y="482"/>
                </a:lnTo>
                <a:close/>
              </a:path>
            </a:pathLst>
          </a:custGeom>
          <a:solidFill>
            <a:schemeClr val="accent5"/>
          </a:solidFill>
          <a:ln>
            <a:noFill/>
          </a:ln>
        </p:spPr>
        <p:txBody>
          <a:bodyPr/>
          <a:lstStyle/>
          <a:p>
            <a:endParaRPr lang="zh-CN" altLang="en-US" sz="2135">
              <a:cs typeface="+mn-ea"/>
              <a:sym typeface="+mn-lt"/>
            </a:endParaRPr>
          </a:p>
        </p:txBody>
      </p:sp>
      <p:sp>
        <p:nvSpPr>
          <p:cNvPr id="13" name="Oval 10"/>
          <p:cNvSpPr>
            <a:spLocks noChangeArrowheads="1"/>
          </p:cNvSpPr>
          <p:nvPr/>
        </p:nvSpPr>
        <p:spPr bwMode="auto">
          <a:xfrm>
            <a:off x="283633" y="2180862"/>
            <a:ext cx="1270000" cy="1272116"/>
          </a:xfrm>
          <a:prstGeom prst="ellipse">
            <a:avLst/>
          </a:prstGeom>
          <a:solidFill>
            <a:schemeClr val="accent1"/>
          </a:solidFill>
          <a:ln>
            <a:noFill/>
          </a:ln>
        </p:spPr>
        <p:txBody>
          <a:bodyPr/>
          <a:lstStyle/>
          <a:p>
            <a:endParaRPr lang="zh-CN" altLang="en-US" sz="2135">
              <a:cs typeface="+mn-ea"/>
              <a:sym typeface="+mn-lt"/>
            </a:endParaRPr>
          </a:p>
        </p:txBody>
      </p:sp>
      <p:sp>
        <p:nvSpPr>
          <p:cNvPr id="14" name="Oval 11"/>
          <p:cNvSpPr>
            <a:spLocks noChangeArrowheads="1"/>
          </p:cNvSpPr>
          <p:nvPr/>
        </p:nvSpPr>
        <p:spPr bwMode="auto">
          <a:xfrm>
            <a:off x="444500" y="2337495"/>
            <a:ext cx="948267" cy="954616"/>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15" name="Oval 12"/>
          <p:cNvSpPr>
            <a:spLocks noChangeArrowheads="1"/>
          </p:cNvSpPr>
          <p:nvPr/>
        </p:nvSpPr>
        <p:spPr bwMode="auto">
          <a:xfrm>
            <a:off x="3608917" y="3372544"/>
            <a:ext cx="990600" cy="990600"/>
          </a:xfrm>
          <a:prstGeom prst="ellipse">
            <a:avLst/>
          </a:prstGeom>
          <a:solidFill>
            <a:schemeClr val="accent2"/>
          </a:solidFill>
          <a:ln>
            <a:noFill/>
          </a:ln>
        </p:spPr>
        <p:txBody>
          <a:bodyPr/>
          <a:lstStyle/>
          <a:p>
            <a:endParaRPr lang="zh-CN" altLang="en-US" sz="2135">
              <a:cs typeface="+mn-ea"/>
              <a:sym typeface="+mn-lt"/>
            </a:endParaRPr>
          </a:p>
        </p:txBody>
      </p:sp>
      <p:sp>
        <p:nvSpPr>
          <p:cNvPr id="16" name="Oval 13"/>
          <p:cNvSpPr>
            <a:spLocks noChangeArrowheads="1"/>
          </p:cNvSpPr>
          <p:nvPr/>
        </p:nvSpPr>
        <p:spPr bwMode="auto">
          <a:xfrm>
            <a:off x="3733801" y="3497429"/>
            <a:ext cx="740833" cy="740833"/>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17" name="Oval 14"/>
          <p:cNvSpPr>
            <a:spLocks noChangeArrowheads="1"/>
          </p:cNvSpPr>
          <p:nvPr/>
        </p:nvSpPr>
        <p:spPr bwMode="auto">
          <a:xfrm>
            <a:off x="6068484" y="2422162"/>
            <a:ext cx="990600" cy="984249"/>
          </a:xfrm>
          <a:prstGeom prst="ellipse">
            <a:avLst/>
          </a:prstGeom>
          <a:solidFill>
            <a:schemeClr val="accent3"/>
          </a:solidFill>
          <a:ln>
            <a:noFill/>
          </a:ln>
        </p:spPr>
        <p:txBody>
          <a:bodyPr/>
          <a:lstStyle/>
          <a:p>
            <a:endParaRPr lang="zh-CN" altLang="en-US" sz="2135">
              <a:cs typeface="+mn-ea"/>
              <a:sym typeface="+mn-lt"/>
            </a:endParaRPr>
          </a:p>
        </p:txBody>
      </p:sp>
      <p:sp>
        <p:nvSpPr>
          <p:cNvPr id="18" name="Oval 15"/>
          <p:cNvSpPr>
            <a:spLocks noChangeArrowheads="1"/>
          </p:cNvSpPr>
          <p:nvPr/>
        </p:nvSpPr>
        <p:spPr bwMode="auto">
          <a:xfrm>
            <a:off x="6193368" y="2540695"/>
            <a:ext cx="740833" cy="747183"/>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19" name="Oval 16"/>
          <p:cNvSpPr>
            <a:spLocks noChangeArrowheads="1"/>
          </p:cNvSpPr>
          <p:nvPr/>
        </p:nvSpPr>
        <p:spPr bwMode="auto">
          <a:xfrm>
            <a:off x="8314267" y="2191444"/>
            <a:ext cx="988484" cy="990600"/>
          </a:xfrm>
          <a:prstGeom prst="ellipse">
            <a:avLst/>
          </a:prstGeom>
          <a:solidFill>
            <a:schemeClr val="accent4"/>
          </a:solidFill>
          <a:ln>
            <a:noFill/>
          </a:ln>
        </p:spPr>
        <p:txBody>
          <a:bodyPr/>
          <a:lstStyle/>
          <a:p>
            <a:endParaRPr lang="zh-CN" altLang="en-US" sz="2135">
              <a:cs typeface="+mn-ea"/>
              <a:sym typeface="+mn-lt"/>
            </a:endParaRPr>
          </a:p>
        </p:txBody>
      </p:sp>
      <p:sp>
        <p:nvSpPr>
          <p:cNvPr id="20" name="Oval 17"/>
          <p:cNvSpPr>
            <a:spLocks noChangeArrowheads="1"/>
          </p:cNvSpPr>
          <p:nvPr/>
        </p:nvSpPr>
        <p:spPr bwMode="auto">
          <a:xfrm>
            <a:off x="8439151" y="2316329"/>
            <a:ext cx="738717" cy="740833"/>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21" name="Oval 18"/>
          <p:cNvSpPr>
            <a:spLocks noChangeArrowheads="1"/>
          </p:cNvSpPr>
          <p:nvPr/>
        </p:nvSpPr>
        <p:spPr bwMode="auto">
          <a:xfrm>
            <a:off x="10494434" y="2705796"/>
            <a:ext cx="1413933" cy="1416049"/>
          </a:xfrm>
          <a:prstGeom prst="ellipse">
            <a:avLst/>
          </a:prstGeom>
          <a:solidFill>
            <a:schemeClr val="accent5"/>
          </a:solidFill>
          <a:ln>
            <a:noFill/>
          </a:ln>
        </p:spPr>
        <p:txBody>
          <a:bodyPr/>
          <a:lstStyle/>
          <a:p>
            <a:endParaRPr lang="zh-CN" altLang="en-US" sz="2135">
              <a:cs typeface="+mn-ea"/>
              <a:sym typeface="+mn-lt"/>
            </a:endParaRPr>
          </a:p>
        </p:txBody>
      </p:sp>
      <p:sp>
        <p:nvSpPr>
          <p:cNvPr id="22" name="Oval 19"/>
          <p:cNvSpPr>
            <a:spLocks noChangeArrowheads="1"/>
          </p:cNvSpPr>
          <p:nvPr/>
        </p:nvSpPr>
        <p:spPr bwMode="auto">
          <a:xfrm>
            <a:off x="10668001" y="2887829"/>
            <a:ext cx="1064684" cy="1060449"/>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23" name="TextBox 682"/>
          <p:cNvSpPr txBox="1"/>
          <p:nvPr/>
        </p:nvSpPr>
        <p:spPr>
          <a:xfrm>
            <a:off x="461487" y="2439095"/>
            <a:ext cx="930063" cy="666786"/>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3735" b="1" dirty="0">
                <a:solidFill>
                  <a:schemeClr val="accent1"/>
                </a:solidFill>
                <a:latin typeface="+mn-lt"/>
                <a:ea typeface="+mn-ea"/>
                <a:cs typeface="+mn-ea"/>
                <a:sym typeface="+mn-lt"/>
              </a:rPr>
              <a:t>89</a:t>
            </a:r>
            <a:r>
              <a:rPr lang="en-US" altLang="zh-CN" sz="1865" b="1" dirty="0">
                <a:solidFill>
                  <a:schemeClr val="accent1"/>
                </a:solidFill>
                <a:latin typeface="+mn-lt"/>
                <a:ea typeface="+mn-ea"/>
                <a:cs typeface="+mn-ea"/>
                <a:sym typeface="+mn-lt"/>
              </a:rPr>
              <a:t>%</a:t>
            </a:r>
            <a:endParaRPr lang="zh-CN" altLang="en-US" sz="1865" b="1" dirty="0">
              <a:solidFill>
                <a:schemeClr val="accent1"/>
              </a:solidFill>
              <a:latin typeface="+mn-lt"/>
              <a:ea typeface="+mn-ea"/>
              <a:cs typeface="+mn-ea"/>
              <a:sym typeface="+mn-lt"/>
            </a:endParaRPr>
          </a:p>
        </p:txBody>
      </p:sp>
      <p:sp>
        <p:nvSpPr>
          <p:cNvPr id="24" name="TextBox 682"/>
          <p:cNvSpPr txBox="1"/>
          <p:nvPr/>
        </p:nvSpPr>
        <p:spPr>
          <a:xfrm>
            <a:off x="3714524" y="3630741"/>
            <a:ext cx="779381" cy="502766"/>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2665" b="1" dirty="0">
                <a:solidFill>
                  <a:schemeClr val="accent2"/>
                </a:solidFill>
                <a:latin typeface="+mn-lt"/>
                <a:ea typeface="+mn-ea"/>
                <a:cs typeface="+mn-ea"/>
                <a:sym typeface="+mn-lt"/>
              </a:rPr>
              <a:t>36</a:t>
            </a:r>
            <a:r>
              <a:rPr lang="en-US" altLang="zh-CN" sz="1865" b="1" dirty="0">
                <a:solidFill>
                  <a:schemeClr val="accent2"/>
                </a:solidFill>
                <a:latin typeface="+mn-lt"/>
                <a:ea typeface="+mn-ea"/>
                <a:cs typeface="+mn-ea"/>
                <a:sym typeface="+mn-lt"/>
              </a:rPr>
              <a:t>%</a:t>
            </a:r>
            <a:endParaRPr lang="zh-CN" altLang="en-US" sz="1865" b="1" dirty="0">
              <a:solidFill>
                <a:schemeClr val="accent2"/>
              </a:solidFill>
              <a:latin typeface="+mn-lt"/>
              <a:ea typeface="+mn-ea"/>
              <a:cs typeface="+mn-ea"/>
              <a:sym typeface="+mn-lt"/>
            </a:endParaRPr>
          </a:p>
        </p:txBody>
      </p:sp>
      <p:sp>
        <p:nvSpPr>
          <p:cNvPr id="25" name="TextBox 682"/>
          <p:cNvSpPr txBox="1"/>
          <p:nvPr/>
        </p:nvSpPr>
        <p:spPr>
          <a:xfrm>
            <a:off x="6204309" y="2632485"/>
            <a:ext cx="779381" cy="502766"/>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2665" b="1" dirty="0">
                <a:solidFill>
                  <a:schemeClr val="accent3"/>
                </a:solidFill>
                <a:latin typeface="+mn-lt"/>
                <a:ea typeface="+mn-ea"/>
                <a:cs typeface="+mn-ea"/>
                <a:sym typeface="+mn-lt"/>
              </a:rPr>
              <a:t>36</a:t>
            </a:r>
            <a:r>
              <a:rPr lang="en-US" altLang="zh-CN" sz="1865" b="1" dirty="0">
                <a:solidFill>
                  <a:schemeClr val="accent3"/>
                </a:solidFill>
                <a:latin typeface="+mn-lt"/>
                <a:ea typeface="+mn-ea"/>
                <a:cs typeface="+mn-ea"/>
                <a:sym typeface="+mn-lt"/>
              </a:rPr>
              <a:t>%</a:t>
            </a:r>
            <a:endParaRPr lang="zh-CN" altLang="en-US" sz="1865" b="1" dirty="0">
              <a:solidFill>
                <a:schemeClr val="accent3"/>
              </a:solidFill>
              <a:latin typeface="+mn-lt"/>
              <a:ea typeface="+mn-ea"/>
              <a:cs typeface="+mn-ea"/>
              <a:sym typeface="+mn-lt"/>
            </a:endParaRPr>
          </a:p>
        </p:txBody>
      </p:sp>
      <p:sp>
        <p:nvSpPr>
          <p:cNvPr id="26" name="TextBox 682"/>
          <p:cNvSpPr txBox="1"/>
          <p:nvPr/>
        </p:nvSpPr>
        <p:spPr>
          <a:xfrm>
            <a:off x="8439089" y="2396224"/>
            <a:ext cx="779381" cy="502766"/>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2665" b="1" dirty="0">
                <a:solidFill>
                  <a:schemeClr val="accent4"/>
                </a:solidFill>
                <a:latin typeface="+mn-lt"/>
                <a:ea typeface="+mn-ea"/>
                <a:cs typeface="+mn-ea"/>
                <a:sym typeface="+mn-lt"/>
              </a:rPr>
              <a:t>38</a:t>
            </a:r>
            <a:r>
              <a:rPr lang="en-US" altLang="zh-CN" sz="1865" b="1" dirty="0">
                <a:solidFill>
                  <a:schemeClr val="accent4"/>
                </a:solidFill>
                <a:latin typeface="+mn-lt"/>
                <a:ea typeface="+mn-ea"/>
                <a:cs typeface="+mn-ea"/>
                <a:sym typeface="+mn-lt"/>
              </a:rPr>
              <a:t>%</a:t>
            </a:r>
            <a:endParaRPr lang="zh-CN" altLang="en-US" sz="1865" b="1" dirty="0">
              <a:solidFill>
                <a:schemeClr val="accent4"/>
              </a:solidFill>
              <a:latin typeface="+mn-lt"/>
              <a:ea typeface="+mn-ea"/>
              <a:cs typeface="+mn-ea"/>
              <a:sym typeface="+mn-lt"/>
            </a:endParaRPr>
          </a:p>
        </p:txBody>
      </p:sp>
      <p:sp>
        <p:nvSpPr>
          <p:cNvPr id="27" name="TextBox 682"/>
          <p:cNvSpPr txBox="1"/>
          <p:nvPr/>
        </p:nvSpPr>
        <p:spPr>
          <a:xfrm>
            <a:off x="10770820" y="3054547"/>
            <a:ext cx="930063" cy="666786"/>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3735" b="1" dirty="0">
                <a:solidFill>
                  <a:schemeClr val="accent5"/>
                </a:solidFill>
                <a:latin typeface="+mn-lt"/>
                <a:ea typeface="+mn-ea"/>
                <a:cs typeface="+mn-ea"/>
                <a:sym typeface="+mn-lt"/>
              </a:rPr>
              <a:t>94</a:t>
            </a:r>
            <a:r>
              <a:rPr lang="en-US" altLang="zh-CN" sz="1865" b="1" dirty="0">
                <a:solidFill>
                  <a:schemeClr val="accent5"/>
                </a:solidFill>
                <a:latin typeface="+mn-lt"/>
                <a:ea typeface="+mn-ea"/>
                <a:cs typeface="+mn-ea"/>
                <a:sym typeface="+mn-lt"/>
              </a:rPr>
              <a:t>%</a:t>
            </a:r>
            <a:endParaRPr lang="zh-CN" altLang="en-US" sz="1865" b="1" dirty="0">
              <a:solidFill>
                <a:schemeClr val="accent5"/>
              </a:solidFill>
              <a:latin typeface="+mn-lt"/>
              <a:ea typeface="+mn-ea"/>
              <a:cs typeface="+mn-ea"/>
              <a:sym typeface="+mn-lt"/>
            </a:endParaRPr>
          </a:p>
        </p:txBody>
      </p:sp>
      <p:sp>
        <p:nvSpPr>
          <p:cNvPr id="28" name="矩形 1"/>
          <p:cNvSpPr>
            <a:spLocks noChangeArrowheads="1"/>
          </p:cNvSpPr>
          <p:nvPr/>
        </p:nvSpPr>
        <p:spPr bwMode="auto">
          <a:xfrm>
            <a:off x="1089804" y="3029107"/>
            <a:ext cx="1690437" cy="700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400" dirty="0">
                <a:solidFill>
                  <a:schemeClr val="bg1"/>
                </a:solidFill>
                <a:cs typeface="+mn-ea"/>
                <a:sym typeface="+mn-lt"/>
              </a:rPr>
              <a:t>这里填写文字内容这里填写文字内容</a:t>
            </a:r>
            <a:endParaRPr lang="zh-CN" altLang="en-US" sz="1400" dirty="0">
              <a:solidFill>
                <a:schemeClr val="bg1"/>
              </a:solidFill>
              <a:cs typeface="+mn-ea"/>
              <a:sym typeface="+mn-lt"/>
            </a:endParaRPr>
          </a:p>
        </p:txBody>
      </p:sp>
      <p:sp>
        <p:nvSpPr>
          <p:cNvPr id="29" name="TextBox 914"/>
          <p:cNvSpPr txBox="1"/>
          <p:nvPr/>
        </p:nvSpPr>
        <p:spPr bwMode="auto">
          <a:xfrm>
            <a:off x="1670439" y="2418204"/>
            <a:ext cx="1435008" cy="420564"/>
          </a:xfrm>
          <a:prstGeom prst="rect">
            <a:avLst/>
          </a:prstGeom>
          <a:noFill/>
        </p:spPr>
        <p:txBody>
          <a:bodyPr wrap="none">
            <a:spAutoFit/>
          </a:bodyPr>
          <a:lstStyle>
            <a:defPPr>
              <a:defRPr lang="zh-CN"/>
            </a:defPPr>
            <a:lvl1pPr algn="ctr" fontAlgn="auto">
              <a:spcBef>
                <a:spcPts val="0"/>
              </a:spcBef>
              <a:spcAft>
                <a:spcPts val="0"/>
              </a:spcAft>
              <a:defRPr sz="1600" spc="300">
                <a:solidFill>
                  <a:srgbClr val="EBAC07"/>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135" b="1" dirty="0">
                <a:solidFill>
                  <a:schemeClr val="accent1"/>
                </a:solidFill>
                <a:latin typeface="+mn-lt"/>
                <a:ea typeface="+mn-ea"/>
                <a:cs typeface="+mn-ea"/>
                <a:sym typeface="+mn-lt"/>
              </a:rPr>
              <a:t>添加标题</a:t>
            </a:r>
            <a:endParaRPr lang="zh-CN" altLang="en-US" sz="2135" b="1" dirty="0">
              <a:solidFill>
                <a:schemeClr val="accent1"/>
              </a:solidFill>
              <a:latin typeface="+mn-lt"/>
              <a:ea typeface="+mn-ea"/>
              <a:cs typeface="+mn-ea"/>
              <a:sym typeface="+mn-lt"/>
            </a:endParaRPr>
          </a:p>
        </p:txBody>
      </p:sp>
      <p:sp>
        <p:nvSpPr>
          <p:cNvPr id="30" name="TextBox 915"/>
          <p:cNvSpPr txBox="1"/>
          <p:nvPr/>
        </p:nvSpPr>
        <p:spPr bwMode="auto">
          <a:xfrm>
            <a:off x="3399135" y="2410915"/>
            <a:ext cx="1435008" cy="420564"/>
          </a:xfrm>
          <a:prstGeom prst="rect">
            <a:avLst/>
          </a:prstGeom>
          <a:noFill/>
        </p:spPr>
        <p:txBody>
          <a:bodyPr wrap="none">
            <a:spAutoFit/>
          </a:bodyPr>
          <a:lstStyle>
            <a:defPPr>
              <a:defRPr lang="zh-CN"/>
            </a:defPPr>
            <a:lvl1pPr algn="ctr" fontAlgn="auto">
              <a:spcBef>
                <a:spcPts val="0"/>
              </a:spcBef>
              <a:spcAft>
                <a:spcPts val="0"/>
              </a:spcAft>
              <a:defRPr sz="1600" spc="300">
                <a:solidFill>
                  <a:srgbClr val="EBAC07"/>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135" b="1" dirty="0">
                <a:solidFill>
                  <a:schemeClr val="accent2"/>
                </a:solidFill>
                <a:latin typeface="+mn-lt"/>
                <a:ea typeface="+mn-ea"/>
                <a:cs typeface="+mn-ea"/>
                <a:sym typeface="+mn-lt"/>
              </a:rPr>
              <a:t>添加标题</a:t>
            </a:r>
            <a:endParaRPr lang="zh-CN" altLang="en-US" sz="2135" b="1" dirty="0">
              <a:solidFill>
                <a:schemeClr val="accent2"/>
              </a:solidFill>
              <a:latin typeface="+mn-lt"/>
              <a:ea typeface="+mn-ea"/>
              <a:cs typeface="+mn-ea"/>
              <a:sym typeface="+mn-lt"/>
            </a:endParaRPr>
          </a:p>
        </p:txBody>
      </p:sp>
      <p:sp>
        <p:nvSpPr>
          <p:cNvPr id="31" name="TextBox 916"/>
          <p:cNvSpPr txBox="1"/>
          <p:nvPr/>
        </p:nvSpPr>
        <p:spPr bwMode="auto">
          <a:xfrm>
            <a:off x="5253892" y="4026532"/>
            <a:ext cx="1435008" cy="420564"/>
          </a:xfrm>
          <a:prstGeom prst="rect">
            <a:avLst/>
          </a:prstGeom>
          <a:noFill/>
        </p:spPr>
        <p:txBody>
          <a:bodyPr wrap="none">
            <a:spAutoFit/>
          </a:bodyPr>
          <a:lstStyle>
            <a:defPPr>
              <a:defRPr lang="zh-CN"/>
            </a:defPPr>
            <a:lvl1pPr algn="ctr" fontAlgn="auto">
              <a:spcBef>
                <a:spcPts val="0"/>
              </a:spcBef>
              <a:spcAft>
                <a:spcPts val="0"/>
              </a:spcAft>
              <a:defRPr sz="1600" spc="300">
                <a:solidFill>
                  <a:srgbClr val="8BC925"/>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135" b="1" dirty="0">
                <a:solidFill>
                  <a:schemeClr val="accent3"/>
                </a:solidFill>
                <a:latin typeface="+mn-lt"/>
                <a:ea typeface="+mn-ea"/>
                <a:cs typeface="+mn-ea"/>
                <a:sym typeface="+mn-lt"/>
              </a:rPr>
              <a:t>添加标题</a:t>
            </a:r>
            <a:endParaRPr lang="zh-CN" altLang="en-US" sz="2135" b="1" dirty="0">
              <a:solidFill>
                <a:schemeClr val="accent3"/>
              </a:solidFill>
              <a:latin typeface="+mn-lt"/>
              <a:ea typeface="+mn-ea"/>
              <a:cs typeface="+mn-ea"/>
              <a:sym typeface="+mn-lt"/>
            </a:endParaRPr>
          </a:p>
        </p:txBody>
      </p:sp>
      <p:sp>
        <p:nvSpPr>
          <p:cNvPr id="32" name="TextBox 917"/>
          <p:cNvSpPr txBox="1"/>
          <p:nvPr/>
        </p:nvSpPr>
        <p:spPr bwMode="auto">
          <a:xfrm>
            <a:off x="9387023" y="4026532"/>
            <a:ext cx="1435008" cy="420564"/>
          </a:xfrm>
          <a:prstGeom prst="rect">
            <a:avLst/>
          </a:prstGeom>
          <a:noFill/>
        </p:spPr>
        <p:txBody>
          <a:bodyPr wrap="none">
            <a:spAutoFit/>
          </a:bodyPr>
          <a:lstStyle>
            <a:defPPr>
              <a:defRPr lang="zh-CN"/>
            </a:defPPr>
            <a:lvl1pPr algn="ctr" fontAlgn="auto">
              <a:spcBef>
                <a:spcPts val="0"/>
              </a:spcBef>
              <a:spcAft>
                <a:spcPts val="0"/>
              </a:spcAft>
              <a:defRPr sz="1600" spc="300">
                <a:solidFill>
                  <a:srgbClr val="3D9077"/>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135" b="1" dirty="0">
                <a:solidFill>
                  <a:schemeClr val="accent5"/>
                </a:solidFill>
                <a:latin typeface="+mn-lt"/>
                <a:ea typeface="+mn-ea"/>
                <a:cs typeface="+mn-ea"/>
                <a:sym typeface="+mn-lt"/>
              </a:rPr>
              <a:t>添加标题</a:t>
            </a:r>
            <a:endParaRPr lang="zh-CN" altLang="en-US" sz="2135" b="1" dirty="0">
              <a:solidFill>
                <a:schemeClr val="accent5"/>
              </a:solidFill>
              <a:latin typeface="+mn-lt"/>
              <a:ea typeface="+mn-ea"/>
              <a:cs typeface="+mn-ea"/>
              <a:sym typeface="+mn-lt"/>
            </a:endParaRPr>
          </a:p>
        </p:txBody>
      </p:sp>
      <p:sp>
        <p:nvSpPr>
          <p:cNvPr id="33" name="TextBox 918"/>
          <p:cNvSpPr txBox="1"/>
          <p:nvPr/>
        </p:nvSpPr>
        <p:spPr bwMode="auto">
          <a:xfrm>
            <a:off x="7349061" y="4026532"/>
            <a:ext cx="1435008" cy="420564"/>
          </a:xfrm>
          <a:prstGeom prst="rect">
            <a:avLst/>
          </a:prstGeom>
          <a:noFill/>
        </p:spPr>
        <p:txBody>
          <a:bodyPr wrap="none">
            <a:spAutoFit/>
          </a:bodyPr>
          <a:lstStyle>
            <a:defPPr>
              <a:defRPr lang="zh-CN"/>
            </a:defPPr>
            <a:lvl1pPr algn="ctr" fontAlgn="auto">
              <a:spcBef>
                <a:spcPts val="0"/>
              </a:spcBef>
              <a:spcAft>
                <a:spcPts val="0"/>
              </a:spcAft>
              <a:defRPr sz="1600" spc="300">
                <a:solidFill>
                  <a:srgbClr val="284848"/>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135" b="1" dirty="0">
                <a:solidFill>
                  <a:schemeClr val="accent4"/>
                </a:solidFill>
                <a:latin typeface="+mn-lt"/>
                <a:ea typeface="+mn-ea"/>
                <a:cs typeface="+mn-ea"/>
                <a:sym typeface="+mn-lt"/>
              </a:rPr>
              <a:t>添加标题</a:t>
            </a:r>
            <a:endParaRPr lang="zh-CN" altLang="en-US" sz="2135" b="1" dirty="0">
              <a:solidFill>
                <a:schemeClr val="accent4"/>
              </a:solidFill>
              <a:latin typeface="+mn-lt"/>
              <a:ea typeface="+mn-ea"/>
              <a:cs typeface="+mn-ea"/>
              <a:sym typeface="+mn-lt"/>
            </a:endParaRPr>
          </a:p>
        </p:txBody>
      </p:sp>
      <p:sp>
        <p:nvSpPr>
          <p:cNvPr id="34" name="矩形 1"/>
          <p:cNvSpPr>
            <a:spLocks noChangeArrowheads="1"/>
          </p:cNvSpPr>
          <p:nvPr/>
        </p:nvSpPr>
        <p:spPr bwMode="auto">
          <a:xfrm>
            <a:off x="1089804" y="5171877"/>
            <a:ext cx="100071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600" dirty="0">
                <a:solidFill>
                  <a:schemeClr val="tx1">
                    <a:lumMod val="65000"/>
                    <a:lumOff val="35000"/>
                  </a:schemeClr>
                </a:solidFill>
                <a:cs typeface="+mn-ea"/>
                <a:sym typeface="+mn-lt"/>
              </a:rPr>
              <a:t>这里填写文字内容这里填写文字内容这里填写文字内容这里填写文字内容这里填写文字内容这里填写文字内容这里填写文字内容这里填写文字内容这里填写文字内容这里填写文字内容这里填写文字内容这里填写文字内容</a:t>
            </a:r>
            <a:endParaRPr lang="zh-CN" altLang="en-US" sz="1600" dirty="0">
              <a:solidFill>
                <a:schemeClr val="tx1">
                  <a:lumMod val="65000"/>
                  <a:lumOff val="35000"/>
                </a:schemeClr>
              </a:solidFill>
              <a:cs typeface="+mn-ea"/>
              <a:sym typeface="+mn-lt"/>
            </a:endParaRPr>
          </a:p>
        </p:txBody>
      </p:sp>
      <p:sp>
        <p:nvSpPr>
          <p:cNvPr id="35" name="矩形 1"/>
          <p:cNvSpPr>
            <a:spLocks noChangeArrowheads="1"/>
          </p:cNvSpPr>
          <p:nvPr/>
        </p:nvSpPr>
        <p:spPr bwMode="auto">
          <a:xfrm>
            <a:off x="3171938" y="2902645"/>
            <a:ext cx="1690437" cy="700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400" dirty="0">
                <a:solidFill>
                  <a:schemeClr val="bg1"/>
                </a:solidFill>
                <a:cs typeface="+mn-ea"/>
                <a:sym typeface="+mn-lt"/>
              </a:rPr>
              <a:t>这里填写文字内容这里填写文字内容</a:t>
            </a:r>
            <a:endParaRPr lang="zh-CN" altLang="en-US" sz="1400" dirty="0">
              <a:solidFill>
                <a:schemeClr val="bg1"/>
              </a:solidFill>
              <a:cs typeface="+mn-ea"/>
              <a:sym typeface="+mn-lt"/>
            </a:endParaRPr>
          </a:p>
        </p:txBody>
      </p:sp>
      <p:sp>
        <p:nvSpPr>
          <p:cNvPr id="36" name="矩形 1"/>
          <p:cNvSpPr>
            <a:spLocks noChangeArrowheads="1"/>
          </p:cNvSpPr>
          <p:nvPr/>
        </p:nvSpPr>
        <p:spPr bwMode="auto">
          <a:xfrm>
            <a:off x="5216246" y="3191895"/>
            <a:ext cx="1690437" cy="700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400" dirty="0">
                <a:solidFill>
                  <a:schemeClr val="bg1"/>
                </a:solidFill>
                <a:cs typeface="+mn-ea"/>
                <a:sym typeface="+mn-lt"/>
              </a:rPr>
              <a:t>这里填写文字内容这里填写文字内容</a:t>
            </a:r>
            <a:endParaRPr lang="zh-CN" altLang="en-US" sz="1400" dirty="0">
              <a:solidFill>
                <a:schemeClr val="bg1"/>
              </a:solidFill>
              <a:cs typeface="+mn-ea"/>
              <a:sym typeface="+mn-lt"/>
            </a:endParaRPr>
          </a:p>
        </p:txBody>
      </p:sp>
      <p:sp>
        <p:nvSpPr>
          <p:cNvPr id="37" name="矩形 1"/>
          <p:cNvSpPr>
            <a:spLocks noChangeArrowheads="1"/>
          </p:cNvSpPr>
          <p:nvPr/>
        </p:nvSpPr>
        <p:spPr bwMode="auto">
          <a:xfrm>
            <a:off x="7399867" y="3102882"/>
            <a:ext cx="1690437" cy="700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400" dirty="0">
                <a:solidFill>
                  <a:schemeClr val="bg1"/>
                </a:solidFill>
                <a:cs typeface="+mn-ea"/>
                <a:sym typeface="+mn-lt"/>
              </a:rPr>
              <a:t>这里填写文字内容这里填写文字内容</a:t>
            </a:r>
            <a:endParaRPr lang="zh-CN" altLang="en-US" sz="1400" dirty="0">
              <a:solidFill>
                <a:schemeClr val="bg1"/>
              </a:solidFill>
              <a:cs typeface="+mn-ea"/>
              <a:sym typeface="+mn-lt"/>
            </a:endParaRPr>
          </a:p>
        </p:txBody>
      </p:sp>
      <p:sp>
        <p:nvSpPr>
          <p:cNvPr id="38" name="矩形 1"/>
          <p:cNvSpPr>
            <a:spLocks noChangeArrowheads="1"/>
          </p:cNvSpPr>
          <p:nvPr/>
        </p:nvSpPr>
        <p:spPr bwMode="auto">
          <a:xfrm>
            <a:off x="9365937" y="3102882"/>
            <a:ext cx="1690437" cy="700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400" dirty="0">
                <a:solidFill>
                  <a:schemeClr val="bg1"/>
                </a:solidFill>
                <a:cs typeface="+mn-ea"/>
                <a:sym typeface="+mn-lt"/>
              </a:rPr>
              <a:t>这里填写文字内容这里填写文字内容</a:t>
            </a:r>
            <a:endParaRPr lang="zh-CN" altLang="en-US" sz="1400" dirty="0">
              <a:solidFill>
                <a:schemeClr val="bg1"/>
              </a:solidFill>
              <a:cs typeface="+mn-ea"/>
              <a:sym typeface="+mn-lt"/>
            </a:endParaRPr>
          </a:p>
        </p:txBody>
      </p:sp>
      <p:grpSp>
        <p:nvGrpSpPr>
          <p:cNvPr id="39" name="组合 38"/>
          <p:cNvGrpSpPr/>
          <p:nvPr/>
        </p:nvGrpSpPr>
        <p:grpSpPr>
          <a:xfrm>
            <a:off x="123825" y="110358"/>
            <a:ext cx="593817" cy="593817"/>
            <a:chOff x="1131485" y="2234042"/>
            <a:chExt cx="1607262" cy="1607262"/>
          </a:xfrm>
        </p:grpSpPr>
        <p:sp>
          <p:nvSpPr>
            <p:cNvPr id="40" name="椭圆 39"/>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41" name="椭圆 40"/>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42" name="KSO_Shape"/>
            <p:cNvSpPr/>
            <p:nvPr/>
          </p:nvSpPr>
          <p:spPr bwMode="auto">
            <a:xfrm>
              <a:off x="1480150" y="2597150"/>
              <a:ext cx="909932" cy="881046"/>
            </a:xfrm>
            <a:custGeom>
              <a:avLst/>
              <a:gdLst>
                <a:gd name="T0" fmla="*/ 1660229 w 8965002"/>
                <a:gd name="T1" fmla="*/ 723707 h 8673857"/>
                <a:gd name="T2" fmla="*/ 1707743 w 8965002"/>
                <a:gd name="T3" fmla="*/ 723707 h 8673857"/>
                <a:gd name="T4" fmla="*/ 1786179 w 8965002"/>
                <a:gd name="T5" fmla="*/ 872262 h 8673857"/>
                <a:gd name="T6" fmla="*/ 1398524 w 8965002"/>
                <a:gd name="T7" fmla="*/ 1455923 h 8673857"/>
                <a:gd name="T8" fmla="*/ 1307266 w 8965002"/>
                <a:gd name="T9" fmla="*/ 1501168 h 8673857"/>
                <a:gd name="T10" fmla="*/ 1079500 w 8965002"/>
                <a:gd name="T11" fmla="*/ 1501168 h 8673857"/>
                <a:gd name="T12" fmla="*/ 1079500 w 8965002"/>
                <a:gd name="T13" fmla="*/ 1685165 h 8673857"/>
                <a:gd name="T14" fmla="*/ 1049332 w 8965002"/>
                <a:gd name="T15" fmla="*/ 1734934 h 8673857"/>
                <a:gd name="T16" fmla="*/ 1021427 w 8965002"/>
                <a:gd name="T17" fmla="*/ 1741721 h 8673857"/>
                <a:gd name="T18" fmla="*/ 985980 w 8965002"/>
                <a:gd name="T19" fmla="*/ 1731164 h 8673857"/>
                <a:gd name="T20" fmla="*/ 808744 w 8965002"/>
                <a:gd name="T21" fmla="*/ 1611265 h 8673857"/>
                <a:gd name="T22" fmla="*/ 635280 w 8965002"/>
                <a:gd name="T23" fmla="*/ 1731164 h 8673857"/>
                <a:gd name="T24" fmla="*/ 571927 w 8965002"/>
                <a:gd name="T25" fmla="*/ 1734934 h 8673857"/>
                <a:gd name="T26" fmla="*/ 539497 w 8965002"/>
                <a:gd name="T27" fmla="*/ 1685165 h 8673857"/>
                <a:gd name="T28" fmla="*/ 539497 w 8965002"/>
                <a:gd name="T29" fmla="*/ 1225173 h 8673857"/>
                <a:gd name="T30" fmla="*/ 636788 w 8965002"/>
                <a:gd name="T31" fmla="*/ 1030619 h 8673857"/>
                <a:gd name="T32" fmla="*/ 667710 w 8965002"/>
                <a:gd name="T33" fmla="*/ 1022324 h 8673857"/>
                <a:gd name="T34" fmla="*/ 1142852 w 8965002"/>
                <a:gd name="T35" fmla="*/ 1022324 h 8673857"/>
                <a:gd name="T36" fmla="*/ 1077992 w 8965002"/>
                <a:gd name="T37" fmla="*/ 1261369 h 8673857"/>
                <a:gd name="T38" fmla="*/ 1250702 w 8965002"/>
                <a:gd name="T39" fmla="*/ 1261369 h 8673857"/>
                <a:gd name="T40" fmla="*/ 1660229 w 8965002"/>
                <a:gd name="T41" fmla="*/ 723707 h 8673857"/>
                <a:gd name="T42" fmla="*/ 1227016 w 8965002"/>
                <a:gd name="T43" fmla="*/ 26 h 8673857"/>
                <a:gd name="T44" fmla="*/ 1646524 w 8965002"/>
                <a:gd name="T45" fmla="*/ 27634 h 8673857"/>
                <a:gd name="T46" fmla="*/ 1722691 w 8965002"/>
                <a:gd name="T47" fmla="*/ 177681 h 8673857"/>
                <a:gd name="T48" fmla="*/ 1246833 w 8965002"/>
                <a:gd name="T49" fmla="*/ 798230 h 8673857"/>
                <a:gd name="T50" fmla="*/ 1160861 w 8965002"/>
                <a:gd name="T51" fmla="*/ 838946 h 8673857"/>
                <a:gd name="T52" fmla="*/ 443680 w 8965002"/>
                <a:gd name="T53" fmla="*/ 838946 h 8673857"/>
                <a:gd name="T54" fmla="*/ 231014 w 8965002"/>
                <a:gd name="T55" fmla="*/ 1099833 h 8673857"/>
                <a:gd name="T56" fmla="*/ 361479 w 8965002"/>
                <a:gd name="T57" fmla="*/ 1249880 h 8673857"/>
                <a:gd name="T58" fmla="*/ 418794 w 8965002"/>
                <a:gd name="T59" fmla="*/ 1261190 h 8673857"/>
                <a:gd name="T60" fmla="*/ 418794 w 8965002"/>
                <a:gd name="T61" fmla="*/ 1500965 h 8673857"/>
                <a:gd name="T62" fmla="*/ 10807 w 8965002"/>
                <a:gd name="T63" fmla="*/ 1148843 h 8673857"/>
                <a:gd name="T64" fmla="*/ 13069 w 8965002"/>
                <a:gd name="T65" fmla="*/ 949785 h 8673857"/>
                <a:gd name="T66" fmla="*/ 545488 w 8965002"/>
                <a:gd name="T67" fmla="*/ 134703 h 8673857"/>
                <a:gd name="T68" fmla="*/ 706119 w 8965002"/>
                <a:gd name="T69" fmla="*/ 45730 h 8673857"/>
                <a:gd name="T70" fmla="*/ 1227016 w 8965002"/>
                <a:gd name="T71" fmla="*/ 26 h 86738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bg1"/>
                </a:solidFill>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805990" y="-134709"/>
            <a:ext cx="5708293" cy="838884"/>
          </a:xfrm>
          <a:prstGeom prst="rect">
            <a:avLst/>
          </a:prstGeom>
          <a:noFill/>
        </p:spPr>
        <p:txBody>
          <a:bodyPr wrap="square" rtlCol="0">
            <a:spAutoFit/>
          </a:bodyPr>
          <a:lstStyle/>
          <a:p>
            <a:pPr>
              <a:lnSpc>
                <a:spcPct val="150000"/>
              </a:lnSpc>
            </a:pPr>
            <a:r>
              <a:rPr lang="zh-CN" altLang="en-US" sz="3600" b="1" dirty="0">
                <a:solidFill>
                  <a:schemeClr val="bg1"/>
                </a:solidFill>
              </a:rPr>
              <a:t>添加论文内容第一部分标题</a:t>
            </a:r>
            <a:endParaRPr lang="zh-CN" altLang="en-US" sz="3600" b="1" dirty="0">
              <a:solidFill>
                <a:schemeClr val="bg1"/>
              </a:solidFill>
            </a:endParaRPr>
          </a:p>
        </p:txBody>
      </p:sp>
      <p:sp>
        <p:nvSpPr>
          <p:cNvPr id="8" name="Freeform 5"/>
          <p:cNvSpPr/>
          <p:nvPr/>
        </p:nvSpPr>
        <p:spPr bwMode="auto">
          <a:xfrm>
            <a:off x="6541958" y="1651009"/>
            <a:ext cx="1769239" cy="1786895"/>
          </a:xfrm>
          <a:custGeom>
            <a:avLst/>
            <a:gdLst>
              <a:gd name="T0" fmla="*/ 4 w 424"/>
              <a:gd name="T1" fmla="*/ 221 h 428"/>
              <a:gd name="T2" fmla="*/ 203 w 424"/>
              <a:gd name="T3" fmla="*/ 5 h 428"/>
              <a:gd name="T4" fmla="*/ 419 w 424"/>
              <a:gd name="T5" fmla="*/ 204 h 428"/>
              <a:gd name="T6" fmla="*/ 220 w 424"/>
              <a:gd name="T7" fmla="*/ 419 h 428"/>
              <a:gd name="T8" fmla="*/ 13 w 424"/>
              <a:gd name="T9" fmla="*/ 428 h 428"/>
              <a:gd name="T10" fmla="*/ 4 w 424"/>
              <a:gd name="T11" fmla="*/ 221 h 428"/>
            </a:gdLst>
            <a:ahLst/>
            <a:cxnLst>
              <a:cxn ang="0">
                <a:pos x="T0" y="T1"/>
              </a:cxn>
              <a:cxn ang="0">
                <a:pos x="T2" y="T3"/>
              </a:cxn>
              <a:cxn ang="0">
                <a:pos x="T4" y="T5"/>
              </a:cxn>
              <a:cxn ang="0">
                <a:pos x="T6" y="T7"/>
              </a:cxn>
              <a:cxn ang="0">
                <a:pos x="T8" y="T9"/>
              </a:cxn>
              <a:cxn ang="0">
                <a:pos x="T10" y="T11"/>
              </a:cxn>
            </a:cxnLst>
            <a:rect l="0" t="0" r="r" b="b"/>
            <a:pathLst>
              <a:path w="424" h="428">
                <a:moveTo>
                  <a:pt x="4" y="221"/>
                </a:moveTo>
                <a:cubicBezTo>
                  <a:pt x="0" y="106"/>
                  <a:pt x="89" y="10"/>
                  <a:pt x="203" y="5"/>
                </a:cubicBezTo>
                <a:cubicBezTo>
                  <a:pt x="318" y="0"/>
                  <a:pt x="415" y="89"/>
                  <a:pt x="419" y="204"/>
                </a:cubicBezTo>
                <a:cubicBezTo>
                  <a:pt x="424" y="318"/>
                  <a:pt x="335" y="415"/>
                  <a:pt x="220" y="419"/>
                </a:cubicBezTo>
                <a:cubicBezTo>
                  <a:pt x="163" y="422"/>
                  <a:pt x="13" y="428"/>
                  <a:pt x="13" y="428"/>
                </a:cubicBezTo>
                <a:cubicBezTo>
                  <a:pt x="13" y="428"/>
                  <a:pt x="7" y="278"/>
                  <a:pt x="4" y="221"/>
                </a:cubicBezTo>
                <a:close/>
              </a:path>
            </a:pathLst>
          </a:custGeom>
          <a:solidFill>
            <a:schemeClr val="bg1">
              <a:lumMod val="85000"/>
            </a:schemeClr>
          </a:solidFill>
          <a:ln w="12" cap="flat">
            <a:noFill/>
            <a:prstDash val="solid"/>
            <a:miter lim="800000"/>
          </a:ln>
        </p:spPr>
        <p:txBody>
          <a:bodyPr vert="horz" wrap="square" lIns="121920" tIns="60960" rIns="121920" bIns="60960" numCol="1" anchor="t" anchorCtr="0" compatLnSpc="1"/>
          <a:lstStyle/>
          <a:p>
            <a:endParaRPr lang="zh-CN" altLang="en-US" sz="2400">
              <a:cs typeface="+mn-ea"/>
              <a:sym typeface="+mn-lt"/>
            </a:endParaRPr>
          </a:p>
        </p:txBody>
      </p:sp>
      <p:sp>
        <p:nvSpPr>
          <p:cNvPr id="9" name="Freeform 6"/>
          <p:cNvSpPr/>
          <p:nvPr/>
        </p:nvSpPr>
        <p:spPr bwMode="auto">
          <a:xfrm>
            <a:off x="3663856" y="2397904"/>
            <a:ext cx="1894604" cy="1744519"/>
          </a:xfrm>
          <a:custGeom>
            <a:avLst/>
            <a:gdLst>
              <a:gd name="T0" fmla="*/ 289 w 454"/>
              <a:gd name="T1" fmla="*/ 374 h 418"/>
              <a:gd name="T2" fmla="*/ 44 w 454"/>
              <a:gd name="T3" fmla="*/ 288 h 418"/>
              <a:gd name="T4" fmla="*/ 130 w 454"/>
              <a:gd name="T5" fmla="*/ 43 h 418"/>
              <a:gd name="T6" fmla="*/ 374 w 454"/>
              <a:gd name="T7" fmla="*/ 130 h 418"/>
              <a:gd name="T8" fmla="*/ 454 w 454"/>
              <a:gd name="T9" fmla="*/ 295 h 418"/>
              <a:gd name="T10" fmla="*/ 289 w 454"/>
              <a:gd name="T11" fmla="*/ 374 h 418"/>
            </a:gdLst>
            <a:ahLst/>
            <a:cxnLst>
              <a:cxn ang="0">
                <a:pos x="T0" y="T1"/>
              </a:cxn>
              <a:cxn ang="0">
                <a:pos x="T2" y="T3"/>
              </a:cxn>
              <a:cxn ang="0">
                <a:pos x="T4" y="T5"/>
              </a:cxn>
              <a:cxn ang="0">
                <a:pos x="T6" y="T7"/>
              </a:cxn>
              <a:cxn ang="0">
                <a:pos x="T8" y="T9"/>
              </a:cxn>
              <a:cxn ang="0">
                <a:pos x="T10" y="T11"/>
              </a:cxn>
            </a:cxnLst>
            <a:rect l="0" t="0" r="r" b="b"/>
            <a:pathLst>
              <a:path w="454" h="418">
                <a:moveTo>
                  <a:pt x="289" y="374"/>
                </a:moveTo>
                <a:cubicBezTo>
                  <a:pt x="197" y="418"/>
                  <a:pt x="88" y="380"/>
                  <a:pt x="44" y="288"/>
                </a:cubicBezTo>
                <a:cubicBezTo>
                  <a:pt x="0" y="197"/>
                  <a:pt x="39" y="87"/>
                  <a:pt x="130" y="43"/>
                </a:cubicBezTo>
                <a:cubicBezTo>
                  <a:pt x="221" y="0"/>
                  <a:pt x="331" y="38"/>
                  <a:pt x="374" y="130"/>
                </a:cubicBezTo>
                <a:cubicBezTo>
                  <a:pt x="397" y="176"/>
                  <a:pt x="454" y="295"/>
                  <a:pt x="454" y="295"/>
                </a:cubicBezTo>
                <a:cubicBezTo>
                  <a:pt x="454" y="295"/>
                  <a:pt x="334" y="353"/>
                  <a:pt x="289" y="374"/>
                </a:cubicBezTo>
                <a:close/>
              </a:path>
            </a:pathLst>
          </a:custGeom>
          <a:solidFill>
            <a:schemeClr val="bg1">
              <a:lumMod val="85000"/>
            </a:schemeClr>
          </a:solidFill>
          <a:ln w="12" cap="flat">
            <a:noFill/>
            <a:prstDash val="solid"/>
            <a:miter lim="800000"/>
          </a:ln>
        </p:spPr>
        <p:txBody>
          <a:bodyPr vert="horz" wrap="square" lIns="121920" tIns="60960" rIns="121920" bIns="60960" numCol="1" anchor="t" anchorCtr="0" compatLnSpc="1"/>
          <a:lstStyle/>
          <a:p>
            <a:endParaRPr lang="zh-CN" altLang="en-US" sz="2400">
              <a:cs typeface="+mn-ea"/>
              <a:sym typeface="+mn-lt"/>
            </a:endParaRPr>
          </a:p>
        </p:txBody>
      </p:sp>
      <p:sp>
        <p:nvSpPr>
          <p:cNvPr id="10" name="Freeform 7"/>
          <p:cNvSpPr/>
          <p:nvPr/>
        </p:nvSpPr>
        <p:spPr bwMode="auto">
          <a:xfrm>
            <a:off x="4352481" y="4017057"/>
            <a:ext cx="1313687" cy="1267777"/>
          </a:xfrm>
          <a:custGeom>
            <a:avLst/>
            <a:gdLst>
              <a:gd name="T0" fmla="*/ 293 w 315"/>
              <a:gd name="T1" fmla="*/ 173 h 304"/>
              <a:gd name="T2" fmla="*/ 131 w 315"/>
              <a:gd name="T3" fmla="*/ 292 h 304"/>
              <a:gd name="T4" fmla="*/ 12 w 315"/>
              <a:gd name="T5" fmla="*/ 130 h 304"/>
              <a:gd name="T6" fmla="*/ 174 w 315"/>
              <a:gd name="T7" fmla="*/ 12 h 304"/>
              <a:gd name="T8" fmla="*/ 315 w 315"/>
              <a:gd name="T9" fmla="*/ 33 h 304"/>
              <a:gd name="T10" fmla="*/ 293 w 315"/>
              <a:gd name="T11" fmla="*/ 173 h 304"/>
            </a:gdLst>
            <a:ahLst/>
            <a:cxnLst>
              <a:cxn ang="0">
                <a:pos x="T0" y="T1"/>
              </a:cxn>
              <a:cxn ang="0">
                <a:pos x="T2" y="T3"/>
              </a:cxn>
              <a:cxn ang="0">
                <a:pos x="T4" y="T5"/>
              </a:cxn>
              <a:cxn ang="0">
                <a:pos x="T6" y="T7"/>
              </a:cxn>
              <a:cxn ang="0">
                <a:pos x="T8" y="T9"/>
              </a:cxn>
              <a:cxn ang="0">
                <a:pos x="T10" y="T11"/>
              </a:cxn>
            </a:cxnLst>
            <a:rect l="0" t="0" r="r" b="b"/>
            <a:pathLst>
              <a:path w="315" h="304">
                <a:moveTo>
                  <a:pt x="293" y="173"/>
                </a:moveTo>
                <a:cubicBezTo>
                  <a:pt x="281" y="251"/>
                  <a:pt x="209" y="304"/>
                  <a:pt x="131" y="292"/>
                </a:cubicBezTo>
                <a:cubicBezTo>
                  <a:pt x="54" y="280"/>
                  <a:pt x="0" y="208"/>
                  <a:pt x="12" y="130"/>
                </a:cubicBezTo>
                <a:cubicBezTo>
                  <a:pt x="24" y="53"/>
                  <a:pt x="97" y="0"/>
                  <a:pt x="174" y="12"/>
                </a:cubicBezTo>
                <a:cubicBezTo>
                  <a:pt x="213" y="18"/>
                  <a:pt x="315" y="33"/>
                  <a:pt x="315" y="33"/>
                </a:cubicBezTo>
                <a:cubicBezTo>
                  <a:pt x="315" y="33"/>
                  <a:pt x="299" y="135"/>
                  <a:pt x="293" y="173"/>
                </a:cubicBezTo>
                <a:close/>
              </a:path>
            </a:pathLst>
          </a:custGeom>
          <a:solidFill>
            <a:schemeClr val="bg1">
              <a:lumMod val="85000"/>
            </a:schemeClr>
          </a:solidFill>
          <a:ln w="12" cap="flat">
            <a:noFill/>
            <a:prstDash val="solid"/>
            <a:miter lim="800000"/>
          </a:ln>
        </p:spPr>
        <p:txBody>
          <a:bodyPr vert="horz" wrap="square" lIns="121920" tIns="60960" rIns="121920" bIns="60960" numCol="1" anchor="t" anchorCtr="0" compatLnSpc="1"/>
          <a:lstStyle/>
          <a:p>
            <a:endParaRPr lang="zh-CN" altLang="en-US" sz="2400">
              <a:cs typeface="+mn-ea"/>
              <a:sym typeface="+mn-lt"/>
            </a:endParaRPr>
          </a:p>
        </p:txBody>
      </p:sp>
      <p:sp>
        <p:nvSpPr>
          <p:cNvPr id="11" name="Oval 8"/>
          <p:cNvSpPr>
            <a:spLocks noChangeArrowheads="1"/>
          </p:cNvSpPr>
          <p:nvPr/>
        </p:nvSpPr>
        <p:spPr bwMode="auto">
          <a:xfrm>
            <a:off x="4278322" y="2051825"/>
            <a:ext cx="3681500" cy="3679733"/>
          </a:xfrm>
          <a:prstGeom prst="ellipse">
            <a:avLst/>
          </a:prstGeom>
          <a:solidFill>
            <a:schemeClr val="bg1">
              <a:lumMod val="85000"/>
            </a:schemeClr>
          </a:solidFill>
          <a:ln w="12" cap="flat">
            <a:noFill/>
            <a:prstDash val="solid"/>
            <a:miter lim="800000"/>
          </a:ln>
        </p:spPr>
        <p:txBody>
          <a:bodyPr vert="horz" wrap="square" lIns="121920" tIns="60960" rIns="121920" bIns="60960" numCol="1" anchor="t" anchorCtr="0" compatLnSpc="1"/>
          <a:lstStyle/>
          <a:p>
            <a:endParaRPr lang="zh-CN" altLang="en-US" sz="2400">
              <a:cs typeface="+mn-ea"/>
              <a:sym typeface="+mn-lt"/>
            </a:endParaRPr>
          </a:p>
        </p:txBody>
      </p:sp>
      <p:sp>
        <p:nvSpPr>
          <p:cNvPr id="12" name="Freeform 10"/>
          <p:cNvSpPr/>
          <p:nvPr/>
        </p:nvSpPr>
        <p:spPr bwMode="auto">
          <a:xfrm>
            <a:off x="4447830" y="4087685"/>
            <a:ext cx="1156539" cy="1105332"/>
          </a:xfrm>
          <a:custGeom>
            <a:avLst/>
            <a:gdLst>
              <a:gd name="T0" fmla="*/ 249 w 277"/>
              <a:gd name="T1" fmla="*/ 161 h 265"/>
              <a:gd name="T2" fmla="*/ 103 w 277"/>
              <a:gd name="T3" fmla="*/ 249 h 265"/>
              <a:gd name="T4" fmla="*/ 15 w 277"/>
              <a:gd name="T5" fmla="*/ 104 h 265"/>
              <a:gd name="T6" fmla="*/ 161 w 277"/>
              <a:gd name="T7" fmla="*/ 16 h 265"/>
              <a:gd name="T8" fmla="*/ 277 w 277"/>
              <a:gd name="T9" fmla="*/ 45 h 265"/>
              <a:gd name="T10" fmla="*/ 249 w 277"/>
              <a:gd name="T11" fmla="*/ 161 h 265"/>
            </a:gdLst>
            <a:ahLst/>
            <a:cxnLst>
              <a:cxn ang="0">
                <a:pos x="T0" y="T1"/>
              </a:cxn>
              <a:cxn ang="0">
                <a:pos x="T2" y="T3"/>
              </a:cxn>
              <a:cxn ang="0">
                <a:pos x="T4" y="T5"/>
              </a:cxn>
              <a:cxn ang="0">
                <a:pos x="T6" y="T7"/>
              </a:cxn>
              <a:cxn ang="0">
                <a:pos x="T8" y="T9"/>
              </a:cxn>
              <a:cxn ang="0">
                <a:pos x="T10" y="T11"/>
              </a:cxn>
            </a:cxnLst>
            <a:rect l="0" t="0" r="r" b="b"/>
            <a:pathLst>
              <a:path w="277" h="265">
                <a:moveTo>
                  <a:pt x="249" y="161"/>
                </a:moveTo>
                <a:cubicBezTo>
                  <a:pt x="233" y="226"/>
                  <a:pt x="168" y="265"/>
                  <a:pt x="103" y="249"/>
                </a:cubicBezTo>
                <a:cubicBezTo>
                  <a:pt x="39" y="233"/>
                  <a:pt x="0" y="168"/>
                  <a:pt x="15" y="104"/>
                </a:cubicBezTo>
                <a:cubicBezTo>
                  <a:pt x="31" y="39"/>
                  <a:pt x="96" y="0"/>
                  <a:pt x="161" y="16"/>
                </a:cubicBezTo>
                <a:cubicBezTo>
                  <a:pt x="193" y="24"/>
                  <a:pt x="277" y="45"/>
                  <a:pt x="277" y="45"/>
                </a:cubicBezTo>
                <a:cubicBezTo>
                  <a:pt x="277" y="45"/>
                  <a:pt x="257" y="129"/>
                  <a:pt x="249" y="161"/>
                </a:cubicBezTo>
                <a:close/>
              </a:path>
            </a:pathLst>
          </a:custGeom>
          <a:solidFill>
            <a:schemeClr val="accent3"/>
          </a:solidFill>
          <a:ln>
            <a:noFill/>
          </a:ln>
        </p:spPr>
        <p:txBody>
          <a:bodyPr/>
          <a:lstStyle/>
          <a:p>
            <a:endParaRPr lang="zh-CN" altLang="en-US" sz="2135">
              <a:cs typeface="+mn-ea"/>
              <a:sym typeface="+mn-lt"/>
            </a:endParaRPr>
          </a:p>
        </p:txBody>
      </p:sp>
      <p:sp>
        <p:nvSpPr>
          <p:cNvPr id="13" name="Freeform 11"/>
          <p:cNvSpPr/>
          <p:nvPr/>
        </p:nvSpPr>
        <p:spPr bwMode="auto">
          <a:xfrm>
            <a:off x="3801580" y="2498548"/>
            <a:ext cx="1723331" cy="1589136"/>
          </a:xfrm>
          <a:custGeom>
            <a:avLst/>
            <a:gdLst>
              <a:gd name="T0" fmla="*/ 264 w 413"/>
              <a:gd name="T1" fmla="*/ 340 h 381"/>
              <a:gd name="T2" fmla="*/ 41 w 413"/>
              <a:gd name="T3" fmla="*/ 264 h 381"/>
              <a:gd name="T4" fmla="*/ 117 w 413"/>
              <a:gd name="T5" fmla="*/ 41 h 381"/>
              <a:gd name="T6" fmla="*/ 340 w 413"/>
              <a:gd name="T7" fmla="*/ 117 h 381"/>
              <a:gd name="T8" fmla="*/ 413 w 413"/>
              <a:gd name="T9" fmla="*/ 267 h 381"/>
              <a:gd name="T10" fmla="*/ 264 w 413"/>
              <a:gd name="T11" fmla="*/ 340 h 381"/>
            </a:gdLst>
            <a:ahLst/>
            <a:cxnLst>
              <a:cxn ang="0">
                <a:pos x="T0" y="T1"/>
              </a:cxn>
              <a:cxn ang="0">
                <a:pos x="T2" y="T3"/>
              </a:cxn>
              <a:cxn ang="0">
                <a:pos x="T4" y="T5"/>
              </a:cxn>
              <a:cxn ang="0">
                <a:pos x="T6" y="T7"/>
              </a:cxn>
              <a:cxn ang="0">
                <a:pos x="T8" y="T9"/>
              </a:cxn>
              <a:cxn ang="0">
                <a:pos x="T10" y="T11"/>
              </a:cxn>
            </a:cxnLst>
            <a:rect l="0" t="0" r="r" b="b"/>
            <a:pathLst>
              <a:path w="413" h="381">
                <a:moveTo>
                  <a:pt x="264" y="340"/>
                </a:moveTo>
                <a:cubicBezTo>
                  <a:pt x="181" y="381"/>
                  <a:pt x="81" y="347"/>
                  <a:pt x="41" y="264"/>
                </a:cubicBezTo>
                <a:cubicBezTo>
                  <a:pt x="0" y="181"/>
                  <a:pt x="34" y="81"/>
                  <a:pt x="117" y="41"/>
                </a:cubicBezTo>
                <a:cubicBezTo>
                  <a:pt x="200" y="0"/>
                  <a:pt x="299" y="34"/>
                  <a:pt x="340" y="117"/>
                </a:cubicBezTo>
                <a:cubicBezTo>
                  <a:pt x="360" y="159"/>
                  <a:pt x="413" y="267"/>
                  <a:pt x="413" y="267"/>
                </a:cubicBezTo>
                <a:cubicBezTo>
                  <a:pt x="413" y="267"/>
                  <a:pt x="305" y="320"/>
                  <a:pt x="264" y="340"/>
                </a:cubicBezTo>
                <a:close/>
              </a:path>
            </a:pathLst>
          </a:custGeom>
          <a:solidFill>
            <a:schemeClr val="accent2"/>
          </a:solidFill>
          <a:ln>
            <a:noFill/>
          </a:ln>
        </p:spPr>
        <p:txBody>
          <a:bodyPr/>
          <a:lstStyle/>
          <a:p>
            <a:endParaRPr lang="zh-CN" altLang="en-US" sz="2135">
              <a:cs typeface="+mn-ea"/>
              <a:sym typeface="+mn-lt"/>
            </a:endParaRPr>
          </a:p>
        </p:txBody>
      </p:sp>
      <p:sp>
        <p:nvSpPr>
          <p:cNvPr id="14" name="Freeform 12"/>
          <p:cNvSpPr/>
          <p:nvPr/>
        </p:nvSpPr>
        <p:spPr bwMode="auto">
          <a:xfrm>
            <a:off x="6541958" y="1767546"/>
            <a:ext cx="1647405" cy="1665061"/>
          </a:xfrm>
          <a:custGeom>
            <a:avLst/>
            <a:gdLst>
              <a:gd name="T0" fmla="*/ 5 w 395"/>
              <a:gd name="T1" fmla="*/ 206 h 399"/>
              <a:gd name="T2" fmla="*/ 190 w 395"/>
              <a:gd name="T3" fmla="*/ 5 h 399"/>
              <a:gd name="T4" fmla="*/ 391 w 395"/>
              <a:gd name="T5" fmla="*/ 190 h 399"/>
              <a:gd name="T6" fmla="*/ 206 w 395"/>
              <a:gd name="T7" fmla="*/ 391 h 399"/>
              <a:gd name="T8" fmla="*/ 13 w 395"/>
              <a:gd name="T9" fmla="*/ 399 h 399"/>
              <a:gd name="T10" fmla="*/ 5 w 395"/>
              <a:gd name="T11" fmla="*/ 206 h 399"/>
            </a:gdLst>
            <a:ahLst/>
            <a:cxnLst>
              <a:cxn ang="0">
                <a:pos x="T0" y="T1"/>
              </a:cxn>
              <a:cxn ang="0">
                <a:pos x="T2" y="T3"/>
              </a:cxn>
              <a:cxn ang="0">
                <a:pos x="T4" y="T5"/>
              </a:cxn>
              <a:cxn ang="0">
                <a:pos x="T6" y="T7"/>
              </a:cxn>
              <a:cxn ang="0">
                <a:pos x="T8" y="T9"/>
              </a:cxn>
              <a:cxn ang="0">
                <a:pos x="T10" y="T11"/>
              </a:cxn>
            </a:cxnLst>
            <a:rect l="0" t="0" r="r" b="b"/>
            <a:pathLst>
              <a:path w="395" h="399">
                <a:moveTo>
                  <a:pt x="5" y="206"/>
                </a:moveTo>
                <a:cubicBezTo>
                  <a:pt x="0" y="99"/>
                  <a:pt x="83" y="9"/>
                  <a:pt x="190" y="5"/>
                </a:cubicBezTo>
                <a:cubicBezTo>
                  <a:pt x="297" y="0"/>
                  <a:pt x="387" y="83"/>
                  <a:pt x="391" y="190"/>
                </a:cubicBezTo>
                <a:cubicBezTo>
                  <a:pt x="395" y="297"/>
                  <a:pt x="313" y="386"/>
                  <a:pt x="206" y="391"/>
                </a:cubicBezTo>
                <a:cubicBezTo>
                  <a:pt x="152" y="393"/>
                  <a:pt x="13" y="399"/>
                  <a:pt x="13" y="399"/>
                </a:cubicBezTo>
                <a:cubicBezTo>
                  <a:pt x="13" y="399"/>
                  <a:pt x="7" y="259"/>
                  <a:pt x="5" y="206"/>
                </a:cubicBezTo>
                <a:close/>
              </a:path>
            </a:pathLst>
          </a:custGeom>
          <a:solidFill>
            <a:schemeClr val="accent3"/>
          </a:solidFill>
          <a:ln>
            <a:noFill/>
          </a:ln>
        </p:spPr>
        <p:txBody>
          <a:bodyPr/>
          <a:lstStyle/>
          <a:p>
            <a:endParaRPr lang="zh-CN" altLang="en-US" sz="2135">
              <a:cs typeface="+mn-ea"/>
              <a:sym typeface="+mn-lt"/>
            </a:endParaRPr>
          </a:p>
        </p:txBody>
      </p:sp>
      <p:sp>
        <p:nvSpPr>
          <p:cNvPr id="15" name="Freeform 13"/>
          <p:cNvSpPr/>
          <p:nvPr/>
        </p:nvSpPr>
        <p:spPr bwMode="auto">
          <a:xfrm>
            <a:off x="6596695" y="4304867"/>
            <a:ext cx="775147" cy="762785"/>
          </a:xfrm>
          <a:custGeom>
            <a:avLst/>
            <a:gdLst>
              <a:gd name="T0" fmla="*/ 90 w 186"/>
              <a:gd name="T1" fmla="*/ 2 h 183"/>
              <a:gd name="T2" fmla="*/ 184 w 186"/>
              <a:gd name="T3" fmla="*/ 88 h 183"/>
              <a:gd name="T4" fmla="*/ 97 w 186"/>
              <a:gd name="T5" fmla="*/ 181 h 183"/>
              <a:gd name="T6" fmla="*/ 4 w 186"/>
              <a:gd name="T7" fmla="*/ 95 h 183"/>
              <a:gd name="T8" fmla="*/ 0 w 186"/>
              <a:gd name="T9" fmla="*/ 5 h 183"/>
              <a:gd name="T10" fmla="*/ 90 w 186"/>
              <a:gd name="T11" fmla="*/ 2 h 183"/>
            </a:gdLst>
            <a:ahLst/>
            <a:cxnLst>
              <a:cxn ang="0">
                <a:pos x="T0" y="T1"/>
              </a:cxn>
              <a:cxn ang="0">
                <a:pos x="T2" y="T3"/>
              </a:cxn>
              <a:cxn ang="0">
                <a:pos x="T4" y="T5"/>
              </a:cxn>
              <a:cxn ang="0">
                <a:pos x="T6" y="T7"/>
              </a:cxn>
              <a:cxn ang="0">
                <a:pos x="T8" y="T9"/>
              </a:cxn>
              <a:cxn ang="0">
                <a:pos x="T10" y="T11"/>
              </a:cxn>
            </a:cxnLst>
            <a:rect l="0" t="0" r="r" b="b"/>
            <a:pathLst>
              <a:path w="186" h="183">
                <a:moveTo>
                  <a:pt x="90" y="2"/>
                </a:moveTo>
                <a:cubicBezTo>
                  <a:pt x="140" y="0"/>
                  <a:pt x="182" y="38"/>
                  <a:pt x="184" y="88"/>
                </a:cubicBezTo>
                <a:cubicBezTo>
                  <a:pt x="186" y="137"/>
                  <a:pt x="147" y="179"/>
                  <a:pt x="97" y="181"/>
                </a:cubicBezTo>
                <a:cubicBezTo>
                  <a:pt x="48" y="183"/>
                  <a:pt x="6" y="145"/>
                  <a:pt x="4" y="95"/>
                </a:cubicBezTo>
                <a:cubicBezTo>
                  <a:pt x="3" y="70"/>
                  <a:pt x="0" y="5"/>
                  <a:pt x="0" y="5"/>
                </a:cubicBezTo>
                <a:cubicBezTo>
                  <a:pt x="0" y="5"/>
                  <a:pt x="65" y="3"/>
                  <a:pt x="90" y="2"/>
                </a:cubicBezTo>
                <a:close/>
              </a:path>
            </a:pathLst>
          </a:custGeom>
          <a:solidFill>
            <a:schemeClr val="accent2"/>
          </a:solidFill>
          <a:ln>
            <a:noFill/>
          </a:ln>
        </p:spPr>
        <p:txBody>
          <a:bodyPr/>
          <a:lstStyle/>
          <a:p>
            <a:endParaRPr lang="zh-CN" altLang="en-US" sz="2135">
              <a:cs typeface="+mn-ea"/>
              <a:sym typeface="+mn-lt"/>
            </a:endParaRPr>
          </a:p>
        </p:txBody>
      </p:sp>
      <p:sp>
        <p:nvSpPr>
          <p:cNvPr id="16" name="Freeform 14"/>
          <p:cNvSpPr/>
          <p:nvPr/>
        </p:nvSpPr>
        <p:spPr bwMode="auto">
          <a:xfrm>
            <a:off x="5892178" y="4864595"/>
            <a:ext cx="483804" cy="545603"/>
          </a:xfrm>
          <a:custGeom>
            <a:avLst/>
            <a:gdLst>
              <a:gd name="T0" fmla="*/ 93 w 116"/>
              <a:gd name="T1" fmla="*/ 35 h 131"/>
              <a:gd name="T2" fmla="*/ 96 w 116"/>
              <a:gd name="T3" fmla="*/ 109 h 131"/>
              <a:gd name="T4" fmla="*/ 23 w 116"/>
              <a:gd name="T5" fmla="*/ 112 h 131"/>
              <a:gd name="T6" fmla="*/ 20 w 116"/>
              <a:gd name="T7" fmla="*/ 38 h 131"/>
              <a:gd name="T8" fmla="*/ 55 w 116"/>
              <a:gd name="T9" fmla="*/ 0 h 131"/>
              <a:gd name="T10" fmla="*/ 93 w 116"/>
              <a:gd name="T11" fmla="*/ 35 h 131"/>
            </a:gdLst>
            <a:ahLst/>
            <a:cxnLst>
              <a:cxn ang="0">
                <a:pos x="T0" y="T1"/>
              </a:cxn>
              <a:cxn ang="0">
                <a:pos x="T2" y="T3"/>
              </a:cxn>
              <a:cxn ang="0">
                <a:pos x="T4" y="T5"/>
              </a:cxn>
              <a:cxn ang="0">
                <a:pos x="T6" y="T7"/>
              </a:cxn>
              <a:cxn ang="0">
                <a:pos x="T8" y="T9"/>
              </a:cxn>
              <a:cxn ang="0">
                <a:pos x="T10" y="T11"/>
              </a:cxn>
            </a:cxnLst>
            <a:rect l="0" t="0" r="r" b="b"/>
            <a:pathLst>
              <a:path w="116" h="131">
                <a:moveTo>
                  <a:pt x="93" y="35"/>
                </a:moveTo>
                <a:cubicBezTo>
                  <a:pt x="115" y="54"/>
                  <a:pt x="116" y="87"/>
                  <a:pt x="96" y="109"/>
                </a:cubicBezTo>
                <a:cubicBezTo>
                  <a:pt x="77" y="130"/>
                  <a:pt x="44" y="131"/>
                  <a:pt x="23" y="112"/>
                </a:cubicBezTo>
                <a:cubicBezTo>
                  <a:pt x="2" y="92"/>
                  <a:pt x="0" y="59"/>
                  <a:pt x="20" y="38"/>
                </a:cubicBezTo>
                <a:cubicBezTo>
                  <a:pt x="30" y="27"/>
                  <a:pt x="55" y="0"/>
                  <a:pt x="55" y="0"/>
                </a:cubicBezTo>
                <a:cubicBezTo>
                  <a:pt x="55" y="0"/>
                  <a:pt x="83" y="25"/>
                  <a:pt x="93" y="35"/>
                </a:cubicBezTo>
                <a:close/>
              </a:path>
            </a:pathLst>
          </a:custGeom>
          <a:solidFill>
            <a:schemeClr val="accent4"/>
          </a:solidFill>
          <a:ln>
            <a:noFill/>
          </a:ln>
        </p:spPr>
        <p:txBody>
          <a:bodyPr/>
          <a:lstStyle/>
          <a:p>
            <a:endParaRPr lang="zh-CN" altLang="en-US" sz="2135">
              <a:cs typeface="+mn-ea"/>
              <a:sym typeface="+mn-lt"/>
            </a:endParaRPr>
          </a:p>
        </p:txBody>
      </p:sp>
      <p:sp>
        <p:nvSpPr>
          <p:cNvPr id="17" name="Freeform 15"/>
          <p:cNvSpPr/>
          <p:nvPr/>
        </p:nvSpPr>
        <p:spPr bwMode="auto">
          <a:xfrm>
            <a:off x="5867458" y="2373184"/>
            <a:ext cx="483804" cy="547369"/>
          </a:xfrm>
          <a:custGeom>
            <a:avLst/>
            <a:gdLst>
              <a:gd name="T0" fmla="*/ 23 w 116"/>
              <a:gd name="T1" fmla="*/ 96 h 131"/>
              <a:gd name="T2" fmla="*/ 20 w 116"/>
              <a:gd name="T3" fmla="*/ 22 h 131"/>
              <a:gd name="T4" fmla="*/ 94 w 116"/>
              <a:gd name="T5" fmla="*/ 19 h 131"/>
              <a:gd name="T6" fmla="*/ 97 w 116"/>
              <a:gd name="T7" fmla="*/ 93 h 131"/>
              <a:gd name="T8" fmla="*/ 61 w 116"/>
              <a:gd name="T9" fmla="*/ 131 h 131"/>
              <a:gd name="T10" fmla="*/ 23 w 116"/>
              <a:gd name="T11" fmla="*/ 96 h 131"/>
            </a:gdLst>
            <a:ahLst/>
            <a:cxnLst>
              <a:cxn ang="0">
                <a:pos x="T0" y="T1"/>
              </a:cxn>
              <a:cxn ang="0">
                <a:pos x="T2" y="T3"/>
              </a:cxn>
              <a:cxn ang="0">
                <a:pos x="T4" y="T5"/>
              </a:cxn>
              <a:cxn ang="0">
                <a:pos x="T6" y="T7"/>
              </a:cxn>
              <a:cxn ang="0">
                <a:pos x="T8" y="T9"/>
              </a:cxn>
              <a:cxn ang="0">
                <a:pos x="T10" y="T11"/>
              </a:cxn>
            </a:cxnLst>
            <a:rect l="0" t="0" r="r" b="b"/>
            <a:pathLst>
              <a:path w="116" h="131">
                <a:moveTo>
                  <a:pt x="23" y="96"/>
                </a:moveTo>
                <a:cubicBezTo>
                  <a:pt x="2" y="76"/>
                  <a:pt x="0" y="43"/>
                  <a:pt x="20" y="22"/>
                </a:cubicBezTo>
                <a:cubicBezTo>
                  <a:pt x="39" y="1"/>
                  <a:pt x="72" y="0"/>
                  <a:pt x="94" y="19"/>
                </a:cubicBezTo>
                <a:cubicBezTo>
                  <a:pt x="115" y="39"/>
                  <a:pt x="116" y="72"/>
                  <a:pt x="97" y="93"/>
                </a:cubicBezTo>
                <a:cubicBezTo>
                  <a:pt x="87" y="103"/>
                  <a:pt x="61" y="131"/>
                  <a:pt x="61" y="131"/>
                </a:cubicBezTo>
                <a:cubicBezTo>
                  <a:pt x="61" y="131"/>
                  <a:pt x="33" y="106"/>
                  <a:pt x="23" y="96"/>
                </a:cubicBezTo>
                <a:close/>
              </a:path>
            </a:pathLst>
          </a:custGeom>
          <a:solidFill>
            <a:schemeClr val="accent4"/>
          </a:solidFill>
          <a:ln>
            <a:noFill/>
          </a:ln>
        </p:spPr>
        <p:txBody>
          <a:bodyPr/>
          <a:lstStyle/>
          <a:p>
            <a:endParaRPr lang="zh-CN" altLang="en-US" sz="2135">
              <a:cs typeface="+mn-ea"/>
              <a:sym typeface="+mn-lt"/>
            </a:endParaRPr>
          </a:p>
        </p:txBody>
      </p:sp>
      <p:sp>
        <p:nvSpPr>
          <p:cNvPr id="18" name="Oval 16"/>
          <p:cNvSpPr>
            <a:spLocks noChangeArrowheads="1"/>
          </p:cNvSpPr>
          <p:nvPr/>
        </p:nvSpPr>
        <p:spPr bwMode="auto">
          <a:xfrm>
            <a:off x="5145283" y="2915256"/>
            <a:ext cx="1947576" cy="1949340"/>
          </a:xfrm>
          <a:prstGeom prst="ellipse">
            <a:avLst/>
          </a:prstGeom>
          <a:solidFill>
            <a:schemeClr val="bg1">
              <a:lumMod val="85000"/>
            </a:schemeClr>
          </a:solidFill>
          <a:ln w="12" cap="flat">
            <a:noFill/>
            <a:prstDash val="solid"/>
            <a:miter lim="800000"/>
          </a:ln>
        </p:spPr>
        <p:txBody>
          <a:bodyPr vert="horz" wrap="square" lIns="121920" tIns="60960" rIns="121920" bIns="60960" numCol="1" anchor="t" anchorCtr="0" compatLnSpc="1"/>
          <a:lstStyle/>
          <a:p>
            <a:endParaRPr lang="zh-CN" altLang="en-US" sz="2400">
              <a:cs typeface="+mn-ea"/>
              <a:sym typeface="+mn-lt"/>
            </a:endParaRPr>
          </a:p>
        </p:txBody>
      </p:sp>
      <p:sp>
        <p:nvSpPr>
          <p:cNvPr id="19" name="Freeform 17"/>
          <p:cNvSpPr/>
          <p:nvPr/>
        </p:nvSpPr>
        <p:spPr bwMode="auto">
          <a:xfrm>
            <a:off x="5307729" y="4292508"/>
            <a:ext cx="192463" cy="174804"/>
          </a:xfrm>
          <a:custGeom>
            <a:avLst/>
            <a:gdLst>
              <a:gd name="T0" fmla="*/ 0 w 109"/>
              <a:gd name="T1" fmla="*/ 12 h 99"/>
              <a:gd name="T2" fmla="*/ 109 w 109"/>
              <a:gd name="T3" fmla="*/ 0 h 99"/>
              <a:gd name="T4" fmla="*/ 64 w 109"/>
              <a:gd name="T5" fmla="*/ 99 h 99"/>
              <a:gd name="T6" fmla="*/ 59 w 109"/>
              <a:gd name="T7" fmla="*/ 35 h 99"/>
              <a:gd name="T8" fmla="*/ 0 w 109"/>
              <a:gd name="T9" fmla="*/ 12 h 99"/>
            </a:gdLst>
            <a:ahLst/>
            <a:cxnLst>
              <a:cxn ang="0">
                <a:pos x="T0" y="T1"/>
              </a:cxn>
              <a:cxn ang="0">
                <a:pos x="T2" y="T3"/>
              </a:cxn>
              <a:cxn ang="0">
                <a:pos x="T4" y="T5"/>
              </a:cxn>
              <a:cxn ang="0">
                <a:pos x="T6" y="T7"/>
              </a:cxn>
              <a:cxn ang="0">
                <a:pos x="T8" y="T9"/>
              </a:cxn>
            </a:cxnLst>
            <a:rect l="0" t="0" r="r" b="b"/>
            <a:pathLst>
              <a:path w="109" h="99">
                <a:moveTo>
                  <a:pt x="0" y="12"/>
                </a:moveTo>
                <a:lnTo>
                  <a:pt x="109" y="0"/>
                </a:lnTo>
                <a:lnTo>
                  <a:pt x="64" y="99"/>
                </a:lnTo>
                <a:lnTo>
                  <a:pt x="59" y="35"/>
                </a:lnTo>
                <a:lnTo>
                  <a:pt x="0" y="12"/>
                </a:lnTo>
                <a:close/>
              </a:path>
            </a:pathLst>
          </a:custGeom>
          <a:solidFill>
            <a:schemeClr val="accent1"/>
          </a:solidFill>
          <a:ln>
            <a:noFill/>
          </a:ln>
        </p:spPr>
        <p:txBody>
          <a:bodyPr/>
          <a:lstStyle/>
          <a:p>
            <a:endParaRPr lang="zh-CN" altLang="en-US" sz="2135">
              <a:cs typeface="+mn-ea"/>
              <a:sym typeface="+mn-lt"/>
            </a:endParaRPr>
          </a:p>
        </p:txBody>
      </p:sp>
      <p:sp>
        <p:nvSpPr>
          <p:cNvPr id="20" name="Freeform 18"/>
          <p:cNvSpPr/>
          <p:nvPr/>
        </p:nvSpPr>
        <p:spPr bwMode="auto">
          <a:xfrm>
            <a:off x="5270649" y="3453796"/>
            <a:ext cx="187165" cy="171273"/>
          </a:xfrm>
          <a:custGeom>
            <a:avLst/>
            <a:gdLst>
              <a:gd name="T0" fmla="*/ 42 w 106"/>
              <a:gd name="T1" fmla="*/ 0 h 97"/>
              <a:gd name="T2" fmla="*/ 106 w 106"/>
              <a:gd name="T3" fmla="*/ 85 h 97"/>
              <a:gd name="T4" fmla="*/ 0 w 106"/>
              <a:gd name="T5" fmla="*/ 97 h 97"/>
              <a:gd name="T6" fmla="*/ 52 w 106"/>
              <a:gd name="T7" fmla="*/ 61 h 97"/>
              <a:gd name="T8" fmla="*/ 42 w 106"/>
              <a:gd name="T9" fmla="*/ 0 h 97"/>
            </a:gdLst>
            <a:ahLst/>
            <a:cxnLst>
              <a:cxn ang="0">
                <a:pos x="T0" y="T1"/>
              </a:cxn>
              <a:cxn ang="0">
                <a:pos x="T2" y="T3"/>
              </a:cxn>
              <a:cxn ang="0">
                <a:pos x="T4" y="T5"/>
              </a:cxn>
              <a:cxn ang="0">
                <a:pos x="T6" y="T7"/>
              </a:cxn>
              <a:cxn ang="0">
                <a:pos x="T8" y="T9"/>
              </a:cxn>
            </a:cxnLst>
            <a:rect l="0" t="0" r="r" b="b"/>
            <a:pathLst>
              <a:path w="106" h="97">
                <a:moveTo>
                  <a:pt x="42" y="0"/>
                </a:moveTo>
                <a:lnTo>
                  <a:pt x="106" y="85"/>
                </a:lnTo>
                <a:lnTo>
                  <a:pt x="0" y="97"/>
                </a:lnTo>
                <a:lnTo>
                  <a:pt x="52" y="61"/>
                </a:lnTo>
                <a:lnTo>
                  <a:pt x="42" y="0"/>
                </a:lnTo>
                <a:close/>
              </a:path>
            </a:pathLst>
          </a:custGeom>
          <a:solidFill>
            <a:schemeClr val="accent2"/>
          </a:solidFill>
          <a:ln>
            <a:noFill/>
          </a:ln>
        </p:spPr>
        <p:txBody>
          <a:bodyPr/>
          <a:lstStyle/>
          <a:p>
            <a:endParaRPr lang="zh-CN" altLang="en-US" sz="2135">
              <a:cs typeface="+mn-ea"/>
              <a:sym typeface="+mn-lt"/>
            </a:endParaRPr>
          </a:p>
        </p:txBody>
      </p:sp>
      <p:sp>
        <p:nvSpPr>
          <p:cNvPr id="21" name="Freeform 19"/>
          <p:cNvSpPr/>
          <p:nvPr/>
        </p:nvSpPr>
        <p:spPr bwMode="auto">
          <a:xfrm>
            <a:off x="6033436" y="2982353"/>
            <a:ext cx="192463" cy="162445"/>
          </a:xfrm>
          <a:custGeom>
            <a:avLst/>
            <a:gdLst>
              <a:gd name="T0" fmla="*/ 109 w 109"/>
              <a:gd name="T1" fmla="*/ 0 h 92"/>
              <a:gd name="T2" fmla="*/ 54 w 109"/>
              <a:gd name="T3" fmla="*/ 92 h 92"/>
              <a:gd name="T4" fmla="*/ 0 w 109"/>
              <a:gd name="T5" fmla="*/ 0 h 92"/>
              <a:gd name="T6" fmla="*/ 54 w 109"/>
              <a:gd name="T7" fmla="*/ 33 h 92"/>
              <a:gd name="T8" fmla="*/ 109 w 109"/>
              <a:gd name="T9" fmla="*/ 0 h 92"/>
            </a:gdLst>
            <a:ahLst/>
            <a:cxnLst>
              <a:cxn ang="0">
                <a:pos x="T0" y="T1"/>
              </a:cxn>
              <a:cxn ang="0">
                <a:pos x="T2" y="T3"/>
              </a:cxn>
              <a:cxn ang="0">
                <a:pos x="T4" y="T5"/>
              </a:cxn>
              <a:cxn ang="0">
                <a:pos x="T6" y="T7"/>
              </a:cxn>
              <a:cxn ang="0">
                <a:pos x="T8" y="T9"/>
              </a:cxn>
            </a:cxnLst>
            <a:rect l="0" t="0" r="r" b="b"/>
            <a:pathLst>
              <a:path w="109" h="92">
                <a:moveTo>
                  <a:pt x="109" y="0"/>
                </a:moveTo>
                <a:lnTo>
                  <a:pt x="54" y="92"/>
                </a:lnTo>
                <a:lnTo>
                  <a:pt x="0" y="0"/>
                </a:lnTo>
                <a:lnTo>
                  <a:pt x="54" y="33"/>
                </a:lnTo>
                <a:lnTo>
                  <a:pt x="109" y="0"/>
                </a:lnTo>
                <a:close/>
              </a:path>
            </a:pathLst>
          </a:custGeom>
          <a:solidFill>
            <a:schemeClr val="accent4"/>
          </a:solidFill>
          <a:ln>
            <a:noFill/>
          </a:ln>
        </p:spPr>
        <p:txBody>
          <a:bodyPr/>
          <a:lstStyle/>
          <a:p>
            <a:endParaRPr lang="zh-CN" altLang="en-US" sz="2135">
              <a:cs typeface="+mn-ea"/>
              <a:sym typeface="+mn-lt"/>
            </a:endParaRPr>
          </a:p>
        </p:txBody>
      </p:sp>
      <p:sp>
        <p:nvSpPr>
          <p:cNvPr id="22" name="Freeform 20"/>
          <p:cNvSpPr/>
          <p:nvPr/>
        </p:nvSpPr>
        <p:spPr bwMode="auto">
          <a:xfrm>
            <a:off x="6633776" y="3199534"/>
            <a:ext cx="180103" cy="187165"/>
          </a:xfrm>
          <a:custGeom>
            <a:avLst/>
            <a:gdLst>
              <a:gd name="T0" fmla="*/ 102 w 102"/>
              <a:gd name="T1" fmla="*/ 71 h 106"/>
              <a:gd name="T2" fmla="*/ 0 w 102"/>
              <a:gd name="T3" fmla="*/ 106 h 106"/>
              <a:gd name="T4" fmla="*/ 22 w 102"/>
              <a:gd name="T5" fmla="*/ 0 h 106"/>
              <a:gd name="T6" fmla="*/ 40 w 102"/>
              <a:gd name="T7" fmla="*/ 59 h 106"/>
              <a:gd name="T8" fmla="*/ 102 w 102"/>
              <a:gd name="T9" fmla="*/ 71 h 106"/>
            </a:gdLst>
            <a:ahLst/>
            <a:cxnLst>
              <a:cxn ang="0">
                <a:pos x="T0" y="T1"/>
              </a:cxn>
              <a:cxn ang="0">
                <a:pos x="T2" y="T3"/>
              </a:cxn>
              <a:cxn ang="0">
                <a:pos x="T4" y="T5"/>
              </a:cxn>
              <a:cxn ang="0">
                <a:pos x="T6" y="T7"/>
              </a:cxn>
              <a:cxn ang="0">
                <a:pos x="T8" y="T9"/>
              </a:cxn>
            </a:cxnLst>
            <a:rect l="0" t="0" r="r" b="b"/>
            <a:pathLst>
              <a:path w="102" h="106">
                <a:moveTo>
                  <a:pt x="102" y="71"/>
                </a:moveTo>
                <a:lnTo>
                  <a:pt x="0" y="106"/>
                </a:lnTo>
                <a:lnTo>
                  <a:pt x="22" y="0"/>
                </a:lnTo>
                <a:lnTo>
                  <a:pt x="40" y="59"/>
                </a:lnTo>
                <a:lnTo>
                  <a:pt x="102" y="71"/>
                </a:lnTo>
                <a:close/>
              </a:path>
            </a:pathLst>
          </a:custGeom>
          <a:solidFill>
            <a:schemeClr val="accent1"/>
          </a:solidFill>
          <a:ln>
            <a:noFill/>
          </a:ln>
        </p:spPr>
        <p:txBody>
          <a:bodyPr/>
          <a:lstStyle/>
          <a:p>
            <a:endParaRPr lang="zh-CN" altLang="en-US" sz="2135">
              <a:cs typeface="+mn-ea"/>
              <a:sym typeface="+mn-lt"/>
            </a:endParaRPr>
          </a:p>
        </p:txBody>
      </p:sp>
      <p:sp>
        <p:nvSpPr>
          <p:cNvPr id="23" name="Freeform 21"/>
          <p:cNvSpPr/>
          <p:nvPr/>
        </p:nvSpPr>
        <p:spPr bwMode="auto">
          <a:xfrm>
            <a:off x="6672621" y="4393151"/>
            <a:ext cx="181868" cy="178336"/>
          </a:xfrm>
          <a:custGeom>
            <a:avLst/>
            <a:gdLst>
              <a:gd name="T0" fmla="*/ 28 w 103"/>
              <a:gd name="T1" fmla="*/ 101 h 101"/>
              <a:gd name="T2" fmla="*/ 0 w 103"/>
              <a:gd name="T3" fmla="*/ 0 h 101"/>
              <a:gd name="T4" fmla="*/ 103 w 103"/>
              <a:gd name="T5" fmla="*/ 26 h 101"/>
              <a:gd name="T6" fmla="*/ 42 w 103"/>
              <a:gd name="T7" fmla="*/ 42 h 101"/>
              <a:gd name="T8" fmla="*/ 28 w 103"/>
              <a:gd name="T9" fmla="*/ 101 h 101"/>
            </a:gdLst>
            <a:ahLst/>
            <a:cxnLst>
              <a:cxn ang="0">
                <a:pos x="T0" y="T1"/>
              </a:cxn>
              <a:cxn ang="0">
                <a:pos x="T2" y="T3"/>
              </a:cxn>
              <a:cxn ang="0">
                <a:pos x="T4" y="T5"/>
              </a:cxn>
              <a:cxn ang="0">
                <a:pos x="T6" y="T7"/>
              </a:cxn>
              <a:cxn ang="0">
                <a:pos x="T8" y="T9"/>
              </a:cxn>
            </a:cxnLst>
            <a:rect l="0" t="0" r="r" b="b"/>
            <a:pathLst>
              <a:path w="103" h="101">
                <a:moveTo>
                  <a:pt x="28" y="101"/>
                </a:moveTo>
                <a:lnTo>
                  <a:pt x="0" y="0"/>
                </a:lnTo>
                <a:lnTo>
                  <a:pt x="103" y="26"/>
                </a:lnTo>
                <a:lnTo>
                  <a:pt x="42" y="42"/>
                </a:lnTo>
                <a:lnTo>
                  <a:pt x="28" y="101"/>
                </a:lnTo>
                <a:close/>
              </a:path>
            </a:pathLst>
          </a:custGeom>
          <a:solidFill>
            <a:schemeClr val="accent2"/>
          </a:solidFill>
          <a:ln>
            <a:noFill/>
          </a:ln>
        </p:spPr>
        <p:txBody>
          <a:bodyPr/>
          <a:lstStyle/>
          <a:p>
            <a:endParaRPr lang="zh-CN" altLang="en-US" sz="2135">
              <a:cs typeface="+mn-ea"/>
              <a:sym typeface="+mn-lt"/>
            </a:endParaRPr>
          </a:p>
        </p:txBody>
      </p:sp>
      <p:sp>
        <p:nvSpPr>
          <p:cNvPr id="24" name="Freeform 22"/>
          <p:cNvSpPr/>
          <p:nvPr/>
        </p:nvSpPr>
        <p:spPr bwMode="auto">
          <a:xfrm>
            <a:off x="6033435" y="4626224"/>
            <a:ext cx="187165" cy="165976"/>
          </a:xfrm>
          <a:custGeom>
            <a:avLst/>
            <a:gdLst>
              <a:gd name="T0" fmla="*/ 0 w 106"/>
              <a:gd name="T1" fmla="*/ 94 h 94"/>
              <a:gd name="T2" fmla="*/ 50 w 106"/>
              <a:gd name="T3" fmla="*/ 0 h 94"/>
              <a:gd name="T4" fmla="*/ 106 w 106"/>
              <a:gd name="T5" fmla="*/ 92 h 94"/>
              <a:gd name="T6" fmla="*/ 52 w 106"/>
              <a:gd name="T7" fmla="*/ 61 h 94"/>
              <a:gd name="T8" fmla="*/ 0 w 106"/>
              <a:gd name="T9" fmla="*/ 94 h 94"/>
            </a:gdLst>
            <a:ahLst/>
            <a:cxnLst>
              <a:cxn ang="0">
                <a:pos x="T0" y="T1"/>
              </a:cxn>
              <a:cxn ang="0">
                <a:pos x="T2" y="T3"/>
              </a:cxn>
              <a:cxn ang="0">
                <a:pos x="T4" y="T5"/>
              </a:cxn>
              <a:cxn ang="0">
                <a:pos x="T6" y="T7"/>
              </a:cxn>
              <a:cxn ang="0">
                <a:pos x="T8" y="T9"/>
              </a:cxn>
            </a:cxnLst>
            <a:rect l="0" t="0" r="r" b="b"/>
            <a:pathLst>
              <a:path w="106" h="94">
                <a:moveTo>
                  <a:pt x="0" y="94"/>
                </a:moveTo>
                <a:lnTo>
                  <a:pt x="50" y="0"/>
                </a:lnTo>
                <a:lnTo>
                  <a:pt x="106" y="92"/>
                </a:lnTo>
                <a:lnTo>
                  <a:pt x="52" y="61"/>
                </a:lnTo>
                <a:lnTo>
                  <a:pt x="0" y="94"/>
                </a:lnTo>
                <a:close/>
              </a:path>
            </a:pathLst>
          </a:custGeom>
          <a:solidFill>
            <a:schemeClr val="accent4"/>
          </a:solidFill>
          <a:ln>
            <a:noFill/>
          </a:ln>
        </p:spPr>
        <p:txBody>
          <a:bodyPr/>
          <a:lstStyle/>
          <a:p>
            <a:endParaRPr lang="zh-CN" altLang="en-US" sz="2135">
              <a:cs typeface="+mn-ea"/>
              <a:sym typeface="+mn-lt"/>
            </a:endParaRPr>
          </a:p>
        </p:txBody>
      </p:sp>
      <p:sp>
        <p:nvSpPr>
          <p:cNvPr id="25" name="Freeform 23"/>
          <p:cNvSpPr/>
          <p:nvPr/>
        </p:nvSpPr>
        <p:spPr bwMode="auto">
          <a:xfrm>
            <a:off x="5729733" y="3741606"/>
            <a:ext cx="104177" cy="141256"/>
          </a:xfrm>
          <a:custGeom>
            <a:avLst/>
            <a:gdLst>
              <a:gd name="T0" fmla="*/ 1 w 25"/>
              <a:gd name="T1" fmla="*/ 10 h 34"/>
              <a:gd name="T2" fmla="*/ 2 w 25"/>
              <a:gd name="T3" fmla="*/ 6 h 34"/>
              <a:gd name="T4" fmla="*/ 4 w 25"/>
              <a:gd name="T5" fmla="*/ 3 h 34"/>
              <a:gd name="T6" fmla="*/ 8 w 25"/>
              <a:gd name="T7" fmla="*/ 1 h 34"/>
              <a:gd name="T8" fmla="*/ 13 w 25"/>
              <a:gd name="T9" fmla="*/ 0 h 34"/>
              <a:gd name="T10" fmla="*/ 15 w 25"/>
              <a:gd name="T11" fmla="*/ 0 h 34"/>
              <a:gd name="T12" fmla="*/ 18 w 25"/>
              <a:gd name="T13" fmla="*/ 0 h 34"/>
              <a:gd name="T14" fmla="*/ 21 w 25"/>
              <a:gd name="T15" fmla="*/ 1 h 34"/>
              <a:gd name="T16" fmla="*/ 23 w 25"/>
              <a:gd name="T17" fmla="*/ 2 h 34"/>
              <a:gd name="T18" fmla="*/ 24 w 25"/>
              <a:gd name="T19" fmla="*/ 3 h 34"/>
              <a:gd name="T20" fmla="*/ 24 w 25"/>
              <a:gd name="T21" fmla="*/ 4 h 34"/>
              <a:gd name="T22" fmla="*/ 23 w 25"/>
              <a:gd name="T23" fmla="*/ 7 h 34"/>
              <a:gd name="T24" fmla="*/ 22 w 25"/>
              <a:gd name="T25" fmla="*/ 8 h 34"/>
              <a:gd name="T26" fmla="*/ 21 w 25"/>
              <a:gd name="T27" fmla="*/ 8 h 34"/>
              <a:gd name="T28" fmla="*/ 17 w 25"/>
              <a:gd name="T29" fmla="*/ 7 h 34"/>
              <a:gd name="T30" fmla="*/ 13 w 25"/>
              <a:gd name="T31" fmla="*/ 6 h 34"/>
              <a:gd name="T32" fmla="*/ 10 w 25"/>
              <a:gd name="T33" fmla="*/ 7 h 34"/>
              <a:gd name="T34" fmla="*/ 9 w 25"/>
              <a:gd name="T35" fmla="*/ 9 h 34"/>
              <a:gd name="T36" fmla="*/ 9 w 25"/>
              <a:gd name="T37" fmla="*/ 10 h 34"/>
              <a:gd name="T38" fmla="*/ 10 w 25"/>
              <a:gd name="T39" fmla="*/ 11 h 34"/>
              <a:gd name="T40" fmla="*/ 12 w 25"/>
              <a:gd name="T41" fmla="*/ 12 h 34"/>
              <a:gd name="T42" fmla="*/ 14 w 25"/>
              <a:gd name="T43" fmla="*/ 13 h 34"/>
              <a:gd name="T44" fmla="*/ 19 w 25"/>
              <a:gd name="T45" fmla="*/ 15 h 34"/>
              <a:gd name="T46" fmla="*/ 22 w 25"/>
              <a:gd name="T47" fmla="*/ 17 h 34"/>
              <a:gd name="T48" fmla="*/ 25 w 25"/>
              <a:gd name="T49" fmla="*/ 20 h 34"/>
              <a:gd name="T50" fmla="*/ 25 w 25"/>
              <a:gd name="T51" fmla="*/ 24 h 34"/>
              <a:gd name="T52" fmla="*/ 25 w 25"/>
              <a:gd name="T53" fmla="*/ 29 h 34"/>
              <a:gd name="T54" fmla="*/ 22 w 25"/>
              <a:gd name="T55" fmla="*/ 32 h 34"/>
              <a:gd name="T56" fmla="*/ 18 w 25"/>
              <a:gd name="T57" fmla="*/ 34 h 34"/>
              <a:gd name="T58" fmla="*/ 13 w 25"/>
              <a:gd name="T59" fmla="*/ 34 h 34"/>
              <a:gd name="T60" fmla="*/ 10 w 25"/>
              <a:gd name="T61" fmla="*/ 34 h 34"/>
              <a:gd name="T62" fmla="*/ 7 w 25"/>
              <a:gd name="T63" fmla="*/ 34 h 34"/>
              <a:gd name="T64" fmla="*/ 3 w 25"/>
              <a:gd name="T65" fmla="*/ 33 h 34"/>
              <a:gd name="T66" fmla="*/ 0 w 25"/>
              <a:gd name="T67" fmla="*/ 31 h 34"/>
              <a:gd name="T68" fmla="*/ 0 w 25"/>
              <a:gd name="T69" fmla="*/ 31 h 34"/>
              <a:gd name="T70" fmla="*/ 0 w 25"/>
              <a:gd name="T71" fmla="*/ 30 h 34"/>
              <a:gd name="T72" fmla="*/ 2 w 25"/>
              <a:gd name="T73" fmla="*/ 26 h 34"/>
              <a:gd name="T74" fmla="*/ 2 w 25"/>
              <a:gd name="T75" fmla="*/ 25 h 34"/>
              <a:gd name="T76" fmla="*/ 3 w 25"/>
              <a:gd name="T77" fmla="*/ 26 h 34"/>
              <a:gd name="T78" fmla="*/ 5 w 25"/>
              <a:gd name="T79" fmla="*/ 26 h 34"/>
              <a:gd name="T80" fmla="*/ 8 w 25"/>
              <a:gd name="T81" fmla="*/ 27 h 34"/>
              <a:gd name="T82" fmla="*/ 10 w 25"/>
              <a:gd name="T83" fmla="*/ 28 h 34"/>
              <a:gd name="T84" fmla="*/ 13 w 25"/>
              <a:gd name="T85" fmla="*/ 28 h 34"/>
              <a:gd name="T86" fmla="*/ 15 w 25"/>
              <a:gd name="T87" fmla="*/ 27 h 34"/>
              <a:gd name="T88" fmla="*/ 17 w 25"/>
              <a:gd name="T89" fmla="*/ 27 h 34"/>
              <a:gd name="T90" fmla="*/ 17 w 25"/>
              <a:gd name="T91" fmla="*/ 26 h 34"/>
              <a:gd name="T92" fmla="*/ 18 w 25"/>
              <a:gd name="T93" fmla="*/ 24 h 34"/>
              <a:gd name="T94" fmla="*/ 17 w 25"/>
              <a:gd name="T95" fmla="*/ 23 h 34"/>
              <a:gd name="T96" fmla="*/ 17 w 25"/>
              <a:gd name="T97" fmla="*/ 22 h 34"/>
              <a:gd name="T98" fmla="*/ 15 w 25"/>
              <a:gd name="T99" fmla="*/ 21 h 34"/>
              <a:gd name="T100" fmla="*/ 12 w 25"/>
              <a:gd name="T101" fmla="*/ 20 h 34"/>
              <a:gd name="T102" fmla="*/ 8 w 25"/>
              <a:gd name="T103" fmla="*/ 18 h 34"/>
              <a:gd name="T104" fmla="*/ 4 w 25"/>
              <a:gd name="T105" fmla="*/ 16 h 34"/>
              <a:gd name="T106" fmla="*/ 2 w 25"/>
              <a:gd name="T107" fmla="*/ 13 h 34"/>
              <a:gd name="T108" fmla="*/ 1 w 25"/>
              <a:gd name="T109" fmla="*/ 1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5" h="34">
                <a:moveTo>
                  <a:pt x="1" y="10"/>
                </a:moveTo>
                <a:cubicBezTo>
                  <a:pt x="1" y="8"/>
                  <a:pt x="2" y="7"/>
                  <a:pt x="2" y="6"/>
                </a:cubicBezTo>
                <a:cubicBezTo>
                  <a:pt x="2" y="5"/>
                  <a:pt x="3" y="4"/>
                  <a:pt x="4" y="3"/>
                </a:cubicBezTo>
                <a:cubicBezTo>
                  <a:pt x="5" y="2"/>
                  <a:pt x="6" y="1"/>
                  <a:pt x="8" y="1"/>
                </a:cubicBezTo>
                <a:cubicBezTo>
                  <a:pt x="9" y="0"/>
                  <a:pt x="11" y="0"/>
                  <a:pt x="13" y="0"/>
                </a:cubicBezTo>
                <a:cubicBezTo>
                  <a:pt x="14" y="0"/>
                  <a:pt x="14" y="0"/>
                  <a:pt x="15" y="0"/>
                </a:cubicBezTo>
                <a:cubicBezTo>
                  <a:pt x="16" y="0"/>
                  <a:pt x="17" y="0"/>
                  <a:pt x="18" y="0"/>
                </a:cubicBezTo>
                <a:cubicBezTo>
                  <a:pt x="19" y="1"/>
                  <a:pt x="20" y="1"/>
                  <a:pt x="21" y="1"/>
                </a:cubicBezTo>
                <a:cubicBezTo>
                  <a:pt x="22" y="1"/>
                  <a:pt x="23" y="2"/>
                  <a:pt x="23" y="2"/>
                </a:cubicBezTo>
                <a:cubicBezTo>
                  <a:pt x="24" y="2"/>
                  <a:pt x="24" y="2"/>
                  <a:pt x="24" y="3"/>
                </a:cubicBezTo>
                <a:cubicBezTo>
                  <a:pt x="24" y="3"/>
                  <a:pt x="24" y="3"/>
                  <a:pt x="24" y="4"/>
                </a:cubicBezTo>
                <a:cubicBezTo>
                  <a:pt x="23" y="7"/>
                  <a:pt x="23" y="7"/>
                  <a:pt x="23" y="7"/>
                </a:cubicBezTo>
                <a:cubicBezTo>
                  <a:pt x="22" y="8"/>
                  <a:pt x="22" y="8"/>
                  <a:pt x="22" y="8"/>
                </a:cubicBezTo>
                <a:cubicBezTo>
                  <a:pt x="22" y="8"/>
                  <a:pt x="22" y="8"/>
                  <a:pt x="21" y="8"/>
                </a:cubicBezTo>
                <a:cubicBezTo>
                  <a:pt x="20" y="7"/>
                  <a:pt x="18" y="7"/>
                  <a:pt x="17" y="7"/>
                </a:cubicBezTo>
                <a:cubicBezTo>
                  <a:pt x="15" y="6"/>
                  <a:pt x="14" y="6"/>
                  <a:pt x="13" y="6"/>
                </a:cubicBezTo>
                <a:cubicBezTo>
                  <a:pt x="11" y="6"/>
                  <a:pt x="10" y="7"/>
                  <a:pt x="10" y="7"/>
                </a:cubicBezTo>
                <a:cubicBezTo>
                  <a:pt x="9" y="8"/>
                  <a:pt x="9" y="8"/>
                  <a:pt x="9" y="9"/>
                </a:cubicBezTo>
                <a:cubicBezTo>
                  <a:pt x="9" y="9"/>
                  <a:pt x="9" y="10"/>
                  <a:pt x="9" y="10"/>
                </a:cubicBezTo>
                <a:cubicBezTo>
                  <a:pt x="9" y="10"/>
                  <a:pt x="10" y="11"/>
                  <a:pt x="10" y="11"/>
                </a:cubicBezTo>
                <a:cubicBezTo>
                  <a:pt x="10" y="11"/>
                  <a:pt x="11" y="12"/>
                  <a:pt x="12" y="12"/>
                </a:cubicBezTo>
                <a:cubicBezTo>
                  <a:pt x="12" y="12"/>
                  <a:pt x="13" y="13"/>
                  <a:pt x="14" y="13"/>
                </a:cubicBezTo>
                <a:cubicBezTo>
                  <a:pt x="16" y="14"/>
                  <a:pt x="17" y="15"/>
                  <a:pt x="19" y="15"/>
                </a:cubicBezTo>
                <a:cubicBezTo>
                  <a:pt x="20" y="16"/>
                  <a:pt x="21" y="17"/>
                  <a:pt x="22" y="17"/>
                </a:cubicBezTo>
                <a:cubicBezTo>
                  <a:pt x="23" y="18"/>
                  <a:pt x="24" y="19"/>
                  <a:pt x="25" y="20"/>
                </a:cubicBezTo>
                <a:cubicBezTo>
                  <a:pt x="25" y="21"/>
                  <a:pt x="25" y="23"/>
                  <a:pt x="25" y="24"/>
                </a:cubicBezTo>
                <a:cubicBezTo>
                  <a:pt x="25" y="26"/>
                  <a:pt x="25" y="27"/>
                  <a:pt x="25" y="29"/>
                </a:cubicBezTo>
                <a:cubicBezTo>
                  <a:pt x="24" y="30"/>
                  <a:pt x="23" y="31"/>
                  <a:pt x="22" y="32"/>
                </a:cubicBezTo>
                <a:cubicBezTo>
                  <a:pt x="21" y="33"/>
                  <a:pt x="20" y="33"/>
                  <a:pt x="18" y="34"/>
                </a:cubicBezTo>
                <a:cubicBezTo>
                  <a:pt x="17" y="34"/>
                  <a:pt x="15" y="34"/>
                  <a:pt x="13" y="34"/>
                </a:cubicBezTo>
                <a:cubicBezTo>
                  <a:pt x="12" y="34"/>
                  <a:pt x="11" y="34"/>
                  <a:pt x="10" y="34"/>
                </a:cubicBezTo>
                <a:cubicBezTo>
                  <a:pt x="9" y="34"/>
                  <a:pt x="8" y="34"/>
                  <a:pt x="7" y="34"/>
                </a:cubicBezTo>
                <a:cubicBezTo>
                  <a:pt x="5" y="33"/>
                  <a:pt x="4" y="33"/>
                  <a:pt x="3" y="33"/>
                </a:cubicBezTo>
                <a:cubicBezTo>
                  <a:pt x="2" y="32"/>
                  <a:pt x="1" y="32"/>
                  <a:pt x="0" y="31"/>
                </a:cubicBezTo>
                <a:cubicBezTo>
                  <a:pt x="0" y="31"/>
                  <a:pt x="0" y="31"/>
                  <a:pt x="0" y="31"/>
                </a:cubicBezTo>
                <a:cubicBezTo>
                  <a:pt x="0" y="31"/>
                  <a:pt x="0" y="30"/>
                  <a:pt x="0" y="30"/>
                </a:cubicBezTo>
                <a:cubicBezTo>
                  <a:pt x="2" y="26"/>
                  <a:pt x="2" y="26"/>
                  <a:pt x="2" y="26"/>
                </a:cubicBezTo>
                <a:cubicBezTo>
                  <a:pt x="2" y="26"/>
                  <a:pt x="2" y="25"/>
                  <a:pt x="2" y="25"/>
                </a:cubicBezTo>
                <a:cubicBezTo>
                  <a:pt x="2" y="25"/>
                  <a:pt x="3" y="25"/>
                  <a:pt x="3" y="26"/>
                </a:cubicBezTo>
                <a:cubicBezTo>
                  <a:pt x="4" y="26"/>
                  <a:pt x="4" y="26"/>
                  <a:pt x="5" y="26"/>
                </a:cubicBezTo>
                <a:cubicBezTo>
                  <a:pt x="6" y="27"/>
                  <a:pt x="7" y="27"/>
                  <a:pt x="8" y="27"/>
                </a:cubicBezTo>
                <a:cubicBezTo>
                  <a:pt x="8" y="27"/>
                  <a:pt x="9" y="27"/>
                  <a:pt x="10" y="28"/>
                </a:cubicBezTo>
                <a:cubicBezTo>
                  <a:pt x="11" y="28"/>
                  <a:pt x="12" y="28"/>
                  <a:pt x="13" y="28"/>
                </a:cubicBezTo>
                <a:cubicBezTo>
                  <a:pt x="14" y="28"/>
                  <a:pt x="14" y="28"/>
                  <a:pt x="15" y="27"/>
                </a:cubicBezTo>
                <a:cubicBezTo>
                  <a:pt x="16" y="27"/>
                  <a:pt x="16" y="27"/>
                  <a:pt x="17" y="27"/>
                </a:cubicBezTo>
                <a:cubicBezTo>
                  <a:pt x="17" y="26"/>
                  <a:pt x="17" y="26"/>
                  <a:pt x="17" y="26"/>
                </a:cubicBezTo>
                <a:cubicBezTo>
                  <a:pt x="18" y="25"/>
                  <a:pt x="18" y="25"/>
                  <a:pt x="18" y="24"/>
                </a:cubicBezTo>
                <a:cubicBezTo>
                  <a:pt x="18" y="24"/>
                  <a:pt x="18" y="24"/>
                  <a:pt x="17" y="23"/>
                </a:cubicBezTo>
                <a:cubicBezTo>
                  <a:pt x="17" y="23"/>
                  <a:pt x="17" y="22"/>
                  <a:pt x="17" y="22"/>
                </a:cubicBezTo>
                <a:cubicBezTo>
                  <a:pt x="16" y="22"/>
                  <a:pt x="16" y="21"/>
                  <a:pt x="15" y="21"/>
                </a:cubicBezTo>
                <a:cubicBezTo>
                  <a:pt x="14" y="21"/>
                  <a:pt x="13" y="20"/>
                  <a:pt x="12" y="20"/>
                </a:cubicBezTo>
                <a:cubicBezTo>
                  <a:pt x="11" y="19"/>
                  <a:pt x="9" y="19"/>
                  <a:pt x="8" y="18"/>
                </a:cubicBezTo>
                <a:cubicBezTo>
                  <a:pt x="7" y="17"/>
                  <a:pt x="5" y="17"/>
                  <a:pt x="4" y="16"/>
                </a:cubicBezTo>
                <a:cubicBezTo>
                  <a:pt x="3" y="15"/>
                  <a:pt x="3" y="14"/>
                  <a:pt x="2" y="13"/>
                </a:cubicBezTo>
                <a:cubicBezTo>
                  <a:pt x="2" y="12"/>
                  <a:pt x="1" y="11"/>
                  <a:pt x="1" y="10"/>
                </a:cubicBezTo>
                <a:close/>
              </a:path>
            </a:pathLst>
          </a:custGeom>
          <a:solidFill>
            <a:srgbClr val="E3D7C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26" name="Freeform 24"/>
          <p:cNvSpPr>
            <a:spLocks noEditPoints="1"/>
          </p:cNvSpPr>
          <p:nvPr/>
        </p:nvSpPr>
        <p:spPr bwMode="auto">
          <a:xfrm>
            <a:off x="5846270" y="3741606"/>
            <a:ext cx="120068" cy="141256"/>
          </a:xfrm>
          <a:custGeom>
            <a:avLst/>
            <a:gdLst>
              <a:gd name="T0" fmla="*/ 20 w 29"/>
              <a:gd name="T1" fmla="*/ 27 h 34"/>
              <a:gd name="T2" fmla="*/ 9 w 29"/>
              <a:gd name="T3" fmla="*/ 27 h 34"/>
              <a:gd name="T4" fmla="*/ 7 w 29"/>
              <a:gd name="T5" fmla="*/ 33 h 34"/>
              <a:gd name="T6" fmla="*/ 7 w 29"/>
              <a:gd name="T7" fmla="*/ 34 h 34"/>
              <a:gd name="T8" fmla="*/ 6 w 29"/>
              <a:gd name="T9" fmla="*/ 34 h 34"/>
              <a:gd name="T10" fmla="*/ 0 w 29"/>
              <a:gd name="T11" fmla="*/ 34 h 34"/>
              <a:gd name="T12" fmla="*/ 0 w 29"/>
              <a:gd name="T13" fmla="*/ 33 h 34"/>
              <a:gd name="T14" fmla="*/ 0 w 29"/>
              <a:gd name="T15" fmla="*/ 33 h 34"/>
              <a:gd name="T16" fmla="*/ 9 w 29"/>
              <a:gd name="T17" fmla="*/ 3 h 34"/>
              <a:gd name="T18" fmla="*/ 10 w 29"/>
              <a:gd name="T19" fmla="*/ 2 h 34"/>
              <a:gd name="T20" fmla="*/ 11 w 29"/>
              <a:gd name="T21" fmla="*/ 1 h 34"/>
              <a:gd name="T22" fmla="*/ 12 w 29"/>
              <a:gd name="T23" fmla="*/ 0 h 34"/>
              <a:gd name="T24" fmla="*/ 13 w 29"/>
              <a:gd name="T25" fmla="*/ 0 h 34"/>
              <a:gd name="T26" fmla="*/ 16 w 29"/>
              <a:gd name="T27" fmla="*/ 0 h 34"/>
              <a:gd name="T28" fmla="*/ 17 w 29"/>
              <a:gd name="T29" fmla="*/ 0 h 34"/>
              <a:gd name="T30" fmla="*/ 18 w 29"/>
              <a:gd name="T31" fmla="*/ 1 h 34"/>
              <a:gd name="T32" fmla="*/ 19 w 29"/>
              <a:gd name="T33" fmla="*/ 2 h 34"/>
              <a:gd name="T34" fmla="*/ 20 w 29"/>
              <a:gd name="T35" fmla="*/ 3 h 34"/>
              <a:gd name="T36" fmla="*/ 29 w 29"/>
              <a:gd name="T37" fmla="*/ 33 h 34"/>
              <a:gd name="T38" fmla="*/ 29 w 29"/>
              <a:gd name="T39" fmla="*/ 33 h 34"/>
              <a:gd name="T40" fmla="*/ 29 w 29"/>
              <a:gd name="T41" fmla="*/ 34 h 34"/>
              <a:gd name="T42" fmla="*/ 23 w 29"/>
              <a:gd name="T43" fmla="*/ 34 h 34"/>
              <a:gd name="T44" fmla="*/ 22 w 29"/>
              <a:gd name="T45" fmla="*/ 34 h 34"/>
              <a:gd name="T46" fmla="*/ 22 w 29"/>
              <a:gd name="T47" fmla="*/ 33 h 34"/>
              <a:gd name="T48" fmla="*/ 20 w 29"/>
              <a:gd name="T49" fmla="*/ 27 h 34"/>
              <a:gd name="T50" fmla="*/ 11 w 29"/>
              <a:gd name="T51" fmla="*/ 21 h 34"/>
              <a:gd name="T52" fmla="*/ 18 w 29"/>
              <a:gd name="T53" fmla="*/ 21 h 34"/>
              <a:gd name="T54" fmla="*/ 16 w 29"/>
              <a:gd name="T55" fmla="*/ 15 h 34"/>
              <a:gd name="T56" fmla="*/ 15 w 29"/>
              <a:gd name="T57" fmla="*/ 8 h 34"/>
              <a:gd name="T58" fmla="*/ 14 w 29"/>
              <a:gd name="T59" fmla="*/ 8 h 34"/>
              <a:gd name="T60" fmla="*/ 13 w 29"/>
              <a:gd name="T61" fmla="*/ 15 h 34"/>
              <a:gd name="T62" fmla="*/ 11 w 29"/>
              <a:gd name="T63" fmla="*/ 21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9" h="34">
                <a:moveTo>
                  <a:pt x="20" y="27"/>
                </a:moveTo>
                <a:cubicBezTo>
                  <a:pt x="9" y="27"/>
                  <a:pt x="9" y="27"/>
                  <a:pt x="9" y="27"/>
                </a:cubicBezTo>
                <a:cubicBezTo>
                  <a:pt x="7" y="33"/>
                  <a:pt x="7" y="33"/>
                  <a:pt x="7" y="33"/>
                </a:cubicBezTo>
                <a:cubicBezTo>
                  <a:pt x="7" y="33"/>
                  <a:pt x="7" y="33"/>
                  <a:pt x="7" y="34"/>
                </a:cubicBezTo>
                <a:cubicBezTo>
                  <a:pt x="7" y="34"/>
                  <a:pt x="6" y="34"/>
                  <a:pt x="6" y="34"/>
                </a:cubicBezTo>
                <a:cubicBezTo>
                  <a:pt x="0" y="34"/>
                  <a:pt x="0" y="34"/>
                  <a:pt x="0" y="34"/>
                </a:cubicBezTo>
                <a:cubicBezTo>
                  <a:pt x="0" y="34"/>
                  <a:pt x="0" y="34"/>
                  <a:pt x="0" y="33"/>
                </a:cubicBezTo>
                <a:cubicBezTo>
                  <a:pt x="0" y="33"/>
                  <a:pt x="0" y="33"/>
                  <a:pt x="0" y="33"/>
                </a:cubicBezTo>
                <a:cubicBezTo>
                  <a:pt x="9" y="3"/>
                  <a:pt x="9" y="3"/>
                  <a:pt x="9" y="3"/>
                </a:cubicBezTo>
                <a:cubicBezTo>
                  <a:pt x="10" y="2"/>
                  <a:pt x="10" y="2"/>
                  <a:pt x="10" y="2"/>
                </a:cubicBezTo>
                <a:cubicBezTo>
                  <a:pt x="10" y="1"/>
                  <a:pt x="10" y="1"/>
                  <a:pt x="11" y="1"/>
                </a:cubicBezTo>
                <a:cubicBezTo>
                  <a:pt x="11" y="1"/>
                  <a:pt x="11" y="1"/>
                  <a:pt x="12" y="0"/>
                </a:cubicBezTo>
                <a:cubicBezTo>
                  <a:pt x="12" y="0"/>
                  <a:pt x="12" y="0"/>
                  <a:pt x="13" y="0"/>
                </a:cubicBezTo>
                <a:cubicBezTo>
                  <a:pt x="16" y="0"/>
                  <a:pt x="16" y="0"/>
                  <a:pt x="16" y="0"/>
                </a:cubicBezTo>
                <a:cubicBezTo>
                  <a:pt x="16" y="0"/>
                  <a:pt x="17" y="0"/>
                  <a:pt x="17" y="0"/>
                </a:cubicBezTo>
                <a:cubicBezTo>
                  <a:pt x="18" y="0"/>
                  <a:pt x="18" y="1"/>
                  <a:pt x="18" y="1"/>
                </a:cubicBezTo>
                <a:cubicBezTo>
                  <a:pt x="18" y="1"/>
                  <a:pt x="19" y="1"/>
                  <a:pt x="19" y="2"/>
                </a:cubicBezTo>
                <a:cubicBezTo>
                  <a:pt x="19" y="2"/>
                  <a:pt x="19" y="2"/>
                  <a:pt x="20" y="3"/>
                </a:cubicBezTo>
                <a:cubicBezTo>
                  <a:pt x="29" y="33"/>
                  <a:pt x="29" y="33"/>
                  <a:pt x="29" y="33"/>
                </a:cubicBezTo>
                <a:cubicBezTo>
                  <a:pt x="29" y="33"/>
                  <a:pt x="29" y="33"/>
                  <a:pt x="29" y="33"/>
                </a:cubicBezTo>
                <a:cubicBezTo>
                  <a:pt x="29" y="34"/>
                  <a:pt x="29" y="34"/>
                  <a:pt x="29" y="34"/>
                </a:cubicBezTo>
                <a:cubicBezTo>
                  <a:pt x="23" y="34"/>
                  <a:pt x="23" y="34"/>
                  <a:pt x="23" y="34"/>
                </a:cubicBezTo>
                <a:cubicBezTo>
                  <a:pt x="23" y="34"/>
                  <a:pt x="22" y="34"/>
                  <a:pt x="22" y="34"/>
                </a:cubicBezTo>
                <a:cubicBezTo>
                  <a:pt x="22" y="34"/>
                  <a:pt x="22" y="33"/>
                  <a:pt x="22" y="33"/>
                </a:cubicBezTo>
                <a:lnTo>
                  <a:pt x="20" y="27"/>
                </a:lnTo>
                <a:close/>
                <a:moveTo>
                  <a:pt x="11" y="21"/>
                </a:moveTo>
                <a:cubicBezTo>
                  <a:pt x="18" y="21"/>
                  <a:pt x="18" y="21"/>
                  <a:pt x="18" y="21"/>
                </a:cubicBezTo>
                <a:cubicBezTo>
                  <a:pt x="16" y="15"/>
                  <a:pt x="16" y="15"/>
                  <a:pt x="16" y="15"/>
                </a:cubicBezTo>
                <a:cubicBezTo>
                  <a:pt x="15" y="8"/>
                  <a:pt x="15" y="8"/>
                  <a:pt x="15" y="8"/>
                </a:cubicBezTo>
                <a:cubicBezTo>
                  <a:pt x="14" y="8"/>
                  <a:pt x="14" y="8"/>
                  <a:pt x="14" y="8"/>
                </a:cubicBezTo>
                <a:cubicBezTo>
                  <a:pt x="13" y="15"/>
                  <a:pt x="13" y="15"/>
                  <a:pt x="13" y="15"/>
                </a:cubicBezTo>
                <a:lnTo>
                  <a:pt x="11" y="21"/>
                </a:lnTo>
                <a:close/>
              </a:path>
            </a:pathLst>
          </a:custGeom>
          <a:solidFill>
            <a:srgbClr val="E3D7C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27" name="Freeform 25"/>
          <p:cNvSpPr/>
          <p:nvPr/>
        </p:nvSpPr>
        <p:spPr bwMode="auto">
          <a:xfrm>
            <a:off x="5987526" y="3741606"/>
            <a:ext cx="141256" cy="141256"/>
          </a:xfrm>
          <a:custGeom>
            <a:avLst/>
            <a:gdLst>
              <a:gd name="T0" fmla="*/ 27 w 34"/>
              <a:gd name="T1" fmla="*/ 15 h 34"/>
              <a:gd name="T2" fmla="*/ 27 w 34"/>
              <a:gd name="T3" fmla="*/ 15 h 34"/>
              <a:gd name="T4" fmla="*/ 25 w 34"/>
              <a:gd name="T5" fmla="*/ 19 h 34"/>
              <a:gd name="T6" fmla="*/ 21 w 34"/>
              <a:gd name="T7" fmla="*/ 28 h 34"/>
              <a:gd name="T8" fmla="*/ 20 w 34"/>
              <a:gd name="T9" fmla="*/ 29 h 34"/>
              <a:gd name="T10" fmla="*/ 18 w 34"/>
              <a:gd name="T11" fmla="*/ 30 h 34"/>
              <a:gd name="T12" fmla="*/ 16 w 34"/>
              <a:gd name="T13" fmla="*/ 30 h 34"/>
              <a:gd name="T14" fmla="*/ 14 w 34"/>
              <a:gd name="T15" fmla="*/ 29 h 34"/>
              <a:gd name="T16" fmla="*/ 13 w 34"/>
              <a:gd name="T17" fmla="*/ 28 h 34"/>
              <a:gd name="T18" fmla="*/ 10 w 34"/>
              <a:gd name="T19" fmla="*/ 22 h 34"/>
              <a:gd name="T20" fmla="*/ 7 w 34"/>
              <a:gd name="T21" fmla="*/ 15 h 34"/>
              <a:gd name="T22" fmla="*/ 7 w 34"/>
              <a:gd name="T23" fmla="*/ 15 h 34"/>
              <a:gd name="T24" fmla="*/ 7 w 34"/>
              <a:gd name="T25" fmla="*/ 33 h 34"/>
              <a:gd name="T26" fmla="*/ 6 w 34"/>
              <a:gd name="T27" fmla="*/ 34 h 34"/>
              <a:gd name="T28" fmla="*/ 6 w 34"/>
              <a:gd name="T29" fmla="*/ 34 h 34"/>
              <a:gd name="T30" fmla="*/ 1 w 34"/>
              <a:gd name="T31" fmla="*/ 34 h 34"/>
              <a:gd name="T32" fmla="*/ 0 w 34"/>
              <a:gd name="T33" fmla="*/ 34 h 34"/>
              <a:gd name="T34" fmla="*/ 0 w 34"/>
              <a:gd name="T35" fmla="*/ 33 h 34"/>
              <a:gd name="T36" fmla="*/ 0 w 34"/>
              <a:gd name="T37" fmla="*/ 4 h 34"/>
              <a:gd name="T38" fmla="*/ 0 w 34"/>
              <a:gd name="T39" fmla="*/ 1 h 34"/>
              <a:gd name="T40" fmla="*/ 3 w 34"/>
              <a:gd name="T41" fmla="*/ 0 h 34"/>
              <a:gd name="T42" fmla="*/ 5 w 34"/>
              <a:gd name="T43" fmla="*/ 0 h 34"/>
              <a:gd name="T44" fmla="*/ 7 w 34"/>
              <a:gd name="T45" fmla="*/ 1 h 34"/>
              <a:gd name="T46" fmla="*/ 9 w 34"/>
              <a:gd name="T47" fmla="*/ 3 h 34"/>
              <a:gd name="T48" fmla="*/ 14 w 34"/>
              <a:gd name="T49" fmla="*/ 14 h 34"/>
              <a:gd name="T50" fmla="*/ 17 w 34"/>
              <a:gd name="T51" fmla="*/ 21 h 34"/>
              <a:gd name="T52" fmla="*/ 17 w 34"/>
              <a:gd name="T53" fmla="*/ 21 h 34"/>
              <a:gd name="T54" fmla="*/ 20 w 34"/>
              <a:gd name="T55" fmla="*/ 14 h 34"/>
              <a:gd name="T56" fmla="*/ 25 w 34"/>
              <a:gd name="T57" fmla="*/ 3 h 34"/>
              <a:gd name="T58" fmla="*/ 26 w 34"/>
              <a:gd name="T59" fmla="*/ 1 h 34"/>
              <a:gd name="T60" fmla="*/ 29 w 34"/>
              <a:gd name="T61" fmla="*/ 0 h 34"/>
              <a:gd name="T62" fmla="*/ 31 w 34"/>
              <a:gd name="T63" fmla="*/ 0 h 34"/>
              <a:gd name="T64" fmla="*/ 33 w 34"/>
              <a:gd name="T65" fmla="*/ 1 h 34"/>
              <a:gd name="T66" fmla="*/ 34 w 34"/>
              <a:gd name="T67" fmla="*/ 3 h 34"/>
              <a:gd name="T68" fmla="*/ 34 w 34"/>
              <a:gd name="T69" fmla="*/ 33 h 34"/>
              <a:gd name="T70" fmla="*/ 34 w 34"/>
              <a:gd name="T71" fmla="*/ 34 h 34"/>
              <a:gd name="T72" fmla="*/ 33 w 34"/>
              <a:gd name="T73" fmla="*/ 34 h 34"/>
              <a:gd name="T74" fmla="*/ 28 w 34"/>
              <a:gd name="T75" fmla="*/ 34 h 34"/>
              <a:gd name="T76" fmla="*/ 27 w 34"/>
              <a:gd name="T77" fmla="*/ 34 h 34"/>
              <a:gd name="T78" fmla="*/ 27 w 34"/>
              <a:gd name="T79" fmla="*/ 33 h 34"/>
              <a:gd name="T80" fmla="*/ 27 w 34"/>
              <a:gd name="T81" fmla="*/ 15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4" h="34">
                <a:moveTo>
                  <a:pt x="27" y="15"/>
                </a:moveTo>
                <a:cubicBezTo>
                  <a:pt x="27" y="15"/>
                  <a:pt x="27" y="15"/>
                  <a:pt x="27" y="15"/>
                </a:cubicBezTo>
                <a:cubicBezTo>
                  <a:pt x="25" y="19"/>
                  <a:pt x="25" y="19"/>
                  <a:pt x="25" y="19"/>
                </a:cubicBezTo>
                <a:cubicBezTo>
                  <a:pt x="21" y="28"/>
                  <a:pt x="21" y="28"/>
                  <a:pt x="21" y="28"/>
                </a:cubicBezTo>
                <a:cubicBezTo>
                  <a:pt x="21" y="29"/>
                  <a:pt x="20" y="29"/>
                  <a:pt x="20" y="29"/>
                </a:cubicBezTo>
                <a:cubicBezTo>
                  <a:pt x="19" y="30"/>
                  <a:pt x="19" y="30"/>
                  <a:pt x="18" y="30"/>
                </a:cubicBezTo>
                <a:cubicBezTo>
                  <a:pt x="16" y="30"/>
                  <a:pt x="16" y="30"/>
                  <a:pt x="16" y="30"/>
                </a:cubicBezTo>
                <a:cubicBezTo>
                  <a:pt x="15" y="30"/>
                  <a:pt x="14" y="30"/>
                  <a:pt x="14" y="29"/>
                </a:cubicBezTo>
                <a:cubicBezTo>
                  <a:pt x="14" y="29"/>
                  <a:pt x="13" y="29"/>
                  <a:pt x="13" y="28"/>
                </a:cubicBezTo>
                <a:cubicBezTo>
                  <a:pt x="10" y="22"/>
                  <a:pt x="10" y="22"/>
                  <a:pt x="10" y="22"/>
                </a:cubicBezTo>
                <a:cubicBezTo>
                  <a:pt x="7" y="15"/>
                  <a:pt x="7" y="15"/>
                  <a:pt x="7" y="15"/>
                </a:cubicBezTo>
                <a:cubicBezTo>
                  <a:pt x="7" y="15"/>
                  <a:pt x="7" y="15"/>
                  <a:pt x="7" y="15"/>
                </a:cubicBezTo>
                <a:cubicBezTo>
                  <a:pt x="7" y="33"/>
                  <a:pt x="7" y="33"/>
                  <a:pt x="7" y="33"/>
                </a:cubicBezTo>
                <a:cubicBezTo>
                  <a:pt x="7" y="33"/>
                  <a:pt x="7" y="34"/>
                  <a:pt x="6" y="34"/>
                </a:cubicBezTo>
                <a:cubicBezTo>
                  <a:pt x="6" y="34"/>
                  <a:pt x="6" y="34"/>
                  <a:pt x="6" y="34"/>
                </a:cubicBezTo>
                <a:cubicBezTo>
                  <a:pt x="1" y="34"/>
                  <a:pt x="1" y="34"/>
                  <a:pt x="1" y="34"/>
                </a:cubicBezTo>
                <a:cubicBezTo>
                  <a:pt x="0" y="34"/>
                  <a:pt x="0" y="34"/>
                  <a:pt x="0" y="34"/>
                </a:cubicBezTo>
                <a:cubicBezTo>
                  <a:pt x="0" y="34"/>
                  <a:pt x="0" y="33"/>
                  <a:pt x="0" y="33"/>
                </a:cubicBezTo>
                <a:cubicBezTo>
                  <a:pt x="0" y="4"/>
                  <a:pt x="0" y="4"/>
                  <a:pt x="0" y="4"/>
                </a:cubicBezTo>
                <a:cubicBezTo>
                  <a:pt x="0" y="3"/>
                  <a:pt x="0" y="2"/>
                  <a:pt x="0" y="1"/>
                </a:cubicBezTo>
                <a:cubicBezTo>
                  <a:pt x="1" y="1"/>
                  <a:pt x="2" y="0"/>
                  <a:pt x="3" y="0"/>
                </a:cubicBezTo>
                <a:cubicBezTo>
                  <a:pt x="5" y="0"/>
                  <a:pt x="5" y="0"/>
                  <a:pt x="5" y="0"/>
                </a:cubicBezTo>
                <a:cubicBezTo>
                  <a:pt x="6" y="0"/>
                  <a:pt x="7" y="1"/>
                  <a:pt x="7" y="1"/>
                </a:cubicBezTo>
                <a:cubicBezTo>
                  <a:pt x="8" y="1"/>
                  <a:pt x="8" y="2"/>
                  <a:pt x="9" y="3"/>
                </a:cubicBezTo>
                <a:cubicBezTo>
                  <a:pt x="14" y="14"/>
                  <a:pt x="14" y="14"/>
                  <a:pt x="14" y="14"/>
                </a:cubicBezTo>
                <a:cubicBezTo>
                  <a:pt x="17" y="21"/>
                  <a:pt x="17" y="21"/>
                  <a:pt x="17" y="21"/>
                </a:cubicBezTo>
                <a:cubicBezTo>
                  <a:pt x="17" y="21"/>
                  <a:pt x="17" y="21"/>
                  <a:pt x="17" y="21"/>
                </a:cubicBezTo>
                <a:cubicBezTo>
                  <a:pt x="20" y="14"/>
                  <a:pt x="20" y="14"/>
                  <a:pt x="20" y="14"/>
                </a:cubicBezTo>
                <a:cubicBezTo>
                  <a:pt x="25" y="3"/>
                  <a:pt x="25" y="3"/>
                  <a:pt x="25" y="3"/>
                </a:cubicBezTo>
                <a:cubicBezTo>
                  <a:pt x="25" y="2"/>
                  <a:pt x="26" y="1"/>
                  <a:pt x="26" y="1"/>
                </a:cubicBezTo>
                <a:cubicBezTo>
                  <a:pt x="27" y="1"/>
                  <a:pt x="28" y="0"/>
                  <a:pt x="29" y="0"/>
                </a:cubicBezTo>
                <a:cubicBezTo>
                  <a:pt x="31" y="0"/>
                  <a:pt x="31" y="0"/>
                  <a:pt x="31" y="0"/>
                </a:cubicBezTo>
                <a:cubicBezTo>
                  <a:pt x="32" y="0"/>
                  <a:pt x="33" y="1"/>
                  <a:pt x="33" y="1"/>
                </a:cubicBezTo>
                <a:cubicBezTo>
                  <a:pt x="34" y="1"/>
                  <a:pt x="34" y="2"/>
                  <a:pt x="34" y="3"/>
                </a:cubicBezTo>
                <a:cubicBezTo>
                  <a:pt x="34" y="33"/>
                  <a:pt x="34" y="33"/>
                  <a:pt x="34" y="33"/>
                </a:cubicBezTo>
                <a:cubicBezTo>
                  <a:pt x="34" y="33"/>
                  <a:pt x="34" y="34"/>
                  <a:pt x="34" y="34"/>
                </a:cubicBezTo>
                <a:cubicBezTo>
                  <a:pt x="34" y="34"/>
                  <a:pt x="33" y="34"/>
                  <a:pt x="33" y="34"/>
                </a:cubicBezTo>
                <a:cubicBezTo>
                  <a:pt x="28" y="34"/>
                  <a:pt x="28" y="34"/>
                  <a:pt x="28" y="34"/>
                </a:cubicBezTo>
                <a:cubicBezTo>
                  <a:pt x="28" y="34"/>
                  <a:pt x="28" y="34"/>
                  <a:pt x="27" y="34"/>
                </a:cubicBezTo>
                <a:cubicBezTo>
                  <a:pt x="27" y="34"/>
                  <a:pt x="27" y="33"/>
                  <a:pt x="27" y="33"/>
                </a:cubicBezTo>
                <a:lnTo>
                  <a:pt x="27" y="15"/>
                </a:lnTo>
                <a:close/>
              </a:path>
            </a:pathLst>
          </a:custGeom>
          <a:solidFill>
            <a:srgbClr val="E3D7C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28" name="Freeform 26"/>
          <p:cNvSpPr>
            <a:spLocks noEditPoints="1"/>
          </p:cNvSpPr>
          <p:nvPr/>
        </p:nvSpPr>
        <p:spPr bwMode="auto">
          <a:xfrm>
            <a:off x="6158799" y="3741606"/>
            <a:ext cx="107709" cy="141256"/>
          </a:xfrm>
          <a:custGeom>
            <a:avLst/>
            <a:gdLst>
              <a:gd name="T0" fmla="*/ 7 w 26"/>
              <a:gd name="T1" fmla="*/ 33 h 34"/>
              <a:gd name="T2" fmla="*/ 7 w 26"/>
              <a:gd name="T3" fmla="*/ 34 h 34"/>
              <a:gd name="T4" fmla="*/ 6 w 26"/>
              <a:gd name="T5" fmla="*/ 34 h 34"/>
              <a:gd name="T6" fmla="*/ 1 w 26"/>
              <a:gd name="T7" fmla="*/ 34 h 34"/>
              <a:gd name="T8" fmla="*/ 0 w 26"/>
              <a:gd name="T9" fmla="*/ 34 h 34"/>
              <a:gd name="T10" fmla="*/ 0 w 26"/>
              <a:gd name="T11" fmla="*/ 33 h 34"/>
              <a:gd name="T12" fmla="*/ 0 w 26"/>
              <a:gd name="T13" fmla="*/ 3 h 34"/>
              <a:gd name="T14" fmla="*/ 1 w 26"/>
              <a:gd name="T15" fmla="*/ 1 h 34"/>
              <a:gd name="T16" fmla="*/ 3 w 26"/>
              <a:gd name="T17" fmla="*/ 0 h 34"/>
              <a:gd name="T18" fmla="*/ 15 w 26"/>
              <a:gd name="T19" fmla="*/ 0 h 34"/>
              <a:gd name="T20" fmla="*/ 19 w 26"/>
              <a:gd name="T21" fmla="*/ 1 h 34"/>
              <a:gd name="T22" fmla="*/ 23 w 26"/>
              <a:gd name="T23" fmla="*/ 3 h 34"/>
              <a:gd name="T24" fmla="*/ 25 w 26"/>
              <a:gd name="T25" fmla="*/ 7 h 34"/>
              <a:gd name="T26" fmla="*/ 26 w 26"/>
              <a:gd name="T27" fmla="*/ 11 h 34"/>
              <a:gd name="T28" fmla="*/ 25 w 26"/>
              <a:gd name="T29" fmla="*/ 14 h 34"/>
              <a:gd name="T30" fmla="*/ 24 w 26"/>
              <a:gd name="T31" fmla="*/ 17 h 34"/>
              <a:gd name="T32" fmla="*/ 20 w 26"/>
              <a:gd name="T33" fmla="*/ 20 h 34"/>
              <a:gd name="T34" fmla="*/ 14 w 26"/>
              <a:gd name="T35" fmla="*/ 22 h 34"/>
              <a:gd name="T36" fmla="*/ 7 w 26"/>
              <a:gd name="T37" fmla="*/ 22 h 34"/>
              <a:gd name="T38" fmla="*/ 7 w 26"/>
              <a:gd name="T39" fmla="*/ 33 h 34"/>
              <a:gd name="T40" fmla="*/ 18 w 26"/>
              <a:gd name="T41" fmla="*/ 11 h 34"/>
              <a:gd name="T42" fmla="*/ 18 w 26"/>
              <a:gd name="T43" fmla="*/ 10 h 34"/>
              <a:gd name="T44" fmla="*/ 17 w 26"/>
              <a:gd name="T45" fmla="*/ 8 h 34"/>
              <a:gd name="T46" fmla="*/ 16 w 26"/>
              <a:gd name="T47" fmla="*/ 7 h 34"/>
              <a:gd name="T48" fmla="*/ 13 w 26"/>
              <a:gd name="T49" fmla="*/ 7 h 34"/>
              <a:gd name="T50" fmla="*/ 7 w 26"/>
              <a:gd name="T51" fmla="*/ 7 h 34"/>
              <a:gd name="T52" fmla="*/ 7 w 26"/>
              <a:gd name="T53" fmla="*/ 16 h 34"/>
              <a:gd name="T54" fmla="*/ 14 w 26"/>
              <a:gd name="T55" fmla="*/ 16 h 34"/>
              <a:gd name="T56" fmla="*/ 17 w 26"/>
              <a:gd name="T57" fmla="*/ 15 h 34"/>
              <a:gd name="T58" fmla="*/ 18 w 26"/>
              <a:gd name="T59" fmla="*/ 11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6" h="34">
                <a:moveTo>
                  <a:pt x="7" y="33"/>
                </a:moveTo>
                <a:cubicBezTo>
                  <a:pt x="7" y="33"/>
                  <a:pt x="7" y="33"/>
                  <a:pt x="7" y="34"/>
                </a:cubicBezTo>
                <a:cubicBezTo>
                  <a:pt x="7" y="34"/>
                  <a:pt x="7" y="34"/>
                  <a:pt x="6" y="34"/>
                </a:cubicBezTo>
                <a:cubicBezTo>
                  <a:pt x="1" y="34"/>
                  <a:pt x="1" y="34"/>
                  <a:pt x="1" y="34"/>
                </a:cubicBezTo>
                <a:cubicBezTo>
                  <a:pt x="1" y="34"/>
                  <a:pt x="0" y="34"/>
                  <a:pt x="0" y="34"/>
                </a:cubicBezTo>
                <a:cubicBezTo>
                  <a:pt x="0" y="33"/>
                  <a:pt x="0" y="33"/>
                  <a:pt x="0" y="33"/>
                </a:cubicBezTo>
                <a:cubicBezTo>
                  <a:pt x="0" y="3"/>
                  <a:pt x="0" y="3"/>
                  <a:pt x="0" y="3"/>
                </a:cubicBezTo>
                <a:cubicBezTo>
                  <a:pt x="0" y="2"/>
                  <a:pt x="0" y="2"/>
                  <a:pt x="1" y="1"/>
                </a:cubicBezTo>
                <a:cubicBezTo>
                  <a:pt x="1" y="1"/>
                  <a:pt x="2" y="0"/>
                  <a:pt x="3" y="0"/>
                </a:cubicBezTo>
                <a:cubicBezTo>
                  <a:pt x="15" y="0"/>
                  <a:pt x="15" y="0"/>
                  <a:pt x="15" y="0"/>
                </a:cubicBezTo>
                <a:cubicBezTo>
                  <a:pt x="16" y="0"/>
                  <a:pt x="18" y="1"/>
                  <a:pt x="19" y="1"/>
                </a:cubicBezTo>
                <a:cubicBezTo>
                  <a:pt x="21" y="2"/>
                  <a:pt x="22" y="2"/>
                  <a:pt x="23" y="3"/>
                </a:cubicBezTo>
                <a:cubicBezTo>
                  <a:pt x="24" y="4"/>
                  <a:pt x="24" y="5"/>
                  <a:pt x="25" y="7"/>
                </a:cubicBezTo>
                <a:cubicBezTo>
                  <a:pt x="25" y="8"/>
                  <a:pt x="26" y="9"/>
                  <a:pt x="26" y="11"/>
                </a:cubicBezTo>
                <a:cubicBezTo>
                  <a:pt x="26" y="12"/>
                  <a:pt x="26" y="13"/>
                  <a:pt x="25" y="14"/>
                </a:cubicBezTo>
                <a:cubicBezTo>
                  <a:pt x="25" y="15"/>
                  <a:pt x="25" y="16"/>
                  <a:pt x="24" y="17"/>
                </a:cubicBezTo>
                <a:cubicBezTo>
                  <a:pt x="23" y="19"/>
                  <a:pt x="22" y="20"/>
                  <a:pt x="20" y="20"/>
                </a:cubicBezTo>
                <a:cubicBezTo>
                  <a:pt x="18" y="21"/>
                  <a:pt x="16" y="22"/>
                  <a:pt x="14" y="22"/>
                </a:cubicBezTo>
                <a:cubicBezTo>
                  <a:pt x="7" y="22"/>
                  <a:pt x="7" y="22"/>
                  <a:pt x="7" y="22"/>
                </a:cubicBezTo>
                <a:lnTo>
                  <a:pt x="7" y="33"/>
                </a:lnTo>
                <a:close/>
                <a:moveTo>
                  <a:pt x="18" y="11"/>
                </a:moveTo>
                <a:cubicBezTo>
                  <a:pt x="18" y="11"/>
                  <a:pt x="18" y="10"/>
                  <a:pt x="18" y="10"/>
                </a:cubicBezTo>
                <a:cubicBezTo>
                  <a:pt x="18" y="9"/>
                  <a:pt x="18" y="9"/>
                  <a:pt x="17" y="8"/>
                </a:cubicBezTo>
                <a:cubicBezTo>
                  <a:pt x="17" y="8"/>
                  <a:pt x="16" y="8"/>
                  <a:pt x="16" y="7"/>
                </a:cubicBezTo>
                <a:cubicBezTo>
                  <a:pt x="15" y="7"/>
                  <a:pt x="14" y="7"/>
                  <a:pt x="13" y="7"/>
                </a:cubicBezTo>
                <a:cubicBezTo>
                  <a:pt x="7" y="7"/>
                  <a:pt x="7" y="7"/>
                  <a:pt x="7" y="7"/>
                </a:cubicBezTo>
                <a:cubicBezTo>
                  <a:pt x="7" y="16"/>
                  <a:pt x="7" y="16"/>
                  <a:pt x="7" y="16"/>
                </a:cubicBezTo>
                <a:cubicBezTo>
                  <a:pt x="14" y="16"/>
                  <a:pt x="14" y="16"/>
                  <a:pt x="14" y="16"/>
                </a:cubicBezTo>
                <a:cubicBezTo>
                  <a:pt x="15" y="16"/>
                  <a:pt x="16" y="15"/>
                  <a:pt x="17" y="15"/>
                </a:cubicBezTo>
                <a:cubicBezTo>
                  <a:pt x="18" y="14"/>
                  <a:pt x="18" y="13"/>
                  <a:pt x="18" y="11"/>
                </a:cubicBezTo>
                <a:close/>
              </a:path>
            </a:pathLst>
          </a:custGeom>
          <a:solidFill>
            <a:srgbClr val="E3D7C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29" name="Freeform 27"/>
          <p:cNvSpPr/>
          <p:nvPr/>
        </p:nvSpPr>
        <p:spPr bwMode="auto">
          <a:xfrm>
            <a:off x="6287696" y="3741606"/>
            <a:ext cx="97115" cy="141256"/>
          </a:xfrm>
          <a:custGeom>
            <a:avLst/>
            <a:gdLst>
              <a:gd name="T0" fmla="*/ 4 w 23"/>
              <a:gd name="T1" fmla="*/ 33 h 34"/>
              <a:gd name="T2" fmla="*/ 1 w 23"/>
              <a:gd name="T3" fmla="*/ 31 h 34"/>
              <a:gd name="T4" fmla="*/ 0 w 23"/>
              <a:gd name="T5" fmla="*/ 28 h 34"/>
              <a:gd name="T6" fmla="*/ 0 w 23"/>
              <a:gd name="T7" fmla="*/ 25 h 34"/>
              <a:gd name="T8" fmla="*/ 0 w 23"/>
              <a:gd name="T9" fmla="*/ 1 h 34"/>
              <a:gd name="T10" fmla="*/ 0 w 23"/>
              <a:gd name="T11" fmla="*/ 1 h 34"/>
              <a:gd name="T12" fmla="*/ 1 w 23"/>
              <a:gd name="T13" fmla="*/ 0 h 34"/>
              <a:gd name="T14" fmla="*/ 6 w 23"/>
              <a:gd name="T15" fmla="*/ 0 h 34"/>
              <a:gd name="T16" fmla="*/ 7 w 23"/>
              <a:gd name="T17" fmla="*/ 1 h 34"/>
              <a:gd name="T18" fmla="*/ 7 w 23"/>
              <a:gd name="T19" fmla="*/ 1 h 34"/>
              <a:gd name="T20" fmla="*/ 7 w 23"/>
              <a:gd name="T21" fmla="*/ 24 h 34"/>
              <a:gd name="T22" fmla="*/ 8 w 23"/>
              <a:gd name="T23" fmla="*/ 27 h 34"/>
              <a:gd name="T24" fmla="*/ 10 w 23"/>
              <a:gd name="T25" fmla="*/ 28 h 34"/>
              <a:gd name="T26" fmla="*/ 22 w 23"/>
              <a:gd name="T27" fmla="*/ 28 h 34"/>
              <a:gd name="T28" fmla="*/ 23 w 23"/>
              <a:gd name="T29" fmla="*/ 28 h 34"/>
              <a:gd name="T30" fmla="*/ 23 w 23"/>
              <a:gd name="T31" fmla="*/ 29 h 34"/>
              <a:gd name="T32" fmla="*/ 23 w 23"/>
              <a:gd name="T33" fmla="*/ 33 h 34"/>
              <a:gd name="T34" fmla="*/ 22 w 23"/>
              <a:gd name="T35" fmla="*/ 34 h 34"/>
              <a:gd name="T36" fmla="*/ 9 w 23"/>
              <a:gd name="T37" fmla="*/ 34 h 34"/>
              <a:gd name="T38" fmla="*/ 4 w 23"/>
              <a:gd name="T39" fmla="*/ 3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 h="34">
                <a:moveTo>
                  <a:pt x="4" y="33"/>
                </a:moveTo>
                <a:cubicBezTo>
                  <a:pt x="3" y="32"/>
                  <a:pt x="2" y="32"/>
                  <a:pt x="1" y="31"/>
                </a:cubicBezTo>
                <a:cubicBezTo>
                  <a:pt x="1" y="30"/>
                  <a:pt x="0" y="29"/>
                  <a:pt x="0" y="28"/>
                </a:cubicBezTo>
                <a:cubicBezTo>
                  <a:pt x="0" y="27"/>
                  <a:pt x="0" y="26"/>
                  <a:pt x="0" y="25"/>
                </a:cubicBezTo>
                <a:cubicBezTo>
                  <a:pt x="0" y="1"/>
                  <a:pt x="0" y="1"/>
                  <a:pt x="0" y="1"/>
                </a:cubicBezTo>
                <a:cubicBezTo>
                  <a:pt x="0" y="1"/>
                  <a:pt x="0" y="1"/>
                  <a:pt x="0" y="1"/>
                </a:cubicBezTo>
                <a:cubicBezTo>
                  <a:pt x="0" y="0"/>
                  <a:pt x="0" y="0"/>
                  <a:pt x="1" y="0"/>
                </a:cubicBezTo>
                <a:cubicBezTo>
                  <a:pt x="6" y="0"/>
                  <a:pt x="6" y="0"/>
                  <a:pt x="6" y="0"/>
                </a:cubicBezTo>
                <a:cubicBezTo>
                  <a:pt x="6" y="0"/>
                  <a:pt x="7" y="0"/>
                  <a:pt x="7" y="1"/>
                </a:cubicBezTo>
                <a:cubicBezTo>
                  <a:pt x="7" y="1"/>
                  <a:pt x="7" y="1"/>
                  <a:pt x="7" y="1"/>
                </a:cubicBezTo>
                <a:cubicBezTo>
                  <a:pt x="7" y="24"/>
                  <a:pt x="7" y="24"/>
                  <a:pt x="7" y="24"/>
                </a:cubicBezTo>
                <a:cubicBezTo>
                  <a:pt x="7" y="26"/>
                  <a:pt x="7" y="26"/>
                  <a:pt x="8" y="27"/>
                </a:cubicBezTo>
                <a:cubicBezTo>
                  <a:pt x="8" y="27"/>
                  <a:pt x="9" y="28"/>
                  <a:pt x="10" y="28"/>
                </a:cubicBezTo>
                <a:cubicBezTo>
                  <a:pt x="22" y="28"/>
                  <a:pt x="22" y="28"/>
                  <a:pt x="22" y="28"/>
                </a:cubicBezTo>
                <a:cubicBezTo>
                  <a:pt x="23" y="28"/>
                  <a:pt x="23" y="28"/>
                  <a:pt x="23" y="28"/>
                </a:cubicBezTo>
                <a:cubicBezTo>
                  <a:pt x="23" y="28"/>
                  <a:pt x="23" y="28"/>
                  <a:pt x="23" y="29"/>
                </a:cubicBezTo>
                <a:cubicBezTo>
                  <a:pt x="23" y="33"/>
                  <a:pt x="23" y="33"/>
                  <a:pt x="23" y="33"/>
                </a:cubicBezTo>
                <a:cubicBezTo>
                  <a:pt x="23" y="33"/>
                  <a:pt x="23" y="34"/>
                  <a:pt x="22" y="34"/>
                </a:cubicBezTo>
                <a:cubicBezTo>
                  <a:pt x="9" y="34"/>
                  <a:pt x="9" y="34"/>
                  <a:pt x="9" y="34"/>
                </a:cubicBezTo>
                <a:cubicBezTo>
                  <a:pt x="7" y="34"/>
                  <a:pt x="5" y="34"/>
                  <a:pt x="4" y="33"/>
                </a:cubicBezTo>
                <a:close/>
              </a:path>
            </a:pathLst>
          </a:custGeom>
          <a:solidFill>
            <a:srgbClr val="E3D7C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30" name="Freeform 28"/>
          <p:cNvSpPr/>
          <p:nvPr/>
        </p:nvSpPr>
        <p:spPr bwMode="auto">
          <a:xfrm>
            <a:off x="6400702" y="3741606"/>
            <a:ext cx="100645" cy="141256"/>
          </a:xfrm>
          <a:custGeom>
            <a:avLst/>
            <a:gdLst>
              <a:gd name="T0" fmla="*/ 24 w 24"/>
              <a:gd name="T1" fmla="*/ 33 h 34"/>
              <a:gd name="T2" fmla="*/ 23 w 24"/>
              <a:gd name="T3" fmla="*/ 34 h 34"/>
              <a:gd name="T4" fmla="*/ 9 w 24"/>
              <a:gd name="T5" fmla="*/ 34 h 34"/>
              <a:gd name="T6" fmla="*/ 5 w 24"/>
              <a:gd name="T7" fmla="*/ 33 h 34"/>
              <a:gd name="T8" fmla="*/ 2 w 24"/>
              <a:gd name="T9" fmla="*/ 31 h 34"/>
              <a:gd name="T10" fmla="*/ 1 w 24"/>
              <a:gd name="T11" fmla="*/ 28 h 34"/>
              <a:gd name="T12" fmla="*/ 0 w 24"/>
              <a:gd name="T13" fmla="*/ 25 h 34"/>
              <a:gd name="T14" fmla="*/ 0 w 24"/>
              <a:gd name="T15" fmla="*/ 9 h 34"/>
              <a:gd name="T16" fmla="*/ 1 w 24"/>
              <a:gd name="T17" fmla="*/ 6 h 34"/>
              <a:gd name="T18" fmla="*/ 2 w 24"/>
              <a:gd name="T19" fmla="*/ 3 h 34"/>
              <a:gd name="T20" fmla="*/ 5 w 24"/>
              <a:gd name="T21" fmla="*/ 1 h 34"/>
              <a:gd name="T22" fmla="*/ 9 w 24"/>
              <a:gd name="T23" fmla="*/ 0 h 34"/>
              <a:gd name="T24" fmla="*/ 23 w 24"/>
              <a:gd name="T25" fmla="*/ 0 h 34"/>
              <a:gd name="T26" fmla="*/ 23 w 24"/>
              <a:gd name="T27" fmla="*/ 1 h 34"/>
              <a:gd name="T28" fmla="*/ 24 w 24"/>
              <a:gd name="T29" fmla="*/ 2 h 34"/>
              <a:gd name="T30" fmla="*/ 24 w 24"/>
              <a:gd name="T31" fmla="*/ 6 h 34"/>
              <a:gd name="T32" fmla="*/ 23 w 24"/>
              <a:gd name="T33" fmla="*/ 6 h 34"/>
              <a:gd name="T34" fmla="*/ 23 w 24"/>
              <a:gd name="T35" fmla="*/ 7 h 34"/>
              <a:gd name="T36" fmla="*/ 11 w 24"/>
              <a:gd name="T37" fmla="*/ 7 h 34"/>
              <a:gd name="T38" fmla="*/ 8 w 24"/>
              <a:gd name="T39" fmla="*/ 7 h 34"/>
              <a:gd name="T40" fmla="*/ 7 w 24"/>
              <a:gd name="T41" fmla="*/ 10 h 34"/>
              <a:gd name="T42" fmla="*/ 7 w 24"/>
              <a:gd name="T43" fmla="*/ 13 h 34"/>
              <a:gd name="T44" fmla="*/ 21 w 24"/>
              <a:gd name="T45" fmla="*/ 13 h 34"/>
              <a:gd name="T46" fmla="*/ 22 w 24"/>
              <a:gd name="T47" fmla="*/ 13 h 34"/>
              <a:gd name="T48" fmla="*/ 22 w 24"/>
              <a:gd name="T49" fmla="*/ 14 h 34"/>
              <a:gd name="T50" fmla="*/ 22 w 24"/>
              <a:gd name="T51" fmla="*/ 18 h 34"/>
              <a:gd name="T52" fmla="*/ 22 w 24"/>
              <a:gd name="T53" fmla="*/ 19 h 34"/>
              <a:gd name="T54" fmla="*/ 21 w 24"/>
              <a:gd name="T55" fmla="*/ 19 h 34"/>
              <a:gd name="T56" fmla="*/ 7 w 24"/>
              <a:gd name="T57" fmla="*/ 19 h 34"/>
              <a:gd name="T58" fmla="*/ 7 w 24"/>
              <a:gd name="T59" fmla="*/ 25 h 34"/>
              <a:gd name="T60" fmla="*/ 8 w 24"/>
              <a:gd name="T61" fmla="*/ 27 h 34"/>
              <a:gd name="T62" fmla="*/ 11 w 24"/>
              <a:gd name="T63" fmla="*/ 27 h 34"/>
              <a:gd name="T64" fmla="*/ 23 w 24"/>
              <a:gd name="T65" fmla="*/ 27 h 34"/>
              <a:gd name="T66" fmla="*/ 24 w 24"/>
              <a:gd name="T67" fmla="*/ 28 h 34"/>
              <a:gd name="T68" fmla="*/ 24 w 24"/>
              <a:gd name="T69" fmla="*/ 29 h 34"/>
              <a:gd name="T70" fmla="*/ 24 w 24"/>
              <a:gd name="T71" fmla="*/ 33 h 34"/>
              <a:gd name="T72" fmla="*/ 24 w 24"/>
              <a:gd name="T73" fmla="*/ 3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4" h="34">
                <a:moveTo>
                  <a:pt x="24" y="33"/>
                </a:moveTo>
                <a:cubicBezTo>
                  <a:pt x="24" y="34"/>
                  <a:pt x="24" y="34"/>
                  <a:pt x="23" y="34"/>
                </a:cubicBezTo>
                <a:cubicBezTo>
                  <a:pt x="9" y="34"/>
                  <a:pt x="9" y="34"/>
                  <a:pt x="9" y="34"/>
                </a:cubicBezTo>
                <a:cubicBezTo>
                  <a:pt x="7" y="34"/>
                  <a:pt x="6" y="34"/>
                  <a:pt x="5" y="33"/>
                </a:cubicBezTo>
                <a:cubicBezTo>
                  <a:pt x="4" y="32"/>
                  <a:pt x="3" y="32"/>
                  <a:pt x="2" y="31"/>
                </a:cubicBezTo>
                <a:cubicBezTo>
                  <a:pt x="1" y="30"/>
                  <a:pt x="1" y="29"/>
                  <a:pt x="1" y="28"/>
                </a:cubicBezTo>
                <a:cubicBezTo>
                  <a:pt x="0" y="27"/>
                  <a:pt x="0" y="26"/>
                  <a:pt x="0" y="25"/>
                </a:cubicBezTo>
                <a:cubicBezTo>
                  <a:pt x="0" y="9"/>
                  <a:pt x="0" y="9"/>
                  <a:pt x="0" y="9"/>
                </a:cubicBezTo>
                <a:cubicBezTo>
                  <a:pt x="0" y="8"/>
                  <a:pt x="0" y="7"/>
                  <a:pt x="1" y="6"/>
                </a:cubicBezTo>
                <a:cubicBezTo>
                  <a:pt x="1" y="5"/>
                  <a:pt x="2" y="4"/>
                  <a:pt x="2" y="3"/>
                </a:cubicBezTo>
                <a:cubicBezTo>
                  <a:pt x="3" y="2"/>
                  <a:pt x="4" y="2"/>
                  <a:pt x="5" y="1"/>
                </a:cubicBezTo>
                <a:cubicBezTo>
                  <a:pt x="6" y="1"/>
                  <a:pt x="7" y="0"/>
                  <a:pt x="9" y="0"/>
                </a:cubicBezTo>
                <a:cubicBezTo>
                  <a:pt x="23" y="0"/>
                  <a:pt x="23" y="0"/>
                  <a:pt x="23" y="0"/>
                </a:cubicBezTo>
                <a:cubicBezTo>
                  <a:pt x="23" y="0"/>
                  <a:pt x="23" y="0"/>
                  <a:pt x="23" y="1"/>
                </a:cubicBezTo>
                <a:cubicBezTo>
                  <a:pt x="23" y="1"/>
                  <a:pt x="24" y="1"/>
                  <a:pt x="24" y="2"/>
                </a:cubicBezTo>
                <a:cubicBezTo>
                  <a:pt x="24" y="6"/>
                  <a:pt x="24" y="6"/>
                  <a:pt x="24" y="6"/>
                </a:cubicBezTo>
                <a:cubicBezTo>
                  <a:pt x="24" y="6"/>
                  <a:pt x="23" y="6"/>
                  <a:pt x="23" y="6"/>
                </a:cubicBezTo>
                <a:cubicBezTo>
                  <a:pt x="23" y="7"/>
                  <a:pt x="23" y="7"/>
                  <a:pt x="23" y="7"/>
                </a:cubicBezTo>
                <a:cubicBezTo>
                  <a:pt x="11" y="7"/>
                  <a:pt x="11" y="7"/>
                  <a:pt x="11" y="7"/>
                </a:cubicBezTo>
                <a:cubicBezTo>
                  <a:pt x="9" y="7"/>
                  <a:pt x="8" y="7"/>
                  <a:pt x="8" y="7"/>
                </a:cubicBezTo>
                <a:cubicBezTo>
                  <a:pt x="8" y="8"/>
                  <a:pt x="7" y="9"/>
                  <a:pt x="7" y="10"/>
                </a:cubicBezTo>
                <a:cubicBezTo>
                  <a:pt x="7" y="13"/>
                  <a:pt x="7" y="13"/>
                  <a:pt x="7" y="13"/>
                </a:cubicBezTo>
                <a:cubicBezTo>
                  <a:pt x="21" y="13"/>
                  <a:pt x="21" y="13"/>
                  <a:pt x="21" y="13"/>
                </a:cubicBezTo>
                <a:cubicBezTo>
                  <a:pt x="21" y="13"/>
                  <a:pt x="22" y="13"/>
                  <a:pt x="22" y="13"/>
                </a:cubicBezTo>
                <a:cubicBezTo>
                  <a:pt x="22" y="14"/>
                  <a:pt x="22" y="14"/>
                  <a:pt x="22" y="14"/>
                </a:cubicBezTo>
                <a:cubicBezTo>
                  <a:pt x="22" y="18"/>
                  <a:pt x="22" y="18"/>
                  <a:pt x="22" y="18"/>
                </a:cubicBezTo>
                <a:cubicBezTo>
                  <a:pt x="22" y="18"/>
                  <a:pt x="22" y="19"/>
                  <a:pt x="22" y="19"/>
                </a:cubicBezTo>
                <a:cubicBezTo>
                  <a:pt x="22" y="19"/>
                  <a:pt x="21" y="19"/>
                  <a:pt x="21" y="19"/>
                </a:cubicBezTo>
                <a:cubicBezTo>
                  <a:pt x="7" y="19"/>
                  <a:pt x="7" y="19"/>
                  <a:pt x="7" y="19"/>
                </a:cubicBezTo>
                <a:cubicBezTo>
                  <a:pt x="7" y="25"/>
                  <a:pt x="7" y="25"/>
                  <a:pt x="7" y="25"/>
                </a:cubicBezTo>
                <a:cubicBezTo>
                  <a:pt x="7" y="26"/>
                  <a:pt x="8" y="26"/>
                  <a:pt x="8" y="27"/>
                </a:cubicBezTo>
                <a:cubicBezTo>
                  <a:pt x="9" y="27"/>
                  <a:pt x="10" y="27"/>
                  <a:pt x="11" y="27"/>
                </a:cubicBezTo>
                <a:cubicBezTo>
                  <a:pt x="23" y="27"/>
                  <a:pt x="23" y="27"/>
                  <a:pt x="23" y="27"/>
                </a:cubicBezTo>
                <a:cubicBezTo>
                  <a:pt x="24" y="27"/>
                  <a:pt x="24" y="28"/>
                  <a:pt x="24" y="28"/>
                </a:cubicBezTo>
                <a:cubicBezTo>
                  <a:pt x="24" y="28"/>
                  <a:pt x="24" y="28"/>
                  <a:pt x="24" y="29"/>
                </a:cubicBezTo>
                <a:cubicBezTo>
                  <a:pt x="24" y="33"/>
                  <a:pt x="24" y="33"/>
                  <a:pt x="24" y="33"/>
                </a:cubicBezTo>
                <a:cubicBezTo>
                  <a:pt x="24" y="33"/>
                  <a:pt x="24" y="33"/>
                  <a:pt x="24" y="33"/>
                </a:cubicBezTo>
                <a:close/>
              </a:path>
            </a:pathLst>
          </a:custGeom>
          <a:solidFill>
            <a:srgbClr val="E3D7C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31" name="Freeform 29"/>
          <p:cNvSpPr/>
          <p:nvPr/>
        </p:nvSpPr>
        <p:spPr bwMode="auto">
          <a:xfrm>
            <a:off x="5883349" y="3925239"/>
            <a:ext cx="107709" cy="137725"/>
          </a:xfrm>
          <a:custGeom>
            <a:avLst/>
            <a:gdLst>
              <a:gd name="T0" fmla="*/ 25 w 26"/>
              <a:gd name="T1" fmla="*/ 6 h 33"/>
              <a:gd name="T2" fmla="*/ 16 w 26"/>
              <a:gd name="T3" fmla="*/ 6 h 33"/>
              <a:gd name="T4" fmla="*/ 16 w 26"/>
              <a:gd name="T5" fmla="*/ 32 h 33"/>
              <a:gd name="T6" fmla="*/ 16 w 26"/>
              <a:gd name="T7" fmla="*/ 33 h 33"/>
              <a:gd name="T8" fmla="*/ 15 w 26"/>
              <a:gd name="T9" fmla="*/ 33 h 33"/>
              <a:gd name="T10" fmla="*/ 10 w 26"/>
              <a:gd name="T11" fmla="*/ 33 h 33"/>
              <a:gd name="T12" fmla="*/ 9 w 26"/>
              <a:gd name="T13" fmla="*/ 33 h 33"/>
              <a:gd name="T14" fmla="*/ 9 w 26"/>
              <a:gd name="T15" fmla="*/ 32 h 33"/>
              <a:gd name="T16" fmla="*/ 9 w 26"/>
              <a:gd name="T17" fmla="*/ 6 h 33"/>
              <a:gd name="T18" fmla="*/ 0 w 26"/>
              <a:gd name="T19" fmla="*/ 6 h 33"/>
              <a:gd name="T20" fmla="*/ 0 w 26"/>
              <a:gd name="T21" fmla="*/ 5 h 33"/>
              <a:gd name="T22" fmla="*/ 0 w 26"/>
              <a:gd name="T23" fmla="*/ 1 h 33"/>
              <a:gd name="T24" fmla="*/ 0 w 26"/>
              <a:gd name="T25" fmla="*/ 0 h 33"/>
              <a:gd name="T26" fmla="*/ 0 w 26"/>
              <a:gd name="T27" fmla="*/ 0 h 33"/>
              <a:gd name="T28" fmla="*/ 25 w 26"/>
              <a:gd name="T29" fmla="*/ 0 h 33"/>
              <a:gd name="T30" fmla="*/ 26 w 26"/>
              <a:gd name="T31" fmla="*/ 0 h 33"/>
              <a:gd name="T32" fmla="*/ 26 w 26"/>
              <a:gd name="T33" fmla="*/ 1 h 33"/>
              <a:gd name="T34" fmla="*/ 26 w 26"/>
              <a:gd name="T35" fmla="*/ 5 h 33"/>
              <a:gd name="T36" fmla="*/ 25 w 26"/>
              <a:gd name="T37" fmla="*/ 6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6" h="33">
                <a:moveTo>
                  <a:pt x="25" y="6"/>
                </a:moveTo>
                <a:cubicBezTo>
                  <a:pt x="16" y="6"/>
                  <a:pt x="16" y="6"/>
                  <a:pt x="16" y="6"/>
                </a:cubicBezTo>
                <a:cubicBezTo>
                  <a:pt x="16" y="32"/>
                  <a:pt x="16" y="32"/>
                  <a:pt x="16" y="32"/>
                </a:cubicBezTo>
                <a:cubicBezTo>
                  <a:pt x="16" y="33"/>
                  <a:pt x="16" y="33"/>
                  <a:pt x="16" y="33"/>
                </a:cubicBezTo>
                <a:cubicBezTo>
                  <a:pt x="16" y="33"/>
                  <a:pt x="16" y="33"/>
                  <a:pt x="15" y="33"/>
                </a:cubicBezTo>
                <a:cubicBezTo>
                  <a:pt x="10" y="33"/>
                  <a:pt x="10" y="33"/>
                  <a:pt x="10" y="33"/>
                </a:cubicBezTo>
                <a:cubicBezTo>
                  <a:pt x="10" y="33"/>
                  <a:pt x="9" y="33"/>
                  <a:pt x="9" y="33"/>
                </a:cubicBezTo>
                <a:cubicBezTo>
                  <a:pt x="9" y="33"/>
                  <a:pt x="9" y="33"/>
                  <a:pt x="9" y="32"/>
                </a:cubicBezTo>
                <a:cubicBezTo>
                  <a:pt x="9" y="6"/>
                  <a:pt x="9" y="6"/>
                  <a:pt x="9" y="6"/>
                </a:cubicBezTo>
                <a:cubicBezTo>
                  <a:pt x="0" y="6"/>
                  <a:pt x="0" y="6"/>
                  <a:pt x="0" y="6"/>
                </a:cubicBezTo>
                <a:cubicBezTo>
                  <a:pt x="0" y="6"/>
                  <a:pt x="0" y="6"/>
                  <a:pt x="0" y="5"/>
                </a:cubicBezTo>
                <a:cubicBezTo>
                  <a:pt x="0" y="1"/>
                  <a:pt x="0" y="1"/>
                  <a:pt x="0" y="1"/>
                </a:cubicBezTo>
                <a:cubicBezTo>
                  <a:pt x="0" y="1"/>
                  <a:pt x="0" y="0"/>
                  <a:pt x="0" y="0"/>
                </a:cubicBezTo>
                <a:cubicBezTo>
                  <a:pt x="0" y="0"/>
                  <a:pt x="0" y="0"/>
                  <a:pt x="0" y="0"/>
                </a:cubicBezTo>
                <a:cubicBezTo>
                  <a:pt x="25" y="0"/>
                  <a:pt x="25" y="0"/>
                  <a:pt x="25" y="0"/>
                </a:cubicBezTo>
                <a:cubicBezTo>
                  <a:pt x="25" y="0"/>
                  <a:pt x="25" y="0"/>
                  <a:pt x="26" y="0"/>
                </a:cubicBezTo>
                <a:cubicBezTo>
                  <a:pt x="26" y="0"/>
                  <a:pt x="26" y="1"/>
                  <a:pt x="26" y="1"/>
                </a:cubicBezTo>
                <a:cubicBezTo>
                  <a:pt x="26" y="5"/>
                  <a:pt x="26" y="5"/>
                  <a:pt x="26" y="5"/>
                </a:cubicBezTo>
                <a:cubicBezTo>
                  <a:pt x="26" y="6"/>
                  <a:pt x="25" y="6"/>
                  <a:pt x="25" y="6"/>
                </a:cubicBezTo>
                <a:close/>
              </a:path>
            </a:pathLst>
          </a:custGeom>
          <a:solidFill>
            <a:srgbClr val="E3D7C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32" name="Freeform 30"/>
          <p:cNvSpPr/>
          <p:nvPr/>
        </p:nvSpPr>
        <p:spPr bwMode="auto">
          <a:xfrm>
            <a:off x="6008715" y="3925239"/>
            <a:ext cx="100645" cy="137725"/>
          </a:xfrm>
          <a:custGeom>
            <a:avLst/>
            <a:gdLst>
              <a:gd name="T0" fmla="*/ 24 w 24"/>
              <a:gd name="T1" fmla="*/ 33 h 33"/>
              <a:gd name="T2" fmla="*/ 23 w 24"/>
              <a:gd name="T3" fmla="*/ 33 h 33"/>
              <a:gd name="T4" fmla="*/ 9 w 24"/>
              <a:gd name="T5" fmla="*/ 33 h 33"/>
              <a:gd name="T6" fmla="*/ 4 w 24"/>
              <a:gd name="T7" fmla="*/ 33 h 33"/>
              <a:gd name="T8" fmla="*/ 2 w 24"/>
              <a:gd name="T9" fmla="*/ 31 h 33"/>
              <a:gd name="T10" fmla="*/ 0 w 24"/>
              <a:gd name="T11" fmla="*/ 28 h 33"/>
              <a:gd name="T12" fmla="*/ 0 w 24"/>
              <a:gd name="T13" fmla="*/ 25 h 33"/>
              <a:gd name="T14" fmla="*/ 0 w 24"/>
              <a:gd name="T15" fmla="*/ 9 h 33"/>
              <a:gd name="T16" fmla="*/ 0 w 24"/>
              <a:gd name="T17" fmla="*/ 6 h 33"/>
              <a:gd name="T18" fmla="*/ 2 w 24"/>
              <a:gd name="T19" fmla="*/ 3 h 33"/>
              <a:gd name="T20" fmla="*/ 5 w 24"/>
              <a:gd name="T21" fmla="*/ 1 h 33"/>
              <a:gd name="T22" fmla="*/ 9 w 24"/>
              <a:gd name="T23" fmla="*/ 0 h 33"/>
              <a:gd name="T24" fmla="*/ 22 w 24"/>
              <a:gd name="T25" fmla="*/ 0 h 33"/>
              <a:gd name="T26" fmla="*/ 23 w 24"/>
              <a:gd name="T27" fmla="*/ 0 h 33"/>
              <a:gd name="T28" fmla="*/ 23 w 24"/>
              <a:gd name="T29" fmla="*/ 1 h 33"/>
              <a:gd name="T30" fmla="*/ 23 w 24"/>
              <a:gd name="T31" fmla="*/ 5 h 33"/>
              <a:gd name="T32" fmla="*/ 23 w 24"/>
              <a:gd name="T33" fmla="*/ 6 h 33"/>
              <a:gd name="T34" fmla="*/ 22 w 24"/>
              <a:gd name="T35" fmla="*/ 6 h 33"/>
              <a:gd name="T36" fmla="*/ 10 w 24"/>
              <a:gd name="T37" fmla="*/ 6 h 33"/>
              <a:gd name="T38" fmla="*/ 8 w 24"/>
              <a:gd name="T39" fmla="*/ 7 h 33"/>
              <a:gd name="T40" fmla="*/ 7 w 24"/>
              <a:gd name="T41" fmla="*/ 9 h 33"/>
              <a:gd name="T42" fmla="*/ 7 w 24"/>
              <a:gd name="T43" fmla="*/ 13 h 33"/>
              <a:gd name="T44" fmla="*/ 21 w 24"/>
              <a:gd name="T45" fmla="*/ 13 h 33"/>
              <a:gd name="T46" fmla="*/ 21 w 24"/>
              <a:gd name="T47" fmla="*/ 13 h 33"/>
              <a:gd name="T48" fmla="*/ 22 w 24"/>
              <a:gd name="T49" fmla="*/ 14 h 33"/>
              <a:gd name="T50" fmla="*/ 22 w 24"/>
              <a:gd name="T51" fmla="*/ 18 h 33"/>
              <a:gd name="T52" fmla="*/ 21 w 24"/>
              <a:gd name="T53" fmla="*/ 19 h 33"/>
              <a:gd name="T54" fmla="*/ 21 w 24"/>
              <a:gd name="T55" fmla="*/ 19 h 33"/>
              <a:gd name="T56" fmla="*/ 7 w 24"/>
              <a:gd name="T57" fmla="*/ 19 h 33"/>
              <a:gd name="T58" fmla="*/ 7 w 24"/>
              <a:gd name="T59" fmla="*/ 24 h 33"/>
              <a:gd name="T60" fmla="*/ 8 w 24"/>
              <a:gd name="T61" fmla="*/ 27 h 33"/>
              <a:gd name="T62" fmla="*/ 10 w 24"/>
              <a:gd name="T63" fmla="*/ 27 h 33"/>
              <a:gd name="T64" fmla="*/ 23 w 24"/>
              <a:gd name="T65" fmla="*/ 27 h 33"/>
              <a:gd name="T66" fmla="*/ 24 w 24"/>
              <a:gd name="T67" fmla="*/ 27 h 33"/>
              <a:gd name="T68" fmla="*/ 24 w 24"/>
              <a:gd name="T69" fmla="*/ 28 h 33"/>
              <a:gd name="T70" fmla="*/ 24 w 24"/>
              <a:gd name="T71" fmla="*/ 32 h 33"/>
              <a:gd name="T72" fmla="*/ 24 w 24"/>
              <a:gd name="T73" fmla="*/ 3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4" h="33">
                <a:moveTo>
                  <a:pt x="24" y="33"/>
                </a:moveTo>
                <a:cubicBezTo>
                  <a:pt x="23" y="33"/>
                  <a:pt x="23" y="33"/>
                  <a:pt x="23" y="33"/>
                </a:cubicBezTo>
                <a:cubicBezTo>
                  <a:pt x="9" y="33"/>
                  <a:pt x="9" y="33"/>
                  <a:pt x="9" y="33"/>
                </a:cubicBezTo>
                <a:cubicBezTo>
                  <a:pt x="7" y="33"/>
                  <a:pt x="5" y="33"/>
                  <a:pt x="4" y="33"/>
                </a:cubicBezTo>
                <a:cubicBezTo>
                  <a:pt x="3" y="32"/>
                  <a:pt x="2" y="31"/>
                  <a:pt x="2" y="31"/>
                </a:cubicBezTo>
                <a:cubicBezTo>
                  <a:pt x="1" y="30"/>
                  <a:pt x="0" y="29"/>
                  <a:pt x="0" y="28"/>
                </a:cubicBezTo>
                <a:cubicBezTo>
                  <a:pt x="0" y="27"/>
                  <a:pt x="0" y="26"/>
                  <a:pt x="0" y="25"/>
                </a:cubicBezTo>
                <a:cubicBezTo>
                  <a:pt x="0" y="9"/>
                  <a:pt x="0" y="9"/>
                  <a:pt x="0" y="9"/>
                </a:cubicBezTo>
                <a:cubicBezTo>
                  <a:pt x="0" y="8"/>
                  <a:pt x="0" y="7"/>
                  <a:pt x="0" y="6"/>
                </a:cubicBezTo>
                <a:cubicBezTo>
                  <a:pt x="1" y="5"/>
                  <a:pt x="1" y="4"/>
                  <a:pt x="2" y="3"/>
                </a:cubicBezTo>
                <a:cubicBezTo>
                  <a:pt x="3" y="2"/>
                  <a:pt x="3" y="1"/>
                  <a:pt x="5" y="1"/>
                </a:cubicBezTo>
                <a:cubicBezTo>
                  <a:pt x="6" y="0"/>
                  <a:pt x="7" y="0"/>
                  <a:pt x="9" y="0"/>
                </a:cubicBezTo>
                <a:cubicBezTo>
                  <a:pt x="22" y="0"/>
                  <a:pt x="22" y="0"/>
                  <a:pt x="22" y="0"/>
                </a:cubicBezTo>
                <a:cubicBezTo>
                  <a:pt x="23" y="0"/>
                  <a:pt x="23" y="0"/>
                  <a:pt x="23" y="0"/>
                </a:cubicBezTo>
                <a:cubicBezTo>
                  <a:pt x="23" y="0"/>
                  <a:pt x="23" y="1"/>
                  <a:pt x="23" y="1"/>
                </a:cubicBezTo>
                <a:cubicBezTo>
                  <a:pt x="23" y="5"/>
                  <a:pt x="23" y="5"/>
                  <a:pt x="23" y="5"/>
                </a:cubicBezTo>
                <a:cubicBezTo>
                  <a:pt x="23" y="6"/>
                  <a:pt x="23" y="6"/>
                  <a:pt x="23" y="6"/>
                </a:cubicBezTo>
                <a:cubicBezTo>
                  <a:pt x="23" y="6"/>
                  <a:pt x="23" y="6"/>
                  <a:pt x="22" y="6"/>
                </a:cubicBezTo>
                <a:cubicBezTo>
                  <a:pt x="10" y="6"/>
                  <a:pt x="10" y="6"/>
                  <a:pt x="10" y="6"/>
                </a:cubicBezTo>
                <a:cubicBezTo>
                  <a:pt x="9" y="6"/>
                  <a:pt x="8" y="7"/>
                  <a:pt x="8" y="7"/>
                </a:cubicBezTo>
                <a:cubicBezTo>
                  <a:pt x="7" y="8"/>
                  <a:pt x="7" y="8"/>
                  <a:pt x="7" y="9"/>
                </a:cubicBezTo>
                <a:cubicBezTo>
                  <a:pt x="7" y="13"/>
                  <a:pt x="7" y="13"/>
                  <a:pt x="7" y="13"/>
                </a:cubicBezTo>
                <a:cubicBezTo>
                  <a:pt x="21" y="13"/>
                  <a:pt x="21" y="13"/>
                  <a:pt x="21" y="13"/>
                </a:cubicBezTo>
                <a:cubicBezTo>
                  <a:pt x="21" y="13"/>
                  <a:pt x="21" y="13"/>
                  <a:pt x="21" y="13"/>
                </a:cubicBezTo>
                <a:cubicBezTo>
                  <a:pt x="22" y="13"/>
                  <a:pt x="22" y="14"/>
                  <a:pt x="22" y="14"/>
                </a:cubicBezTo>
                <a:cubicBezTo>
                  <a:pt x="22" y="18"/>
                  <a:pt x="22" y="18"/>
                  <a:pt x="22" y="18"/>
                </a:cubicBezTo>
                <a:cubicBezTo>
                  <a:pt x="22" y="18"/>
                  <a:pt x="22" y="18"/>
                  <a:pt x="21" y="19"/>
                </a:cubicBezTo>
                <a:cubicBezTo>
                  <a:pt x="21" y="19"/>
                  <a:pt x="21" y="19"/>
                  <a:pt x="21" y="19"/>
                </a:cubicBezTo>
                <a:cubicBezTo>
                  <a:pt x="7" y="19"/>
                  <a:pt x="7" y="19"/>
                  <a:pt x="7" y="19"/>
                </a:cubicBezTo>
                <a:cubicBezTo>
                  <a:pt x="7" y="24"/>
                  <a:pt x="7" y="24"/>
                  <a:pt x="7" y="24"/>
                </a:cubicBezTo>
                <a:cubicBezTo>
                  <a:pt x="7" y="25"/>
                  <a:pt x="7" y="26"/>
                  <a:pt x="8" y="27"/>
                </a:cubicBezTo>
                <a:cubicBezTo>
                  <a:pt x="8" y="27"/>
                  <a:pt x="9" y="27"/>
                  <a:pt x="10" y="27"/>
                </a:cubicBezTo>
                <a:cubicBezTo>
                  <a:pt x="23" y="27"/>
                  <a:pt x="23" y="27"/>
                  <a:pt x="23" y="27"/>
                </a:cubicBezTo>
                <a:cubicBezTo>
                  <a:pt x="23" y="27"/>
                  <a:pt x="23" y="27"/>
                  <a:pt x="24" y="27"/>
                </a:cubicBezTo>
                <a:cubicBezTo>
                  <a:pt x="24" y="27"/>
                  <a:pt x="24" y="28"/>
                  <a:pt x="24" y="28"/>
                </a:cubicBezTo>
                <a:cubicBezTo>
                  <a:pt x="24" y="32"/>
                  <a:pt x="24" y="32"/>
                  <a:pt x="24" y="32"/>
                </a:cubicBezTo>
                <a:cubicBezTo>
                  <a:pt x="24" y="33"/>
                  <a:pt x="24" y="33"/>
                  <a:pt x="24" y="33"/>
                </a:cubicBezTo>
                <a:close/>
              </a:path>
            </a:pathLst>
          </a:custGeom>
          <a:solidFill>
            <a:srgbClr val="E3D7C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33" name="Freeform 31"/>
          <p:cNvSpPr/>
          <p:nvPr/>
        </p:nvSpPr>
        <p:spPr bwMode="auto">
          <a:xfrm>
            <a:off x="6116422" y="3925239"/>
            <a:ext cx="121835" cy="137725"/>
          </a:xfrm>
          <a:custGeom>
            <a:avLst/>
            <a:gdLst>
              <a:gd name="T0" fmla="*/ 14 w 29"/>
              <a:gd name="T1" fmla="*/ 22 h 33"/>
              <a:gd name="T2" fmla="*/ 8 w 29"/>
              <a:gd name="T3" fmla="*/ 32 h 33"/>
              <a:gd name="T4" fmla="*/ 8 w 29"/>
              <a:gd name="T5" fmla="*/ 33 h 33"/>
              <a:gd name="T6" fmla="*/ 6 w 29"/>
              <a:gd name="T7" fmla="*/ 33 h 33"/>
              <a:gd name="T8" fmla="*/ 0 w 29"/>
              <a:gd name="T9" fmla="*/ 33 h 33"/>
              <a:gd name="T10" fmla="*/ 0 w 29"/>
              <a:gd name="T11" fmla="*/ 33 h 33"/>
              <a:gd name="T12" fmla="*/ 0 w 29"/>
              <a:gd name="T13" fmla="*/ 32 h 33"/>
              <a:gd name="T14" fmla="*/ 10 w 29"/>
              <a:gd name="T15" fmla="*/ 16 h 33"/>
              <a:gd name="T16" fmla="*/ 1 w 29"/>
              <a:gd name="T17" fmla="*/ 1 h 33"/>
              <a:gd name="T18" fmla="*/ 1 w 29"/>
              <a:gd name="T19" fmla="*/ 0 h 33"/>
              <a:gd name="T20" fmla="*/ 1 w 29"/>
              <a:gd name="T21" fmla="*/ 0 h 33"/>
              <a:gd name="T22" fmla="*/ 7 w 29"/>
              <a:gd name="T23" fmla="*/ 0 h 33"/>
              <a:gd name="T24" fmla="*/ 8 w 29"/>
              <a:gd name="T25" fmla="*/ 0 h 33"/>
              <a:gd name="T26" fmla="*/ 9 w 29"/>
              <a:gd name="T27" fmla="*/ 1 h 33"/>
              <a:gd name="T28" fmla="*/ 14 w 29"/>
              <a:gd name="T29" fmla="*/ 10 h 33"/>
              <a:gd name="T30" fmla="*/ 19 w 29"/>
              <a:gd name="T31" fmla="*/ 1 h 33"/>
              <a:gd name="T32" fmla="*/ 20 w 29"/>
              <a:gd name="T33" fmla="*/ 0 h 33"/>
              <a:gd name="T34" fmla="*/ 21 w 29"/>
              <a:gd name="T35" fmla="*/ 0 h 33"/>
              <a:gd name="T36" fmla="*/ 27 w 29"/>
              <a:gd name="T37" fmla="*/ 0 h 33"/>
              <a:gd name="T38" fmla="*/ 28 w 29"/>
              <a:gd name="T39" fmla="*/ 0 h 33"/>
              <a:gd name="T40" fmla="*/ 27 w 29"/>
              <a:gd name="T41" fmla="*/ 1 h 33"/>
              <a:gd name="T42" fmla="*/ 18 w 29"/>
              <a:gd name="T43" fmla="*/ 16 h 33"/>
              <a:gd name="T44" fmla="*/ 28 w 29"/>
              <a:gd name="T45" fmla="*/ 32 h 33"/>
              <a:gd name="T46" fmla="*/ 28 w 29"/>
              <a:gd name="T47" fmla="*/ 33 h 33"/>
              <a:gd name="T48" fmla="*/ 28 w 29"/>
              <a:gd name="T49" fmla="*/ 33 h 33"/>
              <a:gd name="T50" fmla="*/ 22 w 29"/>
              <a:gd name="T51" fmla="*/ 33 h 33"/>
              <a:gd name="T52" fmla="*/ 21 w 29"/>
              <a:gd name="T53" fmla="*/ 33 h 33"/>
              <a:gd name="T54" fmla="*/ 20 w 29"/>
              <a:gd name="T55" fmla="*/ 32 h 33"/>
              <a:gd name="T56" fmla="*/ 14 w 29"/>
              <a:gd name="T57" fmla="*/ 22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33">
                <a:moveTo>
                  <a:pt x="14" y="22"/>
                </a:moveTo>
                <a:cubicBezTo>
                  <a:pt x="8" y="32"/>
                  <a:pt x="8" y="32"/>
                  <a:pt x="8" y="32"/>
                </a:cubicBezTo>
                <a:cubicBezTo>
                  <a:pt x="8" y="33"/>
                  <a:pt x="8" y="33"/>
                  <a:pt x="8" y="33"/>
                </a:cubicBezTo>
                <a:cubicBezTo>
                  <a:pt x="7" y="33"/>
                  <a:pt x="7" y="33"/>
                  <a:pt x="6" y="33"/>
                </a:cubicBezTo>
                <a:cubicBezTo>
                  <a:pt x="0" y="33"/>
                  <a:pt x="0" y="33"/>
                  <a:pt x="0" y="33"/>
                </a:cubicBezTo>
                <a:cubicBezTo>
                  <a:pt x="0" y="33"/>
                  <a:pt x="0" y="33"/>
                  <a:pt x="0" y="33"/>
                </a:cubicBezTo>
                <a:cubicBezTo>
                  <a:pt x="0" y="33"/>
                  <a:pt x="0" y="33"/>
                  <a:pt x="0" y="32"/>
                </a:cubicBezTo>
                <a:cubicBezTo>
                  <a:pt x="10" y="16"/>
                  <a:pt x="10" y="16"/>
                  <a:pt x="10" y="16"/>
                </a:cubicBezTo>
                <a:cubicBezTo>
                  <a:pt x="1" y="1"/>
                  <a:pt x="1" y="1"/>
                  <a:pt x="1" y="1"/>
                </a:cubicBezTo>
                <a:cubicBezTo>
                  <a:pt x="1" y="1"/>
                  <a:pt x="1" y="1"/>
                  <a:pt x="1" y="0"/>
                </a:cubicBezTo>
                <a:cubicBezTo>
                  <a:pt x="1" y="0"/>
                  <a:pt x="1" y="0"/>
                  <a:pt x="1" y="0"/>
                </a:cubicBezTo>
                <a:cubicBezTo>
                  <a:pt x="7" y="0"/>
                  <a:pt x="7" y="0"/>
                  <a:pt x="7" y="0"/>
                </a:cubicBezTo>
                <a:cubicBezTo>
                  <a:pt x="8" y="0"/>
                  <a:pt x="8" y="0"/>
                  <a:pt x="8" y="0"/>
                </a:cubicBezTo>
                <a:cubicBezTo>
                  <a:pt x="8" y="0"/>
                  <a:pt x="9" y="1"/>
                  <a:pt x="9" y="1"/>
                </a:cubicBezTo>
                <a:cubicBezTo>
                  <a:pt x="14" y="10"/>
                  <a:pt x="14" y="10"/>
                  <a:pt x="14" y="10"/>
                </a:cubicBezTo>
                <a:cubicBezTo>
                  <a:pt x="19" y="1"/>
                  <a:pt x="19" y="1"/>
                  <a:pt x="19" y="1"/>
                </a:cubicBezTo>
                <a:cubicBezTo>
                  <a:pt x="20" y="1"/>
                  <a:pt x="20" y="0"/>
                  <a:pt x="20" y="0"/>
                </a:cubicBezTo>
                <a:cubicBezTo>
                  <a:pt x="20" y="0"/>
                  <a:pt x="21" y="0"/>
                  <a:pt x="21" y="0"/>
                </a:cubicBezTo>
                <a:cubicBezTo>
                  <a:pt x="27" y="0"/>
                  <a:pt x="27" y="0"/>
                  <a:pt x="27" y="0"/>
                </a:cubicBezTo>
                <a:cubicBezTo>
                  <a:pt x="27" y="0"/>
                  <a:pt x="27" y="0"/>
                  <a:pt x="28" y="0"/>
                </a:cubicBezTo>
                <a:cubicBezTo>
                  <a:pt x="28" y="1"/>
                  <a:pt x="28" y="1"/>
                  <a:pt x="27" y="1"/>
                </a:cubicBezTo>
                <a:cubicBezTo>
                  <a:pt x="18" y="16"/>
                  <a:pt x="18" y="16"/>
                  <a:pt x="18" y="16"/>
                </a:cubicBezTo>
                <a:cubicBezTo>
                  <a:pt x="28" y="32"/>
                  <a:pt x="28" y="32"/>
                  <a:pt x="28" y="32"/>
                </a:cubicBezTo>
                <a:cubicBezTo>
                  <a:pt x="29" y="33"/>
                  <a:pt x="29" y="33"/>
                  <a:pt x="28" y="33"/>
                </a:cubicBezTo>
                <a:cubicBezTo>
                  <a:pt x="28" y="33"/>
                  <a:pt x="28" y="33"/>
                  <a:pt x="28" y="33"/>
                </a:cubicBezTo>
                <a:cubicBezTo>
                  <a:pt x="22" y="33"/>
                  <a:pt x="22" y="33"/>
                  <a:pt x="22" y="33"/>
                </a:cubicBezTo>
                <a:cubicBezTo>
                  <a:pt x="21" y="33"/>
                  <a:pt x="21" y="33"/>
                  <a:pt x="21" y="33"/>
                </a:cubicBezTo>
                <a:cubicBezTo>
                  <a:pt x="20" y="33"/>
                  <a:pt x="20" y="33"/>
                  <a:pt x="20" y="32"/>
                </a:cubicBezTo>
                <a:lnTo>
                  <a:pt x="14" y="22"/>
                </a:lnTo>
                <a:close/>
              </a:path>
            </a:pathLst>
          </a:custGeom>
          <a:solidFill>
            <a:srgbClr val="E3D7C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34" name="Freeform 32"/>
          <p:cNvSpPr/>
          <p:nvPr/>
        </p:nvSpPr>
        <p:spPr bwMode="auto">
          <a:xfrm>
            <a:off x="6238257" y="3925239"/>
            <a:ext cx="113005" cy="137725"/>
          </a:xfrm>
          <a:custGeom>
            <a:avLst/>
            <a:gdLst>
              <a:gd name="T0" fmla="*/ 26 w 27"/>
              <a:gd name="T1" fmla="*/ 6 h 33"/>
              <a:gd name="T2" fmla="*/ 17 w 27"/>
              <a:gd name="T3" fmla="*/ 6 h 33"/>
              <a:gd name="T4" fmla="*/ 17 w 27"/>
              <a:gd name="T5" fmla="*/ 32 h 33"/>
              <a:gd name="T6" fmla="*/ 17 w 27"/>
              <a:gd name="T7" fmla="*/ 33 h 33"/>
              <a:gd name="T8" fmla="*/ 16 w 27"/>
              <a:gd name="T9" fmla="*/ 33 h 33"/>
              <a:gd name="T10" fmla="*/ 11 w 27"/>
              <a:gd name="T11" fmla="*/ 33 h 33"/>
              <a:gd name="T12" fmla="*/ 10 w 27"/>
              <a:gd name="T13" fmla="*/ 33 h 33"/>
              <a:gd name="T14" fmla="*/ 10 w 27"/>
              <a:gd name="T15" fmla="*/ 32 h 33"/>
              <a:gd name="T16" fmla="*/ 10 w 27"/>
              <a:gd name="T17" fmla="*/ 6 h 33"/>
              <a:gd name="T18" fmla="*/ 1 w 27"/>
              <a:gd name="T19" fmla="*/ 6 h 33"/>
              <a:gd name="T20" fmla="*/ 0 w 27"/>
              <a:gd name="T21" fmla="*/ 5 h 33"/>
              <a:gd name="T22" fmla="*/ 0 w 27"/>
              <a:gd name="T23" fmla="*/ 1 h 33"/>
              <a:gd name="T24" fmla="*/ 1 w 27"/>
              <a:gd name="T25" fmla="*/ 0 h 33"/>
              <a:gd name="T26" fmla="*/ 1 w 27"/>
              <a:gd name="T27" fmla="*/ 0 h 33"/>
              <a:gd name="T28" fmla="*/ 26 w 27"/>
              <a:gd name="T29" fmla="*/ 0 h 33"/>
              <a:gd name="T30" fmla="*/ 26 w 27"/>
              <a:gd name="T31" fmla="*/ 0 h 33"/>
              <a:gd name="T32" fmla="*/ 27 w 27"/>
              <a:gd name="T33" fmla="*/ 1 h 33"/>
              <a:gd name="T34" fmla="*/ 27 w 27"/>
              <a:gd name="T35" fmla="*/ 5 h 33"/>
              <a:gd name="T36" fmla="*/ 26 w 27"/>
              <a:gd name="T37" fmla="*/ 6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 h="33">
                <a:moveTo>
                  <a:pt x="26" y="6"/>
                </a:moveTo>
                <a:cubicBezTo>
                  <a:pt x="17" y="6"/>
                  <a:pt x="17" y="6"/>
                  <a:pt x="17" y="6"/>
                </a:cubicBezTo>
                <a:cubicBezTo>
                  <a:pt x="17" y="32"/>
                  <a:pt x="17" y="32"/>
                  <a:pt x="17" y="32"/>
                </a:cubicBezTo>
                <a:cubicBezTo>
                  <a:pt x="17" y="33"/>
                  <a:pt x="17" y="33"/>
                  <a:pt x="17" y="33"/>
                </a:cubicBezTo>
                <a:cubicBezTo>
                  <a:pt x="17" y="33"/>
                  <a:pt x="16" y="33"/>
                  <a:pt x="16" y="33"/>
                </a:cubicBezTo>
                <a:cubicBezTo>
                  <a:pt x="11" y="33"/>
                  <a:pt x="11" y="33"/>
                  <a:pt x="11" y="33"/>
                </a:cubicBezTo>
                <a:cubicBezTo>
                  <a:pt x="11" y="33"/>
                  <a:pt x="10" y="33"/>
                  <a:pt x="10" y="33"/>
                </a:cubicBezTo>
                <a:cubicBezTo>
                  <a:pt x="10" y="33"/>
                  <a:pt x="10" y="33"/>
                  <a:pt x="10" y="32"/>
                </a:cubicBezTo>
                <a:cubicBezTo>
                  <a:pt x="10" y="6"/>
                  <a:pt x="10" y="6"/>
                  <a:pt x="10" y="6"/>
                </a:cubicBezTo>
                <a:cubicBezTo>
                  <a:pt x="1" y="6"/>
                  <a:pt x="1" y="6"/>
                  <a:pt x="1" y="6"/>
                </a:cubicBezTo>
                <a:cubicBezTo>
                  <a:pt x="1" y="6"/>
                  <a:pt x="0" y="6"/>
                  <a:pt x="0" y="5"/>
                </a:cubicBezTo>
                <a:cubicBezTo>
                  <a:pt x="0" y="1"/>
                  <a:pt x="0" y="1"/>
                  <a:pt x="0" y="1"/>
                </a:cubicBezTo>
                <a:cubicBezTo>
                  <a:pt x="0" y="1"/>
                  <a:pt x="1" y="0"/>
                  <a:pt x="1" y="0"/>
                </a:cubicBezTo>
                <a:cubicBezTo>
                  <a:pt x="1" y="0"/>
                  <a:pt x="1" y="0"/>
                  <a:pt x="1" y="0"/>
                </a:cubicBezTo>
                <a:cubicBezTo>
                  <a:pt x="26" y="0"/>
                  <a:pt x="26" y="0"/>
                  <a:pt x="26" y="0"/>
                </a:cubicBezTo>
                <a:cubicBezTo>
                  <a:pt x="26" y="0"/>
                  <a:pt x="26" y="0"/>
                  <a:pt x="26" y="0"/>
                </a:cubicBezTo>
                <a:cubicBezTo>
                  <a:pt x="27" y="0"/>
                  <a:pt x="27" y="1"/>
                  <a:pt x="27" y="1"/>
                </a:cubicBezTo>
                <a:cubicBezTo>
                  <a:pt x="27" y="5"/>
                  <a:pt x="27" y="5"/>
                  <a:pt x="27" y="5"/>
                </a:cubicBezTo>
                <a:cubicBezTo>
                  <a:pt x="27" y="6"/>
                  <a:pt x="26" y="6"/>
                  <a:pt x="26" y="6"/>
                </a:cubicBezTo>
                <a:close/>
              </a:path>
            </a:pathLst>
          </a:custGeom>
          <a:solidFill>
            <a:srgbClr val="E3D7C7"/>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a:cs typeface="+mn-ea"/>
              <a:sym typeface="+mn-lt"/>
            </a:endParaRPr>
          </a:p>
        </p:txBody>
      </p:sp>
      <p:sp>
        <p:nvSpPr>
          <p:cNvPr id="51" name="Oval 49"/>
          <p:cNvSpPr>
            <a:spLocks noChangeArrowheads="1"/>
          </p:cNvSpPr>
          <p:nvPr/>
        </p:nvSpPr>
        <p:spPr bwMode="auto">
          <a:xfrm>
            <a:off x="5500191" y="3270163"/>
            <a:ext cx="1243059" cy="1243057"/>
          </a:xfrm>
          <a:prstGeom prst="ellipse">
            <a:avLst/>
          </a:prstGeom>
          <a:noFill/>
          <a:ln w="10" cap="flat">
            <a:solidFill>
              <a:srgbClr val="4C6062"/>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lstStyle/>
          <a:p>
            <a:endParaRPr lang="zh-CN" altLang="en-US" sz="2400">
              <a:cs typeface="+mn-ea"/>
              <a:sym typeface="+mn-lt"/>
            </a:endParaRPr>
          </a:p>
        </p:txBody>
      </p:sp>
      <p:sp>
        <p:nvSpPr>
          <p:cNvPr id="52" name="Freeform 50"/>
          <p:cNvSpPr/>
          <p:nvPr/>
        </p:nvSpPr>
        <p:spPr bwMode="auto">
          <a:xfrm>
            <a:off x="8415375" y="1571551"/>
            <a:ext cx="683329" cy="872259"/>
          </a:xfrm>
          <a:custGeom>
            <a:avLst/>
            <a:gdLst>
              <a:gd name="T0" fmla="*/ 387 w 387"/>
              <a:gd name="T1" fmla="*/ 494 h 494"/>
              <a:gd name="T2" fmla="*/ 0 w 387"/>
              <a:gd name="T3" fmla="*/ 494 h 494"/>
              <a:gd name="T4" fmla="*/ 0 w 387"/>
              <a:gd name="T5" fmla="*/ 485 h 494"/>
              <a:gd name="T6" fmla="*/ 378 w 387"/>
              <a:gd name="T7" fmla="*/ 485 h 494"/>
              <a:gd name="T8" fmla="*/ 378 w 387"/>
              <a:gd name="T9" fmla="*/ 0 h 494"/>
              <a:gd name="T10" fmla="*/ 387 w 387"/>
              <a:gd name="T11" fmla="*/ 0 h 494"/>
              <a:gd name="T12" fmla="*/ 387 w 387"/>
              <a:gd name="T13" fmla="*/ 494 h 494"/>
            </a:gdLst>
            <a:ahLst/>
            <a:cxnLst>
              <a:cxn ang="0">
                <a:pos x="T0" y="T1"/>
              </a:cxn>
              <a:cxn ang="0">
                <a:pos x="T2" y="T3"/>
              </a:cxn>
              <a:cxn ang="0">
                <a:pos x="T4" y="T5"/>
              </a:cxn>
              <a:cxn ang="0">
                <a:pos x="T6" y="T7"/>
              </a:cxn>
              <a:cxn ang="0">
                <a:pos x="T8" y="T9"/>
              </a:cxn>
              <a:cxn ang="0">
                <a:pos x="T10" y="T11"/>
              </a:cxn>
              <a:cxn ang="0">
                <a:pos x="T12" y="T13"/>
              </a:cxn>
            </a:cxnLst>
            <a:rect l="0" t="0" r="r" b="b"/>
            <a:pathLst>
              <a:path w="387" h="494">
                <a:moveTo>
                  <a:pt x="387" y="494"/>
                </a:moveTo>
                <a:lnTo>
                  <a:pt x="0" y="494"/>
                </a:lnTo>
                <a:lnTo>
                  <a:pt x="0" y="485"/>
                </a:lnTo>
                <a:lnTo>
                  <a:pt x="378" y="485"/>
                </a:lnTo>
                <a:lnTo>
                  <a:pt x="378" y="0"/>
                </a:lnTo>
                <a:lnTo>
                  <a:pt x="387" y="0"/>
                </a:lnTo>
                <a:lnTo>
                  <a:pt x="387" y="494"/>
                </a:lnTo>
                <a:close/>
              </a:path>
            </a:pathLst>
          </a:custGeom>
          <a:solidFill>
            <a:schemeClr val="accent1"/>
          </a:solidFill>
          <a:ln>
            <a:noFill/>
          </a:ln>
        </p:spPr>
        <p:txBody>
          <a:bodyPr/>
          <a:lstStyle/>
          <a:p>
            <a:endParaRPr lang="zh-CN" altLang="en-US" sz="2135">
              <a:cs typeface="+mn-ea"/>
              <a:sym typeface="+mn-lt"/>
            </a:endParaRPr>
          </a:p>
        </p:txBody>
      </p:sp>
      <p:sp>
        <p:nvSpPr>
          <p:cNvPr id="53" name="Freeform 51"/>
          <p:cNvSpPr/>
          <p:nvPr/>
        </p:nvSpPr>
        <p:spPr bwMode="auto">
          <a:xfrm>
            <a:off x="7509566" y="3953492"/>
            <a:ext cx="1202447" cy="798100"/>
          </a:xfrm>
          <a:custGeom>
            <a:avLst/>
            <a:gdLst>
              <a:gd name="T0" fmla="*/ 681 w 681"/>
              <a:gd name="T1" fmla="*/ 452 h 452"/>
              <a:gd name="T2" fmla="*/ 0 w 681"/>
              <a:gd name="T3" fmla="*/ 452 h 452"/>
              <a:gd name="T4" fmla="*/ 0 w 681"/>
              <a:gd name="T5" fmla="*/ 442 h 452"/>
              <a:gd name="T6" fmla="*/ 671 w 681"/>
              <a:gd name="T7" fmla="*/ 442 h 452"/>
              <a:gd name="T8" fmla="*/ 671 w 681"/>
              <a:gd name="T9" fmla="*/ 0 h 452"/>
              <a:gd name="T10" fmla="*/ 681 w 681"/>
              <a:gd name="T11" fmla="*/ 0 h 452"/>
              <a:gd name="T12" fmla="*/ 681 w 681"/>
              <a:gd name="T13" fmla="*/ 452 h 452"/>
            </a:gdLst>
            <a:ahLst/>
            <a:cxnLst>
              <a:cxn ang="0">
                <a:pos x="T0" y="T1"/>
              </a:cxn>
              <a:cxn ang="0">
                <a:pos x="T2" y="T3"/>
              </a:cxn>
              <a:cxn ang="0">
                <a:pos x="T4" y="T5"/>
              </a:cxn>
              <a:cxn ang="0">
                <a:pos x="T6" y="T7"/>
              </a:cxn>
              <a:cxn ang="0">
                <a:pos x="T8" y="T9"/>
              </a:cxn>
              <a:cxn ang="0">
                <a:pos x="T10" y="T11"/>
              </a:cxn>
              <a:cxn ang="0">
                <a:pos x="T12" y="T13"/>
              </a:cxn>
            </a:cxnLst>
            <a:rect l="0" t="0" r="r" b="b"/>
            <a:pathLst>
              <a:path w="681" h="452">
                <a:moveTo>
                  <a:pt x="681" y="452"/>
                </a:moveTo>
                <a:lnTo>
                  <a:pt x="0" y="452"/>
                </a:lnTo>
                <a:lnTo>
                  <a:pt x="0" y="442"/>
                </a:lnTo>
                <a:lnTo>
                  <a:pt x="671" y="442"/>
                </a:lnTo>
                <a:lnTo>
                  <a:pt x="671" y="0"/>
                </a:lnTo>
                <a:lnTo>
                  <a:pt x="681" y="0"/>
                </a:lnTo>
                <a:lnTo>
                  <a:pt x="681" y="452"/>
                </a:lnTo>
                <a:close/>
              </a:path>
            </a:pathLst>
          </a:custGeom>
          <a:solidFill>
            <a:schemeClr val="accent2"/>
          </a:solidFill>
          <a:ln>
            <a:noFill/>
          </a:ln>
        </p:spPr>
        <p:txBody>
          <a:bodyPr/>
          <a:lstStyle/>
          <a:p>
            <a:endParaRPr lang="zh-CN" altLang="en-US" sz="2135">
              <a:cs typeface="+mn-ea"/>
              <a:sym typeface="+mn-lt"/>
            </a:endParaRPr>
          </a:p>
        </p:txBody>
      </p:sp>
      <p:sp>
        <p:nvSpPr>
          <p:cNvPr id="54" name="Freeform 52"/>
          <p:cNvSpPr/>
          <p:nvPr/>
        </p:nvSpPr>
        <p:spPr bwMode="auto">
          <a:xfrm>
            <a:off x="5491363" y="1742826"/>
            <a:ext cx="646249" cy="467912"/>
          </a:xfrm>
          <a:custGeom>
            <a:avLst/>
            <a:gdLst>
              <a:gd name="T0" fmla="*/ 366 w 366"/>
              <a:gd name="T1" fmla="*/ 265 h 265"/>
              <a:gd name="T2" fmla="*/ 357 w 366"/>
              <a:gd name="T3" fmla="*/ 265 h 265"/>
              <a:gd name="T4" fmla="*/ 357 w 366"/>
              <a:gd name="T5" fmla="*/ 10 h 265"/>
              <a:gd name="T6" fmla="*/ 0 w 366"/>
              <a:gd name="T7" fmla="*/ 10 h 265"/>
              <a:gd name="T8" fmla="*/ 0 w 366"/>
              <a:gd name="T9" fmla="*/ 0 h 265"/>
              <a:gd name="T10" fmla="*/ 366 w 366"/>
              <a:gd name="T11" fmla="*/ 0 h 265"/>
              <a:gd name="T12" fmla="*/ 366 w 366"/>
              <a:gd name="T13" fmla="*/ 265 h 265"/>
            </a:gdLst>
            <a:ahLst/>
            <a:cxnLst>
              <a:cxn ang="0">
                <a:pos x="T0" y="T1"/>
              </a:cxn>
              <a:cxn ang="0">
                <a:pos x="T2" y="T3"/>
              </a:cxn>
              <a:cxn ang="0">
                <a:pos x="T4" y="T5"/>
              </a:cxn>
              <a:cxn ang="0">
                <a:pos x="T6" y="T7"/>
              </a:cxn>
              <a:cxn ang="0">
                <a:pos x="T8" y="T9"/>
              </a:cxn>
              <a:cxn ang="0">
                <a:pos x="T10" y="T11"/>
              </a:cxn>
              <a:cxn ang="0">
                <a:pos x="T12" y="T13"/>
              </a:cxn>
            </a:cxnLst>
            <a:rect l="0" t="0" r="r" b="b"/>
            <a:pathLst>
              <a:path w="366" h="265">
                <a:moveTo>
                  <a:pt x="366" y="265"/>
                </a:moveTo>
                <a:lnTo>
                  <a:pt x="357" y="265"/>
                </a:lnTo>
                <a:lnTo>
                  <a:pt x="357" y="10"/>
                </a:lnTo>
                <a:lnTo>
                  <a:pt x="0" y="10"/>
                </a:lnTo>
                <a:lnTo>
                  <a:pt x="0" y="0"/>
                </a:lnTo>
                <a:lnTo>
                  <a:pt x="366" y="0"/>
                </a:lnTo>
                <a:lnTo>
                  <a:pt x="366" y="265"/>
                </a:lnTo>
                <a:close/>
              </a:path>
            </a:pathLst>
          </a:custGeom>
          <a:solidFill>
            <a:schemeClr val="accent4"/>
          </a:solidFill>
          <a:ln>
            <a:noFill/>
          </a:ln>
        </p:spPr>
        <p:txBody>
          <a:bodyPr/>
          <a:lstStyle/>
          <a:p>
            <a:endParaRPr lang="zh-CN" altLang="en-US" sz="2135">
              <a:cs typeface="+mn-ea"/>
              <a:sym typeface="+mn-lt"/>
            </a:endParaRPr>
          </a:p>
        </p:txBody>
      </p:sp>
      <p:sp>
        <p:nvSpPr>
          <p:cNvPr id="55" name="Rectangle 53"/>
          <p:cNvSpPr>
            <a:spLocks noChangeArrowheads="1"/>
          </p:cNvSpPr>
          <p:nvPr/>
        </p:nvSpPr>
        <p:spPr bwMode="auto">
          <a:xfrm>
            <a:off x="2989355" y="3220722"/>
            <a:ext cx="704517" cy="15891"/>
          </a:xfrm>
          <a:prstGeom prst="rect">
            <a:avLst/>
          </a:prstGeom>
          <a:solidFill>
            <a:schemeClr val="accent2"/>
          </a:solidFill>
          <a:ln>
            <a:noFill/>
          </a:ln>
        </p:spPr>
        <p:txBody>
          <a:bodyPr/>
          <a:lstStyle/>
          <a:p>
            <a:endParaRPr lang="zh-CN" altLang="en-US" sz="2135">
              <a:cs typeface="+mn-ea"/>
              <a:sym typeface="+mn-lt"/>
            </a:endParaRPr>
          </a:p>
        </p:txBody>
      </p:sp>
      <p:sp>
        <p:nvSpPr>
          <p:cNvPr id="56" name="Freeform 54"/>
          <p:cNvSpPr/>
          <p:nvPr/>
        </p:nvSpPr>
        <p:spPr bwMode="auto">
          <a:xfrm>
            <a:off x="3693871" y="4267787"/>
            <a:ext cx="587981" cy="529712"/>
          </a:xfrm>
          <a:custGeom>
            <a:avLst/>
            <a:gdLst>
              <a:gd name="T0" fmla="*/ 333 w 333"/>
              <a:gd name="T1" fmla="*/ 300 h 300"/>
              <a:gd name="T2" fmla="*/ 0 w 333"/>
              <a:gd name="T3" fmla="*/ 300 h 300"/>
              <a:gd name="T4" fmla="*/ 0 w 333"/>
              <a:gd name="T5" fmla="*/ 0 h 300"/>
              <a:gd name="T6" fmla="*/ 9 w 333"/>
              <a:gd name="T7" fmla="*/ 0 h 300"/>
              <a:gd name="T8" fmla="*/ 9 w 333"/>
              <a:gd name="T9" fmla="*/ 290 h 300"/>
              <a:gd name="T10" fmla="*/ 333 w 333"/>
              <a:gd name="T11" fmla="*/ 290 h 300"/>
              <a:gd name="T12" fmla="*/ 333 w 333"/>
              <a:gd name="T13" fmla="*/ 300 h 300"/>
            </a:gdLst>
            <a:ahLst/>
            <a:cxnLst>
              <a:cxn ang="0">
                <a:pos x="T0" y="T1"/>
              </a:cxn>
              <a:cxn ang="0">
                <a:pos x="T2" y="T3"/>
              </a:cxn>
              <a:cxn ang="0">
                <a:pos x="T4" y="T5"/>
              </a:cxn>
              <a:cxn ang="0">
                <a:pos x="T6" y="T7"/>
              </a:cxn>
              <a:cxn ang="0">
                <a:pos x="T8" y="T9"/>
              </a:cxn>
              <a:cxn ang="0">
                <a:pos x="T10" y="T11"/>
              </a:cxn>
              <a:cxn ang="0">
                <a:pos x="T12" y="T13"/>
              </a:cxn>
            </a:cxnLst>
            <a:rect l="0" t="0" r="r" b="b"/>
            <a:pathLst>
              <a:path w="333" h="300">
                <a:moveTo>
                  <a:pt x="333" y="300"/>
                </a:moveTo>
                <a:lnTo>
                  <a:pt x="0" y="300"/>
                </a:lnTo>
                <a:lnTo>
                  <a:pt x="0" y="0"/>
                </a:lnTo>
                <a:lnTo>
                  <a:pt x="9" y="0"/>
                </a:lnTo>
                <a:lnTo>
                  <a:pt x="9" y="290"/>
                </a:lnTo>
                <a:lnTo>
                  <a:pt x="333" y="290"/>
                </a:lnTo>
                <a:lnTo>
                  <a:pt x="333" y="300"/>
                </a:lnTo>
                <a:close/>
              </a:path>
            </a:pathLst>
          </a:custGeom>
          <a:solidFill>
            <a:schemeClr val="accent1"/>
          </a:solidFill>
          <a:ln>
            <a:noFill/>
          </a:ln>
        </p:spPr>
        <p:txBody>
          <a:bodyPr/>
          <a:lstStyle/>
          <a:p>
            <a:endParaRPr lang="zh-CN" altLang="en-US" sz="2135">
              <a:cs typeface="+mn-ea"/>
              <a:sym typeface="+mn-lt"/>
            </a:endParaRPr>
          </a:p>
        </p:txBody>
      </p:sp>
      <p:sp>
        <p:nvSpPr>
          <p:cNvPr id="57" name="Freeform 55"/>
          <p:cNvSpPr/>
          <p:nvPr/>
        </p:nvSpPr>
        <p:spPr bwMode="auto">
          <a:xfrm>
            <a:off x="5528443" y="5493187"/>
            <a:ext cx="609169" cy="584448"/>
          </a:xfrm>
          <a:custGeom>
            <a:avLst/>
            <a:gdLst>
              <a:gd name="T0" fmla="*/ 345 w 345"/>
              <a:gd name="T1" fmla="*/ 331 h 331"/>
              <a:gd name="T2" fmla="*/ 0 w 345"/>
              <a:gd name="T3" fmla="*/ 331 h 331"/>
              <a:gd name="T4" fmla="*/ 0 w 345"/>
              <a:gd name="T5" fmla="*/ 322 h 331"/>
              <a:gd name="T6" fmla="*/ 336 w 345"/>
              <a:gd name="T7" fmla="*/ 322 h 331"/>
              <a:gd name="T8" fmla="*/ 336 w 345"/>
              <a:gd name="T9" fmla="*/ 0 h 331"/>
              <a:gd name="T10" fmla="*/ 345 w 345"/>
              <a:gd name="T11" fmla="*/ 0 h 331"/>
              <a:gd name="T12" fmla="*/ 345 w 345"/>
              <a:gd name="T13" fmla="*/ 331 h 331"/>
            </a:gdLst>
            <a:ahLst/>
            <a:cxnLst>
              <a:cxn ang="0">
                <a:pos x="T0" y="T1"/>
              </a:cxn>
              <a:cxn ang="0">
                <a:pos x="T2" y="T3"/>
              </a:cxn>
              <a:cxn ang="0">
                <a:pos x="T4" y="T5"/>
              </a:cxn>
              <a:cxn ang="0">
                <a:pos x="T6" y="T7"/>
              </a:cxn>
              <a:cxn ang="0">
                <a:pos x="T8" y="T9"/>
              </a:cxn>
              <a:cxn ang="0">
                <a:pos x="T10" y="T11"/>
              </a:cxn>
              <a:cxn ang="0">
                <a:pos x="T12" y="T13"/>
              </a:cxn>
            </a:cxnLst>
            <a:rect l="0" t="0" r="r" b="b"/>
            <a:pathLst>
              <a:path w="345" h="331">
                <a:moveTo>
                  <a:pt x="345" y="331"/>
                </a:moveTo>
                <a:lnTo>
                  <a:pt x="0" y="331"/>
                </a:lnTo>
                <a:lnTo>
                  <a:pt x="0" y="322"/>
                </a:lnTo>
                <a:lnTo>
                  <a:pt x="336" y="322"/>
                </a:lnTo>
                <a:lnTo>
                  <a:pt x="336" y="0"/>
                </a:lnTo>
                <a:lnTo>
                  <a:pt x="345" y="0"/>
                </a:lnTo>
                <a:lnTo>
                  <a:pt x="345" y="331"/>
                </a:lnTo>
                <a:close/>
              </a:path>
            </a:pathLst>
          </a:custGeom>
          <a:solidFill>
            <a:schemeClr val="accent4"/>
          </a:solidFill>
          <a:ln>
            <a:noFill/>
          </a:ln>
        </p:spPr>
        <p:txBody>
          <a:bodyPr/>
          <a:lstStyle/>
          <a:p>
            <a:endParaRPr lang="zh-CN" altLang="en-US" sz="2135">
              <a:cs typeface="+mn-ea"/>
              <a:sym typeface="+mn-lt"/>
            </a:endParaRPr>
          </a:p>
        </p:txBody>
      </p:sp>
      <p:sp>
        <p:nvSpPr>
          <p:cNvPr id="58" name="Oval 56"/>
          <p:cNvSpPr>
            <a:spLocks noChangeArrowheads="1"/>
          </p:cNvSpPr>
          <p:nvPr/>
        </p:nvSpPr>
        <p:spPr bwMode="auto">
          <a:xfrm>
            <a:off x="5454282" y="1714576"/>
            <a:ext cx="70628" cy="70628"/>
          </a:xfrm>
          <a:prstGeom prst="ellipse">
            <a:avLst/>
          </a:prstGeom>
          <a:solidFill>
            <a:schemeClr val="accent4"/>
          </a:solidFill>
          <a:ln>
            <a:noFill/>
          </a:ln>
        </p:spPr>
        <p:txBody>
          <a:bodyPr/>
          <a:lstStyle/>
          <a:p>
            <a:endParaRPr lang="zh-CN" altLang="en-US" sz="2135">
              <a:cs typeface="+mn-ea"/>
              <a:sym typeface="+mn-lt"/>
            </a:endParaRPr>
          </a:p>
        </p:txBody>
      </p:sp>
      <p:sp>
        <p:nvSpPr>
          <p:cNvPr id="59" name="Oval 57"/>
          <p:cNvSpPr>
            <a:spLocks noChangeArrowheads="1"/>
          </p:cNvSpPr>
          <p:nvPr/>
        </p:nvSpPr>
        <p:spPr bwMode="auto">
          <a:xfrm>
            <a:off x="9058092" y="1543301"/>
            <a:ext cx="67097" cy="67097"/>
          </a:xfrm>
          <a:prstGeom prst="ellipse">
            <a:avLst/>
          </a:prstGeom>
          <a:solidFill>
            <a:schemeClr val="accent1"/>
          </a:solidFill>
          <a:ln>
            <a:noFill/>
          </a:ln>
        </p:spPr>
        <p:txBody>
          <a:bodyPr/>
          <a:lstStyle/>
          <a:p>
            <a:endParaRPr lang="zh-CN" altLang="en-US" sz="2135">
              <a:cs typeface="+mn-ea"/>
              <a:sym typeface="+mn-lt"/>
            </a:endParaRPr>
          </a:p>
        </p:txBody>
      </p:sp>
      <p:sp>
        <p:nvSpPr>
          <p:cNvPr id="60" name="Oval 58"/>
          <p:cNvSpPr>
            <a:spLocks noChangeArrowheads="1"/>
          </p:cNvSpPr>
          <p:nvPr/>
        </p:nvSpPr>
        <p:spPr bwMode="auto">
          <a:xfrm>
            <a:off x="8669636" y="3925240"/>
            <a:ext cx="67097" cy="67097"/>
          </a:xfrm>
          <a:prstGeom prst="ellipse">
            <a:avLst/>
          </a:prstGeom>
          <a:solidFill>
            <a:schemeClr val="accent2"/>
          </a:solidFill>
          <a:ln>
            <a:noFill/>
          </a:ln>
        </p:spPr>
        <p:txBody>
          <a:bodyPr/>
          <a:lstStyle/>
          <a:p>
            <a:endParaRPr lang="zh-CN" altLang="en-US" sz="2135">
              <a:cs typeface="+mn-ea"/>
              <a:sym typeface="+mn-lt"/>
            </a:endParaRPr>
          </a:p>
        </p:txBody>
      </p:sp>
      <p:sp>
        <p:nvSpPr>
          <p:cNvPr id="61" name="Oval 59"/>
          <p:cNvSpPr>
            <a:spLocks noChangeArrowheads="1"/>
          </p:cNvSpPr>
          <p:nvPr/>
        </p:nvSpPr>
        <p:spPr bwMode="auto">
          <a:xfrm>
            <a:off x="2959338" y="3196002"/>
            <a:ext cx="70628" cy="65331"/>
          </a:xfrm>
          <a:prstGeom prst="ellipse">
            <a:avLst/>
          </a:prstGeom>
          <a:solidFill>
            <a:schemeClr val="accent2"/>
          </a:solidFill>
          <a:ln>
            <a:noFill/>
          </a:ln>
        </p:spPr>
        <p:txBody>
          <a:bodyPr/>
          <a:lstStyle/>
          <a:p>
            <a:endParaRPr lang="zh-CN" altLang="en-US" sz="2135">
              <a:cs typeface="+mn-ea"/>
              <a:sym typeface="+mn-lt"/>
            </a:endParaRPr>
          </a:p>
        </p:txBody>
      </p:sp>
      <p:sp>
        <p:nvSpPr>
          <p:cNvPr id="62" name="Oval 60"/>
          <p:cNvSpPr>
            <a:spLocks noChangeArrowheads="1"/>
          </p:cNvSpPr>
          <p:nvPr/>
        </p:nvSpPr>
        <p:spPr bwMode="auto">
          <a:xfrm>
            <a:off x="3669152" y="4237769"/>
            <a:ext cx="70628" cy="70628"/>
          </a:xfrm>
          <a:prstGeom prst="ellipse">
            <a:avLst/>
          </a:prstGeom>
          <a:solidFill>
            <a:schemeClr val="accent1"/>
          </a:solidFill>
          <a:ln>
            <a:noFill/>
          </a:ln>
        </p:spPr>
        <p:txBody>
          <a:bodyPr/>
          <a:lstStyle/>
          <a:p>
            <a:endParaRPr lang="zh-CN" altLang="en-US" sz="2135">
              <a:cs typeface="+mn-ea"/>
              <a:sym typeface="+mn-lt"/>
            </a:endParaRPr>
          </a:p>
        </p:txBody>
      </p:sp>
      <p:sp>
        <p:nvSpPr>
          <p:cNvPr id="63" name="Oval 60"/>
          <p:cNvSpPr>
            <a:spLocks noChangeArrowheads="1"/>
          </p:cNvSpPr>
          <p:nvPr/>
        </p:nvSpPr>
        <p:spPr bwMode="auto">
          <a:xfrm>
            <a:off x="5500192" y="6028902"/>
            <a:ext cx="70628" cy="70628"/>
          </a:xfrm>
          <a:prstGeom prst="ellipse">
            <a:avLst/>
          </a:prstGeom>
          <a:solidFill>
            <a:schemeClr val="accent4"/>
          </a:solidFill>
          <a:ln>
            <a:noFill/>
          </a:ln>
        </p:spPr>
        <p:txBody>
          <a:bodyPr/>
          <a:lstStyle/>
          <a:p>
            <a:endParaRPr lang="zh-CN" altLang="en-US" sz="2135">
              <a:cs typeface="+mn-ea"/>
              <a:sym typeface="+mn-lt"/>
            </a:endParaRPr>
          </a:p>
        </p:txBody>
      </p:sp>
      <p:sp>
        <p:nvSpPr>
          <p:cNvPr id="64" name="TextBox 151"/>
          <p:cNvSpPr txBox="1"/>
          <p:nvPr/>
        </p:nvSpPr>
        <p:spPr bwMode="auto">
          <a:xfrm>
            <a:off x="5733313" y="3481583"/>
            <a:ext cx="809837" cy="748795"/>
          </a:xfrm>
          <a:prstGeom prst="rect">
            <a:avLst/>
          </a:prstGeom>
          <a:noFill/>
        </p:spPr>
        <p:txBody>
          <a:bodyPr wrap="none">
            <a:spAutoFit/>
          </a:bodyPr>
          <a:lstStyle>
            <a:defPPr>
              <a:defRPr lang="zh-CN"/>
            </a:defPPr>
            <a:lvl1pPr algn="ctr" fontAlgn="auto">
              <a:spcBef>
                <a:spcPts val="0"/>
              </a:spcBef>
              <a:spcAft>
                <a:spcPts val="0"/>
              </a:spcAft>
              <a:defRPr sz="1600" spc="300">
                <a:solidFill>
                  <a:srgbClr val="284848"/>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135" dirty="0">
                <a:latin typeface="+mn-lt"/>
                <a:ea typeface="+mn-ea"/>
                <a:cs typeface="+mn-ea"/>
                <a:sym typeface="+mn-lt"/>
              </a:rPr>
              <a:t>添加</a:t>
            </a:r>
            <a:endParaRPr lang="en-US" altLang="zh-CN" sz="2135" dirty="0">
              <a:latin typeface="+mn-lt"/>
              <a:ea typeface="+mn-ea"/>
              <a:cs typeface="+mn-ea"/>
              <a:sym typeface="+mn-lt"/>
            </a:endParaRPr>
          </a:p>
          <a:p>
            <a:r>
              <a:rPr lang="zh-CN" altLang="en-US" sz="2135" dirty="0">
                <a:latin typeface="+mn-lt"/>
                <a:ea typeface="+mn-ea"/>
                <a:cs typeface="+mn-ea"/>
                <a:sym typeface="+mn-lt"/>
              </a:rPr>
              <a:t>标题</a:t>
            </a:r>
            <a:endParaRPr lang="zh-CN" altLang="en-US" sz="2135" dirty="0">
              <a:latin typeface="+mn-lt"/>
              <a:ea typeface="+mn-ea"/>
              <a:cs typeface="+mn-ea"/>
              <a:sym typeface="+mn-lt"/>
            </a:endParaRPr>
          </a:p>
        </p:txBody>
      </p:sp>
      <p:sp>
        <p:nvSpPr>
          <p:cNvPr id="65" name="TextBox 152"/>
          <p:cNvSpPr txBox="1"/>
          <p:nvPr/>
        </p:nvSpPr>
        <p:spPr bwMode="auto">
          <a:xfrm>
            <a:off x="9087249" y="1485166"/>
            <a:ext cx="1435008" cy="420564"/>
          </a:xfrm>
          <a:prstGeom prst="rect">
            <a:avLst/>
          </a:prstGeom>
          <a:noFill/>
        </p:spPr>
        <p:txBody>
          <a:bodyPr wrap="none">
            <a:spAutoFit/>
          </a:bodyPr>
          <a:lstStyle>
            <a:defPPr>
              <a:defRPr lang="zh-CN"/>
            </a:defPPr>
            <a:lvl1pPr algn="ctr" fontAlgn="auto">
              <a:spcBef>
                <a:spcPts val="0"/>
              </a:spcBef>
              <a:spcAft>
                <a:spcPts val="0"/>
              </a:spcAft>
              <a:defRPr sz="16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135" b="1" dirty="0">
                <a:solidFill>
                  <a:schemeClr val="accent1"/>
                </a:solidFill>
                <a:latin typeface="+mn-lt"/>
                <a:ea typeface="+mn-ea"/>
                <a:cs typeface="+mn-ea"/>
                <a:sym typeface="+mn-lt"/>
              </a:rPr>
              <a:t>添加标题</a:t>
            </a:r>
            <a:endParaRPr lang="zh-CN" altLang="en-US" sz="2135" b="1" dirty="0">
              <a:solidFill>
                <a:schemeClr val="accent1"/>
              </a:solidFill>
              <a:latin typeface="+mn-lt"/>
              <a:ea typeface="+mn-ea"/>
              <a:cs typeface="+mn-ea"/>
              <a:sym typeface="+mn-lt"/>
            </a:endParaRPr>
          </a:p>
        </p:txBody>
      </p:sp>
      <p:sp>
        <p:nvSpPr>
          <p:cNvPr id="66" name="TextBox 154"/>
          <p:cNvSpPr txBox="1"/>
          <p:nvPr/>
        </p:nvSpPr>
        <p:spPr bwMode="auto">
          <a:xfrm>
            <a:off x="3988110" y="1485166"/>
            <a:ext cx="1435008" cy="420564"/>
          </a:xfrm>
          <a:prstGeom prst="rect">
            <a:avLst/>
          </a:prstGeom>
          <a:noFill/>
        </p:spPr>
        <p:txBody>
          <a:bodyPr wrap="none">
            <a:spAutoFit/>
          </a:bodyPr>
          <a:lstStyle>
            <a:defPPr>
              <a:defRPr lang="zh-CN"/>
            </a:defPPr>
            <a:lvl1pPr algn="ctr" fontAlgn="auto">
              <a:spcBef>
                <a:spcPts val="0"/>
              </a:spcBef>
              <a:spcAft>
                <a:spcPts val="0"/>
              </a:spcAft>
              <a:defRPr sz="16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135" b="1" dirty="0">
                <a:solidFill>
                  <a:schemeClr val="accent4"/>
                </a:solidFill>
                <a:latin typeface="+mn-lt"/>
                <a:ea typeface="+mn-ea"/>
                <a:cs typeface="+mn-ea"/>
                <a:sym typeface="+mn-lt"/>
              </a:rPr>
              <a:t>添加标题</a:t>
            </a:r>
            <a:endParaRPr lang="zh-CN" altLang="en-US" sz="2135" b="1" dirty="0">
              <a:solidFill>
                <a:schemeClr val="accent4"/>
              </a:solidFill>
              <a:latin typeface="+mn-lt"/>
              <a:ea typeface="+mn-ea"/>
              <a:cs typeface="+mn-ea"/>
              <a:sym typeface="+mn-lt"/>
            </a:endParaRPr>
          </a:p>
        </p:txBody>
      </p:sp>
      <p:sp>
        <p:nvSpPr>
          <p:cNvPr id="67" name="矩形 1"/>
          <p:cNvSpPr>
            <a:spLocks noChangeArrowheads="1"/>
          </p:cNvSpPr>
          <p:nvPr/>
        </p:nvSpPr>
        <p:spPr bwMode="auto">
          <a:xfrm>
            <a:off x="3980848" y="1840119"/>
            <a:ext cx="1535235" cy="569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100" dirty="0">
                <a:solidFill>
                  <a:schemeClr val="tx1">
                    <a:lumMod val="65000"/>
                    <a:lumOff val="35000"/>
                  </a:schemeClr>
                </a:solidFill>
                <a:cs typeface="+mn-ea"/>
                <a:sym typeface="+mn-lt"/>
              </a:rPr>
              <a:t>这里填写文字内容这里填写文字内容</a:t>
            </a:r>
            <a:endParaRPr lang="zh-CN" altLang="en-US" sz="1100" dirty="0">
              <a:solidFill>
                <a:schemeClr val="tx1">
                  <a:lumMod val="65000"/>
                  <a:lumOff val="35000"/>
                </a:schemeClr>
              </a:solidFill>
              <a:cs typeface="+mn-ea"/>
              <a:sym typeface="+mn-lt"/>
            </a:endParaRPr>
          </a:p>
        </p:txBody>
      </p:sp>
      <p:sp>
        <p:nvSpPr>
          <p:cNvPr id="68" name="TextBox 156"/>
          <p:cNvSpPr txBox="1"/>
          <p:nvPr/>
        </p:nvSpPr>
        <p:spPr bwMode="auto">
          <a:xfrm>
            <a:off x="2309731" y="4041803"/>
            <a:ext cx="1435008" cy="420564"/>
          </a:xfrm>
          <a:prstGeom prst="rect">
            <a:avLst/>
          </a:prstGeom>
          <a:noFill/>
        </p:spPr>
        <p:txBody>
          <a:bodyPr wrap="none">
            <a:spAutoFit/>
          </a:bodyPr>
          <a:lstStyle>
            <a:defPPr>
              <a:defRPr lang="zh-CN"/>
            </a:defPPr>
            <a:lvl1pPr algn="ctr" fontAlgn="auto">
              <a:spcBef>
                <a:spcPts val="0"/>
              </a:spcBef>
              <a:spcAft>
                <a:spcPts val="0"/>
              </a:spcAft>
              <a:defRPr sz="16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135" b="1" dirty="0">
                <a:solidFill>
                  <a:schemeClr val="accent1"/>
                </a:solidFill>
                <a:latin typeface="+mn-lt"/>
                <a:ea typeface="+mn-ea"/>
                <a:cs typeface="+mn-ea"/>
                <a:sym typeface="+mn-lt"/>
              </a:rPr>
              <a:t>添加标题</a:t>
            </a:r>
            <a:endParaRPr lang="zh-CN" altLang="en-US" sz="2135" b="1" dirty="0">
              <a:solidFill>
                <a:schemeClr val="accent1"/>
              </a:solidFill>
              <a:latin typeface="+mn-lt"/>
              <a:ea typeface="+mn-ea"/>
              <a:cs typeface="+mn-ea"/>
              <a:sym typeface="+mn-lt"/>
            </a:endParaRPr>
          </a:p>
        </p:txBody>
      </p:sp>
      <p:sp>
        <p:nvSpPr>
          <p:cNvPr id="69" name="TextBox 158"/>
          <p:cNvSpPr txBox="1"/>
          <p:nvPr/>
        </p:nvSpPr>
        <p:spPr bwMode="auto">
          <a:xfrm>
            <a:off x="3980824" y="5538935"/>
            <a:ext cx="1435008" cy="420564"/>
          </a:xfrm>
          <a:prstGeom prst="rect">
            <a:avLst/>
          </a:prstGeom>
          <a:noFill/>
        </p:spPr>
        <p:txBody>
          <a:bodyPr wrap="none">
            <a:spAutoFit/>
          </a:bodyPr>
          <a:lstStyle>
            <a:defPPr>
              <a:defRPr lang="zh-CN"/>
            </a:defPPr>
            <a:lvl1pPr algn="ctr" fontAlgn="auto">
              <a:spcBef>
                <a:spcPts val="0"/>
              </a:spcBef>
              <a:spcAft>
                <a:spcPts val="0"/>
              </a:spcAft>
              <a:defRPr sz="16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135" b="1" dirty="0">
                <a:solidFill>
                  <a:schemeClr val="accent4"/>
                </a:solidFill>
                <a:latin typeface="+mn-lt"/>
                <a:ea typeface="+mn-ea"/>
                <a:cs typeface="+mn-ea"/>
                <a:sym typeface="+mn-lt"/>
              </a:rPr>
              <a:t>添加标题</a:t>
            </a:r>
            <a:endParaRPr lang="zh-CN" altLang="en-US" sz="2135" b="1" dirty="0">
              <a:solidFill>
                <a:schemeClr val="accent4"/>
              </a:solidFill>
              <a:latin typeface="+mn-lt"/>
              <a:ea typeface="+mn-ea"/>
              <a:cs typeface="+mn-ea"/>
              <a:sym typeface="+mn-lt"/>
            </a:endParaRPr>
          </a:p>
        </p:txBody>
      </p:sp>
      <p:sp>
        <p:nvSpPr>
          <p:cNvPr id="70" name="TextBox 162"/>
          <p:cNvSpPr txBox="1"/>
          <p:nvPr/>
        </p:nvSpPr>
        <p:spPr bwMode="auto">
          <a:xfrm>
            <a:off x="1471943" y="3033176"/>
            <a:ext cx="1435008" cy="420564"/>
          </a:xfrm>
          <a:prstGeom prst="rect">
            <a:avLst/>
          </a:prstGeom>
          <a:noFill/>
        </p:spPr>
        <p:txBody>
          <a:bodyPr wrap="none">
            <a:spAutoFit/>
          </a:bodyPr>
          <a:lstStyle>
            <a:defPPr>
              <a:defRPr lang="zh-CN"/>
            </a:defPPr>
            <a:lvl1pPr algn="ctr" fontAlgn="auto">
              <a:spcBef>
                <a:spcPts val="0"/>
              </a:spcBef>
              <a:spcAft>
                <a:spcPts val="0"/>
              </a:spcAft>
              <a:defRPr sz="16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135" b="1" dirty="0">
                <a:solidFill>
                  <a:schemeClr val="accent2"/>
                </a:solidFill>
                <a:latin typeface="+mn-lt"/>
                <a:ea typeface="+mn-ea"/>
                <a:cs typeface="+mn-ea"/>
                <a:sym typeface="+mn-lt"/>
              </a:rPr>
              <a:t>添加标题</a:t>
            </a:r>
            <a:endParaRPr lang="zh-CN" altLang="en-US" sz="2135" b="1" dirty="0">
              <a:solidFill>
                <a:schemeClr val="accent2"/>
              </a:solidFill>
              <a:latin typeface="+mn-lt"/>
              <a:ea typeface="+mn-ea"/>
              <a:cs typeface="+mn-ea"/>
              <a:sym typeface="+mn-lt"/>
            </a:endParaRPr>
          </a:p>
        </p:txBody>
      </p:sp>
      <p:sp>
        <p:nvSpPr>
          <p:cNvPr id="71" name="TextBox 164"/>
          <p:cNvSpPr txBox="1"/>
          <p:nvPr/>
        </p:nvSpPr>
        <p:spPr bwMode="auto">
          <a:xfrm>
            <a:off x="8792806" y="3873280"/>
            <a:ext cx="1435008" cy="420564"/>
          </a:xfrm>
          <a:prstGeom prst="rect">
            <a:avLst/>
          </a:prstGeom>
          <a:noFill/>
        </p:spPr>
        <p:txBody>
          <a:bodyPr wrap="none">
            <a:spAutoFit/>
          </a:bodyPr>
          <a:lstStyle>
            <a:defPPr>
              <a:defRPr lang="zh-CN"/>
            </a:defPPr>
            <a:lvl1pPr algn="ctr" fontAlgn="auto">
              <a:spcBef>
                <a:spcPts val="0"/>
              </a:spcBef>
              <a:spcAft>
                <a:spcPts val="0"/>
              </a:spcAft>
              <a:defRPr sz="16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135" b="1" dirty="0">
                <a:solidFill>
                  <a:schemeClr val="accent2"/>
                </a:solidFill>
                <a:latin typeface="+mn-lt"/>
                <a:ea typeface="+mn-ea"/>
                <a:cs typeface="+mn-ea"/>
                <a:sym typeface="+mn-lt"/>
              </a:rPr>
              <a:t>添加标题</a:t>
            </a:r>
            <a:endParaRPr lang="zh-CN" altLang="en-US" sz="2135" b="1" dirty="0">
              <a:solidFill>
                <a:schemeClr val="accent2"/>
              </a:solidFill>
              <a:latin typeface="+mn-lt"/>
              <a:ea typeface="+mn-ea"/>
              <a:cs typeface="+mn-ea"/>
              <a:sym typeface="+mn-lt"/>
            </a:endParaRPr>
          </a:p>
        </p:txBody>
      </p:sp>
      <p:sp>
        <p:nvSpPr>
          <p:cNvPr id="72" name="矩形 1"/>
          <p:cNvSpPr>
            <a:spLocks noChangeArrowheads="1"/>
          </p:cNvSpPr>
          <p:nvPr/>
        </p:nvSpPr>
        <p:spPr bwMode="auto">
          <a:xfrm>
            <a:off x="9128712" y="1825057"/>
            <a:ext cx="1535235" cy="569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100" dirty="0">
                <a:solidFill>
                  <a:schemeClr val="tx1">
                    <a:lumMod val="65000"/>
                    <a:lumOff val="35000"/>
                  </a:schemeClr>
                </a:solidFill>
                <a:cs typeface="+mn-ea"/>
                <a:sym typeface="+mn-lt"/>
              </a:rPr>
              <a:t>这里填写文字内容这里填写文字内容</a:t>
            </a:r>
            <a:endParaRPr lang="zh-CN" altLang="en-US" sz="1100" dirty="0">
              <a:solidFill>
                <a:schemeClr val="tx1">
                  <a:lumMod val="65000"/>
                  <a:lumOff val="35000"/>
                </a:schemeClr>
              </a:solidFill>
              <a:cs typeface="+mn-ea"/>
              <a:sym typeface="+mn-lt"/>
            </a:endParaRPr>
          </a:p>
        </p:txBody>
      </p:sp>
      <p:sp>
        <p:nvSpPr>
          <p:cNvPr id="73" name="矩形 1"/>
          <p:cNvSpPr>
            <a:spLocks noChangeArrowheads="1"/>
          </p:cNvSpPr>
          <p:nvPr/>
        </p:nvSpPr>
        <p:spPr bwMode="auto">
          <a:xfrm>
            <a:off x="8838205" y="4177385"/>
            <a:ext cx="1535235" cy="569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100" dirty="0">
                <a:solidFill>
                  <a:schemeClr val="tx1">
                    <a:lumMod val="65000"/>
                    <a:lumOff val="35000"/>
                  </a:schemeClr>
                </a:solidFill>
                <a:cs typeface="+mn-ea"/>
                <a:sym typeface="+mn-lt"/>
              </a:rPr>
              <a:t>这里填写文字内容这里填写文字内容</a:t>
            </a:r>
            <a:endParaRPr lang="zh-CN" altLang="en-US" sz="1100" dirty="0">
              <a:solidFill>
                <a:schemeClr val="tx1">
                  <a:lumMod val="65000"/>
                  <a:lumOff val="35000"/>
                </a:schemeClr>
              </a:solidFill>
              <a:cs typeface="+mn-ea"/>
              <a:sym typeface="+mn-lt"/>
            </a:endParaRPr>
          </a:p>
        </p:txBody>
      </p:sp>
      <p:sp>
        <p:nvSpPr>
          <p:cNvPr id="74" name="矩形 1"/>
          <p:cNvSpPr>
            <a:spLocks noChangeArrowheads="1"/>
          </p:cNvSpPr>
          <p:nvPr/>
        </p:nvSpPr>
        <p:spPr bwMode="auto">
          <a:xfrm>
            <a:off x="3987861" y="5826414"/>
            <a:ext cx="1535235" cy="569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100" dirty="0">
                <a:solidFill>
                  <a:schemeClr val="tx1">
                    <a:lumMod val="65000"/>
                    <a:lumOff val="35000"/>
                  </a:schemeClr>
                </a:solidFill>
                <a:cs typeface="+mn-ea"/>
                <a:sym typeface="+mn-lt"/>
              </a:rPr>
              <a:t>这里填写文字内容这里填写文字内容</a:t>
            </a:r>
            <a:endParaRPr lang="zh-CN" altLang="en-US" sz="1100" dirty="0">
              <a:solidFill>
                <a:schemeClr val="tx1">
                  <a:lumMod val="65000"/>
                  <a:lumOff val="35000"/>
                </a:schemeClr>
              </a:solidFill>
              <a:cs typeface="+mn-ea"/>
              <a:sym typeface="+mn-lt"/>
            </a:endParaRPr>
          </a:p>
        </p:txBody>
      </p:sp>
      <p:sp>
        <p:nvSpPr>
          <p:cNvPr id="75" name="矩形 1"/>
          <p:cNvSpPr>
            <a:spLocks noChangeArrowheads="1"/>
          </p:cNvSpPr>
          <p:nvPr/>
        </p:nvSpPr>
        <p:spPr bwMode="auto">
          <a:xfrm>
            <a:off x="2287651" y="4390765"/>
            <a:ext cx="1535235" cy="569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100" dirty="0">
                <a:solidFill>
                  <a:schemeClr val="tx1">
                    <a:lumMod val="65000"/>
                    <a:lumOff val="35000"/>
                  </a:schemeClr>
                </a:solidFill>
                <a:cs typeface="+mn-ea"/>
                <a:sym typeface="+mn-lt"/>
              </a:rPr>
              <a:t>这里填写文字内容这里填写文字内容</a:t>
            </a:r>
            <a:endParaRPr lang="zh-CN" altLang="en-US" sz="1100" dirty="0">
              <a:solidFill>
                <a:schemeClr val="tx1">
                  <a:lumMod val="65000"/>
                  <a:lumOff val="35000"/>
                </a:schemeClr>
              </a:solidFill>
              <a:cs typeface="+mn-ea"/>
              <a:sym typeface="+mn-lt"/>
            </a:endParaRPr>
          </a:p>
        </p:txBody>
      </p:sp>
      <p:sp>
        <p:nvSpPr>
          <p:cNvPr id="76" name="矩形 1"/>
          <p:cNvSpPr>
            <a:spLocks noChangeArrowheads="1"/>
          </p:cNvSpPr>
          <p:nvPr/>
        </p:nvSpPr>
        <p:spPr bwMode="auto">
          <a:xfrm>
            <a:off x="1512747" y="3397813"/>
            <a:ext cx="1535235" cy="569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100" dirty="0">
                <a:solidFill>
                  <a:schemeClr val="tx1">
                    <a:lumMod val="65000"/>
                    <a:lumOff val="35000"/>
                  </a:schemeClr>
                </a:solidFill>
                <a:cs typeface="+mn-ea"/>
                <a:sym typeface="+mn-lt"/>
              </a:rPr>
              <a:t>这里填写文字内容这里填写文字内容</a:t>
            </a:r>
            <a:endParaRPr lang="zh-CN" altLang="en-US" sz="1100" dirty="0">
              <a:solidFill>
                <a:schemeClr val="tx1">
                  <a:lumMod val="65000"/>
                  <a:lumOff val="35000"/>
                </a:schemeClr>
              </a:solidFill>
              <a:cs typeface="+mn-ea"/>
              <a:sym typeface="+mn-lt"/>
            </a:endParaRPr>
          </a:p>
        </p:txBody>
      </p:sp>
      <p:grpSp>
        <p:nvGrpSpPr>
          <p:cNvPr id="77" name="组合 76"/>
          <p:cNvGrpSpPr/>
          <p:nvPr/>
        </p:nvGrpSpPr>
        <p:grpSpPr>
          <a:xfrm>
            <a:off x="123825" y="110358"/>
            <a:ext cx="593817" cy="593817"/>
            <a:chOff x="1131485" y="2234042"/>
            <a:chExt cx="1607262" cy="1607262"/>
          </a:xfrm>
        </p:grpSpPr>
        <p:sp>
          <p:nvSpPr>
            <p:cNvPr id="78" name="椭圆 77"/>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79" name="椭圆 78"/>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80" name="KSO_Shape"/>
            <p:cNvSpPr/>
            <p:nvPr/>
          </p:nvSpPr>
          <p:spPr bwMode="auto">
            <a:xfrm>
              <a:off x="1480150" y="2597150"/>
              <a:ext cx="909932" cy="881046"/>
            </a:xfrm>
            <a:custGeom>
              <a:avLst/>
              <a:gdLst>
                <a:gd name="T0" fmla="*/ 1660229 w 8965002"/>
                <a:gd name="T1" fmla="*/ 723707 h 8673857"/>
                <a:gd name="T2" fmla="*/ 1707743 w 8965002"/>
                <a:gd name="T3" fmla="*/ 723707 h 8673857"/>
                <a:gd name="T4" fmla="*/ 1786179 w 8965002"/>
                <a:gd name="T5" fmla="*/ 872262 h 8673857"/>
                <a:gd name="T6" fmla="*/ 1398524 w 8965002"/>
                <a:gd name="T7" fmla="*/ 1455923 h 8673857"/>
                <a:gd name="T8" fmla="*/ 1307266 w 8965002"/>
                <a:gd name="T9" fmla="*/ 1501168 h 8673857"/>
                <a:gd name="T10" fmla="*/ 1079500 w 8965002"/>
                <a:gd name="T11" fmla="*/ 1501168 h 8673857"/>
                <a:gd name="T12" fmla="*/ 1079500 w 8965002"/>
                <a:gd name="T13" fmla="*/ 1685165 h 8673857"/>
                <a:gd name="T14" fmla="*/ 1049332 w 8965002"/>
                <a:gd name="T15" fmla="*/ 1734934 h 8673857"/>
                <a:gd name="T16" fmla="*/ 1021427 w 8965002"/>
                <a:gd name="T17" fmla="*/ 1741721 h 8673857"/>
                <a:gd name="T18" fmla="*/ 985980 w 8965002"/>
                <a:gd name="T19" fmla="*/ 1731164 h 8673857"/>
                <a:gd name="T20" fmla="*/ 808744 w 8965002"/>
                <a:gd name="T21" fmla="*/ 1611265 h 8673857"/>
                <a:gd name="T22" fmla="*/ 635280 w 8965002"/>
                <a:gd name="T23" fmla="*/ 1731164 h 8673857"/>
                <a:gd name="T24" fmla="*/ 571927 w 8965002"/>
                <a:gd name="T25" fmla="*/ 1734934 h 8673857"/>
                <a:gd name="T26" fmla="*/ 539497 w 8965002"/>
                <a:gd name="T27" fmla="*/ 1685165 h 8673857"/>
                <a:gd name="T28" fmla="*/ 539497 w 8965002"/>
                <a:gd name="T29" fmla="*/ 1225173 h 8673857"/>
                <a:gd name="T30" fmla="*/ 636788 w 8965002"/>
                <a:gd name="T31" fmla="*/ 1030619 h 8673857"/>
                <a:gd name="T32" fmla="*/ 667710 w 8965002"/>
                <a:gd name="T33" fmla="*/ 1022324 h 8673857"/>
                <a:gd name="T34" fmla="*/ 1142852 w 8965002"/>
                <a:gd name="T35" fmla="*/ 1022324 h 8673857"/>
                <a:gd name="T36" fmla="*/ 1077992 w 8965002"/>
                <a:gd name="T37" fmla="*/ 1261369 h 8673857"/>
                <a:gd name="T38" fmla="*/ 1250702 w 8965002"/>
                <a:gd name="T39" fmla="*/ 1261369 h 8673857"/>
                <a:gd name="T40" fmla="*/ 1660229 w 8965002"/>
                <a:gd name="T41" fmla="*/ 723707 h 8673857"/>
                <a:gd name="T42" fmla="*/ 1227016 w 8965002"/>
                <a:gd name="T43" fmla="*/ 26 h 8673857"/>
                <a:gd name="T44" fmla="*/ 1646524 w 8965002"/>
                <a:gd name="T45" fmla="*/ 27634 h 8673857"/>
                <a:gd name="T46" fmla="*/ 1722691 w 8965002"/>
                <a:gd name="T47" fmla="*/ 177681 h 8673857"/>
                <a:gd name="T48" fmla="*/ 1246833 w 8965002"/>
                <a:gd name="T49" fmla="*/ 798230 h 8673857"/>
                <a:gd name="T50" fmla="*/ 1160861 w 8965002"/>
                <a:gd name="T51" fmla="*/ 838946 h 8673857"/>
                <a:gd name="T52" fmla="*/ 443680 w 8965002"/>
                <a:gd name="T53" fmla="*/ 838946 h 8673857"/>
                <a:gd name="T54" fmla="*/ 231014 w 8965002"/>
                <a:gd name="T55" fmla="*/ 1099833 h 8673857"/>
                <a:gd name="T56" fmla="*/ 361479 w 8965002"/>
                <a:gd name="T57" fmla="*/ 1249880 h 8673857"/>
                <a:gd name="T58" fmla="*/ 418794 w 8965002"/>
                <a:gd name="T59" fmla="*/ 1261190 h 8673857"/>
                <a:gd name="T60" fmla="*/ 418794 w 8965002"/>
                <a:gd name="T61" fmla="*/ 1500965 h 8673857"/>
                <a:gd name="T62" fmla="*/ 10807 w 8965002"/>
                <a:gd name="T63" fmla="*/ 1148843 h 8673857"/>
                <a:gd name="T64" fmla="*/ 13069 w 8965002"/>
                <a:gd name="T65" fmla="*/ 949785 h 8673857"/>
                <a:gd name="T66" fmla="*/ 545488 w 8965002"/>
                <a:gd name="T67" fmla="*/ 134703 h 8673857"/>
                <a:gd name="T68" fmla="*/ 706119 w 8965002"/>
                <a:gd name="T69" fmla="*/ 45730 h 8673857"/>
                <a:gd name="T70" fmla="*/ 1227016 w 8965002"/>
                <a:gd name="T71" fmla="*/ 26 h 86738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bg1"/>
                </a:solidFill>
              </a:endParaRPr>
            </a:p>
          </p:txBody>
        </p:sp>
      </p:grpSp>
      <p:sp>
        <p:nvSpPr>
          <p:cNvPr id="2" name="文本框 1"/>
          <p:cNvSpPr txBox="1"/>
          <p:nvPr/>
        </p:nvSpPr>
        <p:spPr>
          <a:xfrm>
            <a:off x="6723827" y="2124218"/>
            <a:ext cx="1417376" cy="830997"/>
          </a:xfrm>
          <a:prstGeom prst="rect">
            <a:avLst/>
          </a:prstGeom>
          <a:noFill/>
        </p:spPr>
        <p:txBody>
          <a:bodyPr wrap="none" rtlCol="0">
            <a:spAutoFit/>
          </a:bodyPr>
          <a:lstStyle/>
          <a:p>
            <a:r>
              <a:rPr lang="en-US" altLang="zh-CN" sz="4800" dirty="0">
                <a:solidFill>
                  <a:schemeClr val="bg1"/>
                </a:solidFill>
              </a:rPr>
              <a:t>35%</a:t>
            </a:r>
            <a:endParaRPr lang="zh-CN" altLang="en-US" sz="4800" dirty="0">
              <a:solidFill>
                <a:schemeClr val="bg1"/>
              </a:solidFill>
            </a:endParaRPr>
          </a:p>
        </p:txBody>
      </p:sp>
      <p:sp>
        <p:nvSpPr>
          <p:cNvPr id="81" name="文本框 80"/>
          <p:cNvSpPr txBox="1"/>
          <p:nvPr/>
        </p:nvSpPr>
        <p:spPr>
          <a:xfrm>
            <a:off x="3969278" y="2932268"/>
            <a:ext cx="1107996" cy="646331"/>
          </a:xfrm>
          <a:prstGeom prst="rect">
            <a:avLst/>
          </a:prstGeom>
          <a:noFill/>
        </p:spPr>
        <p:txBody>
          <a:bodyPr wrap="none" rtlCol="0">
            <a:spAutoFit/>
          </a:bodyPr>
          <a:lstStyle/>
          <a:p>
            <a:r>
              <a:rPr lang="en-US" altLang="zh-CN" sz="3600" dirty="0">
                <a:solidFill>
                  <a:schemeClr val="bg1"/>
                </a:solidFill>
              </a:rPr>
              <a:t>35%</a:t>
            </a:r>
            <a:endParaRPr lang="zh-CN" altLang="en-US" sz="3600" dirty="0">
              <a:solidFill>
                <a:schemeClr val="bg1"/>
              </a:solidFill>
            </a:endParaRPr>
          </a:p>
        </p:txBody>
      </p:sp>
      <p:sp>
        <p:nvSpPr>
          <p:cNvPr id="82" name="文本框 81"/>
          <p:cNvSpPr txBox="1"/>
          <p:nvPr/>
        </p:nvSpPr>
        <p:spPr>
          <a:xfrm>
            <a:off x="4523664" y="4455037"/>
            <a:ext cx="801823" cy="461665"/>
          </a:xfrm>
          <a:prstGeom prst="rect">
            <a:avLst/>
          </a:prstGeom>
          <a:noFill/>
        </p:spPr>
        <p:txBody>
          <a:bodyPr wrap="none" rtlCol="0">
            <a:spAutoFit/>
          </a:bodyPr>
          <a:lstStyle/>
          <a:p>
            <a:r>
              <a:rPr lang="en-US" altLang="zh-CN" sz="2400" dirty="0">
                <a:solidFill>
                  <a:schemeClr val="bg1"/>
                </a:solidFill>
              </a:rPr>
              <a:t>35%</a:t>
            </a:r>
            <a:endParaRPr lang="zh-CN" altLang="en-US" sz="2400" dirty="0">
              <a:solidFill>
                <a:schemeClr val="bg1"/>
              </a:solidFill>
            </a:endParaRPr>
          </a:p>
        </p:txBody>
      </p:sp>
      <p:sp>
        <p:nvSpPr>
          <p:cNvPr id="83" name="文本框 82"/>
          <p:cNvSpPr txBox="1"/>
          <p:nvPr/>
        </p:nvSpPr>
        <p:spPr>
          <a:xfrm>
            <a:off x="6730511" y="4532452"/>
            <a:ext cx="595035" cy="338554"/>
          </a:xfrm>
          <a:prstGeom prst="rect">
            <a:avLst/>
          </a:prstGeom>
          <a:noFill/>
        </p:spPr>
        <p:txBody>
          <a:bodyPr wrap="none" rtlCol="0">
            <a:spAutoFit/>
          </a:bodyPr>
          <a:lstStyle/>
          <a:p>
            <a:r>
              <a:rPr lang="en-US" altLang="zh-CN" sz="1600" dirty="0">
                <a:solidFill>
                  <a:schemeClr val="bg1"/>
                </a:solidFill>
              </a:rPr>
              <a:t>35%</a:t>
            </a:r>
            <a:endParaRPr lang="zh-CN" altLang="en-US" sz="1600" dirty="0">
              <a:solidFill>
                <a:schemeClr val="bg1"/>
              </a:solidFill>
            </a:endParaRPr>
          </a:p>
        </p:txBody>
      </p:sp>
      <p:sp>
        <p:nvSpPr>
          <p:cNvPr id="84" name="文本框 83"/>
          <p:cNvSpPr txBox="1"/>
          <p:nvPr/>
        </p:nvSpPr>
        <p:spPr>
          <a:xfrm>
            <a:off x="5875963" y="5042790"/>
            <a:ext cx="466794" cy="261610"/>
          </a:xfrm>
          <a:prstGeom prst="rect">
            <a:avLst/>
          </a:prstGeom>
          <a:noFill/>
        </p:spPr>
        <p:txBody>
          <a:bodyPr wrap="none" rtlCol="0">
            <a:spAutoFit/>
          </a:bodyPr>
          <a:lstStyle/>
          <a:p>
            <a:r>
              <a:rPr lang="en-US" altLang="zh-CN" sz="1100" dirty="0">
                <a:solidFill>
                  <a:schemeClr val="bg1"/>
                </a:solidFill>
              </a:rPr>
              <a:t>35%</a:t>
            </a:r>
            <a:endParaRPr lang="zh-CN" altLang="en-US" sz="1100" dirty="0">
              <a:solidFill>
                <a:schemeClr val="bg1"/>
              </a:solidFill>
            </a:endParaRPr>
          </a:p>
        </p:txBody>
      </p:sp>
      <p:sp>
        <p:nvSpPr>
          <p:cNvPr id="85" name="文本框 84"/>
          <p:cNvSpPr txBox="1"/>
          <p:nvPr/>
        </p:nvSpPr>
        <p:spPr>
          <a:xfrm>
            <a:off x="5875963" y="2527256"/>
            <a:ext cx="466794" cy="261610"/>
          </a:xfrm>
          <a:prstGeom prst="rect">
            <a:avLst/>
          </a:prstGeom>
          <a:noFill/>
        </p:spPr>
        <p:txBody>
          <a:bodyPr wrap="none" rtlCol="0">
            <a:spAutoFit/>
          </a:bodyPr>
          <a:lstStyle/>
          <a:p>
            <a:r>
              <a:rPr lang="en-US" altLang="zh-CN" sz="1100" dirty="0">
                <a:solidFill>
                  <a:schemeClr val="bg1"/>
                </a:solidFill>
              </a:rPr>
              <a:t>35%</a:t>
            </a:r>
            <a:endParaRPr lang="zh-CN" altLang="en-US" sz="1100"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4406900" y="2481952"/>
            <a:ext cx="7785100" cy="2131959"/>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5822645" y="2444829"/>
            <a:ext cx="5708293" cy="923330"/>
          </a:xfrm>
          <a:prstGeom prst="rect">
            <a:avLst/>
          </a:prstGeom>
          <a:noFill/>
        </p:spPr>
        <p:txBody>
          <a:bodyPr wrap="square" rtlCol="0">
            <a:spAutoFit/>
          </a:bodyPr>
          <a:lstStyle/>
          <a:p>
            <a:pPr>
              <a:lnSpc>
                <a:spcPct val="150000"/>
              </a:lnSpc>
            </a:pPr>
            <a:r>
              <a:rPr lang="zh-CN" altLang="en-US" sz="3600" b="1" dirty="0">
                <a:solidFill>
                  <a:schemeClr val="bg1"/>
                </a:solidFill>
              </a:rPr>
              <a:t>添加论文内容第二部分标题</a:t>
            </a:r>
            <a:endParaRPr lang="zh-CN" altLang="en-US" sz="3600" b="1" dirty="0">
              <a:solidFill>
                <a:schemeClr val="bg1"/>
              </a:solidFill>
            </a:endParaRPr>
          </a:p>
        </p:txBody>
      </p:sp>
      <p:sp>
        <p:nvSpPr>
          <p:cNvPr id="3" name="文本框 2"/>
          <p:cNvSpPr txBox="1"/>
          <p:nvPr/>
        </p:nvSpPr>
        <p:spPr>
          <a:xfrm>
            <a:off x="5822645" y="3241379"/>
            <a:ext cx="5708293" cy="1338828"/>
          </a:xfrm>
          <a:prstGeom prst="rect">
            <a:avLst/>
          </a:prstGeom>
          <a:noFill/>
        </p:spPr>
        <p:txBody>
          <a:bodyPr wrap="square" rtlCol="0">
            <a:spAutoFit/>
          </a:bodyPr>
          <a:lstStyle/>
          <a:p>
            <a:pPr>
              <a:lnSpc>
                <a:spcPct val="150000"/>
              </a:lnSpc>
            </a:pPr>
            <a:r>
              <a:rPr lang="zh-CN" altLang="en-US" dirty="0">
                <a:solidFill>
                  <a:schemeClr val="bg1"/>
                </a:solidFill>
              </a:rPr>
              <a:t>培养学生综合运用、巩固与扩展所学的基础理论和专业知识，培养学生独立分析、解决实际问题能力、培养学生处理数据和信息的能力。</a:t>
            </a:r>
            <a:endParaRPr lang="zh-CN" altLang="en-US" dirty="0">
              <a:solidFill>
                <a:schemeClr val="bg1"/>
              </a:solidFill>
            </a:endParaRPr>
          </a:p>
        </p:txBody>
      </p:sp>
      <p:grpSp>
        <p:nvGrpSpPr>
          <p:cNvPr id="4" name="组合 3"/>
          <p:cNvGrpSpPr/>
          <p:nvPr/>
        </p:nvGrpSpPr>
        <p:grpSpPr>
          <a:xfrm>
            <a:off x="3373490" y="2481952"/>
            <a:ext cx="2131960" cy="2131960"/>
            <a:chOff x="1131485" y="2234042"/>
            <a:chExt cx="1607262" cy="1607262"/>
          </a:xfrm>
        </p:grpSpPr>
        <p:sp>
          <p:nvSpPr>
            <p:cNvPr id="5" name="椭圆 4"/>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6" name="椭圆 5"/>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7" name="KSO_Shape"/>
            <p:cNvSpPr/>
            <p:nvPr/>
          </p:nvSpPr>
          <p:spPr bwMode="auto">
            <a:xfrm>
              <a:off x="1480150" y="2597150"/>
              <a:ext cx="909932" cy="881046"/>
            </a:xfrm>
            <a:custGeom>
              <a:avLst/>
              <a:gdLst>
                <a:gd name="T0" fmla="*/ 1660229 w 8965002"/>
                <a:gd name="T1" fmla="*/ 723707 h 8673857"/>
                <a:gd name="T2" fmla="*/ 1707743 w 8965002"/>
                <a:gd name="T3" fmla="*/ 723707 h 8673857"/>
                <a:gd name="T4" fmla="*/ 1786179 w 8965002"/>
                <a:gd name="T5" fmla="*/ 872262 h 8673857"/>
                <a:gd name="T6" fmla="*/ 1398524 w 8965002"/>
                <a:gd name="T7" fmla="*/ 1455923 h 8673857"/>
                <a:gd name="T8" fmla="*/ 1307266 w 8965002"/>
                <a:gd name="T9" fmla="*/ 1501168 h 8673857"/>
                <a:gd name="T10" fmla="*/ 1079500 w 8965002"/>
                <a:gd name="T11" fmla="*/ 1501168 h 8673857"/>
                <a:gd name="T12" fmla="*/ 1079500 w 8965002"/>
                <a:gd name="T13" fmla="*/ 1685165 h 8673857"/>
                <a:gd name="T14" fmla="*/ 1049332 w 8965002"/>
                <a:gd name="T15" fmla="*/ 1734934 h 8673857"/>
                <a:gd name="T16" fmla="*/ 1021427 w 8965002"/>
                <a:gd name="T17" fmla="*/ 1741721 h 8673857"/>
                <a:gd name="T18" fmla="*/ 985980 w 8965002"/>
                <a:gd name="T19" fmla="*/ 1731164 h 8673857"/>
                <a:gd name="T20" fmla="*/ 808744 w 8965002"/>
                <a:gd name="T21" fmla="*/ 1611265 h 8673857"/>
                <a:gd name="T22" fmla="*/ 635280 w 8965002"/>
                <a:gd name="T23" fmla="*/ 1731164 h 8673857"/>
                <a:gd name="T24" fmla="*/ 571927 w 8965002"/>
                <a:gd name="T25" fmla="*/ 1734934 h 8673857"/>
                <a:gd name="T26" fmla="*/ 539497 w 8965002"/>
                <a:gd name="T27" fmla="*/ 1685165 h 8673857"/>
                <a:gd name="T28" fmla="*/ 539497 w 8965002"/>
                <a:gd name="T29" fmla="*/ 1225173 h 8673857"/>
                <a:gd name="T30" fmla="*/ 636788 w 8965002"/>
                <a:gd name="T31" fmla="*/ 1030619 h 8673857"/>
                <a:gd name="T32" fmla="*/ 667710 w 8965002"/>
                <a:gd name="T33" fmla="*/ 1022324 h 8673857"/>
                <a:gd name="T34" fmla="*/ 1142852 w 8965002"/>
                <a:gd name="T35" fmla="*/ 1022324 h 8673857"/>
                <a:gd name="T36" fmla="*/ 1077992 w 8965002"/>
                <a:gd name="T37" fmla="*/ 1261369 h 8673857"/>
                <a:gd name="T38" fmla="*/ 1250702 w 8965002"/>
                <a:gd name="T39" fmla="*/ 1261369 h 8673857"/>
                <a:gd name="T40" fmla="*/ 1660229 w 8965002"/>
                <a:gd name="T41" fmla="*/ 723707 h 8673857"/>
                <a:gd name="T42" fmla="*/ 1227016 w 8965002"/>
                <a:gd name="T43" fmla="*/ 26 h 8673857"/>
                <a:gd name="T44" fmla="*/ 1646524 w 8965002"/>
                <a:gd name="T45" fmla="*/ 27634 h 8673857"/>
                <a:gd name="T46" fmla="*/ 1722691 w 8965002"/>
                <a:gd name="T47" fmla="*/ 177681 h 8673857"/>
                <a:gd name="T48" fmla="*/ 1246833 w 8965002"/>
                <a:gd name="T49" fmla="*/ 798230 h 8673857"/>
                <a:gd name="T50" fmla="*/ 1160861 w 8965002"/>
                <a:gd name="T51" fmla="*/ 838946 h 8673857"/>
                <a:gd name="T52" fmla="*/ 443680 w 8965002"/>
                <a:gd name="T53" fmla="*/ 838946 h 8673857"/>
                <a:gd name="T54" fmla="*/ 231014 w 8965002"/>
                <a:gd name="T55" fmla="*/ 1099833 h 8673857"/>
                <a:gd name="T56" fmla="*/ 361479 w 8965002"/>
                <a:gd name="T57" fmla="*/ 1249880 h 8673857"/>
                <a:gd name="T58" fmla="*/ 418794 w 8965002"/>
                <a:gd name="T59" fmla="*/ 1261190 h 8673857"/>
                <a:gd name="T60" fmla="*/ 418794 w 8965002"/>
                <a:gd name="T61" fmla="*/ 1500965 h 8673857"/>
                <a:gd name="T62" fmla="*/ 10807 w 8965002"/>
                <a:gd name="T63" fmla="*/ 1148843 h 8673857"/>
                <a:gd name="T64" fmla="*/ 13069 w 8965002"/>
                <a:gd name="T65" fmla="*/ 949785 h 8673857"/>
                <a:gd name="T66" fmla="*/ 545488 w 8965002"/>
                <a:gd name="T67" fmla="*/ 134703 h 8673857"/>
                <a:gd name="T68" fmla="*/ 706119 w 8965002"/>
                <a:gd name="T69" fmla="*/ 45730 h 8673857"/>
                <a:gd name="T70" fmla="*/ 1227016 w 8965002"/>
                <a:gd name="T71" fmla="*/ 26 h 86738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bg1"/>
                </a:solidFill>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805990" y="-134709"/>
            <a:ext cx="5708293" cy="923330"/>
          </a:xfrm>
          <a:prstGeom prst="rect">
            <a:avLst/>
          </a:prstGeom>
          <a:noFill/>
        </p:spPr>
        <p:txBody>
          <a:bodyPr wrap="square" rtlCol="0">
            <a:spAutoFit/>
          </a:bodyPr>
          <a:lstStyle/>
          <a:p>
            <a:pPr>
              <a:lnSpc>
                <a:spcPct val="150000"/>
              </a:lnSpc>
            </a:pPr>
            <a:r>
              <a:rPr lang="zh-CN" altLang="en-US" sz="3600" b="1" dirty="0">
                <a:solidFill>
                  <a:schemeClr val="bg1"/>
                </a:solidFill>
              </a:rPr>
              <a:t>添加论文内容第二部分标题</a:t>
            </a:r>
            <a:endParaRPr lang="zh-CN" altLang="en-US" sz="3600" b="1" dirty="0">
              <a:solidFill>
                <a:schemeClr val="bg1"/>
              </a:solidFill>
            </a:endParaRPr>
          </a:p>
        </p:txBody>
      </p:sp>
      <p:sp>
        <p:nvSpPr>
          <p:cNvPr id="8" name="Freeform 196"/>
          <p:cNvSpPr/>
          <p:nvPr/>
        </p:nvSpPr>
        <p:spPr bwMode="auto">
          <a:xfrm>
            <a:off x="1591734" y="1434817"/>
            <a:ext cx="2080684" cy="2639484"/>
          </a:xfrm>
          <a:custGeom>
            <a:avLst/>
            <a:gdLst>
              <a:gd name="T0" fmla="*/ 371 w 416"/>
              <a:gd name="T1" fmla="*/ 0 h 528"/>
              <a:gd name="T2" fmla="*/ 44 w 416"/>
              <a:gd name="T3" fmla="*/ 0 h 528"/>
              <a:gd name="T4" fmla="*/ 0 w 416"/>
              <a:gd name="T5" fmla="*/ 45 h 528"/>
              <a:gd name="T6" fmla="*/ 0 w 416"/>
              <a:gd name="T7" fmla="*/ 372 h 528"/>
              <a:gd name="T8" fmla="*/ 44 w 416"/>
              <a:gd name="T9" fmla="*/ 417 h 528"/>
              <a:gd name="T10" fmla="*/ 160 w 416"/>
              <a:gd name="T11" fmla="*/ 417 h 528"/>
              <a:gd name="T12" fmla="*/ 208 w 416"/>
              <a:gd name="T13" fmla="*/ 528 h 528"/>
              <a:gd name="T14" fmla="*/ 257 w 416"/>
              <a:gd name="T15" fmla="*/ 417 h 528"/>
              <a:gd name="T16" fmla="*/ 371 w 416"/>
              <a:gd name="T17" fmla="*/ 417 h 528"/>
              <a:gd name="T18" fmla="*/ 416 w 416"/>
              <a:gd name="T19" fmla="*/ 372 h 528"/>
              <a:gd name="T20" fmla="*/ 416 w 416"/>
              <a:gd name="T21" fmla="*/ 45 h 528"/>
              <a:gd name="T22" fmla="*/ 371 w 416"/>
              <a:gd name="T23" fmla="*/ 0 h 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6" h="528">
                <a:moveTo>
                  <a:pt x="371" y="0"/>
                </a:moveTo>
                <a:cubicBezTo>
                  <a:pt x="44" y="0"/>
                  <a:pt x="44" y="0"/>
                  <a:pt x="44" y="0"/>
                </a:cubicBezTo>
                <a:cubicBezTo>
                  <a:pt x="20" y="0"/>
                  <a:pt x="0" y="21"/>
                  <a:pt x="0" y="45"/>
                </a:cubicBezTo>
                <a:cubicBezTo>
                  <a:pt x="0" y="372"/>
                  <a:pt x="0" y="372"/>
                  <a:pt x="0" y="372"/>
                </a:cubicBezTo>
                <a:cubicBezTo>
                  <a:pt x="0" y="397"/>
                  <a:pt x="20" y="417"/>
                  <a:pt x="44" y="417"/>
                </a:cubicBezTo>
                <a:cubicBezTo>
                  <a:pt x="160" y="417"/>
                  <a:pt x="160" y="417"/>
                  <a:pt x="160" y="417"/>
                </a:cubicBezTo>
                <a:cubicBezTo>
                  <a:pt x="208" y="528"/>
                  <a:pt x="208" y="528"/>
                  <a:pt x="208" y="528"/>
                </a:cubicBezTo>
                <a:cubicBezTo>
                  <a:pt x="257" y="417"/>
                  <a:pt x="257" y="417"/>
                  <a:pt x="257" y="417"/>
                </a:cubicBezTo>
                <a:cubicBezTo>
                  <a:pt x="371" y="417"/>
                  <a:pt x="371" y="417"/>
                  <a:pt x="371" y="417"/>
                </a:cubicBezTo>
                <a:cubicBezTo>
                  <a:pt x="396" y="417"/>
                  <a:pt x="416" y="397"/>
                  <a:pt x="416" y="372"/>
                </a:cubicBezTo>
                <a:cubicBezTo>
                  <a:pt x="416" y="45"/>
                  <a:pt x="416" y="45"/>
                  <a:pt x="416" y="45"/>
                </a:cubicBezTo>
                <a:cubicBezTo>
                  <a:pt x="416" y="21"/>
                  <a:pt x="396" y="0"/>
                  <a:pt x="371" y="0"/>
                </a:cubicBezTo>
                <a:close/>
              </a:path>
            </a:pathLst>
          </a:custGeom>
          <a:solidFill>
            <a:schemeClr val="accent1"/>
          </a:solidFill>
          <a:ln>
            <a:noFill/>
          </a:ln>
        </p:spPr>
        <p:txBody>
          <a:bodyPr/>
          <a:lstStyle/>
          <a:p>
            <a:endParaRPr lang="zh-CN" altLang="en-US" sz="2135">
              <a:cs typeface="+mn-ea"/>
              <a:sym typeface="+mn-lt"/>
            </a:endParaRPr>
          </a:p>
        </p:txBody>
      </p:sp>
      <p:sp>
        <p:nvSpPr>
          <p:cNvPr id="9" name="Freeform 197"/>
          <p:cNvSpPr/>
          <p:nvPr/>
        </p:nvSpPr>
        <p:spPr bwMode="auto">
          <a:xfrm>
            <a:off x="3903134" y="1434817"/>
            <a:ext cx="2078567" cy="2639484"/>
          </a:xfrm>
          <a:custGeom>
            <a:avLst/>
            <a:gdLst>
              <a:gd name="T0" fmla="*/ 372 w 416"/>
              <a:gd name="T1" fmla="*/ 0 h 528"/>
              <a:gd name="T2" fmla="*/ 45 w 416"/>
              <a:gd name="T3" fmla="*/ 0 h 528"/>
              <a:gd name="T4" fmla="*/ 0 w 416"/>
              <a:gd name="T5" fmla="*/ 45 h 528"/>
              <a:gd name="T6" fmla="*/ 0 w 416"/>
              <a:gd name="T7" fmla="*/ 372 h 528"/>
              <a:gd name="T8" fmla="*/ 45 w 416"/>
              <a:gd name="T9" fmla="*/ 417 h 528"/>
              <a:gd name="T10" fmla="*/ 160 w 416"/>
              <a:gd name="T11" fmla="*/ 417 h 528"/>
              <a:gd name="T12" fmla="*/ 208 w 416"/>
              <a:gd name="T13" fmla="*/ 528 h 528"/>
              <a:gd name="T14" fmla="*/ 257 w 416"/>
              <a:gd name="T15" fmla="*/ 417 h 528"/>
              <a:gd name="T16" fmla="*/ 372 w 416"/>
              <a:gd name="T17" fmla="*/ 417 h 528"/>
              <a:gd name="T18" fmla="*/ 416 w 416"/>
              <a:gd name="T19" fmla="*/ 372 h 528"/>
              <a:gd name="T20" fmla="*/ 416 w 416"/>
              <a:gd name="T21" fmla="*/ 45 h 528"/>
              <a:gd name="T22" fmla="*/ 372 w 416"/>
              <a:gd name="T23" fmla="*/ 0 h 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6" h="528">
                <a:moveTo>
                  <a:pt x="372" y="0"/>
                </a:moveTo>
                <a:cubicBezTo>
                  <a:pt x="45" y="0"/>
                  <a:pt x="45" y="0"/>
                  <a:pt x="45" y="0"/>
                </a:cubicBezTo>
                <a:cubicBezTo>
                  <a:pt x="20" y="0"/>
                  <a:pt x="0" y="21"/>
                  <a:pt x="0" y="45"/>
                </a:cubicBezTo>
                <a:cubicBezTo>
                  <a:pt x="0" y="372"/>
                  <a:pt x="0" y="372"/>
                  <a:pt x="0" y="372"/>
                </a:cubicBezTo>
                <a:cubicBezTo>
                  <a:pt x="0" y="397"/>
                  <a:pt x="20" y="417"/>
                  <a:pt x="45" y="417"/>
                </a:cubicBezTo>
                <a:cubicBezTo>
                  <a:pt x="160" y="417"/>
                  <a:pt x="160" y="417"/>
                  <a:pt x="160" y="417"/>
                </a:cubicBezTo>
                <a:cubicBezTo>
                  <a:pt x="208" y="528"/>
                  <a:pt x="208" y="528"/>
                  <a:pt x="208" y="528"/>
                </a:cubicBezTo>
                <a:cubicBezTo>
                  <a:pt x="257" y="417"/>
                  <a:pt x="257" y="417"/>
                  <a:pt x="257" y="417"/>
                </a:cubicBezTo>
                <a:cubicBezTo>
                  <a:pt x="372" y="417"/>
                  <a:pt x="372" y="417"/>
                  <a:pt x="372" y="417"/>
                </a:cubicBezTo>
                <a:cubicBezTo>
                  <a:pt x="396" y="417"/>
                  <a:pt x="416" y="397"/>
                  <a:pt x="416" y="372"/>
                </a:cubicBezTo>
                <a:cubicBezTo>
                  <a:pt x="416" y="45"/>
                  <a:pt x="416" y="45"/>
                  <a:pt x="416" y="45"/>
                </a:cubicBezTo>
                <a:cubicBezTo>
                  <a:pt x="416" y="21"/>
                  <a:pt x="396" y="0"/>
                  <a:pt x="372" y="0"/>
                </a:cubicBezTo>
                <a:close/>
              </a:path>
            </a:pathLst>
          </a:custGeom>
          <a:solidFill>
            <a:schemeClr val="accent2"/>
          </a:solidFill>
          <a:ln>
            <a:noFill/>
          </a:ln>
        </p:spPr>
        <p:txBody>
          <a:bodyPr/>
          <a:lstStyle/>
          <a:p>
            <a:endParaRPr lang="zh-CN" altLang="en-US" sz="2135">
              <a:cs typeface="+mn-ea"/>
              <a:sym typeface="+mn-lt"/>
            </a:endParaRPr>
          </a:p>
        </p:txBody>
      </p:sp>
      <p:sp>
        <p:nvSpPr>
          <p:cNvPr id="10" name="Freeform 198"/>
          <p:cNvSpPr/>
          <p:nvPr/>
        </p:nvSpPr>
        <p:spPr bwMode="auto">
          <a:xfrm>
            <a:off x="6212418" y="1434817"/>
            <a:ext cx="2084917" cy="2639484"/>
          </a:xfrm>
          <a:custGeom>
            <a:avLst/>
            <a:gdLst>
              <a:gd name="T0" fmla="*/ 372 w 417"/>
              <a:gd name="T1" fmla="*/ 0 h 528"/>
              <a:gd name="T2" fmla="*/ 45 w 417"/>
              <a:gd name="T3" fmla="*/ 0 h 528"/>
              <a:gd name="T4" fmla="*/ 0 w 417"/>
              <a:gd name="T5" fmla="*/ 45 h 528"/>
              <a:gd name="T6" fmla="*/ 0 w 417"/>
              <a:gd name="T7" fmla="*/ 372 h 528"/>
              <a:gd name="T8" fmla="*/ 45 w 417"/>
              <a:gd name="T9" fmla="*/ 417 h 528"/>
              <a:gd name="T10" fmla="*/ 160 w 417"/>
              <a:gd name="T11" fmla="*/ 417 h 528"/>
              <a:gd name="T12" fmla="*/ 208 w 417"/>
              <a:gd name="T13" fmla="*/ 528 h 528"/>
              <a:gd name="T14" fmla="*/ 258 w 417"/>
              <a:gd name="T15" fmla="*/ 417 h 528"/>
              <a:gd name="T16" fmla="*/ 372 w 417"/>
              <a:gd name="T17" fmla="*/ 417 h 528"/>
              <a:gd name="T18" fmla="*/ 417 w 417"/>
              <a:gd name="T19" fmla="*/ 372 h 528"/>
              <a:gd name="T20" fmla="*/ 417 w 417"/>
              <a:gd name="T21" fmla="*/ 45 h 528"/>
              <a:gd name="T22" fmla="*/ 372 w 417"/>
              <a:gd name="T23" fmla="*/ 0 h 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7" h="528">
                <a:moveTo>
                  <a:pt x="372" y="0"/>
                </a:moveTo>
                <a:cubicBezTo>
                  <a:pt x="45" y="0"/>
                  <a:pt x="45" y="0"/>
                  <a:pt x="45" y="0"/>
                </a:cubicBezTo>
                <a:cubicBezTo>
                  <a:pt x="20" y="0"/>
                  <a:pt x="0" y="21"/>
                  <a:pt x="0" y="45"/>
                </a:cubicBezTo>
                <a:cubicBezTo>
                  <a:pt x="0" y="372"/>
                  <a:pt x="0" y="372"/>
                  <a:pt x="0" y="372"/>
                </a:cubicBezTo>
                <a:cubicBezTo>
                  <a:pt x="0" y="397"/>
                  <a:pt x="20" y="417"/>
                  <a:pt x="45" y="417"/>
                </a:cubicBezTo>
                <a:cubicBezTo>
                  <a:pt x="160" y="417"/>
                  <a:pt x="160" y="417"/>
                  <a:pt x="160" y="417"/>
                </a:cubicBezTo>
                <a:cubicBezTo>
                  <a:pt x="208" y="528"/>
                  <a:pt x="208" y="528"/>
                  <a:pt x="208" y="528"/>
                </a:cubicBezTo>
                <a:cubicBezTo>
                  <a:pt x="258" y="417"/>
                  <a:pt x="258" y="417"/>
                  <a:pt x="258" y="417"/>
                </a:cubicBezTo>
                <a:cubicBezTo>
                  <a:pt x="372" y="417"/>
                  <a:pt x="372" y="417"/>
                  <a:pt x="372" y="417"/>
                </a:cubicBezTo>
                <a:cubicBezTo>
                  <a:pt x="397" y="417"/>
                  <a:pt x="417" y="397"/>
                  <a:pt x="417" y="372"/>
                </a:cubicBezTo>
                <a:cubicBezTo>
                  <a:pt x="417" y="45"/>
                  <a:pt x="417" y="45"/>
                  <a:pt x="417" y="45"/>
                </a:cubicBezTo>
                <a:cubicBezTo>
                  <a:pt x="417" y="21"/>
                  <a:pt x="397" y="0"/>
                  <a:pt x="372" y="0"/>
                </a:cubicBezTo>
                <a:close/>
              </a:path>
            </a:pathLst>
          </a:custGeom>
          <a:solidFill>
            <a:schemeClr val="accent3"/>
          </a:solidFill>
          <a:ln>
            <a:noFill/>
          </a:ln>
        </p:spPr>
        <p:txBody>
          <a:bodyPr/>
          <a:lstStyle/>
          <a:p>
            <a:endParaRPr lang="zh-CN" altLang="en-US" sz="2135">
              <a:cs typeface="+mn-ea"/>
              <a:sym typeface="+mn-lt"/>
            </a:endParaRPr>
          </a:p>
        </p:txBody>
      </p:sp>
      <p:sp>
        <p:nvSpPr>
          <p:cNvPr id="11" name="Freeform 199"/>
          <p:cNvSpPr/>
          <p:nvPr/>
        </p:nvSpPr>
        <p:spPr bwMode="auto">
          <a:xfrm>
            <a:off x="8528051" y="1434817"/>
            <a:ext cx="2078567" cy="2639484"/>
          </a:xfrm>
          <a:custGeom>
            <a:avLst/>
            <a:gdLst>
              <a:gd name="T0" fmla="*/ 371 w 416"/>
              <a:gd name="T1" fmla="*/ 0 h 528"/>
              <a:gd name="T2" fmla="*/ 44 w 416"/>
              <a:gd name="T3" fmla="*/ 0 h 528"/>
              <a:gd name="T4" fmla="*/ 0 w 416"/>
              <a:gd name="T5" fmla="*/ 45 h 528"/>
              <a:gd name="T6" fmla="*/ 0 w 416"/>
              <a:gd name="T7" fmla="*/ 372 h 528"/>
              <a:gd name="T8" fmla="*/ 44 w 416"/>
              <a:gd name="T9" fmla="*/ 417 h 528"/>
              <a:gd name="T10" fmla="*/ 160 w 416"/>
              <a:gd name="T11" fmla="*/ 417 h 528"/>
              <a:gd name="T12" fmla="*/ 208 w 416"/>
              <a:gd name="T13" fmla="*/ 528 h 528"/>
              <a:gd name="T14" fmla="*/ 258 w 416"/>
              <a:gd name="T15" fmla="*/ 417 h 528"/>
              <a:gd name="T16" fmla="*/ 371 w 416"/>
              <a:gd name="T17" fmla="*/ 417 h 528"/>
              <a:gd name="T18" fmla="*/ 416 w 416"/>
              <a:gd name="T19" fmla="*/ 372 h 528"/>
              <a:gd name="T20" fmla="*/ 416 w 416"/>
              <a:gd name="T21" fmla="*/ 45 h 528"/>
              <a:gd name="T22" fmla="*/ 371 w 416"/>
              <a:gd name="T23" fmla="*/ 0 h 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6" h="528">
                <a:moveTo>
                  <a:pt x="371" y="0"/>
                </a:moveTo>
                <a:cubicBezTo>
                  <a:pt x="44" y="0"/>
                  <a:pt x="44" y="0"/>
                  <a:pt x="44" y="0"/>
                </a:cubicBezTo>
                <a:cubicBezTo>
                  <a:pt x="20" y="0"/>
                  <a:pt x="0" y="21"/>
                  <a:pt x="0" y="45"/>
                </a:cubicBezTo>
                <a:cubicBezTo>
                  <a:pt x="0" y="372"/>
                  <a:pt x="0" y="372"/>
                  <a:pt x="0" y="372"/>
                </a:cubicBezTo>
                <a:cubicBezTo>
                  <a:pt x="0" y="397"/>
                  <a:pt x="20" y="417"/>
                  <a:pt x="44" y="417"/>
                </a:cubicBezTo>
                <a:cubicBezTo>
                  <a:pt x="160" y="417"/>
                  <a:pt x="160" y="417"/>
                  <a:pt x="160" y="417"/>
                </a:cubicBezTo>
                <a:cubicBezTo>
                  <a:pt x="208" y="528"/>
                  <a:pt x="208" y="528"/>
                  <a:pt x="208" y="528"/>
                </a:cubicBezTo>
                <a:cubicBezTo>
                  <a:pt x="258" y="417"/>
                  <a:pt x="258" y="417"/>
                  <a:pt x="258" y="417"/>
                </a:cubicBezTo>
                <a:cubicBezTo>
                  <a:pt x="371" y="417"/>
                  <a:pt x="371" y="417"/>
                  <a:pt x="371" y="417"/>
                </a:cubicBezTo>
                <a:cubicBezTo>
                  <a:pt x="396" y="417"/>
                  <a:pt x="416" y="397"/>
                  <a:pt x="416" y="372"/>
                </a:cubicBezTo>
                <a:cubicBezTo>
                  <a:pt x="416" y="45"/>
                  <a:pt x="416" y="45"/>
                  <a:pt x="416" y="45"/>
                </a:cubicBezTo>
                <a:cubicBezTo>
                  <a:pt x="416" y="21"/>
                  <a:pt x="396" y="0"/>
                  <a:pt x="371" y="0"/>
                </a:cubicBezTo>
                <a:close/>
              </a:path>
            </a:pathLst>
          </a:custGeom>
          <a:solidFill>
            <a:schemeClr val="accent4"/>
          </a:solidFill>
          <a:ln>
            <a:noFill/>
          </a:ln>
        </p:spPr>
        <p:txBody>
          <a:bodyPr/>
          <a:lstStyle/>
          <a:p>
            <a:endParaRPr lang="zh-CN" altLang="en-US" sz="2135">
              <a:cs typeface="+mn-ea"/>
              <a:sym typeface="+mn-lt"/>
            </a:endParaRPr>
          </a:p>
        </p:txBody>
      </p:sp>
      <p:sp>
        <p:nvSpPr>
          <p:cNvPr id="12" name="TextBox 821"/>
          <p:cNvSpPr txBox="1"/>
          <p:nvPr/>
        </p:nvSpPr>
        <p:spPr bwMode="auto">
          <a:xfrm>
            <a:off x="1862111" y="2360769"/>
            <a:ext cx="1435008" cy="420564"/>
          </a:xfrm>
          <a:prstGeom prst="rect">
            <a:avLst/>
          </a:prstGeom>
          <a:noFill/>
        </p:spPr>
        <p:txBody>
          <a:bodyPr wrap="none">
            <a:spAutoFit/>
          </a:bodyPr>
          <a:lstStyle>
            <a:defPPr>
              <a:defRPr lang="zh-CN"/>
            </a:defPPr>
            <a:lvl1pPr fontAlgn="auto">
              <a:spcBef>
                <a:spcPts val="0"/>
              </a:spcBef>
              <a:spcAft>
                <a:spcPts val="0"/>
              </a:spcAft>
              <a:defRPr sz="1200" spc="300">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135" dirty="0">
                <a:solidFill>
                  <a:schemeClr val="bg1"/>
                </a:solidFill>
                <a:latin typeface="+mn-lt"/>
                <a:ea typeface="+mn-ea"/>
                <a:cs typeface="+mn-ea"/>
                <a:sym typeface="+mn-lt"/>
              </a:rPr>
              <a:t>添加标题</a:t>
            </a:r>
            <a:endParaRPr lang="zh-CN" altLang="en-US" sz="2135" dirty="0">
              <a:solidFill>
                <a:schemeClr val="bg1"/>
              </a:solidFill>
              <a:latin typeface="+mn-lt"/>
              <a:ea typeface="+mn-ea"/>
              <a:cs typeface="+mn-ea"/>
              <a:sym typeface="+mn-lt"/>
            </a:endParaRPr>
          </a:p>
        </p:txBody>
      </p:sp>
      <p:sp>
        <p:nvSpPr>
          <p:cNvPr id="13" name="矩形 1"/>
          <p:cNvSpPr>
            <a:spLocks noChangeArrowheads="1"/>
          </p:cNvSpPr>
          <p:nvPr/>
        </p:nvSpPr>
        <p:spPr bwMode="auto">
          <a:xfrm>
            <a:off x="1890231" y="2762647"/>
            <a:ext cx="1446859" cy="523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935" dirty="0">
                <a:solidFill>
                  <a:schemeClr val="bg1"/>
                </a:solidFill>
                <a:cs typeface="+mn-ea"/>
                <a:sym typeface="+mn-lt"/>
              </a:rPr>
              <a:t>这里填写文字内容这里填写文字内容这里填写文字内容</a:t>
            </a:r>
            <a:endParaRPr lang="zh-CN" altLang="en-US" sz="935" dirty="0">
              <a:solidFill>
                <a:schemeClr val="bg1"/>
              </a:solidFill>
              <a:cs typeface="+mn-ea"/>
              <a:sym typeface="+mn-lt"/>
            </a:endParaRPr>
          </a:p>
        </p:txBody>
      </p:sp>
      <p:sp>
        <p:nvSpPr>
          <p:cNvPr id="14" name="TextBox 823"/>
          <p:cNvSpPr txBox="1"/>
          <p:nvPr/>
        </p:nvSpPr>
        <p:spPr bwMode="auto">
          <a:xfrm>
            <a:off x="4209917" y="2360769"/>
            <a:ext cx="1435008" cy="420564"/>
          </a:xfrm>
          <a:prstGeom prst="rect">
            <a:avLst/>
          </a:prstGeom>
          <a:noFill/>
        </p:spPr>
        <p:txBody>
          <a:bodyPr wrap="none">
            <a:spAutoFit/>
          </a:bodyPr>
          <a:lstStyle>
            <a:defPPr>
              <a:defRPr lang="zh-CN"/>
            </a:defPPr>
            <a:lvl1pPr fontAlgn="auto">
              <a:spcBef>
                <a:spcPts val="0"/>
              </a:spcBef>
              <a:spcAft>
                <a:spcPts val="0"/>
              </a:spcAft>
              <a:defRPr sz="1200" spc="300">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135" dirty="0">
                <a:solidFill>
                  <a:schemeClr val="bg1"/>
                </a:solidFill>
                <a:latin typeface="+mn-lt"/>
                <a:ea typeface="+mn-ea"/>
                <a:cs typeface="+mn-ea"/>
                <a:sym typeface="+mn-lt"/>
              </a:rPr>
              <a:t>添加标题</a:t>
            </a:r>
            <a:endParaRPr lang="zh-CN" altLang="en-US" sz="2135" dirty="0">
              <a:solidFill>
                <a:schemeClr val="bg1"/>
              </a:solidFill>
              <a:latin typeface="+mn-lt"/>
              <a:ea typeface="+mn-ea"/>
              <a:cs typeface="+mn-ea"/>
              <a:sym typeface="+mn-lt"/>
            </a:endParaRPr>
          </a:p>
        </p:txBody>
      </p:sp>
      <p:sp>
        <p:nvSpPr>
          <p:cNvPr id="15" name="TextBox 825"/>
          <p:cNvSpPr txBox="1"/>
          <p:nvPr/>
        </p:nvSpPr>
        <p:spPr bwMode="auto">
          <a:xfrm>
            <a:off x="6503327" y="2360769"/>
            <a:ext cx="1435008" cy="420564"/>
          </a:xfrm>
          <a:prstGeom prst="rect">
            <a:avLst/>
          </a:prstGeom>
          <a:noFill/>
        </p:spPr>
        <p:txBody>
          <a:bodyPr wrap="none">
            <a:spAutoFit/>
          </a:bodyPr>
          <a:lstStyle>
            <a:defPPr>
              <a:defRPr lang="zh-CN"/>
            </a:defPPr>
            <a:lvl1pPr fontAlgn="auto">
              <a:spcBef>
                <a:spcPts val="0"/>
              </a:spcBef>
              <a:spcAft>
                <a:spcPts val="0"/>
              </a:spcAft>
              <a:defRPr sz="1200" spc="300">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135" dirty="0">
                <a:solidFill>
                  <a:schemeClr val="bg1"/>
                </a:solidFill>
                <a:latin typeface="+mn-lt"/>
                <a:ea typeface="+mn-ea"/>
                <a:cs typeface="+mn-ea"/>
                <a:sym typeface="+mn-lt"/>
              </a:rPr>
              <a:t>添加标题</a:t>
            </a:r>
            <a:endParaRPr lang="zh-CN" altLang="en-US" sz="2135" dirty="0">
              <a:solidFill>
                <a:schemeClr val="bg1"/>
              </a:solidFill>
              <a:latin typeface="+mn-lt"/>
              <a:ea typeface="+mn-ea"/>
              <a:cs typeface="+mn-ea"/>
              <a:sym typeface="+mn-lt"/>
            </a:endParaRPr>
          </a:p>
        </p:txBody>
      </p:sp>
      <p:sp>
        <p:nvSpPr>
          <p:cNvPr id="16" name="TextBox 827"/>
          <p:cNvSpPr txBox="1"/>
          <p:nvPr/>
        </p:nvSpPr>
        <p:spPr bwMode="auto">
          <a:xfrm>
            <a:off x="8850709" y="2360769"/>
            <a:ext cx="1435008" cy="420564"/>
          </a:xfrm>
          <a:prstGeom prst="rect">
            <a:avLst/>
          </a:prstGeom>
          <a:noFill/>
        </p:spPr>
        <p:txBody>
          <a:bodyPr wrap="none">
            <a:spAutoFit/>
          </a:bodyPr>
          <a:lstStyle>
            <a:defPPr>
              <a:defRPr lang="zh-CN"/>
            </a:defPPr>
            <a:lvl1pPr fontAlgn="auto">
              <a:spcBef>
                <a:spcPts val="0"/>
              </a:spcBef>
              <a:spcAft>
                <a:spcPts val="0"/>
              </a:spcAft>
              <a:defRPr sz="1200" spc="300">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2135" dirty="0">
                <a:solidFill>
                  <a:schemeClr val="bg1"/>
                </a:solidFill>
                <a:latin typeface="+mn-lt"/>
                <a:ea typeface="+mn-ea"/>
                <a:cs typeface="+mn-ea"/>
                <a:sym typeface="+mn-lt"/>
              </a:rPr>
              <a:t>添加标题</a:t>
            </a:r>
            <a:endParaRPr lang="zh-CN" altLang="en-US" sz="2135" dirty="0">
              <a:solidFill>
                <a:schemeClr val="bg1"/>
              </a:solidFill>
              <a:latin typeface="+mn-lt"/>
              <a:ea typeface="+mn-ea"/>
              <a:cs typeface="+mn-ea"/>
              <a:sym typeface="+mn-lt"/>
            </a:endParaRPr>
          </a:p>
        </p:txBody>
      </p:sp>
      <p:sp>
        <p:nvSpPr>
          <p:cNvPr id="17" name="TextBox 682"/>
          <p:cNvSpPr txBox="1"/>
          <p:nvPr/>
        </p:nvSpPr>
        <p:spPr>
          <a:xfrm>
            <a:off x="8784299" y="1389632"/>
            <a:ext cx="1515158" cy="1200329"/>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en-US" altLang="zh-CN" sz="7200" dirty="0">
                <a:latin typeface="+mn-lt"/>
                <a:ea typeface="+mn-ea"/>
                <a:cs typeface="+mn-ea"/>
                <a:sym typeface="+mn-lt"/>
              </a:rPr>
              <a:t>36</a:t>
            </a:r>
            <a:r>
              <a:rPr lang="en-US" altLang="zh-CN" sz="2665" dirty="0">
                <a:latin typeface="+mn-lt"/>
                <a:ea typeface="+mn-ea"/>
                <a:cs typeface="+mn-ea"/>
                <a:sym typeface="+mn-lt"/>
              </a:rPr>
              <a:t>%</a:t>
            </a:r>
            <a:endParaRPr lang="zh-CN" altLang="en-US" sz="7200" dirty="0">
              <a:latin typeface="+mn-lt"/>
              <a:ea typeface="+mn-ea"/>
              <a:cs typeface="+mn-ea"/>
              <a:sym typeface="+mn-lt"/>
            </a:endParaRPr>
          </a:p>
        </p:txBody>
      </p:sp>
      <p:sp>
        <p:nvSpPr>
          <p:cNvPr id="18" name="TextBox 682"/>
          <p:cNvSpPr txBox="1"/>
          <p:nvPr/>
        </p:nvSpPr>
        <p:spPr>
          <a:xfrm>
            <a:off x="1817443" y="1389632"/>
            <a:ext cx="1515158" cy="1200329"/>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en-US" altLang="zh-CN" sz="7200" dirty="0">
                <a:latin typeface="+mn-lt"/>
                <a:ea typeface="+mn-ea"/>
                <a:cs typeface="+mn-ea"/>
                <a:sym typeface="+mn-lt"/>
              </a:rPr>
              <a:t>52</a:t>
            </a:r>
            <a:r>
              <a:rPr lang="en-US" altLang="zh-CN" sz="2665" dirty="0">
                <a:latin typeface="+mn-lt"/>
                <a:ea typeface="+mn-ea"/>
                <a:cs typeface="+mn-ea"/>
                <a:sym typeface="+mn-lt"/>
              </a:rPr>
              <a:t>%</a:t>
            </a:r>
            <a:endParaRPr lang="zh-CN" altLang="en-US" sz="7200" dirty="0">
              <a:latin typeface="+mn-lt"/>
              <a:ea typeface="+mn-ea"/>
              <a:cs typeface="+mn-ea"/>
              <a:sym typeface="+mn-lt"/>
            </a:endParaRPr>
          </a:p>
        </p:txBody>
      </p:sp>
      <p:sp>
        <p:nvSpPr>
          <p:cNvPr id="19" name="TextBox 682"/>
          <p:cNvSpPr txBox="1"/>
          <p:nvPr/>
        </p:nvSpPr>
        <p:spPr>
          <a:xfrm>
            <a:off x="4120377" y="1389632"/>
            <a:ext cx="1515158" cy="1200329"/>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en-US" altLang="zh-CN" sz="7200" dirty="0">
                <a:latin typeface="+mn-lt"/>
                <a:ea typeface="+mn-ea"/>
                <a:cs typeface="+mn-ea"/>
                <a:sym typeface="+mn-lt"/>
              </a:rPr>
              <a:t>28</a:t>
            </a:r>
            <a:r>
              <a:rPr lang="en-US" altLang="zh-CN" sz="2665" dirty="0">
                <a:latin typeface="+mn-lt"/>
                <a:ea typeface="+mn-ea"/>
                <a:cs typeface="+mn-ea"/>
                <a:sym typeface="+mn-lt"/>
              </a:rPr>
              <a:t>%</a:t>
            </a:r>
            <a:endParaRPr lang="zh-CN" altLang="en-US" sz="7200" dirty="0">
              <a:latin typeface="+mn-lt"/>
              <a:ea typeface="+mn-ea"/>
              <a:cs typeface="+mn-ea"/>
              <a:sym typeface="+mn-lt"/>
            </a:endParaRPr>
          </a:p>
        </p:txBody>
      </p:sp>
      <p:sp>
        <p:nvSpPr>
          <p:cNvPr id="20" name="TextBox 682"/>
          <p:cNvSpPr txBox="1"/>
          <p:nvPr/>
        </p:nvSpPr>
        <p:spPr>
          <a:xfrm>
            <a:off x="6403957" y="1389632"/>
            <a:ext cx="1515158" cy="1200329"/>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en-US" altLang="zh-CN" sz="7200" dirty="0">
                <a:latin typeface="+mn-lt"/>
                <a:ea typeface="+mn-ea"/>
                <a:cs typeface="+mn-ea"/>
                <a:sym typeface="+mn-lt"/>
              </a:rPr>
              <a:t>71</a:t>
            </a:r>
            <a:r>
              <a:rPr lang="en-US" altLang="zh-CN" sz="2665" dirty="0">
                <a:latin typeface="+mn-lt"/>
                <a:ea typeface="+mn-ea"/>
                <a:cs typeface="+mn-ea"/>
                <a:sym typeface="+mn-lt"/>
              </a:rPr>
              <a:t>%</a:t>
            </a:r>
            <a:endParaRPr lang="zh-CN" altLang="en-US" sz="7200" dirty="0">
              <a:latin typeface="+mn-lt"/>
              <a:ea typeface="+mn-ea"/>
              <a:cs typeface="+mn-ea"/>
              <a:sym typeface="+mn-lt"/>
            </a:endParaRPr>
          </a:p>
        </p:txBody>
      </p:sp>
      <p:cxnSp>
        <p:nvCxnSpPr>
          <p:cNvPr id="21" name="直接连接符 20"/>
          <p:cNvCxnSpPr/>
          <p:nvPr/>
        </p:nvCxnSpPr>
        <p:spPr>
          <a:xfrm>
            <a:off x="1584000" y="4883509"/>
            <a:ext cx="9024000" cy="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1584000" y="6077858"/>
            <a:ext cx="9024000" cy="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3" name="TextBox 692"/>
          <p:cNvSpPr txBox="1"/>
          <p:nvPr/>
        </p:nvSpPr>
        <p:spPr bwMode="auto">
          <a:xfrm>
            <a:off x="3553673" y="4119511"/>
            <a:ext cx="4968027" cy="748988"/>
          </a:xfrm>
          <a:prstGeom prst="rect">
            <a:avLst/>
          </a:prstGeom>
          <a:noFill/>
        </p:spPr>
        <p:txBody>
          <a:bodyPr wrap="none">
            <a:spAutoFit/>
          </a:bodyP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fontAlgn="auto">
              <a:spcBef>
                <a:spcPts val="0"/>
              </a:spcBef>
              <a:spcAft>
                <a:spcPts val="0"/>
              </a:spcAft>
              <a:defRPr/>
            </a:pPr>
            <a:r>
              <a:rPr lang="zh-CN" altLang="en-US" sz="4265" b="1" spc="400" dirty="0">
                <a:solidFill>
                  <a:schemeClr val="tx1">
                    <a:lumMod val="75000"/>
                    <a:lumOff val="25000"/>
                  </a:schemeClr>
                </a:solidFill>
                <a:latin typeface="+mn-lt"/>
                <a:ea typeface="+mn-ea"/>
                <a:cs typeface="+mn-ea"/>
                <a:sym typeface="+mn-lt"/>
              </a:rPr>
              <a:t>点击此处添加标题</a:t>
            </a:r>
            <a:endParaRPr lang="zh-CN" altLang="en-US" sz="4265" b="1" spc="400" dirty="0">
              <a:solidFill>
                <a:schemeClr val="tx1">
                  <a:lumMod val="75000"/>
                  <a:lumOff val="25000"/>
                </a:schemeClr>
              </a:solidFill>
              <a:latin typeface="+mn-lt"/>
              <a:ea typeface="+mn-ea"/>
              <a:cs typeface="+mn-ea"/>
              <a:sym typeface="+mn-lt"/>
            </a:endParaRPr>
          </a:p>
        </p:txBody>
      </p:sp>
      <p:sp>
        <p:nvSpPr>
          <p:cNvPr id="24" name="矩形 1"/>
          <p:cNvSpPr>
            <a:spLocks noChangeArrowheads="1"/>
          </p:cNvSpPr>
          <p:nvPr/>
        </p:nvSpPr>
        <p:spPr bwMode="auto">
          <a:xfrm>
            <a:off x="1596077" y="4876253"/>
            <a:ext cx="9012547" cy="1156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600" dirty="0">
                <a:solidFill>
                  <a:schemeClr val="tx1">
                    <a:lumMod val="65000"/>
                    <a:lumOff val="35000"/>
                  </a:schemeClr>
                </a:solidFill>
                <a:cs typeface="+mn-ea"/>
                <a:sym typeface="+mn-lt"/>
              </a:rPr>
              <a:t>这里填写文字内容这里填写文字内容这里填写文字内容这里填写文字内容这里填写文字内容这里填写文字内容这里填写文字内容这里填写文字内容这里填写文字内容这里填写文字内容这里填写文字内容这里填写文字内容</a:t>
            </a:r>
            <a:endParaRPr lang="zh-CN" altLang="en-US" sz="1600" dirty="0">
              <a:solidFill>
                <a:schemeClr val="tx1">
                  <a:lumMod val="65000"/>
                  <a:lumOff val="35000"/>
                </a:schemeClr>
              </a:solidFill>
              <a:cs typeface="+mn-ea"/>
              <a:sym typeface="+mn-lt"/>
            </a:endParaRPr>
          </a:p>
        </p:txBody>
      </p:sp>
      <p:cxnSp>
        <p:nvCxnSpPr>
          <p:cNvPr id="25" name="直接连接符 24"/>
          <p:cNvCxnSpPr/>
          <p:nvPr/>
        </p:nvCxnSpPr>
        <p:spPr>
          <a:xfrm>
            <a:off x="1913467" y="2417883"/>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1913467" y="2773483"/>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1913467" y="3272170"/>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4260427" y="2417883"/>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4260427" y="2773483"/>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4260427" y="3272170"/>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6546427" y="2417883"/>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6546427" y="2773483"/>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6546427" y="3272170"/>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8934027" y="2417883"/>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8934027" y="2773483"/>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8934027" y="3272170"/>
            <a:ext cx="13716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37" name="矩形 1"/>
          <p:cNvSpPr>
            <a:spLocks noChangeArrowheads="1"/>
          </p:cNvSpPr>
          <p:nvPr/>
        </p:nvSpPr>
        <p:spPr bwMode="auto">
          <a:xfrm>
            <a:off x="4201635" y="2762647"/>
            <a:ext cx="1446859" cy="523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935" dirty="0">
                <a:solidFill>
                  <a:schemeClr val="bg1"/>
                </a:solidFill>
                <a:cs typeface="+mn-ea"/>
                <a:sym typeface="+mn-lt"/>
              </a:rPr>
              <a:t>这里填写文字内容这里填写文字内容这里填写文字内容</a:t>
            </a:r>
            <a:endParaRPr lang="zh-CN" altLang="en-US" sz="935" dirty="0">
              <a:solidFill>
                <a:schemeClr val="bg1"/>
              </a:solidFill>
              <a:cs typeface="+mn-ea"/>
              <a:sym typeface="+mn-lt"/>
            </a:endParaRPr>
          </a:p>
        </p:txBody>
      </p:sp>
      <p:sp>
        <p:nvSpPr>
          <p:cNvPr id="38" name="矩形 1"/>
          <p:cNvSpPr>
            <a:spLocks noChangeArrowheads="1"/>
          </p:cNvSpPr>
          <p:nvPr/>
        </p:nvSpPr>
        <p:spPr bwMode="auto">
          <a:xfrm>
            <a:off x="6487910" y="2762647"/>
            <a:ext cx="1446859" cy="523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935" dirty="0">
                <a:solidFill>
                  <a:schemeClr val="bg1"/>
                </a:solidFill>
                <a:cs typeface="+mn-ea"/>
                <a:sym typeface="+mn-lt"/>
              </a:rPr>
              <a:t>这里填写文字内容这里填写文字内容这里填写文字内容</a:t>
            </a:r>
            <a:endParaRPr lang="zh-CN" altLang="en-US" sz="935" dirty="0">
              <a:solidFill>
                <a:schemeClr val="bg1"/>
              </a:solidFill>
              <a:cs typeface="+mn-ea"/>
              <a:sym typeface="+mn-lt"/>
            </a:endParaRPr>
          </a:p>
        </p:txBody>
      </p:sp>
      <p:sp>
        <p:nvSpPr>
          <p:cNvPr id="39" name="矩形 1"/>
          <p:cNvSpPr>
            <a:spLocks noChangeArrowheads="1"/>
          </p:cNvSpPr>
          <p:nvPr/>
        </p:nvSpPr>
        <p:spPr bwMode="auto">
          <a:xfrm>
            <a:off x="8896397" y="2762647"/>
            <a:ext cx="1446859" cy="523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935" dirty="0">
                <a:solidFill>
                  <a:schemeClr val="bg1"/>
                </a:solidFill>
                <a:cs typeface="+mn-ea"/>
                <a:sym typeface="+mn-lt"/>
              </a:rPr>
              <a:t>这里填写文字内容这里填写文字内容这里填写文字内容</a:t>
            </a:r>
            <a:endParaRPr lang="zh-CN" altLang="en-US" sz="935" dirty="0">
              <a:solidFill>
                <a:schemeClr val="bg1"/>
              </a:solidFill>
              <a:cs typeface="+mn-ea"/>
              <a:sym typeface="+mn-lt"/>
            </a:endParaRPr>
          </a:p>
        </p:txBody>
      </p:sp>
      <p:grpSp>
        <p:nvGrpSpPr>
          <p:cNvPr id="40" name="组合 39"/>
          <p:cNvGrpSpPr/>
          <p:nvPr/>
        </p:nvGrpSpPr>
        <p:grpSpPr>
          <a:xfrm>
            <a:off x="123825" y="110358"/>
            <a:ext cx="593817" cy="593817"/>
            <a:chOff x="1131485" y="2234042"/>
            <a:chExt cx="1607262" cy="1607262"/>
          </a:xfrm>
        </p:grpSpPr>
        <p:sp>
          <p:nvSpPr>
            <p:cNvPr id="41" name="椭圆 40"/>
            <p:cNvSpPr/>
            <p:nvPr/>
          </p:nvSpPr>
          <p:spPr>
            <a:xfrm>
              <a:off x="1131485" y="2234042"/>
              <a:ext cx="1607262" cy="1607262"/>
            </a:xfrm>
            <a:prstGeom prst="ellipse">
              <a:avLst/>
            </a:prstGeom>
            <a:solidFill>
              <a:schemeClr val="accent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42" name="椭圆 41"/>
            <p:cNvSpPr/>
            <p:nvPr/>
          </p:nvSpPr>
          <p:spPr>
            <a:xfrm>
              <a:off x="1241020" y="2343577"/>
              <a:ext cx="1388192" cy="1388192"/>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43" name="KSO_Shape"/>
            <p:cNvSpPr/>
            <p:nvPr/>
          </p:nvSpPr>
          <p:spPr bwMode="auto">
            <a:xfrm>
              <a:off x="1480150" y="2597150"/>
              <a:ext cx="909932" cy="881046"/>
            </a:xfrm>
            <a:custGeom>
              <a:avLst/>
              <a:gdLst>
                <a:gd name="T0" fmla="*/ 1660229 w 8965002"/>
                <a:gd name="T1" fmla="*/ 723707 h 8673857"/>
                <a:gd name="T2" fmla="*/ 1707743 w 8965002"/>
                <a:gd name="T3" fmla="*/ 723707 h 8673857"/>
                <a:gd name="T4" fmla="*/ 1786179 w 8965002"/>
                <a:gd name="T5" fmla="*/ 872262 h 8673857"/>
                <a:gd name="T6" fmla="*/ 1398524 w 8965002"/>
                <a:gd name="T7" fmla="*/ 1455923 h 8673857"/>
                <a:gd name="T8" fmla="*/ 1307266 w 8965002"/>
                <a:gd name="T9" fmla="*/ 1501168 h 8673857"/>
                <a:gd name="T10" fmla="*/ 1079500 w 8965002"/>
                <a:gd name="T11" fmla="*/ 1501168 h 8673857"/>
                <a:gd name="T12" fmla="*/ 1079500 w 8965002"/>
                <a:gd name="T13" fmla="*/ 1685165 h 8673857"/>
                <a:gd name="T14" fmla="*/ 1049332 w 8965002"/>
                <a:gd name="T15" fmla="*/ 1734934 h 8673857"/>
                <a:gd name="T16" fmla="*/ 1021427 w 8965002"/>
                <a:gd name="T17" fmla="*/ 1741721 h 8673857"/>
                <a:gd name="T18" fmla="*/ 985980 w 8965002"/>
                <a:gd name="T19" fmla="*/ 1731164 h 8673857"/>
                <a:gd name="T20" fmla="*/ 808744 w 8965002"/>
                <a:gd name="T21" fmla="*/ 1611265 h 8673857"/>
                <a:gd name="T22" fmla="*/ 635280 w 8965002"/>
                <a:gd name="T23" fmla="*/ 1731164 h 8673857"/>
                <a:gd name="T24" fmla="*/ 571927 w 8965002"/>
                <a:gd name="T25" fmla="*/ 1734934 h 8673857"/>
                <a:gd name="T26" fmla="*/ 539497 w 8965002"/>
                <a:gd name="T27" fmla="*/ 1685165 h 8673857"/>
                <a:gd name="T28" fmla="*/ 539497 w 8965002"/>
                <a:gd name="T29" fmla="*/ 1225173 h 8673857"/>
                <a:gd name="T30" fmla="*/ 636788 w 8965002"/>
                <a:gd name="T31" fmla="*/ 1030619 h 8673857"/>
                <a:gd name="T32" fmla="*/ 667710 w 8965002"/>
                <a:gd name="T33" fmla="*/ 1022324 h 8673857"/>
                <a:gd name="T34" fmla="*/ 1142852 w 8965002"/>
                <a:gd name="T35" fmla="*/ 1022324 h 8673857"/>
                <a:gd name="T36" fmla="*/ 1077992 w 8965002"/>
                <a:gd name="T37" fmla="*/ 1261369 h 8673857"/>
                <a:gd name="T38" fmla="*/ 1250702 w 8965002"/>
                <a:gd name="T39" fmla="*/ 1261369 h 8673857"/>
                <a:gd name="T40" fmla="*/ 1660229 w 8965002"/>
                <a:gd name="T41" fmla="*/ 723707 h 8673857"/>
                <a:gd name="T42" fmla="*/ 1227016 w 8965002"/>
                <a:gd name="T43" fmla="*/ 26 h 8673857"/>
                <a:gd name="T44" fmla="*/ 1646524 w 8965002"/>
                <a:gd name="T45" fmla="*/ 27634 h 8673857"/>
                <a:gd name="T46" fmla="*/ 1722691 w 8965002"/>
                <a:gd name="T47" fmla="*/ 177681 h 8673857"/>
                <a:gd name="T48" fmla="*/ 1246833 w 8965002"/>
                <a:gd name="T49" fmla="*/ 798230 h 8673857"/>
                <a:gd name="T50" fmla="*/ 1160861 w 8965002"/>
                <a:gd name="T51" fmla="*/ 838946 h 8673857"/>
                <a:gd name="T52" fmla="*/ 443680 w 8965002"/>
                <a:gd name="T53" fmla="*/ 838946 h 8673857"/>
                <a:gd name="T54" fmla="*/ 231014 w 8965002"/>
                <a:gd name="T55" fmla="*/ 1099833 h 8673857"/>
                <a:gd name="T56" fmla="*/ 361479 w 8965002"/>
                <a:gd name="T57" fmla="*/ 1249880 h 8673857"/>
                <a:gd name="T58" fmla="*/ 418794 w 8965002"/>
                <a:gd name="T59" fmla="*/ 1261190 h 8673857"/>
                <a:gd name="T60" fmla="*/ 418794 w 8965002"/>
                <a:gd name="T61" fmla="*/ 1500965 h 8673857"/>
                <a:gd name="T62" fmla="*/ 10807 w 8965002"/>
                <a:gd name="T63" fmla="*/ 1148843 h 8673857"/>
                <a:gd name="T64" fmla="*/ 13069 w 8965002"/>
                <a:gd name="T65" fmla="*/ 949785 h 8673857"/>
                <a:gd name="T66" fmla="*/ 545488 w 8965002"/>
                <a:gd name="T67" fmla="*/ 134703 h 8673857"/>
                <a:gd name="T68" fmla="*/ 706119 w 8965002"/>
                <a:gd name="T69" fmla="*/ 45730 h 8673857"/>
                <a:gd name="T70" fmla="*/ 1227016 w 8965002"/>
                <a:gd name="T71" fmla="*/ 26 h 86738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chemeClr val="accent6"/>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chemeClr val="bg1"/>
                </a:solidFill>
              </a:endParaRPr>
            </a:p>
          </p:txBody>
        </p:sp>
      </p:grpSp>
    </p:spTree>
  </p:cSld>
  <p:clrMapOvr>
    <a:masterClrMapping/>
  </p:clrMapOvr>
</p:sld>
</file>

<file path=ppt/tags/tag1.xml><?xml version="1.0" encoding="utf-8"?>
<p:tagLst xmlns:p="http://schemas.openxmlformats.org/presentationml/2006/main">
  <p:tag name="commondata" val="eyJoZGlkIjoiZGNhZmE2NDBkNDJkMTExZWJjNGYzYzk5NTUzODY3ZTQifQ=="/>
</p:tagLst>
</file>

<file path=ppt/theme/theme1.xml><?xml version="1.0" encoding="utf-8"?>
<a:theme xmlns:a="http://schemas.openxmlformats.org/drawingml/2006/main" name="Office 主题​​">
  <a:themeElements>
    <a:clrScheme name="灰度">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Temp">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3614</Words>
  <Application>WPS 演示</Application>
  <PresentationFormat>宽屏</PresentationFormat>
  <Paragraphs>402</Paragraphs>
  <Slides>21</Slides>
  <Notes>1</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21</vt:i4>
      </vt:variant>
    </vt:vector>
  </HeadingPairs>
  <TitlesOfParts>
    <vt:vector size="36" baseType="lpstr">
      <vt:lpstr>Arial</vt:lpstr>
      <vt:lpstr>宋体</vt:lpstr>
      <vt:lpstr>Wingdings</vt:lpstr>
      <vt:lpstr>Calibri</vt:lpstr>
      <vt:lpstr>方正中等线简体</vt:lpstr>
      <vt:lpstr>微软雅黑</vt:lpstr>
      <vt:lpstr>Arial Unicode MS</vt:lpstr>
      <vt:lpstr>等线</vt:lpstr>
      <vt:lpstr>Source Sans Pro Light</vt:lpstr>
      <vt:lpstr>Segoe Print</vt:lpstr>
      <vt:lpstr>Meiryo</vt:lpstr>
      <vt:lpstr>Yu Gothic UI</vt:lpstr>
      <vt:lpstr>Arial Narrow</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http://www.ypppt.com/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cp:keywords>http:/www.ypppt.com</cp:keywords>
  <dc:description>http://www.ypppt.com/</dc:description>
  <cp:lastModifiedBy>Years later</cp:lastModifiedBy>
  <cp:revision>26</cp:revision>
  <dcterms:created xsi:type="dcterms:W3CDTF">2016-04-12T15:13:00Z</dcterms:created>
  <dcterms:modified xsi:type="dcterms:W3CDTF">2024-03-23T07:50:38Z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2052-12.1.0.16412</vt:lpwstr>
  </property>
  <property fmtid="{D5CDD505-2E9C-101B-9397-08002B2CF9AE}" pid="3" name="ICV">
    <vt:lpwstr>690CEC4071854145B7EF5591C2D15AD2_13</vt:lpwstr>
  </property>
</Properties>
</file>