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60" r:id="rId6"/>
    <p:sldId id="261" r:id="rId7"/>
    <p:sldId id="264" r:id="rId8"/>
    <p:sldId id="263" r:id="rId9"/>
    <p:sldId id="274" r:id="rId10"/>
    <p:sldId id="265" r:id="rId11"/>
    <p:sldId id="272" r:id="rId12"/>
    <p:sldId id="269" r:id="rId13"/>
    <p:sldId id="266" r:id="rId14"/>
    <p:sldId id="270" r:id="rId15"/>
    <p:sldId id="271" r:id="rId16"/>
    <p:sldId id="277" r:id="rId17"/>
    <p:sldId id="262" r:id="rId18"/>
    <p:sldId id="280" r:id="rId19"/>
    <p:sldId id="268" r:id="rId20"/>
    <p:sldId id="276" r:id="rId21"/>
    <p:sldId id="267" r:id="rId22"/>
    <p:sldId id="278" r:id="rId23"/>
    <p:sldId id="279" r:id="rId24"/>
    <p:sldId id="273" r:id="rId25"/>
    <p:sldId id="275" r:id="rId26"/>
    <p:sldId id="281" r:id="rId27"/>
    <p:sldId id="293"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8" autoAdjust="0"/>
  </p:normalViewPr>
  <p:slideViewPr>
    <p:cSldViewPr snapToGrid="0">
      <p:cViewPr varScale="1">
        <p:scale>
          <a:sx n="84" d="100"/>
          <a:sy n="84" d="100"/>
        </p:scale>
        <p:origin x="366" y="1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AF008-BF84-4256-ACB2-F0FFE5AE23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5507-932F-4634-B722-27A63C3A79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07202-CCA2-4258-B6C4-40A99FA4977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A17AC00-17C3-46C6-93E7-51D3A14E17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59369-AD27-4C0E-9D40-F53C426E9A9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7AC00-17C3-46C6-93E7-51D3A14E17D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59369-AD27-4C0E-9D40-F53C426E9A9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13199" b="14000"/>
          <a:stretch>
            <a:fillRect/>
          </a:stretch>
        </p:blipFill>
        <p:spPr>
          <a:xfrm flipH="1">
            <a:off x="0" y="-76200"/>
            <a:ext cx="12192000" cy="6934200"/>
          </a:xfrm>
          <a:prstGeom prst="rect">
            <a:avLst/>
          </a:prstGeom>
        </p:spPr>
      </p:pic>
      <p:sp>
        <p:nvSpPr>
          <p:cNvPr id="27" name="矩形 26"/>
          <p:cNvSpPr/>
          <p:nvPr/>
        </p:nvSpPr>
        <p:spPr>
          <a:xfrm>
            <a:off x="4855965" y="605062"/>
            <a:ext cx="2386664" cy="5781221"/>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39274" y="807064"/>
            <a:ext cx="2020046" cy="5377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58057"/>
            <a:ext cx="12192000" cy="6916057"/>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
          <p:cNvSpPr txBox="1">
            <a:spLocks noChangeArrowheads="1"/>
          </p:cNvSpPr>
          <p:nvPr/>
        </p:nvSpPr>
        <p:spPr bwMode="auto">
          <a:xfrm>
            <a:off x="5656714" y="1115785"/>
            <a:ext cx="12926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7200" spc="600" dirty="0">
                <a:solidFill>
                  <a:schemeClr val="bg1"/>
                </a:solidFill>
                <a:latin typeface="方正宋刻本秀楷简体" panose="02000000000000000000" pitchFamily="2" charset="-122"/>
                <a:ea typeface="方正宋刻本秀楷简体" panose="02000000000000000000" pitchFamily="2" charset="-122"/>
              </a:rPr>
              <a:t>中国文化</a:t>
            </a:r>
            <a:endParaRPr lang="zh-CN" altLang="en-US" sz="7200" spc="6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7" name="Text Box 3"/>
          <p:cNvSpPr txBox="1">
            <a:spLocks noChangeArrowheads="1"/>
          </p:cNvSpPr>
          <p:nvPr/>
        </p:nvSpPr>
        <p:spPr bwMode="auto">
          <a:xfrm>
            <a:off x="5145446" y="2639150"/>
            <a:ext cx="553998" cy="354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mn-ea"/>
                <a:ea typeface="+mn-ea"/>
              </a:rPr>
              <a:t>茶文化活动策划</a:t>
            </a:r>
            <a:r>
              <a:rPr lang="en-US" altLang="zh-CN" sz="2400" dirty="0">
                <a:solidFill>
                  <a:schemeClr val="bg1"/>
                </a:solidFill>
                <a:latin typeface="+mn-ea"/>
                <a:ea typeface="+mn-ea"/>
              </a:rPr>
              <a:t>PPT</a:t>
            </a:r>
            <a:r>
              <a:rPr lang="zh-CN" altLang="en-US" sz="2400" dirty="0">
                <a:solidFill>
                  <a:schemeClr val="bg1"/>
                </a:solidFill>
                <a:latin typeface="+mn-ea"/>
                <a:ea typeface="+mn-ea"/>
              </a:rPr>
              <a:t>模版</a:t>
            </a:r>
            <a:endParaRPr lang="zh-CN" altLang="en-US" sz="2400" dirty="0">
              <a:solidFill>
                <a:schemeClr val="bg1"/>
              </a:solidFill>
              <a:latin typeface="+mn-ea"/>
              <a:ea typeface="+mn-ea"/>
            </a:endParaRPr>
          </a:p>
        </p:txBody>
      </p:sp>
      <p:sp>
        <p:nvSpPr>
          <p:cNvPr id="11" name="文本框 10"/>
          <p:cNvSpPr txBox="1"/>
          <p:nvPr/>
        </p:nvSpPr>
        <p:spPr>
          <a:xfrm>
            <a:off x="-19568" y="108351"/>
            <a:ext cx="921385" cy="1310640"/>
          </a:xfrm>
          <a:prstGeom prst="rect">
            <a:avLst/>
          </a:prstGeom>
          <a:noFill/>
        </p:spPr>
        <p:txBody>
          <a:bodyPr vert="eaVert" wrap="none" rtlCol="0">
            <a:spAutoFit/>
          </a:bodyPr>
          <a:lstStyle/>
          <a:p>
            <a:r>
              <a:rPr lang="en-US" altLang="zh-CN" sz="4800" dirty="0" smtClean="0">
                <a:solidFill>
                  <a:schemeClr val="bg1"/>
                </a:solidFill>
                <a:latin typeface="方正清刻本悦宋简体" panose="02000000000000000000" pitchFamily="2" charset="-122"/>
                <a:ea typeface="方正清刻本悦宋简体" panose="02000000000000000000" pitchFamily="2" charset="-122"/>
              </a:rPr>
              <a:t>2024</a:t>
            </a:r>
            <a:endParaRPr lang="zh-CN" altLang="en-US" sz="48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63241" y="0"/>
            <a:ext cx="736978" cy="1725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strips(downLeft)">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000"/>
                            </p:stCondLst>
                            <p:childTnLst>
                              <p:par>
                                <p:cTn id="17" presetID="10" presetClass="entr" presetSubtype="0" fill="hold" grpId="2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528" fill="hold" grpId="0" nodeType="afterEffect">
                                  <p:stCondLst>
                                    <p:cond delay="0"/>
                                  </p:stCondLst>
                                  <p:iterate type="lt">
                                    <p:tmPct val="2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fltVal val="0.5"/>
                                          </p:val>
                                        </p:tav>
                                        <p:tav tm="100000">
                                          <p:val>
                                            <p:strVal val="#ppt_x"/>
                                          </p:val>
                                        </p:tav>
                                      </p:tavLst>
                                    </p:anim>
                                    <p:anim calcmode="lin" valueType="num">
                                      <p:cBhvr>
                                        <p:cTn id="27" dur="500" fill="hold"/>
                                        <p:tgtEl>
                                          <p:spTgt spid="11"/>
                                        </p:tgtEl>
                                        <p:attrNameLst>
                                          <p:attrName>ppt_y</p:attrName>
                                        </p:attrNameLst>
                                      </p:cBhvr>
                                      <p:tavLst>
                                        <p:tav tm="0">
                                          <p:val>
                                            <p:fltVal val="0.5"/>
                                          </p:val>
                                        </p:tav>
                                        <p:tav tm="100000">
                                          <p:val>
                                            <p:strVal val="#ppt_y"/>
                                          </p:val>
                                        </p:tav>
                                      </p:tavLst>
                                    </p:anim>
                                  </p:childTnLst>
                                </p:cTn>
                              </p:par>
                              <p:par>
                                <p:cTn id="28" presetID="2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6" grpId="0" bldLvl="0" autoUpdateAnimBg="0"/>
      <p:bldP spid="7" grpId="0" bldLvl="0" autoUpdateAnimBg="0"/>
      <p:bldP spid="7" grpId="1" bldLvl="0" autoUpdateAnimBg="0"/>
      <p:bldP spid="7" grpId="2" bldLvl="0" autoUpdateAnimBg="0"/>
      <p:bldP spid="7" grpId="3" bldLvl="0" autoUpdateAnimBg="0"/>
      <p:bldP spid="7" grpId="4" bldLvl="0" autoUpdateAnimBg="0"/>
      <p:bldP spid="7" grpId="5" bldLvl="0" autoUpdateAnimBg="0"/>
      <p:bldP spid="7" grpId="6" bldLvl="0" autoUpdateAnimBg="0"/>
      <p:bldP spid="7" grpId="7" bldLvl="0" autoUpdateAnimBg="0"/>
      <p:bldP spid="7" grpId="8" bldLvl="0" autoUpdateAnimBg="0"/>
      <p:bldP spid="7" grpId="9" bldLvl="0" autoUpdateAnimBg="0"/>
      <p:bldP spid="7" grpId="10" bldLvl="0" autoUpdateAnimBg="0"/>
      <p:bldP spid="7" grpId="11" bldLvl="0" autoUpdateAnimBg="0"/>
      <p:bldP spid="7" grpId="12" bldLvl="0" autoUpdateAnimBg="0"/>
      <p:bldP spid="7" grpId="13" bldLvl="0" autoUpdateAnimBg="0"/>
      <p:bldP spid="7" grpId="14" bldLvl="0" autoUpdateAnimBg="0"/>
      <p:bldP spid="7" grpId="15" bldLvl="0" autoUpdateAnimBg="0"/>
      <p:bldP spid="7" grpId="16" bldLvl="0" autoUpdateAnimBg="0"/>
      <p:bldP spid="7" grpId="17" bldLvl="0" autoUpdateAnimBg="0"/>
      <p:bldP spid="7" grpId="18" bldLvl="0" autoUpdateAnimBg="0"/>
      <p:bldP spid="7" grpId="19" bldLvl="0" autoUpdateAnimBg="0"/>
      <p:bldP spid="7" grpId="20" bldLvl="0" autoUpdateAnimBg="0"/>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48653" y="40202"/>
            <a:ext cx="7546349" cy="6858000"/>
          </a:xfrm>
          <a:prstGeom prst="rect">
            <a:avLst/>
          </a:prstGeom>
        </p:spPr>
      </p:pic>
      <p:sp>
        <p:nvSpPr>
          <p:cNvPr id="26" name="矩形 25"/>
          <p:cNvSpPr/>
          <p:nvPr/>
        </p:nvSpPr>
        <p:spPr>
          <a:xfrm>
            <a:off x="0" y="0"/>
            <a:ext cx="12192000" cy="6858000"/>
          </a:xfrm>
          <a:prstGeom prst="rect">
            <a:avLst/>
          </a:prstGeom>
          <a:blipFill dpi="0" rotWithShape="1">
            <a:blip r:embed="rId2"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4"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5"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6"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7" name="Text Box 15"/>
          <p:cNvSpPr txBox="1">
            <a:spLocks noChangeArrowheads="1"/>
          </p:cNvSpPr>
          <p:nvPr/>
        </p:nvSpPr>
        <p:spPr bwMode="auto">
          <a:xfrm>
            <a:off x="8198334" y="1838816"/>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zh-CN" altLang="en-US"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8" name="Text Box 16"/>
          <p:cNvSpPr txBox="1">
            <a:spLocks noChangeArrowheads="1"/>
          </p:cNvSpPr>
          <p:nvPr/>
        </p:nvSpPr>
        <p:spPr bwMode="auto">
          <a:xfrm>
            <a:off x="8171349" y="1472104"/>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9" name="Text Box 17"/>
          <p:cNvSpPr txBox="1">
            <a:spLocks noChangeArrowheads="1"/>
          </p:cNvSpPr>
          <p:nvPr/>
        </p:nvSpPr>
        <p:spPr bwMode="auto">
          <a:xfrm>
            <a:off x="9306409" y="1532429"/>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a:latin typeface="方正宋刻本秀楷简体" panose="02000000000000000000" pitchFamily="2" charset="-122"/>
              <a:ea typeface="方正宋刻本秀楷简体" panose="02000000000000000000" pitchFamily="2" charset="-122"/>
            </a:endParaRPr>
          </a:p>
        </p:txBody>
      </p:sp>
      <p:sp>
        <p:nvSpPr>
          <p:cNvPr id="10" name="Text Box 15"/>
          <p:cNvSpPr txBox="1">
            <a:spLocks noChangeArrowheads="1"/>
          </p:cNvSpPr>
          <p:nvPr/>
        </p:nvSpPr>
        <p:spPr bwMode="auto">
          <a:xfrm>
            <a:off x="8213669" y="5312035"/>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zh-CN" altLang="en-US"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11" name="Text Box 16"/>
          <p:cNvSpPr txBox="1">
            <a:spLocks noChangeArrowheads="1"/>
          </p:cNvSpPr>
          <p:nvPr/>
        </p:nvSpPr>
        <p:spPr bwMode="auto">
          <a:xfrm>
            <a:off x="8186684" y="4945323"/>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12" name="Text Box 17"/>
          <p:cNvSpPr txBox="1">
            <a:spLocks noChangeArrowheads="1"/>
          </p:cNvSpPr>
          <p:nvPr/>
        </p:nvSpPr>
        <p:spPr bwMode="auto">
          <a:xfrm>
            <a:off x="9321744" y="5005648"/>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a:latin typeface="方正宋刻本秀楷简体" panose="02000000000000000000" pitchFamily="2" charset="-122"/>
              <a:ea typeface="方正宋刻本秀楷简体" panose="02000000000000000000" pitchFamily="2" charset="-122"/>
            </a:endParaRPr>
          </a:p>
        </p:txBody>
      </p:sp>
      <p:sp>
        <p:nvSpPr>
          <p:cNvPr id="13" name="Text Box 15"/>
          <p:cNvSpPr txBox="1">
            <a:spLocks noChangeArrowheads="1"/>
          </p:cNvSpPr>
          <p:nvPr/>
        </p:nvSpPr>
        <p:spPr bwMode="auto">
          <a:xfrm>
            <a:off x="877432" y="5005648"/>
            <a:ext cx="36353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zh-CN" altLang="en-US"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14" name="Text Box 16"/>
          <p:cNvSpPr txBox="1">
            <a:spLocks noChangeArrowheads="1"/>
          </p:cNvSpPr>
          <p:nvPr/>
        </p:nvSpPr>
        <p:spPr bwMode="auto">
          <a:xfrm>
            <a:off x="850447" y="4638936"/>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15" name="Text Box 17"/>
          <p:cNvSpPr txBox="1">
            <a:spLocks noChangeArrowheads="1"/>
          </p:cNvSpPr>
          <p:nvPr/>
        </p:nvSpPr>
        <p:spPr bwMode="auto">
          <a:xfrm>
            <a:off x="1985507" y="4699261"/>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a:latin typeface="方正宋刻本秀楷简体" panose="02000000000000000000" pitchFamily="2" charset="-122"/>
              <a:ea typeface="方正宋刻本秀楷简体" panose="02000000000000000000" pitchFamily="2" charset="-122"/>
            </a:endParaRPr>
          </a:p>
        </p:txBody>
      </p:sp>
      <p:grpSp>
        <p:nvGrpSpPr>
          <p:cNvPr id="16" name="组合 15"/>
          <p:cNvGrpSpPr/>
          <p:nvPr/>
        </p:nvGrpSpPr>
        <p:grpSpPr>
          <a:xfrm>
            <a:off x="635003" y="4246407"/>
            <a:ext cx="430887" cy="434519"/>
            <a:chOff x="11165604" y="552138"/>
            <a:chExt cx="585614" cy="590550"/>
          </a:xfrm>
        </p:grpSpPr>
        <p:sp>
          <p:nvSpPr>
            <p:cNvPr id="17"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一</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19" name="组合 18"/>
          <p:cNvGrpSpPr/>
          <p:nvPr/>
        </p:nvGrpSpPr>
        <p:grpSpPr>
          <a:xfrm>
            <a:off x="7881884" y="1035634"/>
            <a:ext cx="430887" cy="434519"/>
            <a:chOff x="11165604" y="552138"/>
            <a:chExt cx="585614" cy="590550"/>
          </a:xfrm>
        </p:grpSpPr>
        <p:sp>
          <p:nvSpPr>
            <p:cNvPr id="20"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21" name="文本框 20"/>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二</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22" name="组合 21"/>
          <p:cNvGrpSpPr/>
          <p:nvPr/>
        </p:nvGrpSpPr>
        <p:grpSpPr>
          <a:xfrm>
            <a:off x="7881884" y="4680926"/>
            <a:ext cx="430887" cy="434519"/>
            <a:chOff x="11165604" y="552138"/>
            <a:chExt cx="585614" cy="590550"/>
          </a:xfrm>
        </p:grpSpPr>
        <p:sp>
          <p:nvSpPr>
            <p:cNvPr id="23"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三</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out)">
                                      <p:cBhvr>
                                        <p:cTn id="20" dur="1000"/>
                                        <p:tgtEl>
                                          <p:spTgt spid="16"/>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out)">
                                      <p:cBhvr>
                                        <p:cTn id="34" dur="1000"/>
                                        <p:tgtEl>
                                          <p:spTgt spid="19"/>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3500"/>
                            </p:stCondLst>
                            <p:childTnLst>
                              <p:par>
                                <p:cTn id="46" presetID="6" presetClass="entr" presetSubtype="3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out)">
                                      <p:cBhvr>
                                        <p:cTn id="48" dur="1000"/>
                                        <p:tgtEl>
                                          <p:spTgt spid="2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bldLvl="0" autoUpdateAnimBg="0"/>
      <p:bldP spid="5" grpId="0" animBg="1" autoUpdateAnimBg="0"/>
      <p:bldP spid="6" grpId="0" bldLvl="0" autoUpdateAnimBg="0"/>
      <p:bldP spid="7" grpId="0" bldLvl="0" autoUpdateAnimBg="0"/>
      <p:bldP spid="8" grpId="0" bldLvl="0" autoUpdateAnimBg="0"/>
      <p:bldP spid="9" grpId="0" bldLvl="0"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9638056" y="-489077"/>
            <a:ext cx="2599982" cy="2527559"/>
          </a:xfrm>
          <a:prstGeom prst="rect">
            <a:avLst/>
          </a:prstGeom>
        </p:spPr>
      </p:pic>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t="34127" b="35574"/>
          <a:stretch>
            <a:fillRect/>
          </a:stretch>
        </p:blipFill>
        <p:spPr>
          <a:xfrm rot="1658494" flipH="1">
            <a:off x="1660923" y="1031148"/>
            <a:ext cx="12437368" cy="3619500"/>
          </a:xfrm>
          <a:prstGeom prst="rect">
            <a:avLst/>
          </a:prstGeom>
        </p:spPr>
      </p:pic>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64746"/>
          <a:stretch>
            <a:fillRect/>
          </a:stretch>
        </p:blipFill>
        <p:spPr>
          <a:xfrm flipH="1">
            <a:off x="-245368" y="4457700"/>
            <a:ext cx="12437368" cy="4211302"/>
          </a:xfrm>
          <a:prstGeom prst="rect">
            <a:avLst/>
          </a:prstGeom>
        </p:spPr>
      </p:pic>
      <p:sp>
        <p:nvSpPr>
          <p:cNvPr id="5" name="矩形 4"/>
          <p:cNvSpPr/>
          <p:nvPr/>
        </p:nvSpPr>
        <p:spPr>
          <a:xfrm>
            <a:off x="0" y="0"/>
            <a:ext cx="12192000" cy="6858000"/>
          </a:xfrm>
          <a:prstGeom prst="rect">
            <a:avLst/>
          </a:prstGeom>
          <a:blipFill dpi="0" rotWithShape="1">
            <a:blip r:embed="rId4"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7"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8"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9"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10" name="文本框 9"/>
          <p:cNvSpPr txBox="1"/>
          <p:nvPr/>
        </p:nvSpPr>
        <p:spPr>
          <a:xfrm>
            <a:off x="6806256" y="2055692"/>
            <a:ext cx="800219" cy="1422825"/>
          </a:xfrm>
          <a:prstGeom prst="rect">
            <a:avLst/>
          </a:prstGeom>
          <a:noFill/>
        </p:spPr>
        <p:txBody>
          <a:bodyPr vert="eaVert" wrap="none" rtlCol="0">
            <a:spAutoFit/>
          </a:bodyPr>
          <a:lstStyle/>
          <a:p>
            <a:r>
              <a:rPr lang="zh-CN" altLang="en-US" sz="4000" dirty="0">
                <a:solidFill>
                  <a:schemeClr val="bg2">
                    <a:lumMod val="25000"/>
                  </a:schemeClr>
                </a:solidFill>
                <a:latin typeface="方正清刻本悦宋简体" panose="02000000000000000000" pitchFamily="2" charset="-122"/>
                <a:ea typeface="方正清刻本悦宋简体" panose="02000000000000000000" pitchFamily="2" charset="-122"/>
              </a:rPr>
              <a:t>标  题</a:t>
            </a:r>
            <a:endParaRPr lang="zh-CN" altLang="en-US" sz="4000" dirty="0">
              <a:solidFill>
                <a:schemeClr val="bg2">
                  <a:lumMod val="25000"/>
                </a:schemeClr>
              </a:solidFill>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1675670" y="2292561"/>
            <a:ext cx="4985980" cy="1389147"/>
          </a:xfrm>
          <a:prstGeom prst="rect">
            <a:avLst/>
          </a:prstGeom>
          <a:noFill/>
        </p:spPr>
        <p:txBody>
          <a:bodyPr vert="eaVert" wrap="square" rtlCol="0">
            <a:spAutoFit/>
          </a:bodyPr>
          <a:lstStyle/>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第一杯为品，第二杯为解渴。</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品茗，其妙处正在于“品”。</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饮酒为“醉乡”，品茶为“醒乡”。</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从“醉乡”中觉醒过来，</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进入清纯的“醒乡”，</a:t>
            </a:r>
            <a:endParaRPr lang="en-US" altLang="zh-CN" sz="1600"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chemeClr val="bg2">
                    <a:lumMod val="25000"/>
                  </a:schemeClr>
                </a:solidFill>
                <a:latin typeface="方正清刻本悦宋简体" panose="02000000000000000000" pitchFamily="2" charset="-122"/>
                <a:ea typeface="方正清刻本悦宋简体" panose="02000000000000000000" pitchFamily="2" charset="-122"/>
              </a:rPr>
              <a:t>才能体验人生，品味人生。</a:t>
            </a:r>
            <a:endParaRPr lang="zh-CN" altLang="en-US" sz="1600" b="1" dirty="0">
              <a:solidFill>
                <a:schemeClr val="bg2">
                  <a:lumMod val="25000"/>
                </a:schemeClr>
              </a:solidFill>
              <a:latin typeface="方正清刻本悦宋简体" panose="02000000000000000000" pitchFamily="2" charset="-122"/>
              <a:ea typeface="方正清刻本悦宋简体" panose="02000000000000000000" pitchFamily="2" charset="-122"/>
            </a:endParaRPr>
          </a:p>
        </p:txBody>
      </p:sp>
      <p:sp>
        <p:nvSpPr>
          <p:cNvPr id="12" name="矩形 11"/>
          <p:cNvSpPr/>
          <p:nvPr/>
        </p:nvSpPr>
        <p:spPr>
          <a:xfrm>
            <a:off x="6853001" y="1978372"/>
            <a:ext cx="736978" cy="1725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53" presetClass="entr" presetSubtype="528" fill="hold" grpId="0" nodeType="afterEffect">
                                  <p:stCondLst>
                                    <p:cond delay="0"/>
                                  </p:stCondLst>
                                  <p:iterate type="lt">
                                    <p:tmPct val="2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par>
                          <p:cTn id="25" fill="hold">
                            <p:stCondLst>
                              <p:cond delay="1299"/>
                            </p:stCondLst>
                            <p:childTnLst>
                              <p:par>
                                <p:cTn id="26" presetID="22" presetClass="entr" presetSubtype="1" fill="hold" grpId="0" nodeType="afterEffect">
                                  <p:stCondLst>
                                    <p:cond delay="0"/>
                                  </p:stCondLst>
                                  <p:iterate type="lt">
                                    <p:tmPct val="11622"/>
                                  </p:iterate>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ldLvl="0" autoUpdateAnimBg="0"/>
      <p:bldP spid="8" grpId="0" animBg="1" autoUpdateAnimBg="0"/>
      <p:bldP spid="9" grpId="0" bldLvl="0" autoUpdateAnimBg="0"/>
      <p:bldP spid="10" grpId="0"/>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11"/>
          <p:cNvGrpSpPr/>
          <p:nvPr/>
        </p:nvGrpSpPr>
        <p:grpSpPr bwMode="auto">
          <a:xfrm flipH="1">
            <a:off x="9861550" y="0"/>
            <a:ext cx="2330450" cy="1885950"/>
            <a:chOff x="0" y="-190500"/>
            <a:chExt cx="2895600" cy="2343151"/>
          </a:xfrm>
        </p:grpSpPr>
        <p:pic>
          <p:nvPicPr>
            <p:cNvPr id="38" name="图片 9"/>
            <p:cNvPicPr>
              <a:picLocks noChangeAspect="1"/>
            </p:cNvPicPr>
            <p:nvPr/>
          </p:nvPicPr>
          <p:blipFill>
            <a:blip r:embed="rId1" cstate="email"/>
            <a:srcRect r="49432" b="71381"/>
            <a:stretch>
              <a:fillRect/>
            </a:stretch>
          </p:blipFill>
          <p:spPr bwMode="auto">
            <a:xfrm>
              <a:off x="0" y="-190500"/>
              <a:ext cx="2895600" cy="92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图片 10"/>
            <p:cNvPicPr>
              <a:picLocks noChangeAspect="1"/>
            </p:cNvPicPr>
            <p:nvPr/>
          </p:nvPicPr>
          <p:blipFill>
            <a:blip r:embed="rId2" cstate="email"/>
            <a:srcRect l="40341" t="12794" r="33902"/>
            <a:stretch>
              <a:fillRect/>
            </a:stretch>
          </p:blipFill>
          <p:spPr bwMode="auto">
            <a:xfrm>
              <a:off x="213028" y="228601"/>
              <a:ext cx="101031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957661"/>
            <a:ext cx="2914567" cy="2883024"/>
          </a:xfrm>
          <a:prstGeom prst="rect">
            <a:avLst/>
          </a:prstGeom>
          <a:effectLst>
            <a:outerShdw blurRad="190500" dist="165100" dir="3600000" algn="tl" rotWithShape="0">
              <a:prstClr val="black">
                <a:alpha val="40000"/>
              </a:prstClr>
            </a:outerShdw>
          </a:effectLst>
        </p:spPr>
      </p:pic>
      <p:sp>
        <p:nvSpPr>
          <p:cNvPr id="40" name="矩形 39"/>
          <p:cNvSpPr/>
          <p:nvPr/>
        </p:nvSpPr>
        <p:spPr>
          <a:xfrm>
            <a:off x="0" y="0"/>
            <a:ext cx="12192000" cy="6858000"/>
          </a:xfrm>
          <a:prstGeom prst="rect">
            <a:avLst/>
          </a:prstGeom>
          <a:blipFill dpi="0" rotWithShape="1">
            <a:blip r:embed="rId4"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875728" y="1297923"/>
            <a:ext cx="430887" cy="434519"/>
            <a:chOff x="11165604" y="552138"/>
            <a:chExt cx="585614" cy="590550"/>
          </a:xfrm>
        </p:grpSpPr>
        <p:sp>
          <p:nvSpPr>
            <p:cNvPr id="3"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一</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5" name="组合 4"/>
          <p:cNvGrpSpPr/>
          <p:nvPr/>
        </p:nvGrpSpPr>
        <p:grpSpPr>
          <a:xfrm>
            <a:off x="4556381" y="2038774"/>
            <a:ext cx="430887" cy="434519"/>
            <a:chOff x="11165604" y="552138"/>
            <a:chExt cx="585614" cy="590550"/>
          </a:xfrm>
        </p:grpSpPr>
        <p:sp>
          <p:nvSpPr>
            <p:cNvPr id="6"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二</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8" name="组合 7"/>
          <p:cNvGrpSpPr/>
          <p:nvPr/>
        </p:nvGrpSpPr>
        <p:grpSpPr>
          <a:xfrm>
            <a:off x="7237034" y="2779625"/>
            <a:ext cx="430887" cy="434519"/>
            <a:chOff x="11165604" y="552138"/>
            <a:chExt cx="585614" cy="590550"/>
          </a:xfrm>
        </p:grpSpPr>
        <p:sp>
          <p:nvSpPr>
            <p:cNvPr id="9"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三</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11" name="组合 10"/>
          <p:cNvGrpSpPr/>
          <p:nvPr/>
        </p:nvGrpSpPr>
        <p:grpSpPr>
          <a:xfrm>
            <a:off x="9917686" y="3520475"/>
            <a:ext cx="430887" cy="434519"/>
            <a:chOff x="11165604" y="552138"/>
            <a:chExt cx="585614" cy="590550"/>
          </a:xfrm>
        </p:grpSpPr>
        <p:sp>
          <p:nvSpPr>
            <p:cNvPr id="12"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13" name="文本框 12"/>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四</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sp>
        <p:nvSpPr>
          <p:cNvPr id="14"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15"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16"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17"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18" name="Text Box 12"/>
          <p:cNvSpPr txBox="1">
            <a:spLocks noChangeArrowheads="1"/>
          </p:cNvSpPr>
          <p:nvPr/>
        </p:nvSpPr>
        <p:spPr bwMode="auto">
          <a:xfrm>
            <a:off x="2305048" y="183940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19" name="Text Box 14"/>
          <p:cNvSpPr txBox="1">
            <a:spLocks noChangeArrowheads="1"/>
          </p:cNvSpPr>
          <p:nvPr/>
        </p:nvSpPr>
        <p:spPr bwMode="auto">
          <a:xfrm>
            <a:off x="2120382" y="1802031"/>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0" name="Text Box 16"/>
          <p:cNvSpPr txBox="1">
            <a:spLocks noChangeArrowheads="1"/>
          </p:cNvSpPr>
          <p:nvPr/>
        </p:nvSpPr>
        <p:spPr bwMode="auto">
          <a:xfrm>
            <a:off x="981608" y="1802031"/>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sp>
        <p:nvSpPr>
          <p:cNvPr id="27" name="Text Box 12"/>
          <p:cNvSpPr txBox="1">
            <a:spLocks noChangeArrowheads="1"/>
          </p:cNvSpPr>
          <p:nvPr/>
        </p:nvSpPr>
        <p:spPr bwMode="auto">
          <a:xfrm>
            <a:off x="5203424" y="261003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28" name="Text Box 14"/>
          <p:cNvSpPr txBox="1">
            <a:spLocks noChangeArrowheads="1"/>
          </p:cNvSpPr>
          <p:nvPr/>
        </p:nvSpPr>
        <p:spPr bwMode="auto">
          <a:xfrm>
            <a:off x="5018758" y="2572661"/>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9" name="Text Box 16"/>
          <p:cNvSpPr txBox="1">
            <a:spLocks noChangeArrowheads="1"/>
          </p:cNvSpPr>
          <p:nvPr/>
        </p:nvSpPr>
        <p:spPr bwMode="auto">
          <a:xfrm>
            <a:off x="3879984" y="2572661"/>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sp>
        <p:nvSpPr>
          <p:cNvPr id="30" name="Text Box 12"/>
          <p:cNvSpPr txBox="1">
            <a:spLocks noChangeArrowheads="1"/>
          </p:cNvSpPr>
          <p:nvPr/>
        </p:nvSpPr>
        <p:spPr bwMode="auto">
          <a:xfrm>
            <a:off x="7909043" y="3304481"/>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31" name="Text Box 14"/>
          <p:cNvSpPr txBox="1">
            <a:spLocks noChangeArrowheads="1"/>
          </p:cNvSpPr>
          <p:nvPr/>
        </p:nvSpPr>
        <p:spPr bwMode="auto">
          <a:xfrm>
            <a:off x="7724377" y="3267103"/>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2" name="Text Box 16"/>
          <p:cNvSpPr txBox="1">
            <a:spLocks noChangeArrowheads="1"/>
          </p:cNvSpPr>
          <p:nvPr/>
        </p:nvSpPr>
        <p:spPr bwMode="auto">
          <a:xfrm>
            <a:off x="6585603" y="3267103"/>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sp>
        <p:nvSpPr>
          <p:cNvPr id="33" name="Text Box 12"/>
          <p:cNvSpPr txBox="1">
            <a:spLocks noChangeArrowheads="1"/>
          </p:cNvSpPr>
          <p:nvPr/>
        </p:nvSpPr>
        <p:spPr bwMode="auto">
          <a:xfrm>
            <a:off x="10690343" y="4073011"/>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34" name="Text Box 14"/>
          <p:cNvSpPr txBox="1">
            <a:spLocks noChangeArrowheads="1"/>
          </p:cNvSpPr>
          <p:nvPr/>
        </p:nvSpPr>
        <p:spPr bwMode="auto">
          <a:xfrm>
            <a:off x="10505677" y="4035633"/>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5" name="Text Box 16"/>
          <p:cNvSpPr txBox="1">
            <a:spLocks noChangeArrowheads="1"/>
          </p:cNvSpPr>
          <p:nvPr/>
        </p:nvSpPr>
        <p:spPr bwMode="auto">
          <a:xfrm>
            <a:off x="9366903" y="4035633"/>
            <a:ext cx="1415772" cy="21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out)">
                                      <p:cBhvr>
                                        <p:cTn id="20" dur="1000"/>
                                        <p:tgtEl>
                                          <p:spTgt spid="2"/>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3500"/>
                            </p:stCondLst>
                            <p:childTnLst>
                              <p:par>
                                <p:cTn id="33" presetID="6" presetClass="entr" presetSubtype="32"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out)">
                                      <p:cBhvr>
                                        <p:cTn id="35" dur="1000"/>
                                        <p:tgtEl>
                                          <p:spTgt spid="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childTnLst>
                                </p:cTn>
                              </p:par>
                            </p:childTnLst>
                          </p:cTn>
                        </p:par>
                        <p:par>
                          <p:cTn id="47" fill="hold">
                            <p:stCondLst>
                              <p:cond delay="6500"/>
                            </p:stCondLst>
                            <p:childTnLst>
                              <p:par>
                                <p:cTn id="48" presetID="6" presetClass="entr" presetSubtype="32"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circle(out)">
                                      <p:cBhvr>
                                        <p:cTn id="50" dur="1000"/>
                                        <p:tgtEl>
                                          <p:spTgt spid="8"/>
                                        </p:tgtEl>
                                      </p:cBhvr>
                                    </p:animEffect>
                                  </p:childTnLst>
                                </p:cTn>
                              </p:par>
                            </p:childTnLst>
                          </p:cTn>
                        </p:par>
                        <p:par>
                          <p:cTn id="51" fill="hold">
                            <p:stCondLst>
                              <p:cond delay="7500"/>
                            </p:stCondLst>
                            <p:childTnLst>
                              <p:par>
                                <p:cTn id="52" presetID="10"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1000"/>
                                        <p:tgtEl>
                                          <p:spTgt spid="31"/>
                                        </p:tgtEl>
                                      </p:cBhvr>
                                    </p:animEffect>
                                  </p:childTnLst>
                                </p:cTn>
                              </p:par>
                            </p:childTnLst>
                          </p:cTn>
                        </p:par>
                        <p:par>
                          <p:cTn id="58" fill="hold">
                            <p:stCondLst>
                              <p:cond delay="8500"/>
                            </p:stCondLst>
                            <p:childTnLst>
                              <p:par>
                                <p:cTn id="59" presetID="10"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childTnLst>
                                </p:cTn>
                              </p:par>
                            </p:childTnLst>
                          </p:cTn>
                        </p:par>
                        <p:par>
                          <p:cTn id="62" fill="hold">
                            <p:stCondLst>
                              <p:cond delay="9500"/>
                            </p:stCondLst>
                            <p:childTnLst>
                              <p:par>
                                <p:cTn id="63" presetID="6" presetClass="entr" presetSubtype="32"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out)">
                                      <p:cBhvr>
                                        <p:cTn id="65" dur="1000"/>
                                        <p:tgtEl>
                                          <p:spTgt spid="11"/>
                                        </p:tgtEl>
                                      </p:cBhvr>
                                    </p:animEffect>
                                  </p:childTnLst>
                                </p:cTn>
                              </p:par>
                            </p:childTnLst>
                          </p:cTn>
                        </p:par>
                        <p:par>
                          <p:cTn id="66" fill="hold">
                            <p:stCondLst>
                              <p:cond delay="10500"/>
                            </p:stCondLst>
                            <p:childTnLst>
                              <p:par>
                                <p:cTn id="67" presetID="10" presetClass="entr" presetSubtype="0" fill="hold" grpId="0"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childTnLst>
                                </p:cTn>
                              </p:par>
                            </p:childTnLst>
                          </p:cTn>
                        </p:par>
                        <p:par>
                          <p:cTn id="73" fill="hold">
                            <p:stCondLst>
                              <p:cond delay="115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bldLvl="0" autoUpdateAnimBg="0"/>
      <p:bldP spid="16" grpId="0" animBg="1" autoUpdateAnimBg="0"/>
      <p:bldP spid="17" grpId="0" bldLvl="0" autoUpdateAnimBg="0"/>
      <p:bldP spid="18" grpId="0" bldLvl="0" autoUpdateAnimBg="0"/>
      <p:bldP spid="19" grpId="0" bldLvl="0" autoUpdateAnimBg="0"/>
      <p:bldP spid="20"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9"/>
          <p:cNvSpPr txBox="1">
            <a:spLocks noChangeArrowheads="1"/>
          </p:cNvSpPr>
          <p:nvPr/>
        </p:nvSpPr>
        <p:spPr bwMode="auto">
          <a:xfrm>
            <a:off x="10310336" y="2182218"/>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C00000"/>
                </a:solidFill>
                <a:latin typeface="华文中宋" panose="02010600040101010101" pitchFamily="2" charset="-122"/>
                <a:ea typeface="华文中宋" panose="02010600040101010101" pitchFamily="2" charset="-122"/>
              </a:rPr>
              <a:t>章节标题</a:t>
            </a:r>
            <a:endParaRPr lang="zh-CN" altLang="en-US" sz="3600" dirty="0">
              <a:solidFill>
                <a:srgbClr val="C00000"/>
              </a:solidFill>
              <a:latin typeface="华文中宋" panose="02010600040101010101" pitchFamily="2" charset="-122"/>
              <a:ea typeface="华文中宋" panose="02010600040101010101" pitchFamily="2" charset="-122"/>
            </a:endParaRPr>
          </a:p>
        </p:txBody>
      </p:sp>
      <p:sp>
        <p:nvSpPr>
          <p:cNvPr id="7" name="Text Box 10"/>
          <p:cNvSpPr txBox="1">
            <a:spLocks noChangeArrowheads="1"/>
          </p:cNvSpPr>
          <p:nvPr/>
        </p:nvSpPr>
        <p:spPr bwMode="auto">
          <a:xfrm>
            <a:off x="10874673" y="2226668"/>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华文中宋" panose="02010600040101010101" pitchFamily="2" charset="-122"/>
                <a:ea typeface="华文中宋" panose="02010600040101010101" pitchFamily="2" charset="-122"/>
              </a:rPr>
              <a:t>章节三</a:t>
            </a:r>
            <a:endParaRPr lang="zh-CN" altLang="en-US" dirty="0">
              <a:solidFill>
                <a:srgbClr val="C00000"/>
              </a:solidFill>
              <a:latin typeface="华文中宋" panose="02010600040101010101" pitchFamily="2" charset="-122"/>
              <a:ea typeface="华文中宋" panose="02010600040101010101" pitchFamily="2" charset="-122"/>
            </a:endParaRPr>
          </a:p>
        </p:txBody>
      </p:sp>
      <p:sp>
        <p:nvSpPr>
          <p:cNvPr id="8" name="Text Box 11"/>
          <p:cNvSpPr txBox="1">
            <a:spLocks noChangeArrowheads="1"/>
          </p:cNvSpPr>
          <p:nvPr/>
        </p:nvSpPr>
        <p:spPr bwMode="auto">
          <a:xfrm>
            <a:off x="10010715" y="1047155"/>
            <a:ext cx="40011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C00000"/>
                </a:solidFill>
                <a:latin typeface="华文中宋" panose="02010600040101010101" pitchFamily="2" charset="-122"/>
                <a:ea typeface="华文中宋" panose="02010600040101010101" pitchFamily="2" charset="-122"/>
              </a:rPr>
              <a:t>Chapter Title</a:t>
            </a:r>
            <a:endParaRPr lang="zh-CN" altLang="en-US" sz="1400">
              <a:solidFill>
                <a:srgbClr val="C00000"/>
              </a:solidFill>
              <a:latin typeface="华文中宋" panose="02010600040101010101" pitchFamily="2" charset="-122"/>
              <a:ea typeface="华文中宋" panose="02010600040101010101" pitchFamily="2" charset="-122"/>
            </a:endParaRP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bg1"/>
                </a:solidFill>
                <a:latin typeface="华文中宋" panose="02010600040101010101" pitchFamily="2" charset="-122"/>
                <a:ea typeface="华文中宋" panose="02010600040101010101" pitchFamily="2" charset="-122"/>
              </a:rPr>
              <a:t>叁</a:t>
            </a: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11" name="矩形 10"/>
          <p:cNvSpPr/>
          <p:nvPr/>
        </p:nvSpPr>
        <p:spPr>
          <a:xfrm>
            <a:off x="1139319" y="2500310"/>
            <a:ext cx="7386638" cy="2357440"/>
          </a:xfrm>
          <a:prstGeom prst="rect">
            <a:avLst/>
          </a:prstGeom>
        </p:spPr>
        <p:txBody>
          <a:bodyPr vert="eaVert" wrap="square">
            <a:spAutoFit/>
          </a:bodyPr>
          <a:lstStyle/>
          <a:p>
            <a:pPr>
              <a:lnSpc>
                <a:spcPct val="150000"/>
              </a:lnSpc>
            </a:pPr>
            <a:r>
              <a:rPr lang="zh-CN" altLang="en-US" sz="2400" u="sng" dirty="0">
                <a:solidFill>
                  <a:srgbClr val="333333"/>
                </a:solidFill>
                <a:latin typeface="方正宋刻本秀楷简体" panose="02000000000000000000" pitchFamily="2" charset="-122"/>
                <a:ea typeface="方正宋刻本秀楷简体" panose="02000000000000000000" pitchFamily="2" charset="-122"/>
              </a:rPr>
              <a:t>用分享的心态来喝这杯茶，培养我们推己及人的仁爱胸怀，想到人间还有诸多苦痛，想到社会还有种种缺陷，每个人都有责任把爱奉献给对方，少一点私欲，多一分公心；少一点冷漠，多一份爱。</a:t>
            </a:r>
            <a:endParaRPr lang="zh-CN" altLang="en-US" sz="2400" u="sng" dirty="0">
              <a:latin typeface="方正宋刻本秀楷简体" panose="02000000000000000000" pitchFamily="2" charset="-122"/>
              <a:ea typeface="方正宋刻本秀楷简体" panose="02000000000000000000" pitchFamily="2" charset="-122"/>
            </a:endParaRP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Rectangle 23"/>
          <p:cNvSpPr>
            <a:spLocks noChangeArrowheads="1"/>
          </p:cNvSpPr>
          <p:nvPr/>
        </p:nvSpPr>
        <p:spPr bwMode="auto">
          <a:xfrm>
            <a:off x="10137410" y="4872432"/>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75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75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2" fill="hold" grpId="0" nodeType="afterEffect">
                                  <p:stCondLst>
                                    <p:cond delay="0"/>
                                  </p:stCondLst>
                                  <p:iterate type="wd">
                                    <p:tmPct val="10000"/>
                                  </p:iterate>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10" grpId="0" animBg="1"/>
      <p:bldP spid="11" grpId="0"/>
      <p:bldP spid="20" grpId="0" animBg="1" autoUpdateAnimBg="0"/>
      <p:bldP spid="2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1" y="-76200"/>
            <a:ext cx="12192000" cy="6934200"/>
          </a:xfrm>
          <a:prstGeom prst="rect">
            <a:avLst/>
          </a:prstGeom>
        </p:spPr>
      </p:pic>
      <p:sp>
        <p:nvSpPr>
          <p:cNvPr id="4" name="矩形 3"/>
          <p:cNvSpPr/>
          <p:nvPr/>
        </p:nvSpPr>
        <p:spPr>
          <a:xfrm>
            <a:off x="0" y="11182"/>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189076" y="775713"/>
            <a:ext cx="1415772" cy="2996974"/>
          </a:xfrm>
          <a:prstGeom prst="rect">
            <a:avLst/>
          </a:prstGeom>
          <a:noFill/>
        </p:spPr>
        <p:txBody>
          <a:bodyPr vert="eaVert" wrap="none" rtlCol="0">
            <a:spAutoFit/>
          </a:bodyPr>
          <a:lstStyle/>
          <a:p>
            <a:r>
              <a:rPr lang="zh-CN" altLang="en-US" sz="8000" dirty="0">
                <a:solidFill>
                  <a:schemeClr val="bg1"/>
                </a:solidFill>
                <a:latin typeface="方正宋刻本秀楷简体" panose="02000000000000000000" pitchFamily="2" charset="-122"/>
                <a:ea typeface="方正宋刻本秀楷简体" panose="02000000000000000000" pitchFamily="2" charset="-122"/>
              </a:rPr>
              <a:t>标 </a:t>
            </a:r>
            <a:r>
              <a:rPr lang="en-US" altLang="zh-CN" sz="8000" dirty="0">
                <a:solidFill>
                  <a:schemeClr val="bg1"/>
                </a:solidFill>
                <a:latin typeface="方正宋刻本秀楷简体" panose="02000000000000000000" pitchFamily="2" charset="-122"/>
                <a:ea typeface="方正宋刻本秀楷简体" panose="02000000000000000000" pitchFamily="2" charset="-122"/>
              </a:rPr>
              <a:t>· </a:t>
            </a:r>
            <a:r>
              <a:rPr lang="zh-CN" altLang="en-US" sz="8000" dirty="0">
                <a:solidFill>
                  <a:schemeClr val="bg1"/>
                </a:solidFill>
                <a:latin typeface="方正宋刻本秀楷简体" panose="02000000000000000000" pitchFamily="2" charset="-122"/>
                <a:ea typeface="方正宋刻本秀楷简体" panose="02000000000000000000" pitchFamily="2" charset="-122"/>
              </a:rPr>
              <a:t>题</a:t>
            </a:r>
            <a:endParaRPr lang="zh-CN" altLang="en-US" sz="80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6" name="文本框 5"/>
          <p:cNvSpPr txBox="1"/>
          <p:nvPr/>
        </p:nvSpPr>
        <p:spPr>
          <a:xfrm>
            <a:off x="8573523" y="2975118"/>
            <a:ext cx="615553" cy="930131"/>
          </a:xfrm>
          <a:prstGeom prst="rect">
            <a:avLst/>
          </a:prstGeom>
          <a:noFill/>
        </p:spPr>
        <p:txBody>
          <a:bodyPr vert="eaVert" wrap="square" rtlCol="0">
            <a:spAutoFit/>
          </a:bodyPr>
          <a:lstStyle/>
          <a:p>
            <a:r>
              <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rPr>
              <a:t>咏 茶</a:t>
            </a:r>
            <a:endPar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endParaRPr>
          </a:p>
        </p:txBody>
      </p:sp>
      <p:sp>
        <p:nvSpPr>
          <p:cNvPr id="7" name="文本框 6"/>
          <p:cNvSpPr txBox="1"/>
          <p:nvPr/>
        </p:nvSpPr>
        <p:spPr>
          <a:xfrm>
            <a:off x="6702730" y="2975118"/>
            <a:ext cx="1692771" cy="3058093"/>
          </a:xfrm>
          <a:prstGeom prst="rect">
            <a:avLst/>
          </a:prstGeom>
          <a:noFill/>
        </p:spPr>
        <p:txBody>
          <a:bodyPr vert="eaVert" wrap="square" rtlCol="0">
            <a:spAutoFit/>
          </a:bodyPr>
          <a:lstStyle/>
          <a:p>
            <a:pPr lvl="0"/>
            <a:r>
              <a:rPr lang="zh-CN" altLang="en-US" sz="1400">
                <a:solidFill>
                  <a:schemeClr val="bg1"/>
                </a:solidFill>
                <a:latin typeface="方正宋刻本秀楷简体" panose="02000000000000000000" pitchFamily="2" charset="-122"/>
                <a:ea typeface="方正宋刻本秀楷简体" panose="02000000000000000000" pitchFamily="2" charset="-122"/>
              </a:rPr>
              <a:t>武夷溪边粟粒芽，前丁后蔡相宠加。</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争新买宠各出意，今年斗品充贡茶。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吾君所乏岂此物，致养口体何陋耶？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洛阳相君忠孝家，可怜亦进姚黄花。 </a:t>
            </a:r>
            <a:endParaRPr lang="zh-CN" altLang="en-US" sz="1400" dirty="0">
              <a:solidFill>
                <a:schemeClr val="bg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6">
                                            <p:txEl>
                                              <p:pRg st="0" end="0"/>
                                            </p:txEl>
                                          </p:spTgt>
                                        </p:tgtEl>
                                        <p:attrNameLst>
                                          <p:attrName>ppt_w</p:attrName>
                                        </p:attrNameLst>
                                      </p:cBhvr>
                                    </p:anim>
                                    <p:anim by="(#ppt_w*0.50)" calcmode="lin" valueType="num">
                                      <p:cBhvr>
                                        <p:cTn id="14" dur="500" decel="50000" autoRev="1" fill="hold">
                                          <p:stCondLst>
                                            <p:cond delay="0"/>
                                          </p:stCondLst>
                                        </p:cTn>
                                        <p:tgtEl>
                                          <p:spTgt spid="6">
                                            <p:txEl>
                                              <p:pRg st="0" end="0"/>
                                            </p:txEl>
                                          </p:spTgt>
                                        </p:tgtEl>
                                        <p:attrNameLst>
                                          <p:attrName>ppt_x</p:attrName>
                                        </p:attrNameLst>
                                      </p:cBhvr>
                                    </p:anim>
                                    <p:anim from="(-#ppt_h/2)" to="(#ppt_y)" calcmode="lin" valueType="num">
                                      <p:cBhvr>
                                        <p:cTn id="15" dur="1000" fill="hold">
                                          <p:stCondLst>
                                            <p:cond delay="0"/>
                                          </p:stCondLst>
                                        </p:cTn>
                                        <p:tgtEl>
                                          <p:spTgt spid="6">
                                            <p:txEl>
                                              <p:pRg st="0" end="0"/>
                                            </p:txEl>
                                          </p:spTgt>
                                        </p:tgtEl>
                                        <p:attrNameLst>
                                          <p:attrName>ppt_y</p:attrName>
                                        </p:attrNameLst>
                                      </p:cBhvr>
                                    </p:anim>
                                    <p:animRot by="21600000">
                                      <p:cBhvr>
                                        <p:cTn id="16" dur="1000" fill="hold">
                                          <p:stCondLst>
                                            <p:cond delay="0"/>
                                          </p:stCondLst>
                                        </p:cTn>
                                        <p:tgtEl>
                                          <p:spTgt spid="6">
                                            <p:txEl>
                                              <p:pRg st="0" end="0"/>
                                            </p:txEl>
                                          </p:spTgt>
                                        </p:tgtEl>
                                        <p:attrNameLst>
                                          <p:attrName>r</p:attrName>
                                        </p:attrNameLst>
                                      </p:cBhvr>
                                    </p:animRot>
                                  </p:childTnLst>
                                </p:cTn>
                              </p:par>
                            </p:childTnLst>
                          </p:cTn>
                        </p:par>
                        <p:par>
                          <p:cTn id="17" fill="hold">
                            <p:stCondLst>
                              <p:cond delay="1200"/>
                            </p:stCondLst>
                            <p:childTnLst>
                              <p:par>
                                <p:cTn id="18" presetID="22" presetClass="entr" presetSubtype="1" fill="hold" grpId="0" nodeType="afterEffect">
                                  <p:stCondLst>
                                    <p:cond delay="0"/>
                                  </p:stCondLst>
                                  <p:iterate type="lt">
                                    <p:tmPct val="6984"/>
                                  </p:iterate>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3"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4"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5"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152" t="6330" b="9725"/>
          <a:stretch>
            <a:fillRect/>
          </a:stretch>
        </p:blipFill>
        <p:spPr>
          <a:xfrm>
            <a:off x="1129115" y="4140204"/>
            <a:ext cx="2609850" cy="1457325"/>
          </a:xfrm>
          <a:custGeom>
            <a:avLst/>
            <a:gdLst>
              <a:gd name="connsiteX0" fmla="*/ 0 w 2609850"/>
              <a:gd name="connsiteY0" fmla="*/ 0 h 1457325"/>
              <a:gd name="connsiteX1" fmla="*/ 2609850 w 2609850"/>
              <a:gd name="connsiteY1" fmla="*/ 0 h 1457325"/>
              <a:gd name="connsiteX2" fmla="*/ 2609850 w 2609850"/>
              <a:gd name="connsiteY2" fmla="*/ 1457325 h 1457325"/>
              <a:gd name="connsiteX3" fmla="*/ 0 w 2609850"/>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2609850" h="1457325">
                <a:moveTo>
                  <a:pt x="0" y="0"/>
                </a:moveTo>
                <a:lnTo>
                  <a:pt x="2609850" y="0"/>
                </a:lnTo>
                <a:lnTo>
                  <a:pt x="2609850" y="1457325"/>
                </a:lnTo>
                <a:lnTo>
                  <a:pt x="0" y="1457325"/>
                </a:lnTo>
                <a:close/>
              </a:path>
            </a:pathLst>
          </a:cu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434" t="4124" b="7875"/>
          <a:stretch>
            <a:fillRect/>
          </a:stretch>
        </p:blipFill>
        <p:spPr>
          <a:xfrm>
            <a:off x="1129115" y="2384428"/>
            <a:ext cx="2609850" cy="1457325"/>
          </a:xfrm>
          <a:custGeom>
            <a:avLst/>
            <a:gdLst>
              <a:gd name="connsiteX0" fmla="*/ 0 w 2609850"/>
              <a:gd name="connsiteY0" fmla="*/ 0 h 1457325"/>
              <a:gd name="connsiteX1" fmla="*/ 2609850 w 2609850"/>
              <a:gd name="connsiteY1" fmla="*/ 0 h 1457325"/>
              <a:gd name="connsiteX2" fmla="*/ 2609850 w 2609850"/>
              <a:gd name="connsiteY2" fmla="*/ 1457325 h 1457325"/>
              <a:gd name="connsiteX3" fmla="*/ 0 w 2609850"/>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2609850" h="1457325">
                <a:moveTo>
                  <a:pt x="0" y="0"/>
                </a:moveTo>
                <a:lnTo>
                  <a:pt x="2609850" y="0"/>
                </a:lnTo>
                <a:lnTo>
                  <a:pt x="2609850" y="1457325"/>
                </a:lnTo>
                <a:lnTo>
                  <a:pt x="0" y="1457325"/>
                </a:lnTo>
                <a:close/>
              </a:path>
            </a:pathLst>
          </a:custGeom>
        </p:spPr>
      </p:pic>
      <p:sp>
        <p:nvSpPr>
          <p:cNvPr id="16" name="Text Box 15"/>
          <p:cNvSpPr txBox="1">
            <a:spLocks noChangeArrowheads="1"/>
          </p:cNvSpPr>
          <p:nvPr/>
        </p:nvSpPr>
        <p:spPr bwMode="auto">
          <a:xfrm>
            <a:off x="3946928" y="2820988"/>
            <a:ext cx="7093740" cy="69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a:t>
            </a:r>
            <a:endParaRPr lang="zh-CN" altLang="en-US"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17" name="Text Box 16"/>
          <p:cNvSpPr txBox="1">
            <a:spLocks noChangeArrowheads="1"/>
          </p:cNvSpPr>
          <p:nvPr/>
        </p:nvSpPr>
        <p:spPr bwMode="auto">
          <a:xfrm>
            <a:off x="3919943" y="2454275"/>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18" name="Text Box 17"/>
          <p:cNvSpPr txBox="1">
            <a:spLocks noChangeArrowheads="1"/>
          </p:cNvSpPr>
          <p:nvPr/>
        </p:nvSpPr>
        <p:spPr bwMode="auto">
          <a:xfrm>
            <a:off x="5055003" y="2514600"/>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a:latin typeface="方正宋刻本秀楷简体" panose="02000000000000000000" pitchFamily="2" charset="-122"/>
              <a:ea typeface="方正宋刻本秀楷简体" panose="02000000000000000000" pitchFamily="2" charset="-122"/>
            </a:endParaRPr>
          </a:p>
        </p:txBody>
      </p:sp>
      <p:sp>
        <p:nvSpPr>
          <p:cNvPr id="19" name="Text Box 19"/>
          <p:cNvSpPr txBox="1">
            <a:spLocks noChangeArrowheads="1"/>
          </p:cNvSpPr>
          <p:nvPr/>
        </p:nvSpPr>
        <p:spPr bwMode="auto">
          <a:xfrm>
            <a:off x="3946928" y="4575175"/>
            <a:ext cx="7093740" cy="69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20" name="Text Box 20"/>
          <p:cNvSpPr txBox="1">
            <a:spLocks noChangeArrowheads="1"/>
          </p:cNvSpPr>
          <p:nvPr/>
        </p:nvSpPr>
        <p:spPr bwMode="auto">
          <a:xfrm>
            <a:off x="3919943" y="4210050"/>
            <a:ext cx="1204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21" name="Text Box 21"/>
          <p:cNvSpPr txBox="1">
            <a:spLocks noChangeArrowheads="1"/>
          </p:cNvSpPr>
          <p:nvPr/>
        </p:nvSpPr>
        <p:spPr bwMode="auto">
          <a:xfrm>
            <a:off x="5055003" y="4270375"/>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bldLvl="0" autoUpdateAnimBg="0"/>
      <p:bldP spid="4" grpId="0" animBg="1" autoUpdateAnimBg="0"/>
      <p:bldP spid="5" grpId="0" bldLvl="0"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638" y="3809994"/>
            <a:ext cx="4721362" cy="3048006"/>
          </a:xfrm>
          <a:prstGeom prst="rect">
            <a:avLst/>
          </a:prstGeom>
        </p:spPr>
      </p:pic>
      <p:sp>
        <p:nvSpPr>
          <p:cNvPr id="25"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26"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27"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28"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grpSp>
        <p:nvGrpSpPr>
          <p:cNvPr id="82" name="组合 81"/>
          <p:cNvGrpSpPr/>
          <p:nvPr/>
        </p:nvGrpSpPr>
        <p:grpSpPr>
          <a:xfrm>
            <a:off x="1639195" y="2469634"/>
            <a:ext cx="3992341" cy="101514"/>
            <a:chOff x="5276335" y="1828799"/>
            <a:chExt cx="4572001" cy="444844"/>
          </a:xfrm>
          <a:solidFill>
            <a:schemeClr val="bg1">
              <a:lumMod val="65000"/>
            </a:schemeClr>
          </a:solidFill>
          <a:effectLst/>
        </p:grpSpPr>
        <p:sp>
          <p:nvSpPr>
            <p:cNvPr id="83" name="矩形 82"/>
            <p:cNvSpPr/>
            <p:nvPr/>
          </p:nvSpPr>
          <p:spPr>
            <a:xfrm>
              <a:off x="5276335" y="1828800"/>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84" name="椭圆 83"/>
            <p:cNvSpPr/>
            <p:nvPr/>
          </p:nvSpPr>
          <p:spPr>
            <a:xfrm>
              <a:off x="9403492"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85" name="组合 84"/>
          <p:cNvGrpSpPr/>
          <p:nvPr/>
        </p:nvGrpSpPr>
        <p:grpSpPr>
          <a:xfrm>
            <a:off x="1911963" y="3429755"/>
            <a:ext cx="3719573" cy="101514"/>
            <a:chOff x="5641332" y="2496063"/>
            <a:chExt cx="4572001" cy="444844"/>
          </a:xfrm>
          <a:solidFill>
            <a:schemeClr val="bg1">
              <a:lumMod val="65000"/>
            </a:schemeClr>
          </a:solidFill>
          <a:effectLst/>
        </p:grpSpPr>
        <p:sp>
          <p:nvSpPr>
            <p:cNvPr id="86" name="矩形 85"/>
            <p:cNvSpPr/>
            <p:nvPr/>
          </p:nvSpPr>
          <p:spPr>
            <a:xfrm>
              <a:off x="5641332" y="2496064"/>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87" name="椭圆 86"/>
            <p:cNvSpPr/>
            <p:nvPr/>
          </p:nvSpPr>
          <p:spPr>
            <a:xfrm>
              <a:off x="9768489" y="2496063"/>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88" name="组合 87"/>
          <p:cNvGrpSpPr/>
          <p:nvPr/>
        </p:nvGrpSpPr>
        <p:grpSpPr>
          <a:xfrm>
            <a:off x="1911963" y="5480007"/>
            <a:ext cx="3719573" cy="101514"/>
            <a:chOff x="5641332" y="3663776"/>
            <a:chExt cx="4572001" cy="444844"/>
          </a:xfrm>
          <a:solidFill>
            <a:schemeClr val="bg1">
              <a:lumMod val="65000"/>
            </a:schemeClr>
          </a:solidFill>
          <a:effectLst/>
        </p:grpSpPr>
        <p:sp>
          <p:nvSpPr>
            <p:cNvPr id="89" name="矩形 88"/>
            <p:cNvSpPr/>
            <p:nvPr/>
          </p:nvSpPr>
          <p:spPr>
            <a:xfrm>
              <a:off x="5641332" y="3663777"/>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90" name="椭圆 89"/>
            <p:cNvSpPr/>
            <p:nvPr/>
          </p:nvSpPr>
          <p:spPr>
            <a:xfrm>
              <a:off x="9768489" y="3663776"/>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91" name="组合 90"/>
          <p:cNvGrpSpPr/>
          <p:nvPr/>
        </p:nvGrpSpPr>
        <p:grpSpPr>
          <a:xfrm>
            <a:off x="2214806" y="4462363"/>
            <a:ext cx="3416730" cy="101514"/>
            <a:chOff x="6046573" y="3052117"/>
            <a:chExt cx="4572001" cy="444844"/>
          </a:xfrm>
          <a:solidFill>
            <a:schemeClr val="bg1">
              <a:lumMod val="65000"/>
            </a:schemeClr>
          </a:solidFill>
          <a:effectLst/>
        </p:grpSpPr>
        <p:sp>
          <p:nvSpPr>
            <p:cNvPr id="92" name="矩形 91"/>
            <p:cNvSpPr/>
            <p:nvPr/>
          </p:nvSpPr>
          <p:spPr>
            <a:xfrm>
              <a:off x="6046573" y="3052118"/>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93" name="椭圆 92"/>
            <p:cNvSpPr/>
            <p:nvPr/>
          </p:nvSpPr>
          <p:spPr>
            <a:xfrm>
              <a:off x="10173730" y="3052117"/>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94" name="组合 93"/>
          <p:cNvGrpSpPr/>
          <p:nvPr/>
        </p:nvGrpSpPr>
        <p:grpSpPr>
          <a:xfrm>
            <a:off x="748109" y="2469634"/>
            <a:ext cx="3416730" cy="101514"/>
            <a:chOff x="5276335" y="1828799"/>
            <a:chExt cx="4572001" cy="444844"/>
          </a:xfrm>
          <a:solidFill>
            <a:srgbClr val="C00000"/>
          </a:solidFill>
          <a:effectLst/>
        </p:grpSpPr>
        <p:sp>
          <p:nvSpPr>
            <p:cNvPr id="95" name="矩形 94"/>
            <p:cNvSpPr/>
            <p:nvPr/>
          </p:nvSpPr>
          <p:spPr>
            <a:xfrm>
              <a:off x="5276335" y="1828800"/>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96" name="椭圆 95"/>
            <p:cNvSpPr/>
            <p:nvPr/>
          </p:nvSpPr>
          <p:spPr>
            <a:xfrm>
              <a:off x="9403492"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97" name="组合 96"/>
          <p:cNvGrpSpPr/>
          <p:nvPr/>
        </p:nvGrpSpPr>
        <p:grpSpPr>
          <a:xfrm>
            <a:off x="766537" y="3429754"/>
            <a:ext cx="2872757" cy="101514"/>
            <a:chOff x="5276335" y="1828799"/>
            <a:chExt cx="3844099" cy="444844"/>
          </a:xfrm>
          <a:solidFill>
            <a:srgbClr val="C00000"/>
          </a:solidFill>
          <a:effectLst/>
        </p:grpSpPr>
        <p:sp>
          <p:nvSpPr>
            <p:cNvPr id="98" name="矩形 97"/>
            <p:cNvSpPr/>
            <p:nvPr/>
          </p:nvSpPr>
          <p:spPr>
            <a:xfrm>
              <a:off x="5276335" y="1830197"/>
              <a:ext cx="3621678" cy="4434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99" name="椭圆 98"/>
            <p:cNvSpPr/>
            <p:nvPr/>
          </p:nvSpPr>
          <p:spPr>
            <a:xfrm>
              <a:off x="8675590"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100" name="组合 99"/>
          <p:cNvGrpSpPr/>
          <p:nvPr/>
        </p:nvGrpSpPr>
        <p:grpSpPr>
          <a:xfrm>
            <a:off x="773285" y="4459269"/>
            <a:ext cx="4509272" cy="101514"/>
            <a:chOff x="5276335" y="1828799"/>
            <a:chExt cx="6033955" cy="444844"/>
          </a:xfrm>
          <a:solidFill>
            <a:srgbClr val="C00000"/>
          </a:solidFill>
          <a:effectLst/>
        </p:grpSpPr>
        <p:sp>
          <p:nvSpPr>
            <p:cNvPr id="101" name="矩形 100"/>
            <p:cNvSpPr/>
            <p:nvPr/>
          </p:nvSpPr>
          <p:spPr>
            <a:xfrm>
              <a:off x="5276335" y="1828800"/>
              <a:ext cx="5833665"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02" name="椭圆 101"/>
            <p:cNvSpPr/>
            <p:nvPr/>
          </p:nvSpPr>
          <p:spPr>
            <a:xfrm>
              <a:off x="10865446"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grpSp>
        <p:nvGrpSpPr>
          <p:cNvPr id="103" name="组合 102"/>
          <p:cNvGrpSpPr/>
          <p:nvPr/>
        </p:nvGrpSpPr>
        <p:grpSpPr>
          <a:xfrm>
            <a:off x="773284" y="5486291"/>
            <a:ext cx="2179796" cy="104347"/>
            <a:chOff x="5276335" y="1828734"/>
            <a:chExt cx="2916833" cy="436935"/>
          </a:xfrm>
          <a:solidFill>
            <a:srgbClr val="C00000"/>
          </a:solidFill>
          <a:effectLst/>
        </p:grpSpPr>
        <p:sp>
          <p:nvSpPr>
            <p:cNvPr id="104" name="矩形 103"/>
            <p:cNvSpPr/>
            <p:nvPr/>
          </p:nvSpPr>
          <p:spPr>
            <a:xfrm>
              <a:off x="5276335" y="1828734"/>
              <a:ext cx="2682498" cy="435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105" name="椭圆 104"/>
            <p:cNvSpPr/>
            <p:nvPr/>
          </p:nvSpPr>
          <p:spPr>
            <a:xfrm>
              <a:off x="7756295" y="1828797"/>
              <a:ext cx="436873" cy="436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grpSp>
      <p:sp>
        <p:nvSpPr>
          <p:cNvPr id="106" name="矩形 105"/>
          <p:cNvSpPr/>
          <p:nvPr/>
        </p:nvSpPr>
        <p:spPr>
          <a:xfrm>
            <a:off x="646748" y="1887960"/>
            <a:ext cx="1245854" cy="369332"/>
          </a:xfrm>
          <a:prstGeom prst="rect">
            <a:avLst/>
          </a:prstGeom>
        </p:spPr>
        <p:txBody>
          <a:bodyPr wrap="none">
            <a:spAutoFit/>
          </a:bodyPr>
          <a:lstStyle/>
          <a:p>
            <a:r>
              <a:rPr lang="en-US" altLang="zh-CN" dirty="0">
                <a:solidFill>
                  <a:srgbClr val="424B50"/>
                </a:solidFill>
                <a:latin typeface="方正清刻本悦宋简体" panose="02000000000000000000" pitchFamily="2" charset="-122"/>
                <a:ea typeface="方正清刻本悦宋简体" panose="02000000000000000000" pitchFamily="2" charset="-122"/>
              </a:rPr>
              <a:t>Subtitle here</a:t>
            </a:r>
            <a:endParaRPr lang="zh-CN" altLang="en-US" dirty="0">
              <a:solidFill>
                <a:srgbClr val="424B50"/>
              </a:solidFill>
              <a:latin typeface="方正清刻本悦宋简体" panose="02000000000000000000" pitchFamily="2" charset="-122"/>
              <a:ea typeface="方正清刻本悦宋简体" panose="02000000000000000000" pitchFamily="2" charset="-122"/>
            </a:endParaRPr>
          </a:p>
        </p:txBody>
      </p:sp>
      <p:sp>
        <p:nvSpPr>
          <p:cNvPr id="107" name="矩形 106"/>
          <p:cNvSpPr/>
          <p:nvPr/>
        </p:nvSpPr>
        <p:spPr>
          <a:xfrm>
            <a:off x="675171" y="2923922"/>
            <a:ext cx="1245854" cy="369332"/>
          </a:xfrm>
          <a:prstGeom prst="rect">
            <a:avLst/>
          </a:prstGeom>
        </p:spPr>
        <p:txBody>
          <a:bodyPr wrap="none">
            <a:spAutoFit/>
          </a:bodyPr>
          <a:lstStyle/>
          <a:p>
            <a:r>
              <a:rPr lang="en-US" altLang="zh-CN" dirty="0">
                <a:solidFill>
                  <a:srgbClr val="424B50"/>
                </a:solidFill>
                <a:latin typeface="方正清刻本悦宋简体" panose="02000000000000000000" pitchFamily="2" charset="-122"/>
                <a:ea typeface="方正清刻本悦宋简体" panose="02000000000000000000" pitchFamily="2" charset="-122"/>
              </a:rPr>
              <a:t>Subtitle here</a:t>
            </a:r>
            <a:endParaRPr lang="zh-CN" altLang="en-US" dirty="0">
              <a:solidFill>
                <a:srgbClr val="424B50"/>
              </a:solidFill>
              <a:latin typeface="方正清刻本悦宋简体" panose="02000000000000000000" pitchFamily="2" charset="-122"/>
              <a:ea typeface="方正清刻本悦宋简体" panose="02000000000000000000" pitchFamily="2" charset="-122"/>
            </a:endParaRPr>
          </a:p>
        </p:txBody>
      </p:sp>
      <p:sp>
        <p:nvSpPr>
          <p:cNvPr id="108" name="矩形 107"/>
          <p:cNvSpPr/>
          <p:nvPr/>
        </p:nvSpPr>
        <p:spPr>
          <a:xfrm>
            <a:off x="646748" y="3959884"/>
            <a:ext cx="1245854" cy="369332"/>
          </a:xfrm>
          <a:prstGeom prst="rect">
            <a:avLst/>
          </a:prstGeom>
        </p:spPr>
        <p:txBody>
          <a:bodyPr wrap="none">
            <a:spAutoFit/>
          </a:bodyPr>
          <a:lstStyle/>
          <a:p>
            <a:r>
              <a:rPr lang="en-US" altLang="zh-CN" dirty="0">
                <a:solidFill>
                  <a:srgbClr val="424B50"/>
                </a:solidFill>
                <a:latin typeface="方正清刻本悦宋简体" panose="02000000000000000000" pitchFamily="2" charset="-122"/>
                <a:ea typeface="方正清刻本悦宋简体" panose="02000000000000000000" pitchFamily="2" charset="-122"/>
              </a:rPr>
              <a:t>Subtitle here</a:t>
            </a:r>
            <a:endParaRPr lang="zh-CN" altLang="en-US" dirty="0">
              <a:solidFill>
                <a:srgbClr val="424B50"/>
              </a:solidFill>
              <a:latin typeface="方正清刻本悦宋简体" panose="02000000000000000000" pitchFamily="2" charset="-122"/>
              <a:ea typeface="方正清刻本悦宋简体" panose="02000000000000000000" pitchFamily="2" charset="-122"/>
            </a:endParaRPr>
          </a:p>
        </p:txBody>
      </p:sp>
      <p:sp>
        <p:nvSpPr>
          <p:cNvPr id="109" name="矩形 108"/>
          <p:cNvSpPr/>
          <p:nvPr/>
        </p:nvSpPr>
        <p:spPr>
          <a:xfrm>
            <a:off x="646748" y="4995845"/>
            <a:ext cx="1245854" cy="369332"/>
          </a:xfrm>
          <a:prstGeom prst="rect">
            <a:avLst/>
          </a:prstGeom>
        </p:spPr>
        <p:txBody>
          <a:bodyPr wrap="none">
            <a:spAutoFit/>
          </a:bodyPr>
          <a:lstStyle/>
          <a:p>
            <a:r>
              <a:rPr lang="en-US" altLang="zh-CN" dirty="0">
                <a:solidFill>
                  <a:srgbClr val="424B50"/>
                </a:solidFill>
                <a:latin typeface="方正清刻本悦宋简体" panose="02000000000000000000" pitchFamily="2" charset="-122"/>
                <a:ea typeface="方正清刻本悦宋简体" panose="02000000000000000000" pitchFamily="2" charset="-122"/>
              </a:rPr>
              <a:t>Subtitle here</a:t>
            </a:r>
            <a:endParaRPr lang="zh-CN" altLang="en-US" dirty="0">
              <a:solidFill>
                <a:srgbClr val="424B50"/>
              </a:solidFill>
              <a:latin typeface="方正清刻本悦宋简体" panose="02000000000000000000" pitchFamily="2" charset="-122"/>
              <a:ea typeface="方正清刻本悦宋简体" panose="02000000000000000000" pitchFamily="2" charset="-122"/>
            </a:endParaRPr>
          </a:p>
        </p:txBody>
      </p:sp>
      <p:sp>
        <p:nvSpPr>
          <p:cNvPr id="110" name="文本框 109"/>
          <p:cNvSpPr txBox="1"/>
          <p:nvPr/>
        </p:nvSpPr>
        <p:spPr>
          <a:xfrm>
            <a:off x="5734139" y="2094730"/>
            <a:ext cx="729687" cy="646331"/>
          </a:xfrm>
          <a:prstGeom prst="rect">
            <a:avLst/>
          </a:prstGeom>
          <a:noFill/>
        </p:spPr>
        <p:txBody>
          <a:bodyPr wrap="none" rtlCol="0">
            <a:spAutoFit/>
          </a:bodyPr>
          <a:lstStyle/>
          <a:p>
            <a:r>
              <a:rPr lang="en-US" altLang="zh-CN" sz="3600" dirty="0">
                <a:solidFill>
                  <a:srgbClr val="C00000"/>
                </a:solidFill>
                <a:latin typeface="方正清刻本悦宋简体" panose="02000000000000000000" pitchFamily="2" charset="-122"/>
                <a:ea typeface="方正清刻本悦宋简体" panose="02000000000000000000" pitchFamily="2" charset="-122"/>
              </a:rPr>
              <a:t>59</a:t>
            </a:r>
            <a:r>
              <a:rPr lang="en-US" altLang="zh-CN" sz="1400" dirty="0">
                <a:solidFill>
                  <a:srgbClr val="C00000"/>
                </a:solidFill>
                <a:latin typeface="方正清刻本悦宋简体" panose="02000000000000000000" pitchFamily="2" charset="-122"/>
                <a:ea typeface="方正清刻本悦宋简体" panose="02000000000000000000" pitchFamily="2" charset="-122"/>
              </a:rPr>
              <a:t>%</a:t>
            </a:r>
            <a:endParaRPr lang="zh-CN" altLang="en-US" sz="3600"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11" name="文本框 110"/>
          <p:cNvSpPr txBox="1"/>
          <p:nvPr/>
        </p:nvSpPr>
        <p:spPr>
          <a:xfrm>
            <a:off x="5734139" y="3104152"/>
            <a:ext cx="728084" cy="646331"/>
          </a:xfrm>
          <a:prstGeom prst="rect">
            <a:avLst/>
          </a:prstGeom>
          <a:noFill/>
        </p:spPr>
        <p:txBody>
          <a:bodyPr wrap="none" rtlCol="0">
            <a:spAutoFit/>
          </a:bodyPr>
          <a:lstStyle/>
          <a:p>
            <a:r>
              <a:rPr lang="en-US" altLang="zh-CN" sz="3600" dirty="0">
                <a:solidFill>
                  <a:srgbClr val="C00000"/>
                </a:solidFill>
                <a:latin typeface="方正清刻本悦宋简体" panose="02000000000000000000" pitchFamily="2" charset="-122"/>
                <a:ea typeface="方正清刻本悦宋简体" panose="02000000000000000000" pitchFamily="2" charset="-122"/>
              </a:rPr>
              <a:t>49</a:t>
            </a:r>
            <a:r>
              <a:rPr lang="en-US" altLang="zh-CN" sz="1400" dirty="0">
                <a:solidFill>
                  <a:srgbClr val="C00000"/>
                </a:solidFill>
                <a:latin typeface="方正清刻本悦宋简体" panose="02000000000000000000" pitchFamily="2" charset="-122"/>
                <a:ea typeface="方正清刻本悦宋简体" panose="02000000000000000000" pitchFamily="2" charset="-122"/>
              </a:rPr>
              <a:t>%</a:t>
            </a:r>
            <a:endParaRPr lang="zh-CN" altLang="en-US" sz="3600"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12" name="文本框 111"/>
          <p:cNvSpPr txBox="1"/>
          <p:nvPr/>
        </p:nvSpPr>
        <p:spPr>
          <a:xfrm>
            <a:off x="5734139" y="4137738"/>
            <a:ext cx="731290" cy="646331"/>
          </a:xfrm>
          <a:prstGeom prst="rect">
            <a:avLst/>
          </a:prstGeom>
          <a:noFill/>
        </p:spPr>
        <p:txBody>
          <a:bodyPr wrap="none" rtlCol="0">
            <a:spAutoFit/>
          </a:bodyPr>
          <a:lstStyle/>
          <a:p>
            <a:r>
              <a:rPr lang="en-US" altLang="zh-CN" sz="3600" dirty="0">
                <a:solidFill>
                  <a:srgbClr val="C00000"/>
                </a:solidFill>
                <a:latin typeface="方正清刻本悦宋简体" panose="02000000000000000000" pitchFamily="2" charset="-122"/>
                <a:ea typeface="方正清刻本悦宋简体" panose="02000000000000000000" pitchFamily="2" charset="-122"/>
              </a:rPr>
              <a:t>99</a:t>
            </a:r>
            <a:r>
              <a:rPr lang="en-US" altLang="zh-CN" sz="1400" dirty="0">
                <a:solidFill>
                  <a:srgbClr val="C00000"/>
                </a:solidFill>
                <a:latin typeface="方正清刻本悦宋简体" panose="02000000000000000000" pitchFamily="2" charset="-122"/>
                <a:ea typeface="方正清刻本悦宋简体" panose="02000000000000000000" pitchFamily="2" charset="-122"/>
              </a:rPr>
              <a:t>%</a:t>
            </a:r>
            <a:endParaRPr lang="zh-CN" altLang="en-US" sz="3600"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13" name="文本框 112"/>
          <p:cNvSpPr txBox="1"/>
          <p:nvPr/>
        </p:nvSpPr>
        <p:spPr>
          <a:xfrm>
            <a:off x="5734139" y="5154405"/>
            <a:ext cx="729687" cy="646331"/>
          </a:xfrm>
          <a:prstGeom prst="rect">
            <a:avLst/>
          </a:prstGeom>
          <a:noFill/>
        </p:spPr>
        <p:txBody>
          <a:bodyPr wrap="none" rtlCol="0">
            <a:spAutoFit/>
          </a:bodyPr>
          <a:lstStyle/>
          <a:p>
            <a:r>
              <a:rPr lang="en-US" altLang="zh-CN" sz="3600" dirty="0">
                <a:solidFill>
                  <a:srgbClr val="C00000"/>
                </a:solidFill>
                <a:latin typeface="方正清刻本悦宋简体" panose="02000000000000000000" pitchFamily="2" charset="-122"/>
                <a:ea typeface="方正清刻本悦宋简体" panose="02000000000000000000" pitchFamily="2" charset="-122"/>
              </a:rPr>
              <a:t>39</a:t>
            </a:r>
            <a:r>
              <a:rPr lang="en-US" altLang="zh-CN" sz="1400" dirty="0">
                <a:solidFill>
                  <a:srgbClr val="C00000"/>
                </a:solidFill>
                <a:latin typeface="方正清刻本悦宋简体" panose="02000000000000000000" pitchFamily="2" charset="-122"/>
                <a:ea typeface="方正清刻本悦宋简体" panose="02000000000000000000" pitchFamily="2" charset="-122"/>
              </a:rPr>
              <a:t>%</a:t>
            </a:r>
            <a:endParaRPr lang="zh-CN" altLang="en-US" sz="3600" dirty="0">
              <a:solidFill>
                <a:srgbClr val="C00000"/>
              </a:solidFill>
              <a:latin typeface="方正清刻本悦宋简体" panose="02000000000000000000" pitchFamily="2" charset="-122"/>
              <a:ea typeface="方正清刻本悦宋简体" panose="02000000000000000000" pitchFamily="2" charset="-122"/>
            </a:endParaRPr>
          </a:p>
        </p:txBody>
      </p:sp>
      <p:sp>
        <p:nvSpPr>
          <p:cNvPr id="114" name="Text Box 15"/>
          <p:cNvSpPr txBox="1">
            <a:spLocks noChangeArrowheads="1"/>
          </p:cNvSpPr>
          <p:nvPr/>
        </p:nvSpPr>
        <p:spPr bwMode="auto">
          <a:xfrm>
            <a:off x="7260855" y="2401117"/>
            <a:ext cx="41048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115" name="Text Box 16"/>
          <p:cNvSpPr txBox="1">
            <a:spLocks noChangeArrowheads="1"/>
          </p:cNvSpPr>
          <p:nvPr/>
        </p:nvSpPr>
        <p:spPr bwMode="auto">
          <a:xfrm>
            <a:off x="7233870" y="2034405"/>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116" name="Text Box 17"/>
          <p:cNvSpPr txBox="1">
            <a:spLocks noChangeArrowheads="1"/>
          </p:cNvSpPr>
          <p:nvPr/>
        </p:nvSpPr>
        <p:spPr bwMode="auto">
          <a:xfrm>
            <a:off x="8368930" y="2094730"/>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500"/>
                                        <p:tgtEl>
                                          <p:spTgt spid="1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500"/>
                                        <p:tgtEl>
                                          <p:spTgt spid="1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500"/>
                                        <p:tgtEl>
                                          <p:spTgt spid="114"/>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wipe(left)">
                                      <p:cBhvr>
                                        <p:cTn id="30" dur="500"/>
                                        <p:tgtEl>
                                          <p:spTgt spid="82"/>
                                        </p:tgtEl>
                                      </p:cBhvr>
                                    </p:animEffect>
                                  </p:childTnLst>
                                </p:cTn>
                              </p:par>
                              <p:par>
                                <p:cTn id="31" presetID="22" presetClass="entr" presetSubtype="8"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left)">
                                      <p:cBhvr>
                                        <p:cTn id="33" dur="500"/>
                                        <p:tgtEl>
                                          <p:spTgt spid="85"/>
                                        </p:tgtEl>
                                      </p:cBhvr>
                                    </p:animEffect>
                                  </p:childTnLst>
                                </p:cTn>
                              </p:par>
                              <p:par>
                                <p:cTn id="34" presetID="22" presetClass="entr" presetSubtype="8"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wipe(left)">
                                      <p:cBhvr>
                                        <p:cTn id="36" dur="500"/>
                                        <p:tgtEl>
                                          <p:spTgt spid="88"/>
                                        </p:tgtEl>
                                      </p:cBhvr>
                                    </p:animEffect>
                                  </p:childTnLst>
                                </p:cTn>
                              </p:par>
                              <p:par>
                                <p:cTn id="37" presetID="22" presetClass="entr" presetSubtype="8"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left)">
                                      <p:cBhvr>
                                        <p:cTn id="39" dur="500"/>
                                        <p:tgtEl>
                                          <p:spTgt spid="91"/>
                                        </p:tgtEl>
                                      </p:cBhvr>
                                    </p:animEffect>
                                  </p:childTnLst>
                                </p:cTn>
                              </p:par>
                              <p:par>
                                <p:cTn id="40" presetID="22" presetClass="entr" presetSubtype="8" fill="hold"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wipe(left)">
                                      <p:cBhvr>
                                        <p:cTn id="42" dur="500"/>
                                        <p:tgtEl>
                                          <p:spTgt spid="94"/>
                                        </p:tgtEl>
                                      </p:cBhvr>
                                    </p:animEffect>
                                  </p:childTnLst>
                                </p:cTn>
                              </p:par>
                              <p:par>
                                <p:cTn id="43" presetID="22" presetClass="entr" presetSubtype="8" fill="hold" nodeType="with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500"/>
                                        <p:tgtEl>
                                          <p:spTgt spid="97"/>
                                        </p:tgtEl>
                                      </p:cBhvr>
                                    </p:animEffect>
                                  </p:childTnLst>
                                </p:cTn>
                              </p:par>
                              <p:par>
                                <p:cTn id="46" presetID="22" presetClass="entr" presetSubtype="8" fill="hold" nodeType="with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wipe(left)">
                                      <p:cBhvr>
                                        <p:cTn id="48" dur="500"/>
                                        <p:tgtEl>
                                          <p:spTgt spid="100"/>
                                        </p:tgtEl>
                                      </p:cBhvr>
                                    </p:animEffect>
                                  </p:childTnLst>
                                </p:cTn>
                              </p:par>
                              <p:par>
                                <p:cTn id="49" presetID="22" presetClass="entr" presetSubtype="8"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wipe(left)">
                                      <p:cBhvr>
                                        <p:cTn id="51" dur="500"/>
                                        <p:tgtEl>
                                          <p:spTgt spid="103"/>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left)">
                                      <p:cBhvr>
                                        <p:cTn id="55" dur="500"/>
                                        <p:tgtEl>
                                          <p:spTgt spid="10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wipe(left)">
                                      <p:cBhvr>
                                        <p:cTn id="58" dur="500"/>
                                        <p:tgtEl>
                                          <p:spTgt spid="10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left)">
                                      <p:cBhvr>
                                        <p:cTn id="61" dur="500"/>
                                        <p:tgtEl>
                                          <p:spTgt spid="108"/>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wipe(left)">
                                      <p:cBhvr>
                                        <p:cTn id="64" dur="500"/>
                                        <p:tgtEl>
                                          <p:spTgt spid="109"/>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wipe(left)">
                                      <p:cBhvr>
                                        <p:cTn id="68" dur="500"/>
                                        <p:tgtEl>
                                          <p:spTgt spid="1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wipe(left)">
                                      <p:cBhvr>
                                        <p:cTn id="71" dur="500"/>
                                        <p:tgtEl>
                                          <p:spTgt spid="111"/>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wipe(left)">
                                      <p:cBhvr>
                                        <p:cTn id="74" dur="500"/>
                                        <p:tgtEl>
                                          <p:spTgt spid="11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ipe(left)">
                                      <p:cBhvr>
                                        <p:cTn id="77"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26" grpId="0" bldLvl="0" autoUpdateAnimBg="0"/>
      <p:bldP spid="27" grpId="0" animBg="1" autoUpdateAnimBg="0"/>
      <p:bldP spid="28" grpId="0" bldLvl="0" autoUpdateAnimBg="0"/>
      <p:bldP spid="106" grpId="0"/>
      <p:bldP spid="107" grpId="0"/>
      <p:bldP spid="108" grpId="0"/>
      <p:bldP spid="109" grpId="0"/>
      <p:bldP spid="110" grpId="0"/>
      <p:bldP spid="111" grpId="0"/>
      <p:bldP spid="112" grpId="0"/>
      <p:bldP spid="113" grpId="0"/>
      <p:bldP spid="114" grpId="0" bldLvl="0" autoUpdateAnimBg="0"/>
      <p:bldP spid="115" grpId="0" bldLvl="0" autoUpdateAnimBg="0"/>
      <p:bldP spid="11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03130" y="3649977"/>
            <a:ext cx="5596139" cy="3063246"/>
          </a:xfrm>
          <a:prstGeom prst="rect">
            <a:avLst/>
          </a:prstGeom>
        </p:spPr>
      </p:pic>
      <p:sp>
        <p:nvSpPr>
          <p:cNvPr id="3"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4"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5"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6"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8" name="Text Box 12"/>
          <p:cNvSpPr txBox="1">
            <a:spLocks noChangeArrowheads="1"/>
          </p:cNvSpPr>
          <p:nvPr/>
        </p:nvSpPr>
        <p:spPr bwMode="auto">
          <a:xfrm>
            <a:off x="7833443" y="210226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10" name="Text Box 14"/>
          <p:cNvSpPr txBox="1">
            <a:spLocks noChangeArrowheads="1"/>
          </p:cNvSpPr>
          <p:nvPr/>
        </p:nvSpPr>
        <p:spPr bwMode="auto">
          <a:xfrm>
            <a:off x="7570077" y="210226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1" name="Text Box 16"/>
          <p:cNvSpPr txBox="1">
            <a:spLocks noChangeArrowheads="1"/>
          </p:cNvSpPr>
          <p:nvPr/>
        </p:nvSpPr>
        <p:spPr bwMode="auto">
          <a:xfrm>
            <a:off x="5531691" y="2205561"/>
            <a:ext cx="2154436" cy="316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sp>
        <p:nvSpPr>
          <p:cNvPr id="12" name="Text Box 12"/>
          <p:cNvSpPr txBox="1">
            <a:spLocks noChangeArrowheads="1"/>
          </p:cNvSpPr>
          <p:nvPr/>
        </p:nvSpPr>
        <p:spPr bwMode="auto">
          <a:xfrm>
            <a:off x="4139636" y="2102269"/>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13" name="Text Box 14"/>
          <p:cNvSpPr txBox="1">
            <a:spLocks noChangeArrowheads="1"/>
          </p:cNvSpPr>
          <p:nvPr/>
        </p:nvSpPr>
        <p:spPr bwMode="auto">
          <a:xfrm>
            <a:off x="3876270" y="210226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4" name="Text Box 16"/>
          <p:cNvSpPr txBox="1">
            <a:spLocks noChangeArrowheads="1"/>
          </p:cNvSpPr>
          <p:nvPr/>
        </p:nvSpPr>
        <p:spPr bwMode="auto">
          <a:xfrm>
            <a:off x="1837884" y="2205561"/>
            <a:ext cx="2154436" cy="316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grpSp>
        <p:nvGrpSpPr>
          <p:cNvPr id="20" name="组合 19"/>
          <p:cNvGrpSpPr/>
          <p:nvPr/>
        </p:nvGrpSpPr>
        <p:grpSpPr>
          <a:xfrm>
            <a:off x="8285105" y="1867286"/>
            <a:ext cx="430887" cy="434519"/>
            <a:chOff x="11165604" y="552138"/>
            <a:chExt cx="585614" cy="590550"/>
          </a:xfrm>
        </p:grpSpPr>
        <p:sp>
          <p:nvSpPr>
            <p:cNvPr id="21"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22" name="文本框 21"/>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一</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23" name="组合 22"/>
          <p:cNvGrpSpPr/>
          <p:nvPr/>
        </p:nvGrpSpPr>
        <p:grpSpPr>
          <a:xfrm>
            <a:off x="4485140" y="1818912"/>
            <a:ext cx="430887" cy="434519"/>
            <a:chOff x="11165604" y="552138"/>
            <a:chExt cx="585614" cy="590550"/>
          </a:xfrm>
        </p:grpSpPr>
        <p:sp>
          <p:nvSpPr>
            <p:cNvPr id="24"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25" name="文本框 24"/>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二</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out)">
                                      <p:cBhvr>
                                        <p:cTn id="20" dur="1000"/>
                                        <p:tgtEl>
                                          <p:spTgt spid="2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3500"/>
                            </p:stCondLst>
                            <p:childTnLst>
                              <p:par>
                                <p:cTn id="33" presetID="6" presetClass="entr" presetSubtype="3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out)">
                                      <p:cBhvr>
                                        <p:cTn id="35" dur="1000"/>
                                        <p:tgtEl>
                                          <p:spTgt spid="23"/>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bldLvl="0" autoUpdateAnimBg="0"/>
      <p:bldP spid="5" grpId="0" animBg="1" autoUpdateAnimBg="0"/>
      <p:bldP spid="6" grpId="0" bldLvl="0" autoUpdateAnimBg="0"/>
      <p:bldP spid="8" grpId="0" bldLvl="0" autoUpdateAnimBg="0"/>
      <p:bldP spid="10" grpId="0" bldLvl="0" autoUpdateAnimBg="0"/>
      <p:bldP spid="11" grpId="0" bldLvl="0" autoUpdateAnimBg="0"/>
      <p:bldP spid="12" grpId="0" bldLvl="0" autoUpdateAnimBg="0"/>
      <p:bldP spid="13" grpId="0" bldLvl="0" autoUpdateAnimBg="0"/>
      <p:bldP spid="14"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9"/>
          <p:cNvSpPr txBox="1">
            <a:spLocks noChangeArrowheads="1"/>
          </p:cNvSpPr>
          <p:nvPr/>
        </p:nvSpPr>
        <p:spPr bwMode="auto">
          <a:xfrm>
            <a:off x="10310336" y="2182218"/>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C00000"/>
                </a:solidFill>
                <a:latin typeface="华文中宋" panose="02010600040101010101" pitchFamily="2" charset="-122"/>
                <a:ea typeface="华文中宋" panose="02010600040101010101" pitchFamily="2" charset="-122"/>
              </a:rPr>
              <a:t>章节标题</a:t>
            </a:r>
            <a:endParaRPr lang="zh-CN" altLang="en-US" sz="3600" dirty="0">
              <a:solidFill>
                <a:srgbClr val="C00000"/>
              </a:solidFill>
              <a:latin typeface="华文中宋" panose="02010600040101010101" pitchFamily="2" charset="-122"/>
              <a:ea typeface="华文中宋" panose="02010600040101010101" pitchFamily="2" charset="-122"/>
            </a:endParaRPr>
          </a:p>
        </p:txBody>
      </p:sp>
      <p:sp>
        <p:nvSpPr>
          <p:cNvPr id="7" name="Text Box 10"/>
          <p:cNvSpPr txBox="1">
            <a:spLocks noChangeArrowheads="1"/>
          </p:cNvSpPr>
          <p:nvPr/>
        </p:nvSpPr>
        <p:spPr bwMode="auto">
          <a:xfrm>
            <a:off x="10874673" y="2226668"/>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华文中宋" panose="02010600040101010101" pitchFamily="2" charset="-122"/>
                <a:ea typeface="华文中宋" panose="02010600040101010101" pitchFamily="2" charset="-122"/>
              </a:rPr>
              <a:t>章节四</a:t>
            </a:r>
            <a:endParaRPr lang="zh-CN" altLang="en-US" dirty="0">
              <a:solidFill>
                <a:srgbClr val="C00000"/>
              </a:solidFill>
              <a:latin typeface="华文中宋" panose="02010600040101010101" pitchFamily="2" charset="-122"/>
              <a:ea typeface="华文中宋" panose="02010600040101010101" pitchFamily="2" charset="-122"/>
            </a:endParaRPr>
          </a:p>
        </p:txBody>
      </p:sp>
      <p:sp>
        <p:nvSpPr>
          <p:cNvPr id="8" name="Text Box 11"/>
          <p:cNvSpPr txBox="1">
            <a:spLocks noChangeArrowheads="1"/>
          </p:cNvSpPr>
          <p:nvPr/>
        </p:nvSpPr>
        <p:spPr bwMode="auto">
          <a:xfrm>
            <a:off x="10010715" y="1047155"/>
            <a:ext cx="40011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C00000"/>
                </a:solidFill>
                <a:latin typeface="华文中宋" panose="02010600040101010101" pitchFamily="2" charset="-122"/>
                <a:ea typeface="华文中宋" panose="02010600040101010101" pitchFamily="2" charset="-122"/>
              </a:rPr>
              <a:t>Chapter Title</a:t>
            </a:r>
            <a:endParaRPr lang="zh-CN" altLang="en-US" sz="1400">
              <a:solidFill>
                <a:srgbClr val="C00000"/>
              </a:solidFill>
              <a:latin typeface="华文中宋" panose="02010600040101010101" pitchFamily="2" charset="-122"/>
              <a:ea typeface="华文中宋" panose="02010600040101010101" pitchFamily="2" charset="-122"/>
            </a:endParaRP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bg1"/>
                </a:solidFill>
                <a:latin typeface="华文中宋" panose="02010600040101010101" pitchFamily="2" charset="-122"/>
                <a:ea typeface="华文中宋" panose="02010600040101010101" pitchFamily="2" charset="-122"/>
              </a:rPr>
              <a:t>肆</a:t>
            </a: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11" name="矩形 10"/>
          <p:cNvSpPr/>
          <p:nvPr/>
        </p:nvSpPr>
        <p:spPr>
          <a:xfrm>
            <a:off x="2801313" y="2500310"/>
            <a:ext cx="5724644" cy="2357440"/>
          </a:xfrm>
          <a:prstGeom prst="rect">
            <a:avLst/>
          </a:prstGeom>
        </p:spPr>
        <p:txBody>
          <a:bodyPr vert="eaVert" wrap="square">
            <a:spAutoFit/>
          </a:bodyPr>
          <a:lstStyle/>
          <a:p>
            <a:pPr>
              <a:lnSpc>
                <a:spcPct val="150000"/>
              </a:lnSpc>
            </a:pPr>
            <a:r>
              <a:rPr lang="zh-CN" altLang="en-US" sz="2400" u="sng">
                <a:solidFill>
                  <a:srgbClr val="333333"/>
                </a:solidFill>
                <a:latin typeface="方正宋刻本秀楷简体" panose="02000000000000000000" pitchFamily="2" charset="-122"/>
                <a:ea typeface="方正宋刻本秀楷简体" panose="02000000000000000000" pitchFamily="2" charset="-122"/>
              </a:rPr>
              <a:t>用结缘的心态来喝这杯茶，以茶汤的至味，同所有人结茶缘，结善缘，结法缘，结佛缘，让法的智慧，佛的慈悲，茶的香洁，善的和谐，净化人生，祥和社会。</a:t>
            </a:r>
            <a:endParaRPr lang="zh-CN" altLang="en-US" sz="2400" u="sng" dirty="0">
              <a:latin typeface="方正宋刻本秀楷简体" panose="02000000000000000000" pitchFamily="2" charset="-122"/>
              <a:ea typeface="方正宋刻本秀楷简体" panose="02000000000000000000" pitchFamily="2" charset="-122"/>
            </a:endParaRP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Rectangle 23"/>
          <p:cNvSpPr>
            <a:spLocks noChangeArrowheads="1"/>
          </p:cNvSpPr>
          <p:nvPr/>
        </p:nvSpPr>
        <p:spPr bwMode="auto">
          <a:xfrm>
            <a:off x="10137410" y="4872432"/>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75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75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2" presetClass="entr" presetSubtype="2"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10" grpId="0" animBg="1"/>
      <p:bldP spid="11" grpId="0"/>
      <p:bldP spid="20" grpId="0" animBg="1" autoUpdateAnimBg="0"/>
      <p:bldP spid="2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4" name="矩形 3"/>
          <p:cNvSpPr/>
          <p:nvPr/>
        </p:nvSpPr>
        <p:spPr>
          <a:xfrm>
            <a:off x="0" y="-1"/>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8573523" y="2975119"/>
            <a:ext cx="615553" cy="917880"/>
          </a:xfrm>
          <a:prstGeom prst="rect">
            <a:avLst/>
          </a:prstGeom>
          <a:noFill/>
        </p:spPr>
        <p:txBody>
          <a:bodyPr vert="eaVert" wrap="none" rtlCol="0">
            <a:spAutoFit/>
          </a:bodyPr>
          <a:lstStyle/>
          <a:p>
            <a:r>
              <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rPr>
              <a:t>咏 茶</a:t>
            </a:r>
            <a:endPar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endParaRPr>
          </a:p>
        </p:txBody>
      </p:sp>
      <p:sp>
        <p:nvSpPr>
          <p:cNvPr id="10" name="文本框 9"/>
          <p:cNvSpPr txBox="1"/>
          <p:nvPr/>
        </p:nvSpPr>
        <p:spPr>
          <a:xfrm>
            <a:off x="6702730" y="2975119"/>
            <a:ext cx="1692771" cy="3017814"/>
          </a:xfrm>
          <a:prstGeom prst="rect">
            <a:avLst/>
          </a:prstGeom>
          <a:noFill/>
        </p:spPr>
        <p:txBody>
          <a:bodyPr vert="eaVert" wrap="none" rtlCol="0">
            <a:spAutoFit/>
          </a:bodyPr>
          <a:lstStyle/>
          <a:p>
            <a:pPr lvl="0"/>
            <a:r>
              <a:rPr lang="zh-CN" altLang="en-US" sz="1400">
                <a:solidFill>
                  <a:schemeClr val="bg1"/>
                </a:solidFill>
                <a:latin typeface="方正宋刻本秀楷简体" panose="02000000000000000000" pitchFamily="2" charset="-122"/>
                <a:ea typeface="方正宋刻本秀楷简体" panose="02000000000000000000" pitchFamily="2" charset="-122"/>
              </a:rPr>
              <a:t>武夷溪边粟粒芽，前丁后蔡相宠加。</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争新买宠各出意，今年斗品充贡茶。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吾君所乏岂此物，致养口体何陋耶？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洛阳相君忠孝家，可怜亦进姚黄花。 </a:t>
            </a:r>
            <a:endParaRPr lang="zh-CN" altLang="en-US" sz="14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7" name="文本框 6"/>
          <p:cNvSpPr txBox="1"/>
          <p:nvPr/>
        </p:nvSpPr>
        <p:spPr>
          <a:xfrm>
            <a:off x="9189076" y="775713"/>
            <a:ext cx="1415772" cy="2996974"/>
          </a:xfrm>
          <a:prstGeom prst="rect">
            <a:avLst/>
          </a:prstGeom>
          <a:noFill/>
        </p:spPr>
        <p:txBody>
          <a:bodyPr vert="eaVert" wrap="none" rtlCol="0">
            <a:spAutoFit/>
          </a:bodyPr>
          <a:lstStyle/>
          <a:p>
            <a:r>
              <a:rPr lang="zh-CN" altLang="en-US" sz="8000" dirty="0">
                <a:solidFill>
                  <a:schemeClr val="bg1"/>
                </a:solidFill>
                <a:latin typeface="方正宋刻本秀楷简体" panose="02000000000000000000" pitchFamily="2" charset="-122"/>
                <a:ea typeface="方正宋刻本秀楷简体" panose="02000000000000000000" pitchFamily="2" charset="-122"/>
              </a:rPr>
              <a:t>标 </a:t>
            </a:r>
            <a:r>
              <a:rPr lang="en-US" altLang="zh-CN" sz="8000" dirty="0">
                <a:solidFill>
                  <a:schemeClr val="bg1"/>
                </a:solidFill>
                <a:latin typeface="方正宋刻本秀楷简体" panose="02000000000000000000" pitchFamily="2" charset="-122"/>
                <a:ea typeface="方正宋刻本秀楷简体" panose="02000000000000000000" pitchFamily="2" charset="-122"/>
              </a:rPr>
              <a:t>· </a:t>
            </a:r>
            <a:r>
              <a:rPr lang="zh-CN" altLang="en-US" sz="8000" dirty="0">
                <a:solidFill>
                  <a:schemeClr val="bg1"/>
                </a:solidFill>
                <a:latin typeface="方正宋刻本秀楷简体" panose="02000000000000000000" pitchFamily="2" charset="-122"/>
                <a:ea typeface="方正宋刻本秀楷简体" panose="02000000000000000000" pitchFamily="2" charset="-122"/>
              </a:rPr>
              <a:t>题</a:t>
            </a:r>
            <a:endParaRPr lang="zh-CN" altLang="en-US" sz="8000" dirty="0">
              <a:solidFill>
                <a:schemeClr val="bg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9">
                                            <p:txEl>
                                              <p:pRg st="0" end="0"/>
                                            </p:txEl>
                                          </p:spTgt>
                                        </p:tgtEl>
                                        <p:attrNameLst>
                                          <p:attrName>ppt_w</p:attrName>
                                        </p:attrNameLst>
                                      </p:cBhvr>
                                    </p:anim>
                                    <p:anim by="(#ppt_w*0.50)" calcmode="lin" valueType="num">
                                      <p:cBhvr>
                                        <p:cTn id="8" dur="500" decel="50000" autoRev="1" fill="hold">
                                          <p:stCondLst>
                                            <p:cond delay="0"/>
                                          </p:stCondLst>
                                        </p:cTn>
                                        <p:tgtEl>
                                          <p:spTgt spid="9">
                                            <p:txEl>
                                              <p:pRg st="0" end="0"/>
                                            </p:txEl>
                                          </p:spTgt>
                                        </p:tgtEl>
                                        <p:attrNameLst>
                                          <p:attrName>ppt_x</p:attrName>
                                        </p:attrNameLst>
                                      </p:cBhvr>
                                    </p:anim>
                                    <p:anim from="(-#ppt_h/2)" to="(#ppt_y)" calcmode="lin" valueType="num">
                                      <p:cBhvr>
                                        <p:cTn id="9" dur="1000" fill="hold">
                                          <p:stCondLst>
                                            <p:cond delay="0"/>
                                          </p:stCondLst>
                                        </p:cTn>
                                        <p:tgtEl>
                                          <p:spTgt spid="9">
                                            <p:txEl>
                                              <p:pRg st="0" end="0"/>
                                            </p:txEl>
                                          </p:spTgt>
                                        </p:tgtEl>
                                        <p:attrNameLst>
                                          <p:attrName>ppt_y</p:attrName>
                                        </p:attrNameLst>
                                      </p:cBhvr>
                                    </p:anim>
                                    <p:animRot by="21600000">
                                      <p:cBhvr>
                                        <p:cTn id="10" dur="1000" fill="hold">
                                          <p:stCondLst>
                                            <p:cond delay="0"/>
                                          </p:stCondLst>
                                        </p:cTn>
                                        <p:tgtEl>
                                          <p:spTgt spid="9">
                                            <p:txEl>
                                              <p:pRg st="0" end="0"/>
                                            </p:txEl>
                                          </p:spTgt>
                                        </p:tgtEl>
                                        <p:attrNameLst>
                                          <p:attrName>r</p:attrName>
                                        </p:attrNameLst>
                                      </p:cBhvr>
                                    </p:animRot>
                                  </p:childTnLst>
                                </p:cTn>
                              </p:par>
                            </p:childTnLst>
                          </p:cTn>
                        </p:par>
                        <p:par>
                          <p:cTn id="11" fill="hold">
                            <p:stCondLst>
                              <p:cond delay="1200"/>
                            </p:stCondLst>
                            <p:childTnLst>
                              <p:par>
                                <p:cTn id="12" presetID="22" presetClass="entr" presetSubtype="1" fill="hold" grpId="0" nodeType="afterEffect">
                                  <p:stCondLst>
                                    <p:cond delay="0"/>
                                  </p:stCondLst>
                                  <p:iterate type="lt">
                                    <p:tmPct val="6984"/>
                                  </p:iterate>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图片 76"/>
          <p:cNvPicPr>
            <a:picLocks noChangeAspect="1"/>
          </p:cNvPicPr>
          <p:nvPr/>
        </p:nvPicPr>
        <p:blipFill rotWithShape="1">
          <a:blip r:embed="rId1">
            <a:extLst>
              <a:ext uri="{28A0092B-C50C-407E-A947-70E740481C1C}">
                <a14:useLocalDpi xmlns:a14="http://schemas.microsoft.com/office/drawing/2010/main" val="0"/>
              </a:ext>
            </a:extLst>
          </a:blip>
          <a:srcRect b="14722"/>
          <a:stretch>
            <a:fillRect/>
          </a:stretch>
        </p:blipFill>
        <p:spPr>
          <a:xfrm>
            <a:off x="4068" y="2827"/>
            <a:ext cx="12530832" cy="6874669"/>
          </a:xfrm>
          <a:prstGeom prst="rect">
            <a:avLst/>
          </a:prstGeom>
        </p:spPr>
      </p:pic>
      <p:sp>
        <p:nvSpPr>
          <p:cNvPr id="76" name="矩形 75"/>
          <p:cNvSpPr/>
          <p:nvPr/>
        </p:nvSpPr>
        <p:spPr>
          <a:xfrm>
            <a:off x="0" y="-1"/>
            <a:ext cx="12192000" cy="6858001"/>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803072" y="-412851"/>
            <a:ext cx="1200329" cy="3988958"/>
          </a:xfrm>
          <a:prstGeom prst="rect">
            <a:avLst/>
          </a:prstGeom>
          <a:noFill/>
        </p:spPr>
        <p:txBody>
          <a:bodyPr vert="eaVert" wrap="square" rtlCol="0">
            <a:spAutoFit/>
          </a:bodyPr>
          <a:lstStyle/>
          <a:p>
            <a:pPr algn="ctr"/>
            <a:r>
              <a:rPr lang="zh-CN" altLang="en-US" sz="6600" dirty="0">
                <a:solidFill>
                  <a:schemeClr val="bg1"/>
                </a:solidFill>
                <a:latin typeface="方正清刻本悦宋简体" panose="02000000000000000000" pitchFamily="2" charset="-122"/>
                <a:ea typeface="方正清刻本悦宋简体" panose="02000000000000000000" pitchFamily="2" charset="-122"/>
              </a:rPr>
              <a:t>目录</a:t>
            </a:r>
            <a:endParaRPr lang="zh-CN" altLang="en-US" sz="66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38" name="椭圆 37"/>
          <p:cNvSpPr/>
          <p:nvPr/>
        </p:nvSpPr>
        <p:spPr>
          <a:xfrm>
            <a:off x="7657164"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39" name="椭圆 38"/>
          <p:cNvSpPr/>
          <p:nvPr/>
        </p:nvSpPr>
        <p:spPr>
          <a:xfrm>
            <a:off x="5799336"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43" name="椭圆 42"/>
          <p:cNvSpPr/>
          <p:nvPr/>
        </p:nvSpPr>
        <p:spPr>
          <a:xfrm>
            <a:off x="3941508"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44" name="椭圆 43"/>
          <p:cNvSpPr/>
          <p:nvPr/>
        </p:nvSpPr>
        <p:spPr>
          <a:xfrm>
            <a:off x="2083680"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solidFill>
                <a:schemeClr val="bg1"/>
              </a:solidFill>
              <a:latin typeface="华文中宋" panose="02010600040101010101" pitchFamily="2" charset="-122"/>
              <a:ea typeface="华文中宋" panose="02010600040101010101" pitchFamily="2" charset="-122"/>
            </a:endParaRPr>
          </a:p>
        </p:txBody>
      </p:sp>
      <p:grpSp>
        <p:nvGrpSpPr>
          <p:cNvPr id="48" name="组合 47"/>
          <p:cNvGrpSpPr/>
          <p:nvPr/>
        </p:nvGrpSpPr>
        <p:grpSpPr>
          <a:xfrm>
            <a:off x="7550350" y="1225193"/>
            <a:ext cx="1041705" cy="4820785"/>
            <a:chOff x="7988500" y="1527628"/>
            <a:chExt cx="1041705" cy="4820785"/>
          </a:xfrm>
        </p:grpSpPr>
        <p:sp>
          <p:nvSpPr>
            <p:cNvPr id="45" name="Text Box 9"/>
            <p:cNvSpPr txBox="1">
              <a:spLocks noChangeArrowheads="1"/>
            </p:cNvSpPr>
            <p:nvPr/>
          </p:nvSpPr>
          <p:spPr bwMode="auto">
            <a:xfrm>
              <a:off x="8193192" y="2532063"/>
              <a:ext cx="61555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华文中宋" panose="02010600040101010101" pitchFamily="2" charset="-122"/>
                  <a:ea typeface="华文中宋" panose="02010600040101010101" pitchFamily="2" charset="-122"/>
                </a:rPr>
                <a:t>章节标题</a:t>
              </a:r>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46" name="Text Box 10"/>
            <p:cNvSpPr txBox="1">
              <a:spLocks noChangeArrowheads="1"/>
            </p:cNvSpPr>
            <p:nvPr/>
          </p:nvSpPr>
          <p:spPr bwMode="auto">
            <a:xfrm>
              <a:off x="8630095" y="2513641"/>
              <a:ext cx="40011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华文中宋" panose="02010600040101010101" pitchFamily="2" charset="-122"/>
                  <a:ea typeface="华文中宋" panose="02010600040101010101" pitchFamily="2" charset="-122"/>
                </a:rPr>
                <a:t>章节一</a:t>
              </a:r>
              <a:endParaRPr lang="zh-CN" altLang="en-US" sz="1400" dirty="0">
                <a:solidFill>
                  <a:schemeClr val="bg1"/>
                </a:solidFill>
                <a:latin typeface="华文中宋" panose="02010600040101010101" pitchFamily="2" charset="-122"/>
                <a:ea typeface="华文中宋" panose="02010600040101010101" pitchFamily="2" charset="-122"/>
              </a:endParaRPr>
            </a:p>
          </p:txBody>
        </p:sp>
        <p:sp>
          <p:nvSpPr>
            <p:cNvPr id="47" name="Text Box 11"/>
            <p:cNvSpPr txBox="1">
              <a:spLocks noChangeArrowheads="1"/>
            </p:cNvSpPr>
            <p:nvPr/>
          </p:nvSpPr>
          <p:spPr bwMode="auto">
            <a:xfrm>
              <a:off x="7988500" y="1527628"/>
              <a:ext cx="35394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bg1"/>
                  </a:solidFill>
                  <a:latin typeface="华文中宋" panose="02010600040101010101" pitchFamily="2" charset="-122"/>
                  <a:ea typeface="华文中宋" panose="02010600040101010101" pitchFamily="2" charset="-122"/>
                </a:rPr>
                <a:t>Chapter Title</a:t>
              </a:r>
              <a:endParaRPr lang="zh-CN" altLang="en-US" sz="1100" dirty="0">
                <a:solidFill>
                  <a:schemeClr val="bg1"/>
                </a:solidFill>
                <a:latin typeface="华文中宋" panose="02010600040101010101" pitchFamily="2" charset="-122"/>
                <a:ea typeface="华文中宋" panose="02010600040101010101" pitchFamily="2" charset="-122"/>
              </a:endParaRPr>
            </a:p>
          </p:txBody>
        </p:sp>
      </p:grpSp>
      <p:grpSp>
        <p:nvGrpSpPr>
          <p:cNvPr id="49" name="组合 48"/>
          <p:cNvGrpSpPr/>
          <p:nvPr/>
        </p:nvGrpSpPr>
        <p:grpSpPr>
          <a:xfrm>
            <a:off x="5686124" y="1225193"/>
            <a:ext cx="1041705" cy="4820785"/>
            <a:chOff x="7988500" y="1527628"/>
            <a:chExt cx="1041705" cy="4820785"/>
          </a:xfrm>
        </p:grpSpPr>
        <p:sp>
          <p:nvSpPr>
            <p:cNvPr id="50" name="Text Box 9"/>
            <p:cNvSpPr txBox="1">
              <a:spLocks noChangeArrowheads="1"/>
            </p:cNvSpPr>
            <p:nvPr/>
          </p:nvSpPr>
          <p:spPr bwMode="auto">
            <a:xfrm>
              <a:off x="8193192" y="2532063"/>
              <a:ext cx="61555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华文中宋" panose="02010600040101010101" pitchFamily="2" charset="-122"/>
                  <a:ea typeface="华文中宋" panose="02010600040101010101" pitchFamily="2" charset="-122"/>
                </a:rPr>
                <a:t>章节标题</a:t>
              </a:r>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51" name="Text Box 10"/>
            <p:cNvSpPr txBox="1">
              <a:spLocks noChangeArrowheads="1"/>
            </p:cNvSpPr>
            <p:nvPr/>
          </p:nvSpPr>
          <p:spPr bwMode="auto">
            <a:xfrm>
              <a:off x="8630095" y="2513641"/>
              <a:ext cx="40011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华文中宋" panose="02010600040101010101" pitchFamily="2" charset="-122"/>
                  <a:ea typeface="华文中宋" panose="02010600040101010101" pitchFamily="2" charset="-122"/>
                </a:rPr>
                <a:t>章节二</a:t>
              </a:r>
              <a:endParaRPr lang="zh-CN" altLang="en-US" sz="1400" dirty="0">
                <a:solidFill>
                  <a:schemeClr val="bg1"/>
                </a:solidFill>
                <a:latin typeface="华文中宋" panose="02010600040101010101" pitchFamily="2" charset="-122"/>
                <a:ea typeface="华文中宋" panose="02010600040101010101" pitchFamily="2" charset="-122"/>
              </a:endParaRPr>
            </a:p>
          </p:txBody>
        </p:sp>
        <p:sp>
          <p:nvSpPr>
            <p:cNvPr id="52" name="Text Box 11"/>
            <p:cNvSpPr txBox="1">
              <a:spLocks noChangeArrowheads="1"/>
            </p:cNvSpPr>
            <p:nvPr/>
          </p:nvSpPr>
          <p:spPr bwMode="auto">
            <a:xfrm>
              <a:off x="7988500" y="1527628"/>
              <a:ext cx="35394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bg1"/>
                  </a:solidFill>
                  <a:latin typeface="华文中宋" panose="02010600040101010101" pitchFamily="2" charset="-122"/>
                  <a:ea typeface="华文中宋" panose="02010600040101010101" pitchFamily="2" charset="-122"/>
                </a:rPr>
                <a:t>Chapter Title</a:t>
              </a:r>
              <a:endParaRPr lang="zh-CN" altLang="en-US" sz="1100" dirty="0">
                <a:solidFill>
                  <a:schemeClr val="bg1"/>
                </a:solidFill>
                <a:latin typeface="华文中宋" panose="02010600040101010101" pitchFamily="2" charset="-122"/>
                <a:ea typeface="华文中宋" panose="02010600040101010101" pitchFamily="2" charset="-122"/>
              </a:endParaRPr>
            </a:p>
          </p:txBody>
        </p:sp>
      </p:grpSp>
      <p:grpSp>
        <p:nvGrpSpPr>
          <p:cNvPr id="53" name="组合 52"/>
          <p:cNvGrpSpPr/>
          <p:nvPr/>
        </p:nvGrpSpPr>
        <p:grpSpPr>
          <a:xfrm>
            <a:off x="3840947" y="1225193"/>
            <a:ext cx="1041705" cy="4820785"/>
            <a:chOff x="7988500" y="1527628"/>
            <a:chExt cx="1041705" cy="4820785"/>
          </a:xfrm>
        </p:grpSpPr>
        <p:sp>
          <p:nvSpPr>
            <p:cNvPr id="54" name="Text Box 9"/>
            <p:cNvSpPr txBox="1">
              <a:spLocks noChangeArrowheads="1"/>
            </p:cNvSpPr>
            <p:nvPr/>
          </p:nvSpPr>
          <p:spPr bwMode="auto">
            <a:xfrm>
              <a:off x="8193192" y="2532063"/>
              <a:ext cx="61555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华文中宋" panose="02010600040101010101" pitchFamily="2" charset="-122"/>
                  <a:ea typeface="华文中宋" panose="02010600040101010101" pitchFamily="2" charset="-122"/>
                </a:rPr>
                <a:t>章节标题</a:t>
              </a:r>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55" name="Text Box 10"/>
            <p:cNvSpPr txBox="1">
              <a:spLocks noChangeArrowheads="1"/>
            </p:cNvSpPr>
            <p:nvPr/>
          </p:nvSpPr>
          <p:spPr bwMode="auto">
            <a:xfrm>
              <a:off x="8630095" y="2513641"/>
              <a:ext cx="40011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华文中宋" panose="02010600040101010101" pitchFamily="2" charset="-122"/>
                  <a:ea typeface="华文中宋" panose="02010600040101010101" pitchFamily="2" charset="-122"/>
                </a:rPr>
                <a:t>章节三</a:t>
              </a:r>
              <a:endParaRPr lang="zh-CN" altLang="en-US" sz="1400" dirty="0">
                <a:solidFill>
                  <a:schemeClr val="bg1"/>
                </a:solidFill>
                <a:latin typeface="华文中宋" panose="02010600040101010101" pitchFamily="2" charset="-122"/>
                <a:ea typeface="华文中宋" panose="02010600040101010101" pitchFamily="2" charset="-122"/>
              </a:endParaRPr>
            </a:p>
          </p:txBody>
        </p:sp>
        <p:sp>
          <p:nvSpPr>
            <p:cNvPr id="56" name="Text Box 11"/>
            <p:cNvSpPr txBox="1">
              <a:spLocks noChangeArrowheads="1"/>
            </p:cNvSpPr>
            <p:nvPr/>
          </p:nvSpPr>
          <p:spPr bwMode="auto">
            <a:xfrm>
              <a:off x="7988500" y="1527628"/>
              <a:ext cx="35394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bg1"/>
                  </a:solidFill>
                  <a:latin typeface="华文中宋" panose="02010600040101010101" pitchFamily="2" charset="-122"/>
                  <a:ea typeface="华文中宋" panose="02010600040101010101" pitchFamily="2" charset="-122"/>
                </a:rPr>
                <a:t>Chapter Title</a:t>
              </a:r>
              <a:endParaRPr lang="zh-CN" altLang="en-US" sz="1100" dirty="0">
                <a:solidFill>
                  <a:schemeClr val="bg1"/>
                </a:solidFill>
                <a:latin typeface="华文中宋" panose="02010600040101010101" pitchFamily="2" charset="-122"/>
                <a:ea typeface="华文中宋" panose="02010600040101010101" pitchFamily="2" charset="-122"/>
              </a:endParaRPr>
            </a:p>
          </p:txBody>
        </p:sp>
      </p:grpSp>
      <p:grpSp>
        <p:nvGrpSpPr>
          <p:cNvPr id="57" name="组合 56"/>
          <p:cNvGrpSpPr/>
          <p:nvPr/>
        </p:nvGrpSpPr>
        <p:grpSpPr>
          <a:xfrm>
            <a:off x="1976720" y="1225193"/>
            <a:ext cx="1041705" cy="4820785"/>
            <a:chOff x="7988500" y="1527628"/>
            <a:chExt cx="1041705" cy="4820785"/>
          </a:xfrm>
        </p:grpSpPr>
        <p:sp>
          <p:nvSpPr>
            <p:cNvPr id="58" name="Text Box 9"/>
            <p:cNvSpPr txBox="1">
              <a:spLocks noChangeArrowheads="1"/>
            </p:cNvSpPr>
            <p:nvPr/>
          </p:nvSpPr>
          <p:spPr bwMode="auto">
            <a:xfrm>
              <a:off x="8193192" y="2532063"/>
              <a:ext cx="61555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chemeClr val="bg1"/>
                  </a:solidFill>
                  <a:latin typeface="华文中宋" panose="02010600040101010101" pitchFamily="2" charset="-122"/>
                  <a:ea typeface="华文中宋" panose="02010600040101010101" pitchFamily="2" charset="-122"/>
                </a:rPr>
                <a:t>章节标题</a:t>
              </a:r>
              <a:endParaRPr lang="zh-CN" altLang="en-US" sz="2800" dirty="0">
                <a:solidFill>
                  <a:schemeClr val="bg1"/>
                </a:solidFill>
                <a:latin typeface="华文中宋" panose="02010600040101010101" pitchFamily="2" charset="-122"/>
                <a:ea typeface="华文中宋" panose="02010600040101010101" pitchFamily="2" charset="-122"/>
              </a:endParaRPr>
            </a:p>
          </p:txBody>
        </p:sp>
        <p:sp>
          <p:nvSpPr>
            <p:cNvPr id="59" name="Text Box 10"/>
            <p:cNvSpPr txBox="1">
              <a:spLocks noChangeArrowheads="1"/>
            </p:cNvSpPr>
            <p:nvPr/>
          </p:nvSpPr>
          <p:spPr bwMode="auto">
            <a:xfrm>
              <a:off x="8630095" y="2513641"/>
              <a:ext cx="40011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chemeClr val="bg1"/>
                  </a:solidFill>
                  <a:latin typeface="华文中宋" panose="02010600040101010101" pitchFamily="2" charset="-122"/>
                  <a:ea typeface="华文中宋" panose="02010600040101010101" pitchFamily="2" charset="-122"/>
                </a:rPr>
                <a:t>章节四</a:t>
              </a:r>
              <a:endParaRPr lang="zh-CN" altLang="en-US" sz="1400" dirty="0">
                <a:solidFill>
                  <a:schemeClr val="bg1"/>
                </a:solidFill>
                <a:latin typeface="华文中宋" panose="02010600040101010101" pitchFamily="2" charset="-122"/>
                <a:ea typeface="华文中宋" panose="02010600040101010101" pitchFamily="2" charset="-122"/>
              </a:endParaRPr>
            </a:p>
          </p:txBody>
        </p:sp>
        <p:sp>
          <p:nvSpPr>
            <p:cNvPr id="60" name="Text Box 11"/>
            <p:cNvSpPr txBox="1">
              <a:spLocks noChangeArrowheads="1"/>
            </p:cNvSpPr>
            <p:nvPr/>
          </p:nvSpPr>
          <p:spPr bwMode="auto">
            <a:xfrm>
              <a:off x="7988500" y="1527628"/>
              <a:ext cx="35394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bg1"/>
                  </a:solidFill>
                  <a:latin typeface="华文中宋" panose="02010600040101010101" pitchFamily="2" charset="-122"/>
                  <a:ea typeface="华文中宋" panose="02010600040101010101" pitchFamily="2" charset="-122"/>
                </a:rPr>
                <a:t>Chapter Title</a:t>
              </a:r>
              <a:endParaRPr lang="zh-CN" altLang="en-US" sz="1100" dirty="0">
                <a:solidFill>
                  <a:schemeClr val="bg1"/>
                </a:solidFill>
                <a:latin typeface="华文中宋" panose="02010600040101010101" pitchFamily="2" charset="-122"/>
                <a:ea typeface="华文中宋" panose="02010600040101010101" pitchFamily="2" charset="-122"/>
              </a:endParaRPr>
            </a:p>
          </p:txBody>
        </p:sp>
      </p:grpSp>
      <p:sp>
        <p:nvSpPr>
          <p:cNvPr id="73" name="矩形 72"/>
          <p:cNvSpPr/>
          <p:nvPr/>
        </p:nvSpPr>
        <p:spPr>
          <a:xfrm>
            <a:off x="9780652" y="719101"/>
            <a:ext cx="1222750" cy="1725053"/>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4" name="矩形 73"/>
          <p:cNvSpPr/>
          <p:nvPr/>
        </p:nvSpPr>
        <p:spPr>
          <a:xfrm>
            <a:off x="10141630" y="2557884"/>
            <a:ext cx="492443" cy="1514197"/>
          </a:xfrm>
          <a:prstGeom prst="rect">
            <a:avLst/>
          </a:prstGeom>
        </p:spPr>
        <p:txBody>
          <a:bodyPr vert="eaVert" wrap="none">
            <a:spAutoFit/>
          </a:bodyPr>
          <a:lstStyle/>
          <a:p>
            <a:r>
              <a:rPr lang="zh-CN" altLang="en-US" sz="2000" dirty="0">
                <a:solidFill>
                  <a:schemeClr val="bg1"/>
                </a:solidFill>
                <a:latin typeface="方正宋刻本秀楷简体" panose="02000000000000000000" pitchFamily="2" charset="-122"/>
                <a:ea typeface="方正宋刻本秀楷简体" panose="02000000000000000000" pitchFamily="2" charset="-122"/>
              </a:rPr>
              <a:t>CATEGORIES</a:t>
            </a:r>
            <a:endParaRPr lang="zh-CN" altLang="en-US" sz="20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2" name="文本框 1"/>
          <p:cNvSpPr txBox="1"/>
          <p:nvPr/>
        </p:nvSpPr>
        <p:spPr>
          <a:xfrm>
            <a:off x="7637284" y="1079476"/>
            <a:ext cx="800219" cy="830997"/>
          </a:xfrm>
          <a:prstGeom prst="rect">
            <a:avLst/>
          </a:prstGeom>
          <a:noFill/>
        </p:spPr>
        <p:txBody>
          <a:bodyPr wrap="none" rtlCol="0">
            <a:spAutoFit/>
          </a:bodyPr>
          <a:lstStyle/>
          <a:p>
            <a:r>
              <a:rPr lang="zh-CN" altLang="en-US" sz="4800" dirty="0">
                <a:solidFill>
                  <a:schemeClr val="bg1"/>
                </a:solidFill>
              </a:rPr>
              <a:t>壹</a:t>
            </a:r>
            <a:endParaRPr lang="zh-CN" altLang="en-US" sz="4800" dirty="0">
              <a:solidFill>
                <a:schemeClr val="bg1"/>
              </a:solidFill>
            </a:endParaRPr>
          </a:p>
        </p:txBody>
      </p:sp>
      <p:sp>
        <p:nvSpPr>
          <p:cNvPr id="28" name="文本框 27"/>
          <p:cNvSpPr txBox="1"/>
          <p:nvPr/>
        </p:nvSpPr>
        <p:spPr>
          <a:xfrm>
            <a:off x="5802086" y="1070955"/>
            <a:ext cx="800219" cy="830997"/>
          </a:xfrm>
          <a:prstGeom prst="rect">
            <a:avLst/>
          </a:prstGeom>
          <a:noFill/>
        </p:spPr>
        <p:txBody>
          <a:bodyPr wrap="none" rtlCol="0">
            <a:spAutoFit/>
          </a:bodyPr>
          <a:lstStyle/>
          <a:p>
            <a:r>
              <a:rPr lang="zh-CN" altLang="en-US" sz="4800" dirty="0">
                <a:solidFill>
                  <a:schemeClr val="bg1"/>
                </a:solidFill>
              </a:rPr>
              <a:t>贰</a:t>
            </a:r>
            <a:endParaRPr lang="zh-CN" altLang="en-US" sz="4800" dirty="0">
              <a:solidFill>
                <a:schemeClr val="bg1"/>
              </a:solidFill>
            </a:endParaRPr>
          </a:p>
        </p:txBody>
      </p:sp>
      <p:sp>
        <p:nvSpPr>
          <p:cNvPr id="29" name="文本框 28"/>
          <p:cNvSpPr txBox="1"/>
          <p:nvPr/>
        </p:nvSpPr>
        <p:spPr>
          <a:xfrm>
            <a:off x="3928853" y="1070955"/>
            <a:ext cx="800219" cy="830997"/>
          </a:xfrm>
          <a:prstGeom prst="rect">
            <a:avLst/>
          </a:prstGeom>
          <a:noFill/>
        </p:spPr>
        <p:txBody>
          <a:bodyPr wrap="none" rtlCol="0">
            <a:spAutoFit/>
          </a:bodyPr>
          <a:lstStyle/>
          <a:p>
            <a:r>
              <a:rPr lang="zh-CN" altLang="en-US" sz="4800" dirty="0">
                <a:solidFill>
                  <a:schemeClr val="bg1"/>
                </a:solidFill>
              </a:rPr>
              <a:t>叁</a:t>
            </a:r>
            <a:endParaRPr lang="zh-CN" altLang="en-US" sz="4800" dirty="0">
              <a:solidFill>
                <a:schemeClr val="bg1"/>
              </a:solidFill>
            </a:endParaRPr>
          </a:p>
        </p:txBody>
      </p:sp>
      <p:sp>
        <p:nvSpPr>
          <p:cNvPr id="30" name="文本框 29"/>
          <p:cNvSpPr txBox="1"/>
          <p:nvPr/>
        </p:nvSpPr>
        <p:spPr>
          <a:xfrm>
            <a:off x="2055974" y="1070955"/>
            <a:ext cx="800219" cy="830997"/>
          </a:xfrm>
          <a:prstGeom prst="rect">
            <a:avLst/>
          </a:prstGeom>
          <a:noFill/>
        </p:spPr>
        <p:txBody>
          <a:bodyPr wrap="none" rtlCol="0">
            <a:spAutoFit/>
          </a:bodyPr>
          <a:lstStyle/>
          <a:p>
            <a:r>
              <a:rPr lang="zh-CN" altLang="en-US" sz="4800" dirty="0">
                <a:solidFill>
                  <a:schemeClr val="bg1"/>
                </a:solidFill>
              </a:rPr>
              <a:t>肆</a:t>
            </a:r>
            <a:endParaRPr lang="zh-CN" altLang="en-US" sz="48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right)">
                                      <p:cBhvr>
                                        <p:cTn id="7" dur="500"/>
                                        <p:tgtEl>
                                          <p:spTgt spid="7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3" presetClass="entr" presetSubtype="16"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3" presetClass="entr" presetSubtype="16"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childTnLst>
                                </p:cTn>
                              </p:par>
                            </p:childTnLst>
                          </p:cTn>
                        </p:par>
                        <p:par>
                          <p:cTn id="54" fill="hold">
                            <p:stCondLst>
                              <p:cond delay="6500"/>
                            </p:stCondLst>
                            <p:childTnLst>
                              <p:par>
                                <p:cTn id="55" presetID="42" presetClass="entr" presetSubtype="0"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8" grpId="0" animBg="1"/>
      <p:bldP spid="39" grpId="0" animBg="1"/>
      <p:bldP spid="43" grpId="0" animBg="1"/>
      <p:bldP spid="44" grpId="0" animBg="1"/>
      <p:bldP spid="73" grpId="0" animBg="1"/>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rcRect l="1060" t="35351" r="22294" b="4771"/>
          <a:stretch>
            <a:fillRect/>
          </a:stretch>
        </p:blipFill>
        <p:spPr>
          <a:xfrm>
            <a:off x="6534617" y="1593158"/>
            <a:ext cx="1386348" cy="1386348"/>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1943" y="3484368"/>
            <a:ext cx="4630057" cy="3377759"/>
          </a:xfrm>
          <a:prstGeom prst="rect">
            <a:avLst/>
          </a:prstGeom>
        </p:spPr>
      </p:pic>
      <p:sp>
        <p:nvSpPr>
          <p:cNvPr id="4"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5"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6"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7"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l="3021" t="7332" r="4803" b="1177"/>
          <a:stretch>
            <a:fillRect/>
          </a:stretch>
        </p:blipFill>
        <p:spPr>
          <a:xfrm>
            <a:off x="1356852" y="1593158"/>
            <a:ext cx="1386348" cy="1386348"/>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rcRect l="30344" t="16760" r="18185" b="6032"/>
          <a:stretch>
            <a:fillRect/>
          </a:stretch>
        </p:blipFill>
        <p:spPr>
          <a:xfrm>
            <a:off x="3945734" y="1593158"/>
            <a:ext cx="1386348" cy="1386348"/>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sp>
        <p:nvSpPr>
          <p:cNvPr id="17" name="Text Box 12"/>
          <p:cNvSpPr txBox="1">
            <a:spLocks noChangeArrowheads="1"/>
          </p:cNvSpPr>
          <p:nvPr/>
        </p:nvSpPr>
        <p:spPr bwMode="auto">
          <a:xfrm>
            <a:off x="2250757" y="3189597"/>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18" name="Text Box 14"/>
          <p:cNvSpPr txBox="1">
            <a:spLocks noChangeArrowheads="1"/>
          </p:cNvSpPr>
          <p:nvPr/>
        </p:nvSpPr>
        <p:spPr bwMode="auto">
          <a:xfrm>
            <a:off x="2066091" y="315221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9" name="Text Box 16"/>
          <p:cNvSpPr txBox="1">
            <a:spLocks noChangeArrowheads="1"/>
          </p:cNvSpPr>
          <p:nvPr/>
        </p:nvSpPr>
        <p:spPr bwMode="auto">
          <a:xfrm>
            <a:off x="1173538" y="3152219"/>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sp>
        <p:nvSpPr>
          <p:cNvPr id="20" name="Text Box 12"/>
          <p:cNvSpPr txBox="1">
            <a:spLocks noChangeArrowheads="1"/>
          </p:cNvSpPr>
          <p:nvPr/>
        </p:nvSpPr>
        <p:spPr bwMode="auto">
          <a:xfrm>
            <a:off x="4984853" y="3189597"/>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21" name="Text Box 14"/>
          <p:cNvSpPr txBox="1">
            <a:spLocks noChangeArrowheads="1"/>
          </p:cNvSpPr>
          <p:nvPr/>
        </p:nvSpPr>
        <p:spPr bwMode="auto">
          <a:xfrm>
            <a:off x="4800187" y="315221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2" name="Text Box 16"/>
          <p:cNvSpPr txBox="1">
            <a:spLocks noChangeArrowheads="1"/>
          </p:cNvSpPr>
          <p:nvPr/>
        </p:nvSpPr>
        <p:spPr bwMode="auto">
          <a:xfrm>
            <a:off x="3907634" y="3152219"/>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sp>
        <p:nvSpPr>
          <p:cNvPr id="23" name="Text Box 12"/>
          <p:cNvSpPr txBox="1">
            <a:spLocks noChangeArrowheads="1"/>
          </p:cNvSpPr>
          <p:nvPr/>
        </p:nvSpPr>
        <p:spPr bwMode="auto">
          <a:xfrm>
            <a:off x="7598461" y="3189597"/>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rgbClr val="363636"/>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rgbClr val="363636"/>
              </a:solidFill>
              <a:latin typeface="方正清刻本悦宋简体" panose="02000000000000000000" pitchFamily="2" charset="-122"/>
              <a:ea typeface="方正清刻本悦宋简体" panose="02000000000000000000" pitchFamily="2" charset="-122"/>
            </a:endParaRPr>
          </a:p>
        </p:txBody>
      </p:sp>
      <p:sp>
        <p:nvSpPr>
          <p:cNvPr id="24" name="Text Box 14"/>
          <p:cNvSpPr txBox="1">
            <a:spLocks noChangeArrowheads="1"/>
          </p:cNvSpPr>
          <p:nvPr/>
        </p:nvSpPr>
        <p:spPr bwMode="auto">
          <a:xfrm>
            <a:off x="7413795" y="3152219"/>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5D5C5C"/>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5" name="Text Box 16"/>
          <p:cNvSpPr txBox="1">
            <a:spLocks noChangeArrowheads="1"/>
          </p:cNvSpPr>
          <p:nvPr/>
        </p:nvSpPr>
        <p:spPr bwMode="auto">
          <a:xfrm>
            <a:off x="6521242" y="3152219"/>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5D5C5C"/>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1000"/>
                                        <p:tgtEl>
                                          <p:spTgt spid="21"/>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bldLvl="0" autoUpdateAnimBg="0"/>
      <p:bldP spid="6" grpId="0" animBg="1" autoUpdateAnimBg="0"/>
      <p:bldP spid="7"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711" y="2638319"/>
            <a:ext cx="2824578" cy="2423191"/>
          </a:xfrm>
          <a:prstGeom prst="rect">
            <a:avLst/>
          </a:prstGeom>
        </p:spPr>
      </p:pic>
      <p:grpSp>
        <p:nvGrpSpPr>
          <p:cNvPr id="12" name="组合 11"/>
          <p:cNvGrpSpPr/>
          <p:nvPr/>
        </p:nvGrpSpPr>
        <p:grpSpPr>
          <a:xfrm>
            <a:off x="4318000" y="2638319"/>
            <a:ext cx="3556000" cy="2735262"/>
            <a:chOff x="2917371" y="1509173"/>
            <a:chExt cx="6308028" cy="4852111"/>
          </a:xfrm>
        </p:grpSpPr>
        <p:sp>
          <p:nvSpPr>
            <p:cNvPr id="13" name="弧形 12"/>
            <p:cNvSpPr/>
            <p:nvPr/>
          </p:nvSpPr>
          <p:spPr>
            <a:xfrm rot="13603818">
              <a:off x="3538272" y="1659071"/>
              <a:ext cx="4626616" cy="4626616"/>
            </a:xfrm>
            <a:prstGeom prst="arc">
              <a:avLst>
                <a:gd name="adj1" fmla="val 16200000"/>
                <a:gd name="adj2" fmla="val 21493235"/>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弧形 13"/>
            <p:cNvSpPr/>
            <p:nvPr/>
          </p:nvSpPr>
          <p:spPr>
            <a:xfrm rot="2597983">
              <a:off x="4046967" y="1734668"/>
              <a:ext cx="4626616" cy="4626616"/>
            </a:xfrm>
            <a:prstGeom prst="arc">
              <a:avLst>
                <a:gd name="adj1" fmla="val 16127698"/>
                <a:gd name="adj2" fmla="val 21464082"/>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flipH="1" flipV="1">
              <a:off x="2917371" y="1509173"/>
              <a:ext cx="1059543" cy="10595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2934180" y="5149684"/>
              <a:ext cx="862336" cy="9044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188200" y="1509173"/>
              <a:ext cx="1035953" cy="10781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08028" y="5196088"/>
              <a:ext cx="817371" cy="8615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 Box 15"/>
          <p:cNvSpPr txBox="1">
            <a:spLocks noChangeArrowheads="1"/>
          </p:cNvSpPr>
          <p:nvPr/>
        </p:nvSpPr>
        <p:spPr bwMode="auto">
          <a:xfrm>
            <a:off x="7939902" y="2592795"/>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20" name="Text Box 16"/>
          <p:cNvSpPr txBox="1">
            <a:spLocks noChangeArrowheads="1"/>
          </p:cNvSpPr>
          <p:nvPr/>
        </p:nvSpPr>
        <p:spPr bwMode="auto">
          <a:xfrm>
            <a:off x="7912917" y="2226083"/>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21" name="Text Box 17"/>
          <p:cNvSpPr txBox="1">
            <a:spLocks noChangeArrowheads="1"/>
          </p:cNvSpPr>
          <p:nvPr/>
        </p:nvSpPr>
        <p:spPr bwMode="auto">
          <a:xfrm>
            <a:off x="9047977" y="2286408"/>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22" name="Text Box 15"/>
          <p:cNvSpPr txBox="1">
            <a:spLocks noChangeArrowheads="1"/>
          </p:cNvSpPr>
          <p:nvPr/>
        </p:nvSpPr>
        <p:spPr bwMode="auto">
          <a:xfrm>
            <a:off x="7939902" y="5119210"/>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23" name="Text Box 16"/>
          <p:cNvSpPr txBox="1">
            <a:spLocks noChangeArrowheads="1"/>
          </p:cNvSpPr>
          <p:nvPr/>
        </p:nvSpPr>
        <p:spPr bwMode="auto">
          <a:xfrm>
            <a:off x="7912917" y="4752498"/>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24" name="Text Box 17"/>
          <p:cNvSpPr txBox="1">
            <a:spLocks noChangeArrowheads="1"/>
          </p:cNvSpPr>
          <p:nvPr/>
        </p:nvSpPr>
        <p:spPr bwMode="auto">
          <a:xfrm>
            <a:off x="9047977" y="4812823"/>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25" name="Text Box 15"/>
          <p:cNvSpPr txBox="1">
            <a:spLocks noChangeArrowheads="1"/>
          </p:cNvSpPr>
          <p:nvPr/>
        </p:nvSpPr>
        <p:spPr bwMode="auto">
          <a:xfrm>
            <a:off x="1458731" y="4789648"/>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26" name="Text Box 16"/>
          <p:cNvSpPr txBox="1">
            <a:spLocks noChangeArrowheads="1"/>
          </p:cNvSpPr>
          <p:nvPr/>
        </p:nvSpPr>
        <p:spPr bwMode="auto">
          <a:xfrm>
            <a:off x="2884020" y="4422936"/>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27" name="Text Box 17"/>
          <p:cNvSpPr txBox="1">
            <a:spLocks noChangeArrowheads="1"/>
          </p:cNvSpPr>
          <p:nvPr/>
        </p:nvSpPr>
        <p:spPr bwMode="auto">
          <a:xfrm>
            <a:off x="2373229" y="4483261"/>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31" name="Text Box 15"/>
          <p:cNvSpPr txBox="1">
            <a:spLocks noChangeArrowheads="1"/>
          </p:cNvSpPr>
          <p:nvPr/>
        </p:nvSpPr>
        <p:spPr bwMode="auto">
          <a:xfrm>
            <a:off x="1458731" y="2553926"/>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32" name="Text Box 16"/>
          <p:cNvSpPr txBox="1">
            <a:spLocks noChangeArrowheads="1"/>
          </p:cNvSpPr>
          <p:nvPr/>
        </p:nvSpPr>
        <p:spPr bwMode="auto">
          <a:xfrm>
            <a:off x="2884020" y="2187214"/>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33" name="Text Box 17"/>
          <p:cNvSpPr txBox="1">
            <a:spLocks noChangeArrowheads="1"/>
          </p:cNvSpPr>
          <p:nvPr/>
        </p:nvSpPr>
        <p:spPr bwMode="auto">
          <a:xfrm>
            <a:off x="2373229" y="2247539"/>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
        <p:nvSpPr>
          <p:cNvPr id="34"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35"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36"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37"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par>
                          <p:cTn id="17" fill="hold">
                            <p:stCondLst>
                              <p:cond delay="500"/>
                            </p:stCondLst>
                            <p:childTnLst>
                              <p:par>
                                <p:cTn id="18" presetID="50" presetClass="entr" presetSubtype="0" decel="10000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strVal val="#ppt_w+.3"/>
                                          </p:val>
                                        </p:tav>
                                        <p:tav tm="100000">
                                          <p:val>
                                            <p:strVal val="#ppt_w"/>
                                          </p:val>
                                        </p:tav>
                                      </p:tavLst>
                                    </p:anim>
                                    <p:anim calcmode="lin" valueType="num">
                                      <p:cBhvr>
                                        <p:cTn id="21" dur="1000" fill="hold"/>
                                        <p:tgtEl>
                                          <p:spTgt spid="12"/>
                                        </p:tgtEl>
                                        <p:attrNameLst>
                                          <p:attrName>ppt_h</p:attrName>
                                        </p:attrNameLst>
                                      </p:cBhvr>
                                      <p:tavLst>
                                        <p:tav tm="0">
                                          <p:val>
                                            <p:strVal val="#ppt_h"/>
                                          </p:val>
                                        </p:tav>
                                        <p:tav tm="100000">
                                          <p:val>
                                            <p:strVal val="#ppt_h"/>
                                          </p:val>
                                        </p:tav>
                                      </p:tavLst>
                                    </p:anim>
                                    <p:animEffect transition="in" filter="fade">
                                      <p:cBhvr>
                                        <p:cTn id="22" dur="1000"/>
                                        <p:tgtEl>
                                          <p:spTgt spid="12"/>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par>
                          <p:cTn id="53" fill="hold">
                            <p:stCondLst>
                              <p:cond delay="30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31" grpId="0" bldLvl="0" autoUpdateAnimBg="0"/>
      <p:bldP spid="32" grpId="0" bldLvl="0" autoUpdateAnimBg="0"/>
      <p:bldP spid="33" grpId="0" bldLvl="0" autoUpdateAnimBg="0"/>
      <p:bldP spid="34" grpId="0" animBg="1" autoUpdateAnimBg="0"/>
      <p:bldP spid="35" grpId="0" bldLvl="0" autoUpdateAnimBg="0"/>
      <p:bldP spid="36" grpId="0" animBg="1" autoUpdateAnimBg="0"/>
      <p:bldP spid="37"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416" y="2069582"/>
            <a:ext cx="3846584" cy="4788418"/>
          </a:xfrm>
          <a:prstGeom prst="rect">
            <a:avLst/>
          </a:prstGeom>
        </p:spPr>
      </p:pic>
      <p:sp>
        <p:nvSpPr>
          <p:cNvPr id="5"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6"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7"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8"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28" name="Rectangle 51"/>
          <p:cNvSpPr/>
          <p:nvPr/>
        </p:nvSpPr>
        <p:spPr>
          <a:xfrm>
            <a:off x="4258763" y="2027911"/>
            <a:ext cx="34289" cy="3915435"/>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nvGrpSpPr>
          <p:cNvPr id="29" name="组合 28"/>
          <p:cNvGrpSpPr/>
          <p:nvPr/>
        </p:nvGrpSpPr>
        <p:grpSpPr>
          <a:xfrm>
            <a:off x="1936505" y="3134990"/>
            <a:ext cx="2708229" cy="728454"/>
            <a:chOff x="2168733" y="1923634"/>
            <a:chExt cx="2708229" cy="728454"/>
          </a:xfrm>
        </p:grpSpPr>
        <p:grpSp>
          <p:nvGrpSpPr>
            <p:cNvPr id="30" name="Group 36"/>
            <p:cNvGrpSpPr/>
            <p:nvPr/>
          </p:nvGrpSpPr>
          <p:grpSpPr>
            <a:xfrm>
              <a:off x="4148508" y="1923634"/>
              <a:ext cx="728454" cy="728454"/>
              <a:chOff x="4876779" y="2512148"/>
              <a:chExt cx="971272" cy="971272"/>
            </a:xfrm>
          </p:grpSpPr>
          <p:sp>
            <p:nvSpPr>
              <p:cNvPr id="34" name="Oval 8"/>
              <p:cNvSpPr/>
              <p:nvPr/>
            </p:nvSpPr>
            <p:spPr>
              <a:xfrm>
                <a:off x="4876779" y="2512148"/>
                <a:ext cx="971272" cy="971272"/>
              </a:xfrm>
              <a:prstGeom prst="ellipse">
                <a:avLst/>
              </a:prstGeom>
              <a:solidFill>
                <a:schemeClr val="bg1">
                  <a:lumMod val="8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5" name="Oval 10"/>
              <p:cNvSpPr/>
              <p:nvPr/>
            </p:nvSpPr>
            <p:spPr>
              <a:xfrm>
                <a:off x="4993478" y="2628847"/>
                <a:ext cx="737874" cy="73787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6" name="Freeform: Shape 24"/>
              <p:cNvSpPr/>
              <p:nvPr/>
            </p:nvSpPr>
            <p:spPr>
              <a:xfrm>
                <a:off x="5223727" y="2794880"/>
                <a:ext cx="277375" cy="405807"/>
              </a:xfrm>
              <a:custGeom>
                <a:avLst/>
                <a:gdLst>
                  <a:gd name="connsiteX0" fmla="*/ 102012 w 208031"/>
                  <a:gd name="connsiteY0" fmla="*/ 264985 h 304355"/>
                  <a:gd name="connsiteX1" fmla="*/ 85817 w 208031"/>
                  <a:gd name="connsiteY1" fmla="*/ 283502 h 304355"/>
                  <a:gd name="connsiteX2" fmla="*/ 102012 w 208031"/>
                  <a:gd name="connsiteY2" fmla="*/ 302019 h 304355"/>
                  <a:gd name="connsiteX3" fmla="*/ 118207 w 208031"/>
                  <a:gd name="connsiteY3" fmla="*/ 283502 h 304355"/>
                  <a:gd name="connsiteX4" fmla="*/ 102012 w 208031"/>
                  <a:gd name="connsiteY4" fmla="*/ 264985 h 304355"/>
                  <a:gd name="connsiteX5" fmla="*/ 56997 w 208031"/>
                  <a:gd name="connsiteY5" fmla="*/ 57673 h 304355"/>
                  <a:gd name="connsiteX6" fmla="*/ 33778 w 208031"/>
                  <a:gd name="connsiteY6" fmla="*/ 80892 h 304355"/>
                  <a:gd name="connsiteX7" fmla="*/ 33778 w 208031"/>
                  <a:gd name="connsiteY7" fmla="*/ 231129 h 304355"/>
                  <a:gd name="connsiteX8" fmla="*/ 56997 w 208031"/>
                  <a:gd name="connsiteY8" fmla="*/ 254348 h 304355"/>
                  <a:gd name="connsiteX9" fmla="*/ 149871 w 208031"/>
                  <a:gd name="connsiteY9" fmla="*/ 254348 h 304355"/>
                  <a:gd name="connsiteX10" fmla="*/ 173090 w 208031"/>
                  <a:gd name="connsiteY10" fmla="*/ 231129 h 304355"/>
                  <a:gd name="connsiteX11" fmla="*/ 173090 w 208031"/>
                  <a:gd name="connsiteY11" fmla="*/ 80892 h 304355"/>
                  <a:gd name="connsiteX12" fmla="*/ 149871 w 208031"/>
                  <a:gd name="connsiteY12" fmla="*/ 57673 h 304355"/>
                  <a:gd name="connsiteX13" fmla="*/ 66050 w 208031"/>
                  <a:gd name="connsiteY13" fmla="*/ 20948 h 304355"/>
                  <a:gd name="connsiteX14" fmla="*/ 66050 w 208031"/>
                  <a:gd name="connsiteY14" fmla="*/ 29172 h 304355"/>
                  <a:gd name="connsiteX15" fmla="*/ 136737 w 208031"/>
                  <a:gd name="connsiteY15" fmla="*/ 29172 h 304355"/>
                  <a:gd name="connsiteX16" fmla="*/ 136737 w 208031"/>
                  <a:gd name="connsiteY16" fmla="*/ 20948 h 304355"/>
                  <a:gd name="connsiteX17" fmla="*/ 34673 w 208031"/>
                  <a:gd name="connsiteY17" fmla="*/ 0 h 304355"/>
                  <a:gd name="connsiteX18" fmla="*/ 173358 w 208031"/>
                  <a:gd name="connsiteY18" fmla="*/ 0 h 304355"/>
                  <a:gd name="connsiteX19" fmla="*/ 208031 w 208031"/>
                  <a:gd name="connsiteY19" fmla="*/ 34673 h 304355"/>
                  <a:gd name="connsiteX20" fmla="*/ 208031 w 208031"/>
                  <a:gd name="connsiteY20" fmla="*/ 269682 h 304355"/>
                  <a:gd name="connsiteX21" fmla="*/ 173358 w 208031"/>
                  <a:gd name="connsiteY21" fmla="*/ 304355 h 304355"/>
                  <a:gd name="connsiteX22" fmla="*/ 34673 w 208031"/>
                  <a:gd name="connsiteY22" fmla="*/ 304355 h 304355"/>
                  <a:gd name="connsiteX23" fmla="*/ 0 w 208031"/>
                  <a:gd name="connsiteY23" fmla="*/ 269682 h 304355"/>
                  <a:gd name="connsiteX24" fmla="*/ 0 w 208031"/>
                  <a:gd name="connsiteY24" fmla="*/ 34673 h 304355"/>
                  <a:gd name="connsiteX25" fmla="*/ 34673 w 208031"/>
                  <a:gd name="connsiteY25" fmla="*/ 0 h 30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8031" h="304355">
                    <a:moveTo>
                      <a:pt x="102012" y="264985"/>
                    </a:moveTo>
                    <a:cubicBezTo>
                      <a:pt x="93068" y="264985"/>
                      <a:pt x="85817" y="273275"/>
                      <a:pt x="85817" y="283502"/>
                    </a:cubicBezTo>
                    <a:cubicBezTo>
                      <a:pt x="85817" y="293729"/>
                      <a:pt x="93068" y="302019"/>
                      <a:pt x="102012" y="302019"/>
                    </a:cubicBezTo>
                    <a:cubicBezTo>
                      <a:pt x="110956" y="302019"/>
                      <a:pt x="118207" y="293729"/>
                      <a:pt x="118207" y="283502"/>
                    </a:cubicBezTo>
                    <a:cubicBezTo>
                      <a:pt x="118207" y="273275"/>
                      <a:pt x="110956" y="264985"/>
                      <a:pt x="102012" y="264985"/>
                    </a:cubicBezTo>
                    <a:close/>
                    <a:moveTo>
                      <a:pt x="56997" y="57673"/>
                    </a:moveTo>
                    <a:cubicBezTo>
                      <a:pt x="44174" y="57673"/>
                      <a:pt x="33778" y="68069"/>
                      <a:pt x="33778" y="80892"/>
                    </a:cubicBezTo>
                    <a:lnTo>
                      <a:pt x="33778" y="231129"/>
                    </a:lnTo>
                    <a:cubicBezTo>
                      <a:pt x="33778" y="243952"/>
                      <a:pt x="44174" y="254348"/>
                      <a:pt x="56997" y="254348"/>
                    </a:cubicBezTo>
                    <a:lnTo>
                      <a:pt x="149871" y="254348"/>
                    </a:lnTo>
                    <a:cubicBezTo>
                      <a:pt x="162694" y="254348"/>
                      <a:pt x="173090" y="243952"/>
                      <a:pt x="173090" y="231129"/>
                    </a:cubicBezTo>
                    <a:lnTo>
                      <a:pt x="173090" y="80892"/>
                    </a:lnTo>
                    <a:cubicBezTo>
                      <a:pt x="173090" y="68069"/>
                      <a:pt x="162694" y="57673"/>
                      <a:pt x="149871" y="57673"/>
                    </a:cubicBezTo>
                    <a:close/>
                    <a:moveTo>
                      <a:pt x="66050" y="20948"/>
                    </a:moveTo>
                    <a:lnTo>
                      <a:pt x="66050" y="29172"/>
                    </a:lnTo>
                    <a:lnTo>
                      <a:pt x="136737" y="29172"/>
                    </a:lnTo>
                    <a:lnTo>
                      <a:pt x="136737" y="20948"/>
                    </a:lnTo>
                    <a:close/>
                    <a:moveTo>
                      <a:pt x="34673" y="0"/>
                    </a:moveTo>
                    <a:lnTo>
                      <a:pt x="173358" y="0"/>
                    </a:lnTo>
                    <a:cubicBezTo>
                      <a:pt x="192507" y="0"/>
                      <a:pt x="208031" y="15524"/>
                      <a:pt x="208031" y="34673"/>
                    </a:cubicBezTo>
                    <a:lnTo>
                      <a:pt x="208031" y="269682"/>
                    </a:lnTo>
                    <a:cubicBezTo>
                      <a:pt x="208031" y="288831"/>
                      <a:pt x="192507" y="304355"/>
                      <a:pt x="173358" y="304355"/>
                    </a:cubicBezTo>
                    <a:lnTo>
                      <a:pt x="34673" y="304355"/>
                    </a:lnTo>
                    <a:cubicBezTo>
                      <a:pt x="15524" y="304355"/>
                      <a:pt x="0" y="288831"/>
                      <a:pt x="0" y="269682"/>
                    </a:cubicBezTo>
                    <a:lnTo>
                      <a:pt x="0" y="34673"/>
                    </a:lnTo>
                    <a:cubicBezTo>
                      <a:pt x="0" y="15524"/>
                      <a:pt x="15524" y="0"/>
                      <a:pt x="34673" y="0"/>
                    </a:cubicBez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31" name="Group 39"/>
            <p:cNvGrpSpPr/>
            <p:nvPr/>
          </p:nvGrpSpPr>
          <p:grpSpPr>
            <a:xfrm>
              <a:off x="2168733" y="1953497"/>
              <a:ext cx="1979775" cy="668729"/>
              <a:chOff x="1918379" y="1734048"/>
              <a:chExt cx="2348822" cy="891638"/>
            </a:xfrm>
          </p:grpSpPr>
          <p:sp>
            <p:nvSpPr>
              <p:cNvPr id="32" name="TextBox 40"/>
              <p:cNvSpPr txBox="1"/>
              <p:nvPr/>
            </p:nvSpPr>
            <p:spPr>
              <a:xfrm>
                <a:off x="1918379" y="2071688"/>
                <a:ext cx="2348822" cy="553998"/>
              </a:xfrm>
              <a:prstGeom prst="rect">
                <a:avLst/>
              </a:prstGeom>
              <a:noFill/>
            </p:spPr>
            <p:txBody>
              <a:bodyPr wrap="square" rIns="360000" anchor="t" anchorCtr="0">
                <a:normAutofit fontScale="92500" lnSpcReduction="10000"/>
              </a:bodyPr>
              <a:lstStyle/>
              <a:p>
                <a:pPr algn="r">
                  <a:lnSpc>
                    <a:spcPct val="120000"/>
                  </a:lnSpc>
                </a:pPr>
                <a:r>
                  <a:rPr lang="zh-CN" altLang="en-US" sz="1000">
                    <a:solidFill>
                      <a:schemeClr val="bg1">
                        <a:lumMod val="50000"/>
                      </a:schemeClr>
                    </a:solidFill>
                    <a:latin typeface="微软雅黑" panose="020B0503020204020204" charset="-122"/>
                    <a:ea typeface="微软雅黑" panose="020B0503020204020204" charset="-122"/>
                    <a:cs typeface="+mn-ea"/>
                    <a:sym typeface="+mn-lt"/>
                  </a:rPr>
                  <a:t>此部分内容作为文字排版占位显示 （建议使用主题字体）</a:t>
                </a:r>
                <a:endParaRPr lang="zh-CN" altLang="en-US" sz="10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33" name="Rectangle 41"/>
              <p:cNvSpPr/>
              <p:nvPr/>
            </p:nvSpPr>
            <p:spPr>
              <a:xfrm>
                <a:off x="2985227" y="1734048"/>
                <a:ext cx="1281974" cy="323165"/>
              </a:xfrm>
              <a:prstGeom prst="rect">
                <a:avLst/>
              </a:prstGeom>
            </p:spPr>
            <p:txBody>
              <a:bodyPr wrap="none" lIns="0" tIns="0" rIns="360000" bIns="0" anchor="b" anchorCtr="0">
                <a:normAutofit/>
              </a:bodyPr>
              <a:lstStyle/>
              <a:p>
                <a:pPr algn="r"/>
                <a:r>
                  <a:rPr lang="zh-CN" altLang="en-US" sz="1400" b="1">
                    <a:solidFill>
                      <a:schemeClr val="bg1">
                        <a:lumMod val="50000"/>
                      </a:schemeClr>
                    </a:solidFill>
                    <a:latin typeface="微软雅黑" panose="020B0503020204020204" charset="-122"/>
                    <a:ea typeface="微软雅黑" panose="020B0503020204020204" charset="-122"/>
                    <a:cs typeface="+mn-ea"/>
                    <a:sym typeface="+mn-lt"/>
                  </a:rPr>
                  <a:t>标题文本预设</a:t>
                </a:r>
                <a:endParaRPr lang="zh-CN" altLang="en-US" sz="1400" b="1">
                  <a:solidFill>
                    <a:schemeClr val="bg1">
                      <a:lumMod val="50000"/>
                    </a:schemeClr>
                  </a:solidFill>
                  <a:latin typeface="微软雅黑" panose="020B0503020204020204" charset="-122"/>
                  <a:ea typeface="微软雅黑" panose="020B0503020204020204" charset="-122"/>
                  <a:cs typeface="+mn-ea"/>
                  <a:sym typeface="+mn-lt"/>
                </a:endParaRPr>
              </a:p>
            </p:txBody>
          </p:sp>
        </p:grpSp>
      </p:grpSp>
      <p:grpSp>
        <p:nvGrpSpPr>
          <p:cNvPr id="37" name="组合 36"/>
          <p:cNvGrpSpPr/>
          <p:nvPr/>
        </p:nvGrpSpPr>
        <p:grpSpPr>
          <a:xfrm>
            <a:off x="3926566" y="2203051"/>
            <a:ext cx="2699673" cy="728454"/>
            <a:chOff x="4158794" y="991695"/>
            <a:chExt cx="2699673" cy="728454"/>
          </a:xfrm>
        </p:grpSpPr>
        <p:grpSp>
          <p:nvGrpSpPr>
            <p:cNvPr id="38" name="Group 35"/>
            <p:cNvGrpSpPr/>
            <p:nvPr/>
          </p:nvGrpSpPr>
          <p:grpSpPr>
            <a:xfrm>
              <a:off x="4158794" y="991695"/>
              <a:ext cx="728454" cy="728454"/>
              <a:chOff x="3703843" y="1419388"/>
              <a:chExt cx="971272" cy="971272"/>
            </a:xfrm>
          </p:grpSpPr>
          <p:sp>
            <p:nvSpPr>
              <p:cNvPr id="42" name="Oval 4"/>
              <p:cNvSpPr/>
              <p:nvPr/>
            </p:nvSpPr>
            <p:spPr>
              <a:xfrm>
                <a:off x="3703843" y="1419388"/>
                <a:ext cx="971272" cy="971272"/>
              </a:xfrm>
              <a:prstGeom prst="ellipse">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43" name="Oval 6"/>
              <p:cNvSpPr/>
              <p:nvPr/>
            </p:nvSpPr>
            <p:spPr>
              <a:xfrm>
                <a:off x="3820542" y="1536087"/>
                <a:ext cx="737874" cy="7378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44" name="Freeform: Shape 23"/>
              <p:cNvSpPr/>
              <p:nvPr/>
            </p:nvSpPr>
            <p:spPr>
              <a:xfrm flipH="1">
                <a:off x="3980149" y="1745089"/>
                <a:ext cx="368428" cy="316537"/>
              </a:xfrm>
              <a:custGeom>
                <a:avLst/>
                <a:gdLst>
                  <a:gd name="connsiteX0" fmla="*/ 174969 w 276321"/>
                  <a:gd name="connsiteY0" fmla="*/ 216483 h 237403"/>
                  <a:gd name="connsiteX1" fmla="*/ 174969 w 276321"/>
                  <a:gd name="connsiteY1" fmla="*/ 229968 h 237403"/>
                  <a:gd name="connsiteX2" fmla="*/ 101352 w 276321"/>
                  <a:gd name="connsiteY2" fmla="*/ 229968 h 237403"/>
                  <a:gd name="connsiteX3" fmla="*/ 101352 w 276321"/>
                  <a:gd name="connsiteY3" fmla="*/ 216483 h 237403"/>
                  <a:gd name="connsiteX4" fmla="*/ 276321 w 276321"/>
                  <a:gd name="connsiteY4" fmla="*/ 209047 h 237403"/>
                  <a:gd name="connsiteX5" fmla="*/ 0 w 276321"/>
                  <a:gd name="connsiteY5" fmla="*/ 209047 h 237403"/>
                  <a:gd name="connsiteX6" fmla="*/ 0 w 276321"/>
                  <a:gd name="connsiteY6" fmla="*/ 222929 h 237403"/>
                  <a:gd name="connsiteX7" fmla="*/ 8876 w 276321"/>
                  <a:gd name="connsiteY7" fmla="*/ 237403 h 237403"/>
                  <a:gd name="connsiteX8" fmla="*/ 267445 w 276321"/>
                  <a:gd name="connsiteY8" fmla="*/ 237403 h 237403"/>
                  <a:gd name="connsiteX9" fmla="*/ 276321 w 276321"/>
                  <a:gd name="connsiteY9" fmla="*/ 222929 h 237403"/>
                  <a:gd name="connsiteX10" fmla="*/ 215868 w 276321"/>
                  <a:gd name="connsiteY10" fmla="*/ 23987 h 237403"/>
                  <a:gd name="connsiteX11" fmla="*/ 215868 w 276321"/>
                  <a:gd name="connsiteY11" fmla="*/ 170163 h 237403"/>
                  <a:gd name="connsiteX12" fmla="*/ 60453 w 276321"/>
                  <a:gd name="connsiteY12" fmla="*/ 170163 h 237403"/>
                  <a:gd name="connsiteX13" fmla="*/ 60453 w 276321"/>
                  <a:gd name="connsiteY13" fmla="*/ 23987 h 237403"/>
                  <a:gd name="connsiteX14" fmla="*/ 207026 w 276321"/>
                  <a:gd name="connsiteY14" fmla="*/ 0 h 237403"/>
                  <a:gd name="connsiteX15" fmla="*/ 69295 w 276321"/>
                  <a:gd name="connsiteY15" fmla="*/ 0 h 237403"/>
                  <a:gd name="connsiteX16" fmla="*/ 36936 w 276321"/>
                  <a:gd name="connsiteY16" fmla="*/ 32359 h 237403"/>
                  <a:gd name="connsiteX17" fmla="*/ 36936 w 276321"/>
                  <a:gd name="connsiteY17" fmla="*/ 161790 h 237403"/>
                  <a:gd name="connsiteX18" fmla="*/ 69295 w 276321"/>
                  <a:gd name="connsiteY18" fmla="*/ 194149 h 237403"/>
                  <a:gd name="connsiteX19" fmla="*/ 207026 w 276321"/>
                  <a:gd name="connsiteY19" fmla="*/ 194149 h 237403"/>
                  <a:gd name="connsiteX20" fmla="*/ 239385 w 276321"/>
                  <a:gd name="connsiteY20" fmla="*/ 161790 h 237403"/>
                  <a:gd name="connsiteX21" fmla="*/ 239385 w 276321"/>
                  <a:gd name="connsiteY21" fmla="*/ 32359 h 237403"/>
                  <a:gd name="connsiteX22" fmla="*/ 207026 w 276321"/>
                  <a:gd name="connsiteY22" fmla="*/ 0 h 2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321" h="237403">
                    <a:moveTo>
                      <a:pt x="174969" y="216483"/>
                    </a:moveTo>
                    <a:lnTo>
                      <a:pt x="174969" y="229968"/>
                    </a:lnTo>
                    <a:lnTo>
                      <a:pt x="101352" y="229968"/>
                    </a:lnTo>
                    <a:lnTo>
                      <a:pt x="101352" y="216483"/>
                    </a:lnTo>
                    <a:close/>
                    <a:moveTo>
                      <a:pt x="276321" y="209047"/>
                    </a:moveTo>
                    <a:lnTo>
                      <a:pt x="0" y="209047"/>
                    </a:lnTo>
                    <a:lnTo>
                      <a:pt x="0" y="222929"/>
                    </a:lnTo>
                    <a:cubicBezTo>
                      <a:pt x="0" y="230923"/>
                      <a:pt x="3974" y="237403"/>
                      <a:pt x="8876" y="237403"/>
                    </a:cubicBezTo>
                    <a:lnTo>
                      <a:pt x="267445" y="237403"/>
                    </a:lnTo>
                    <a:cubicBezTo>
                      <a:pt x="272347" y="237403"/>
                      <a:pt x="276321" y="230923"/>
                      <a:pt x="276321" y="222929"/>
                    </a:cubicBezTo>
                    <a:close/>
                    <a:moveTo>
                      <a:pt x="215868" y="23987"/>
                    </a:moveTo>
                    <a:lnTo>
                      <a:pt x="215868" y="170163"/>
                    </a:lnTo>
                    <a:lnTo>
                      <a:pt x="60453" y="170163"/>
                    </a:lnTo>
                    <a:lnTo>
                      <a:pt x="60453" y="23987"/>
                    </a:lnTo>
                    <a:close/>
                    <a:moveTo>
                      <a:pt x="207026" y="0"/>
                    </a:moveTo>
                    <a:lnTo>
                      <a:pt x="69295" y="0"/>
                    </a:lnTo>
                    <a:cubicBezTo>
                      <a:pt x="51424" y="0"/>
                      <a:pt x="36936" y="14488"/>
                      <a:pt x="36936" y="32359"/>
                    </a:cubicBezTo>
                    <a:lnTo>
                      <a:pt x="36936" y="161790"/>
                    </a:lnTo>
                    <a:cubicBezTo>
                      <a:pt x="36936" y="179661"/>
                      <a:pt x="51424" y="194149"/>
                      <a:pt x="69295" y="194149"/>
                    </a:cubicBezTo>
                    <a:lnTo>
                      <a:pt x="207026" y="194149"/>
                    </a:lnTo>
                    <a:cubicBezTo>
                      <a:pt x="224897" y="194149"/>
                      <a:pt x="239385" y="179661"/>
                      <a:pt x="239385" y="161790"/>
                    </a:cubicBezTo>
                    <a:lnTo>
                      <a:pt x="239385" y="32359"/>
                    </a:lnTo>
                    <a:cubicBezTo>
                      <a:pt x="239385" y="14488"/>
                      <a:pt x="224897" y="0"/>
                      <a:pt x="207026"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39" name="Group 42"/>
            <p:cNvGrpSpPr/>
            <p:nvPr/>
          </p:nvGrpSpPr>
          <p:grpSpPr>
            <a:xfrm>
              <a:off x="4887248" y="1019845"/>
              <a:ext cx="1971219" cy="657872"/>
              <a:chOff x="7996808" y="1734930"/>
              <a:chExt cx="2348822" cy="877163"/>
            </a:xfrm>
          </p:grpSpPr>
          <p:sp>
            <p:nvSpPr>
              <p:cNvPr id="40" name="TextBox 43"/>
              <p:cNvSpPr txBox="1"/>
              <p:nvPr/>
            </p:nvSpPr>
            <p:spPr>
              <a:xfrm>
                <a:off x="7996808" y="2058095"/>
                <a:ext cx="2348822" cy="553998"/>
              </a:xfrm>
              <a:prstGeom prst="rect">
                <a:avLst/>
              </a:prstGeom>
              <a:noFill/>
            </p:spPr>
            <p:txBody>
              <a:bodyPr wrap="square" lIns="360000" rIns="216000" anchor="ctr" anchorCtr="0">
                <a:normAutofit fontScale="77500" lnSpcReduction="20000"/>
              </a:bodyPr>
              <a:lstStyle/>
              <a:p>
                <a:pPr>
                  <a:lnSpc>
                    <a:spcPct val="120000"/>
                  </a:lnSpc>
                </a:pPr>
                <a:r>
                  <a:rPr lang="zh-CN" altLang="en-US" sz="1000">
                    <a:solidFill>
                      <a:schemeClr val="bg1">
                        <a:lumMod val="50000"/>
                      </a:schemeClr>
                    </a:solidFill>
                    <a:latin typeface="微软雅黑" panose="020B0503020204020204" charset="-122"/>
                    <a:ea typeface="微软雅黑" panose="020B0503020204020204" charset="-122"/>
                    <a:cs typeface="+mn-ea"/>
                    <a:sym typeface="+mn-lt"/>
                  </a:rPr>
                  <a:t>此部分内容作为文字排版占位显示 （建议使用主题字体）</a:t>
                </a:r>
                <a:endParaRPr lang="zh-CN" altLang="en-US" sz="10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41" name="Rectangle 44"/>
              <p:cNvSpPr/>
              <p:nvPr/>
            </p:nvSpPr>
            <p:spPr>
              <a:xfrm>
                <a:off x="7996808" y="1734930"/>
                <a:ext cx="1482456" cy="323165"/>
              </a:xfrm>
              <a:prstGeom prst="rect">
                <a:avLst/>
              </a:prstGeom>
            </p:spPr>
            <p:txBody>
              <a:bodyPr wrap="none" lIns="360000" tIns="0" rIns="216000" bIns="0" anchor="ctr" anchorCtr="0">
                <a:normAutofit/>
              </a:bodyPr>
              <a:lstStyle/>
              <a:p>
                <a:r>
                  <a:rPr lang="zh-CN" altLang="en-US" sz="1400" b="1">
                    <a:solidFill>
                      <a:schemeClr val="bg1">
                        <a:lumMod val="50000"/>
                      </a:schemeClr>
                    </a:solidFill>
                    <a:latin typeface="微软雅黑" panose="020B0503020204020204" charset="-122"/>
                    <a:ea typeface="微软雅黑" panose="020B0503020204020204" charset="-122"/>
                    <a:cs typeface="+mn-ea"/>
                    <a:sym typeface="+mn-lt"/>
                  </a:rPr>
                  <a:t>标题文本预设</a:t>
                </a:r>
                <a:endParaRPr lang="zh-CN" altLang="en-US" sz="1400" b="1">
                  <a:solidFill>
                    <a:schemeClr val="bg1">
                      <a:lumMod val="50000"/>
                    </a:schemeClr>
                  </a:solidFill>
                  <a:latin typeface="微软雅黑" panose="020B0503020204020204" charset="-122"/>
                  <a:ea typeface="微软雅黑" panose="020B0503020204020204" charset="-122"/>
                  <a:cs typeface="+mn-ea"/>
                  <a:sym typeface="+mn-lt"/>
                </a:endParaRPr>
              </a:p>
            </p:txBody>
          </p:sp>
        </p:grpSp>
      </p:grpSp>
      <p:grpSp>
        <p:nvGrpSpPr>
          <p:cNvPr id="45" name="组合 44"/>
          <p:cNvGrpSpPr/>
          <p:nvPr/>
        </p:nvGrpSpPr>
        <p:grpSpPr>
          <a:xfrm>
            <a:off x="1936505" y="4998868"/>
            <a:ext cx="2708229" cy="728454"/>
            <a:chOff x="2168733" y="3787512"/>
            <a:chExt cx="2708229" cy="728454"/>
          </a:xfrm>
        </p:grpSpPr>
        <p:grpSp>
          <p:nvGrpSpPr>
            <p:cNvPr id="46" name="Group 38"/>
            <p:cNvGrpSpPr/>
            <p:nvPr/>
          </p:nvGrpSpPr>
          <p:grpSpPr>
            <a:xfrm>
              <a:off x="4148508" y="3787512"/>
              <a:ext cx="728454" cy="728454"/>
              <a:chOff x="7301044" y="4844782"/>
              <a:chExt cx="971272" cy="971272"/>
            </a:xfrm>
          </p:grpSpPr>
          <p:sp>
            <p:nvSpPr>
              <p:cNvPr id="50" name="Oval 16"/>
              <p:cNvSpPr/>
              <p:nvPr/>
            </p:nvSpPr>
            <p:spPr>
              <a:xfrm>
                <a:off x="7301044" y="4844782"/>
                <a:ext cx="971272" cy="971272"/>
              </a:xfrm>
              <a:prstGeom prst="ellipse">
                <a:avLst/>
              </a:prstGeom>
              <a:solidFill>
                <a:schemeClr val="bg1">
                  <a:lumMod val="8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51" name="Oval 18"/>
              <p:cNvSpPr/>
              <p:nvPr/>
            </p:nvSpPr>
            <p:spPr>
              <a:xfrm>
                <a:off x="7417743" y="4961481"/>
                <a:ext cx="737874" cy="73787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nvGrpSpPr>
              <p:cNvPr id="52" name="Group 25"/>
              <p:cNvGrpSpPr/>
              <p:nvPr/>
            </p:nvGrpSpPr>
            <p:grpSpPr>
              <a:xfrm>
                <a:off x="7630450" y="5137375"/>
                <a:ext cx="270417" cy="311212"/>
                <a:chOff x="5947555" y="3802810"/>
                <a:chExt cx="202813" cy="233409"/>
              </a:xfrm>
            </p:grpSpPr>
            <p:sp>
              <p:nvSpPr>
                <p:cNvPr id="53" name="Freeform: Shape 26"/>
                <p:cNvSpPr/>
                <p:nvPr/>
              </p:nvSpPr>
              <p:spPr>
                <a:xfrm rot="10800000" flipH="1">
                  <a:off x="5947555" y="3802810"/>
                  <a:ext cx="202813" cy="233409"/>
                </a:xfrm>
                <a:custGeom>
                  <a:avLst/>
                  <a:gdLst>
                    <a:gd name="connsiteX0" fmla="*/ 0 w 999747"/>
                    <a:gd name="connsiteY0" fmla="*/ 0 h 1605837"/>
                    <a:gd name="connsiteX1" fmla="*/ 999747 w 999747"/>
                    <a:gd name="connsiteY1" fmla="*/ 0 h 1605837"/>
                    <a:gd name="connsiteX2" fmla="*/ 999747 w 999747"/>
                    <a:gd name="connsiteY2" fmla="*/ 0 h 1605837"/>
                    <a:gd name="connsiteX3" fmla="*/ 0 w 999747"/>
                    <a:gd name="connsiteY3" fmla="*/ 0 h 1605837"/>
                    <a:gd name="connsiteX4" fmla="*/ 0 w 999747"/>
                    <a:gd name="connsiteY4" fmla="*/ 1605837 h 1605837"/>
                    <a:gd name="connsiteX5" fmla="*/ 0 w 999747"/>
                    <a:gd name="connsiteY5" fmla="*/ 1605837 h 1605837"/>
                    <a:gd name="connsiteX6" fmla="*/ 0 w 999747"/>
                    <a:gd name="connsiteY6" fmla="*/ 0 h 1605837"/>
                    <a:gd name="connsiteX0-1" fmla="*/ 0 w 999747"/>
                    <a:gd name="connsiteY0-2" fmla="*/ 8964 h 1614801"/>
                    <a:gd name="connsiteX1-3" fmla="*/ 999747 w 999747"/>
                    <a:gd name="connsiteY1-4" fmla="*/ 8964 h 1614801"/>
                    <a:gd name="connsiteX2-5" fmla="*/ 703911 w 999747"/>
                    <a:gd name="connsiteY2-6" fmla="*/ 0 h 1614801"/>
                    <a:gd name="connsiteX3-7" fmla="*/ 0 w 999747"/>
                    <a:gd name="connsiteY3-8" fmla="*/ 8964 h 1614801"/>
                    <a:gd name="connsiteX4-9" fmla="*/ 0 w 999747"/>
                    <a:gd name="connsiteY4-10" fmla="*/ 1614801 h 1614801"/>
                    <a:gd name="connsiteX5-11" fmla="*/ 0 w 999747"/>
                    <a:gd name="connsiteY5-12" fmla="*/ 1614801 h 1614801"/>
                    <a:gd name="connsiteX6-13" fmla="*/ 0 w 999747"/>
                    <a:gd name="connsiteY6-14" fmla="*/ 8964 h 1614801"/>
                    <a:gd name="connsiteX0-15" fmla="*/ 0 w 703911"/>
                    <a:gd name="connsiteY0-16" fmla="*/ 8964 h 1614801"/>
                    <a:gd name="connsiteX1-17" fmla="*/ 703911 w 703911"/>
                    <a:gd name="connsiteY1-18" fmla="*/ 0 h 1614801"/>
                    <a:gd name="connsiteX2-19" fmla="*/ 0 w 703911"/>
                    <a:gd name="connsiteY2-20" fmla="*/ 8964 h 1614801"/>
                    <a:gd name="connsiteX3-21" fmla="*/ 0 w 703911"/>
                    <a:gd name="connsiteY3-22" fmla="*/ 1614801 h 1614801"/>
                    <a:gd name="connsiteX4-23" fmla="*/ 0 w 703911"/>
                    <a:gd name="connsiteY4-24" fmla="*/ 1614801 h 1614801"/>
                    <a:gd name="connsiteX5-25" fmla="*/ 0 w 703911"/>
                    <a:gd name="connsiteY5-26" fmla="*/ 8964 h 1614801"/>
                    <a:gd name="connsiteX0-27" fmla="*/ 0 w 703911"/>
                    <a:gd name="connsiteY0-28" fmla="*/ 8964 h 1614801"/>
                    <a:gd name="connsiteX1-29" fmla="*/ 703911 w 703911"/>
                    <a:gd name="connsiteY1-30" fmla="*/ 0 h 1614801"/>
                    <a:gd name="connsiteX2-31" fmla="*/ 0 w 703911"/>
                    <a:gd name="connsiteY2-32" fmla="*/ 8964 h 1614801"/>
                    <a:gd name="connsiteX3-33" fmla="*/ 0 w 703911"/>
                    <a:gd name="connsiteY3-34" fmla="*/ 1614801 h 1614801"/>
                    <a:gd name="connsiteX4-35" fmla="*/ 0 w 703911"/>
                    <a:gd name="connsiteY4-36" fmla="*/ 1614801 h 1614801"/>
                    <a:gd name="connsiteX5-37" fmla="*/ 0 w 703911"/>
                    <a:gd name="connsiteY5-38" fmla="*/ 8964 h 1614801"/>
                    <a:gd name="connsiteX0-39" fmla="*/ 0 w 703911"/>
                    <a:gd name="connsiteY0-40" fmla="*/ 0 h 1605837"/>
                    <a:gd name="connsiteX1-41" fmla="*/ 703911 w 703911"/>
                    <a:gd name="connsiteY1-42" fmla="*/ 8965 h 1605837"/>
                    <a:gd name="connsiteX2-43" fmla="*/ 0 w 703911"/>
                    <a:gd name="connsiteY2-44" fmla="*/ 0 h 1605837"/>
                    <a:gd name="connsiteX3-45" fmla="*/ 0 w 703911"/>
                    <a:gd name="connsiteY3-46" fmla="*/ 1605837 h 1605837"/>
                    <a:gd name="connsiteX4-47" fmla="*/ 0 w 703911"/>
                    <a:gd name="connsiteY4-48" fmla="*/ 1605837 h 1605837"/>
                    <a:gd name="connsiteX5-49" fmla="*/ 0 w 703911"/>
                    <a:gd name="connsiteY5-50" fmla="*/ 0 h 1605837"/>
                    <a:gd name="connsiteX0-51" fmla="*/ 0 w 506687"/>
                    <a:gd name="connsiteY0-52" fmla="*/ 0 h 1605837"/>
                    <a:gd name="connsiteX1-53" fmla="*/ 506687 w 506687"/>
                    <a:gd name="connsiteY1-54" fmla="*/ 1 h 1605837"/>
                    <a:gd name="connsiteX2-55" fmla="*/ 0 w 506687"/>
                    <a:gd name="connsiteY2-56" fmla="*/ 0 h 1605837"/>
                    <a:gd name="connsiteX3-57" fmla="*/ 0 w 506687"/>
                    <a:gd name="connsiteY3-58" fmla="*/ 1605837 h 1605837"/>
                    <a:gd name="connsiteX4-59" fmla="*/ 0 w 506687"/>
                    <a:gd name="connsiteY4-60" fmla="*/ 1605837 h 1605837"/>
                    <a:gd name="connsiteX5-61" fmla="*/ 0 w 506687"/>
                    <a:gd name="connsiteY5-62" fmla="*/ 0 h 16058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06687" h="1605837">
                      <a:moveTo>
                        <a:pt x="0" y="0"/>
                      </a:moveTo>
                      <a:lnTo>
                        <a:pt x="506687" y="1"/>
                      </a:lnTo>
                      <a:lnTo>
                        <a:pt x="0" y="0"/>
                      </a:lnTo>
                      <a:lnTo>
                        <a:pt x="0" y="1605837"/>
                      </a:lnTo>
                      <a:lnTo>
                        <a:pt x="0" y="1605837"/>
                      </a:lnTo>
                      <a:lnTo>
                        <a:pt x="0" y="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54" name="Flowchart: Process 27"/>
                <p:cNvSpPr/>
                <p:nvPr/>
              </p:nvSpPr>
              <p:spPr>
                <a:xfrm>
                  <a:off x="5987185" y="3897158"/>
                  <a:ext cx="26900" cy="131860"/>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55" name="Flowchart: Process 28"/>
                <p:cNvSpPr/>
                <p:nvPr/>
              </p:nvSpPr>
              <p:spPr>
                <a:xfrm>
                  <a:off x="6115122" y="3804596"/>
                  <a:ext cx="30774" cy="226979"/>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56" name="Flowchart: Process 29"/>
                <p:cNvSpPr/>
                <p:nvPr/>
              </p:nvSpPr>
              <p:spPr>
                <a:xfrm>
                  <a:off x="6048416" y="3850766"/>
                  <a:ext cx="26901" cy="17772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grpSp>
        <p:grpSp>
          <p:nvGrpSpPr>
            <p:cNvPr id="47" name="Group 45"/>
            <p:cNvGrpSpPr/>
            <p:nvPr/>
          </p:nvGrpSpPr>
          <p:grpSpPr>
            <a:xfrm>
              <a:off x="2168733" y="3817375"/>
              <a:ext cx="1979775" cy="668729"/>
              <a:chOff x="1918379" y="1734048"/>
              <a:chExt cx="2348822" cy="891638"/>
            </a:xfrm>
          </p:grpSpPr>
          <p:sp>
            <p:nvSpPr>
              <p:cNvPr id="48" name="TextBox 46"/>
              <p:cNvSpPr txBox="1"/>
              <p:nvPr/>
            </p:nvSpPr>
            <p:spPr>
              <a:xfrm>
                <a:off x="1918379" y="2071688"/>
                <a:ext cx="2348822" cy="553998"/>
              </a:xfrm>
              <a:prstGeom prst="rect">
                <a:avLst/>
              </a:prstGeom>
              <a:noFill/>
            </p:spPr>
            <p:txBody>
              <a:bodyPr wrap="square" rIns="360000" anchor="t" anchorCtr="0">
                <a:normAutofit fontScale="92500" lnSpcReduction="10000"/>
              </a:bodyPr>
              <a:lstStyle/>
              <a:p>
                <a:pPr algn="r">
                  <a:lnSpc>
                    <a:spcPct val="120000"/>
                  </a:lnSpc>
                </a:pPr>
                <a:r>
                  <a:rPr lang="zh-CN" altLang="en-US" sz="1000">
                    <a:solidFill>
                      <a:schemeClr val="bg1">
                        <a:lumMod val="50000"/>
                      </a:schemeClr>
                    </a:solidFill>
                    <a:latin typeface="微软雅黑" panose="020B0503020204020204" charset="-122"/>
                    <a:ea typeface="微软雅黑" panose="020B0503020204020204" charset="-122"/>
                    <a:cs typeface="+mn-ea"/>
                    <a:sym typeface="+mn-lt"/>
                  </a:rPr>
                  <a:t>此部分内容作为文字排版占位显示 （建议使用主题字体）</a:t>
                </a:r>
                <a:endParaRPr lang="zh-CN" altLang="en-US" sz="10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49" name="Rectangle 47"/>
              <p:cNvSpPr/>
              <p:nvPr/>
            </p:nvSpPr>
            <p:spPr>
              <a:xfrm>
                <a:off x="2985227" y="1734048"/>
                <a:ext cx="1281974" cy="323165"/>
              </a:xfrm>
              <a:prstGeom prst="rect">
                <a:avLst/>
              </a:prstGeom>
            </p:spPr>
            <p:txBody>
              <a:bodyPr wrap="none" lIns="0" tIns="0" rIns="360000" bIns="0" anchor="b" anchorCtr="0">
                <a:normAutofit/>
              </a:bodyPr>
              <a:lstStyle/>
              <a:p>
                <a:pPr algn="r"/>
                <a:r>
                  <a:rPr lang="zh-CN" altLang="en-US" sz="1400" b="1">
                    <a:solidFill>
                      <a:schemeClr val="bg1">
                        <a:lumMod val="50000"/>
                      </a:schemeClr>
                    </a:solidFill>
                    <a:latin typeface="微软雅黑" panose="020B0503020204020204" charset="-122"/>
                    <a:ea typeface="微软雅黑" panose="020B0503020204020204" charset="-122"/>
                    <a:cs typeface="+mn-ea"/>
                    <a:sym typeface="+mn-lt"/>
                  </a:rPr>
                  <a:t>标题文本预设</a:t>
                </a:r>
                <a:endParaRPr lang="zh-CN" altLang="en-US" sz="1400" b="1">
                  <a:solidFill>
                    <a:schemeClr val="bg1">
                      <a:lumMod val="50000"/>
                    </a:schemeClr>
                  </a:solidFill>
                  <a:latin typeface="微软雅黑" panose="020B0503020204020204" charset="-122"/>
                  <a:ea typeface="微软雅黑" panose="020B0503020204020204" charset="-122"/>
                  <a:cs typeface="+mn-ea"/>
                  <a:sym typeface="+mn-lt"/>
                </a:endParaRPr>
              </a:p>
            </p:txBody>
          </p:sp>
        </p:grpSp>
      </p:grpSp>
      <p:grpSp>
        <p:nvGrpSpPr>
          <p:cNvPr id="57" name="组合 56"/>
          <p:cNvGrpSpPr/>
          <p:nvPr/>
        </p:nvGrpSpPr>
        <p:grpSpPr>
          <a:xfrm>
            <a:off x="3926566" y="4066929"/>
            <a:ext cx="2699673" cy="728454"/>
            <a:chOff x="4158794" y="2855573"/>
            <a:chExt cx="2699673" cy="728454"/>
          </a:xfrm>
        </p:grpSpPr>
        <p:grpSp>
          <p:nvGrpSpPr>
            <p:cNvPr id="58" name="Group 37"/>
            <p:cNvGrpSpPr/>
            <p:nvPr/>
          </p:nvGrpSpPr>
          <p:grpSpPr>
            <a:xfrm>
              <a:off x="4158794" y="2855573"/>
              <a:ext cx="728454" cy="728454"/>
              <a:chOff x="6017505" y="3607058"/>
              <a:chExt cx="971272" cy="971272"/>
            </a:xfrm>
          </p:grpSpPr>
          <p:sp>
            <p:nvSpPr>
              <p:cNvPr id="62" name="Oval 12"/>
              <p:cNvSpPr/>
              <p:nvPr/>
            </p:nvSpPr>
            <p:spPr>
              <a:xfrm>
                <a:off x="6017505" y="3607058"/>
                <a:ext cx="971272" cy="971272"/>
              </a:xfrm>
              <a:prstGeom prst="ellipse">
                <a:avLst/>
              </a:prstGeom>
              <a:solidFill>
                <a:schemeClr val="bg1">
                  <a:lumMod val="8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63" name="Oval 14"/>
              <p:cNvSpPr/>
              <p:nvPr/>
            </p:nvSpPr>
            <p:spPr>
              <a:xfrm>
                <a:off x="6171679" y="3761232"/>
                <a:ext cx="662924" cy="66292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64" name="Freeform: Shape 34"/>
              <p:cNvSpPr/>
              <p:nvPr/>
            </p:nvSpPr>
            <p:spPr bwMode="auto">
              <a:xfrm>
                <a:off x="6345997" y="3891965"/>
                <a:ext cx="327376" cy="376417"/>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a:endParaRPr>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59" name="Group 48"/>
            <p:cNvGrpSpPr/>
            <p:nvPr/>
          </p:nvGrpSpPr>
          <p:grpSpPr>
            <a:xfrm>
              <a:off x="4887248" y="2883722"/>
              <a:ext cx="1971219" cy="657872"/>
              <a:chOff x="7996808" y="1734930"/>
              <a:chExt cx="2348822" cy="877163"/>
            </a:xfrm>
          </p:grpSpPr>
          <p:sp>
            <p:nvSpPr>
              <p:cNvPr id="60" name="TextBox 49"/>
              <p:cNvSpPr txBox="1"/>
              <p:nvPr/>
            </p:nvSpPr>
            <p:spPr>
              <a:xfrm>
                <a:off x="7996808" y="2058095"/>
                <a:ext cx="2348822" cy="553998"/>
              </a:xfrm>
              <a:prstGeom prst="rect">
                <a:avLst/>
              </a:prstGeom>
              <a:noFill/>
            </p:spPr>
            <p:txBody>
              <a:bodyPr wrap="square" lIns="360000" rIns="216000" anchor="ctr" anchorCtr="0">
                <a:normAutofit fontScale="77500" lnSpcReduction="20000"/>
              </a:bodyPr>
              <a:lstStyle/>
              <a:p>
                <a:pPr>
                  <a:lnSpc>
                    <a:spcPct val="120000"/>
                  </a:lnSpc>
                </a:pPr>
                <a:r>
                  <a:rPr lang="zh-CN" altLang="en-US" sz="1000">
                    <a:solidFill>
                      <a:schemeClr val="bg1">
                        <a:lumMod val="50000"/>
                      </a:schemeClr>
                    </a:solidFill>
                    <a:latin typeface="微软雅黑" panose="020B0503020204020204" charset="-122"/>
                    <a:ea typeface="微软雅黑" panose="020B0503020204020204" charset="-122"/>
                    <a:cs typeface="+mn-ea"/>
                    <a:sym typeface="+mn-lt"/>
                  </a:rPr>
                  <a:t>此部分内容作为文字排版占位显示 （建议使用主题字体）</a:t>
                </a:r>
                <a:endParaRPr lang="zh-CN" altLang="en-US" sz="100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61" name="Rectangle 50"/>
              <p:cNvSpPr/>
              <p:nvPr/>
            </p:nvSpPr>
            <p:spPr>
              <a:xfrm>
                <a:off x="7996808" y="1734930"/>
                <a:ext cx="1482456" cy="323165"/>
              </a:xfrm>
              <a:prstGeom prst="rect">
                <a:avLst/>
              </a:prstGeom>
            </p:spPr>
            <p:txBody>
              <a:bodyPr wrap="none" lIns="360000" tIns="0" rIns="216000" bIns="0" anchor="ctr" anchorCtr="0">
                <a:normAutofit/>
              </a:bodyPr>
              <a:lstStyle/>
              <a:p>
                <a:r>
                  <a:rPr lang="zh-CN" altLang="en-US" sz="1400" b="1">
                    <a:solidFill>
                      <a:schemeClr val="bg1">
                        <a:lumMod val="50000"/>
                      </a:schemeClr>
                    </a:solidFill>
                    <a:latin typeface="微软雅黑" panose="020B0503020204020204" charset="-122"/>
                    <a:ea typeface="微软雅黑" panose="020B0503020204020204" charset="-122"/>
                    <a:cs typeface="+mn-ea"/>
                    <a:sym typeface="+mn-lt"/>
                  </a:rPr>
                  <a:t>标题文本预设</a:t>
                </a:r>
                <a:endParaRPr lang="zh-CN" altLang="en-US" sz="1400" b="1">
                  <a:solidFill>
                    <a:schemeClr val="bg1">
                      <a:lumMod val="50000"/>
                    </a:schemeClr>
                  </a:solidFill>
                  <a:latin typeface="微软雅黑" panose="020B0503020204020204" charset="-122"/>
                  <a:ea typeface="微软雅黑" panose="020B0503020204020204" charset="-122"/>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6" presetClass="entr" presetSubtype="42"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outHorizontal)">
                                          <p:cBhvr>
                                            <p:cTn id="20" dur="500"/>
                                            <p:tgtEl>
                                              <p:spTgt spid="28"/>
                                            </p:tgtEl>
                                          </p:cBhvr>
                                        </p:animEffect>
                                      </p:childTnLst>
                                    </p:cTn>
                                  </p:par>
                                </p:childTnLst>
                              </p:cTn>
                            </p:par>
                            <p:par>
                              <p:cTn id="21" fill="hold">
                                <p:stCondLst>
                                  <p:cond delay="1000"/>
                                </p:stCondLst>
                                <p:childTnLst>
                                  <p:par>
                                    <p:cTn id="22" presetID="2" presetClass="entr" presetSubtype="1" fill="hold" nodeType="afterEffect" p14:presetBounceEnd="46000">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14:bounceEnd="46000">
                                          <p:cBhvr additive="base">
                                            <p:cTn id="24" dur="500" fill="hold"/>
                                            <p:tgtEl>
                                              <p:spTgt spid="45"/>
                                            </p:tgtEl>
                                            <p:attrNameLst>
                                              <p:attrName>ppt_x</p:attrName>
                                            </p:attrNameLst>
                                          </p:cBhvr>
                                          <p:tavLst>
                                            <p:tav tm="0">
                                              <p:val>
                                                <p:strVal val="#ppt_x"/>
                                              </p:val>
                                            </p:tav>
                                            <p:tav tm="100000">
                                              <p:val>
                                                <p:strVal val="#ppt_x"/>
                                              </p:val>
                                            </p:tav>
                                          </p:tavLst>
                                        </p:anim>
                                        <p:anim calcmode="lin" valueType="num" p14:bounceEnd="46000">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ldLvl="0" autoUpdateAnimBg="0"/>
          <p:bldP spid="7" grpId="0" animBg="1" autoUpdateAnimBg="0"/>
          <p:bldP spid="8" grpId="0" bldLvl="0" autoUpdateAnimBg="0"/>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6" presetClass="entr" presetSubtype="42"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outHorizontal)">
                                          <p:cBhvr>
                                            <p:cTn id="20" dur="500"/>
                                            <p:tgtEl>
                                              <p:spTgt spid="28"/>
                                            </p:tgtEl>
                                          </p:cBhvr>
                                        </p:animEffect>
                                      </p:childTnLst>
                                    </p:cTn>
                                  </p:par>
                                </p:childTnLst>
                              </p:cTn>
                            </p:par>
                            <p:par>
                              <p:cTn id="21" fill="hold">
                                <p:stCondLst>
                                  <p:cond delay="1000"/>
                                </p:stCondLst>
                                <p:childTnLst>
                                  <p:par>
                                    <p:cTn id="22" presetID="2" presetClass="entr" presetSubtype="1"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ppt_x"/>
                                              </p:val>
                                            </p:tav>
                                            <p:tav tm="100000">
                                              <p:val>
                                                <p:strVal val="#ppt_x"/>
                                              </p:val>
                                            </p:tav>
                                          </p:tavLst>
                                        </p:anim>
                                        <p:anim calcmode="lin" valueType="num">
                                          <p:cBhvr additive="base">
                                            <p:cTn id="25" dur="500" fill="hold"/>
                                            <p:tgtEl>
                                              <p:spTgt spid="45"/>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 presetClass="entr" presetSubtype="1"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ppt_x"/>
                                              </p:val>
                                            </p:tav>
                                            <p:tav tm="100000">
                                              <p:val>
                                                <p:strVal val="#ppt_x"/>
                                              </p:val>
                                            </p:tav>
                                          </p:tavLst>
                                        </p:anim>
                                        <p:anim calcmode="lin" valueType="num">
                                          <p:cBhvr additive="base">
                                            <p:cTn id="30" dur="500" fill="hold"/>
                                            <p:tgtEl>
                                              <p:spTgt spid="57"/>
                                            </p:tgtEl>
                                            <p:attrNameLst>
                                              <p:attrName>ppt_y</p:attrName>
                                            </p:attrNameLst>
                                          </p:cBhvr>
                                          <p:tavLst>
                                            <p:tav tm="0">
                                              <p:val>
                                                <p:strVal val="0-#ppt_h/2"/>
                                              </p:val>
                                            </p:tav>
                                            <p:tav tm="100000">
                                              <p:val>
                                                <p:strVal val="#ppt_y"/>
                                              </p:val>
                                            </p:tav>
                                          </p:tavLst>
                                        </p:anim>
                                      </p:childTnLst>
                                    </p:cTn>
                                  </p:par>
                                </p:childTnLst>
                              </p:cTn>
                            </p:par>
                            <p:par>
                              <p:cTn id="31" fill="hold">
                                <p:stCondLst>
                                  <p:cond delay="2000"/>
                                </p:stCondLst>
                                <p:childTnLst>
                                  <p:par>
                                    <p:cTn id="32" presetID="2" presetClass="entr" presetSubtype="1"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bldLvl="0" autoUpdateAnimBg="0"/>
          <p:bldP spid="7" grpId="0" animBg="1" autoUpdateAnimBg="0"/>
          <p:bldP spid="8" grpId="0" bldLvl="0" autoUpdateAnimBg="0"/>
          <p:bldP spid="28"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2471478"/>
            <a:ext cx="6191250" cy="2982373"/>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7"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8"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9"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269" name="Text Box 12"/>
          <p:cNvSpPr txBox="1">
            <a:spLocks noChangeArrowheads="1"/>
          </p:cNvSpPr>
          <p:nvPr/>
        </p:nvSpPr>
        <p:spPr bwMode="auto">
          <a:xfrm>
            <a:off x="4672643" y="2832500"/>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a:solidFill>
                  <a:schemeClr val="bg1"/>
                </a:solidFill>
                <a:latin typeface="方正清刻本悦宋简体" panose="02000000000000000000" pitchFamily="2" charset="-122"/>
                <a:ea typeface="方正清刻本悦宋简体" panose="02000000000000000000" pitchFamily="2" charset="-122"/>
              </a:rPr>
              <a:t>您的子标题</a:t>
            </a:r>
            <a:endParaRPr lang="zh-CN" altLang="en-US" sz="2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70" name="Text Box 14"/>
          <p:cNvSpPr txBox="1">
            <a:spLocks noChangeArrowheads="1"/>
          </p:cNvSpPr>
          <p:nvPr/>
        </p:nvSpPr>
        <p:spPr bwMode="auto">
          <a:xfrm>
            <a:off x="4409275" y="2832500"/>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bg1"/>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71" name="Text Box 16"/>
          <p:cNvSpPr txBox="1">
            <a:spLocks noChangeArrowheads="1"/>
          </p:cNvSpPr>
          <p:nvPr/>
        </p:nvSpPr>
        <p:spPr bwMode="auto">
          <a:xfrm>
            <a:off x="2370889" y="2935793"/>
            <a:ext cx="2154436" cy="22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bg1"/>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a:p>
            <a:pPr eaLnBrk="1" hangingPunct="1"/>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chemeClr val="bg1"/>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494" y="2923240"/>
            <a:ext cx="6352109" cy="4114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69"/>
                                        </p:tgtEl>
                                        <p:attrNameLst>
                                          <p:attrName>style.visibility</p:attrName>
                                        </p:attrNameLst>
                                      </p:cBhvr>
                                      <p:to>
                                        <p:strVal val="visible"/>
                                      </p:to>
                                    </p:set>
                                    <p:animEffect transition="in" filter="fade">
                                      <p:cBhvr>
                                        <p:cTn id="25" dur="1000"/>
                                        <p:tgtEl>
                                          <p:spTgt spid="2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0"/>
                                        </p:tgtEl>
                                        <p:attrNameLst>
                                          <p:attrName>style.visibility</p:attrName>
                                        </p:attrNameLst>
                                      </p:cBhvr>
                                      <p:to>
                                        <p:strVal val="visible"/>
                                      </p:to>
                                    </p:set>
                                    <p:animEffect transition="in" filter="fade">
                                      <p:cBhvr>
                                        <p:cTn id="28" dur="1000"/>
                                        <p:tgtEl>
                                          <p:spTgt spid="27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71"/>
                                        </p:tgtEl>
                                        <p:attrNameLst>
                                          <p:attrName>style.visibility</p:attrName>
                                        </p:attrNameLst>
                                      </p:cBhvr>
                                      <p:to>
                                        <p:strVal val="visible"/>
                                      </p:to>
                                    </p:set>
                                    <p:animEffect transition="in" filter="fade">
                                      <p:cBhvr>
                                        <p:cTn id="32"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autoUpdateAnimBg="0"/>
      <p:bldP spid="7" grpId="0" bldLvl="0" autoUpdateAnimBg="0"/>
      <p:bldP spid="8" grpId="0" animBg="1" autoUpdateAnimBg="0"/>
      <p:bldP spid="9" grpId="0" bldLvl="0" autoUpdateAnimBg="0"/>
      <p:bldP spid="269" grpId="0" bldLvl="0" autoUpdateAnimBg="0"/>
      <p:bldP spid="270" grpId="0" bldLvl="0" autoUpdateAnimBg="0"/>
      <p:bldP spid="271"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b="13769"/>
          <a:stretch>
            <a:fillRect/>
          </a:stretch>
        </p:blipFill>
        <p:spPr>
          <a:xfrm>
            <a:off x="0" y="0"/>
            <a:ext cx="12192000" cy="6896100"/>
          </a:xfrm>
          <a:prstGeom prst="rect">
            <a:avLst/>
          </a:prstGeom>
        </p:spPr>
      </p:pic>
      <p:sp>
        <p:nvSpPr>
          <p:cNvPr id="16" name="矩形 15"/>
          <p:cNvSpPr/>
          <p:nvPr/>
        </p:nvSpPr>
        <p:spPr>
          <a:xfrm>
            <a:off x="0" y="-1"/>
            <a:ext cx="12192000" cy="6858001"/>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855965" y="605062"/>
            <a:ext cx="2386664" cy="5781221"/>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039274" y="807064"/>
            <a:ext cx="2020046" cy="5377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2"/>
          <p:cNvSpPr txBox="1">
            <a:spLocks noChangeArrowheads="1"/>
          </p:cNvSpPr>
          <p:nvPr/>
        </p:nvSpPr>
        <p:spPr bwMode="auto">
          <a:xfrm>
            <a:off x="5656714" y="1115785"/>
            <a:ext cx="12926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7200" spc="600" dirty="0">
                <a:solidFill>
                  <a:schemeClr val="bg1"/>
                </a:solidFill>
                <a:latin typeface="方正宋刻本秀楷简体" panose="02000000000000000000" pitchFamily="2" charset="-122"/>
                <a:ea typeface="方正宋刻本秀楷简体" panose="02000000000000000000" pitchFamily="2" charset="-122"/>
              </a:rPr>
              <a:t>谢谢观看</a:t>
            </a:r>
            <a:endParaRPr lang="zh-CN" altLang="en-US" sz="7200" spc="6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7" name="Text Box 3"/>
          <p:cNvSpPr txBox="1">
            <a:spLocks noChangeArrowheads="1"/>
          </p:cNvSpPr>
          <p:nvPr/>
        </p:nvSpPr>
        <p:spPr bwMode="auto">
          <a:xfrm>
            <a:off x="5257283" y="3241848"/>
            <a:ext cx="615553" cy="2961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spc="600" dirty="0">
                <a:solidFill>
                  <a:schemeClr val="bg1"/>
                </a:solidFill>
                <a:latin typeface="方正清刻本悦宋简体" panose="02000000000000000000" pitchFamily="2" charset="-122"/>
                <a:ea typeface="方正清刻本悦宋简体" panose="02000000000000000000" pitchFamily="2" charset="-122"/>
              </a:rPr>
              <a:t>Thank  you</a:t>
            </a:r>
            <a:endParaRPr lang="zh-CN" altLang="en-US" sz="2800" spc="600" dirty="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2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7" grpId="1" bldLvl="0" autoUpdateAnimBg="0"/>
      <p:bldP spid="7" grpId="2" bldLvl="0" autoUpdateAnimBg="0"/>
      <p:bldP spid="7" grpId="3" bldLvl="0" autoUpdateAnimBg="0"/>
      <p:bldP spid="7" grpId="4" bldLvl="0" autoUpdateAnimBg="0"/>
      <p:bldP spid="7" grpId="5" bldLvl="0" autoUpdateAnimBg="0"/>
      <p:bldP spid="7" grpId="6" bldLvl="0" autoUpdateAnimBg="0"/>
      <p:bldP spid="7" grpId="7" bldLvl="0" autoUpdateAnimBg="0"/>
      <p:bldP spid="7" grpId="8" bldLvl="0" autoUpdateAnimBg="0"/>
      <p:bldP spid="7" grpId="9" bldLvl="0" autoUpdateAnimBg="0"/>
      <p:bldP spid="7" grpId="10" bldLvl="0" autoUpdateAnimBg="0"/>
      <p:bldP spid="7" grpId="11" bldLvl="0" autoUpdateAnimBg="0"/>
      <p:bldP spid="7" grpId="12" bldLvl="0" autoUpdateAnimBg="0"/>
      <p:bldP spid="7" grpId="13" bldLvl="0" autoUpdateAnimBg="0"/>
      <p:bldP spid="7" grpId="14" bldLvl="0" autoUpdateAnimBg="0"/>
      <p:bldP spid="7" grpId="15" bldLvl="0" autoUpdateAnimBg="0"/>
      <p:bldP spid="7" grpId="16" bldLvl="0" autoUpdateAnimBg="0"/>
      <p:bldP spid="7" grpId="17" bldLvl="0" autoUpdateAnimBg="0"/>
      <p:bldP spid="7" grpId="18" bldLvl="0" autoUpdateAnimBg="0"/>
      <p:bldP spid="7" grpId="19" bldLvl="0" autoUpdateAnimBg="0"/>
      <p:bldP spid="7" grpId="2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1825"/>
            <a:ext cx="12192000" cy="812165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9"/>
          <p:cNvSpPr txBox="1">
            <a:spLocks noChangeArrowheads="1"/>
          </p:cNvSpPr>
          <p:nvPr/>
        </p:nvSpPr>
        <p:spPr bwMode="auto">
          <a:xfrm>
            <a:off x="10310336" y="2182218"/>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C00000"/>
                </a:solidFill>
                <a:latin typeface="华文中宋" panose="02010600040101010101" pitchFamily="2" charset="-122"/>
                <a:ea typeface="华文中宋" panose="02010600040101010101" pitchFamily="2" charset="-122"/>
              </a:rPr>
              <a:t>章节标题</a:t>
            </a:r>
            <a:endParaRPr lang="zh-CN" altLang="en-US" sz="3600" dirty="0">
              <a:solidFill>
                <a:srgbClr val="C00000"/>
              </a:solidFill>
              <a:latin typeface="华文中宋" panose="02010600040101010101" pitchFamily="2" charset="-122"/>
              <a:ea typeface="华文中宋" panose="02010600040101010101" pitchFamily="2" charset="-122"/>
            </a:endParaRPr>
          </a:p>
        </p:txBody>
      </p:sp>
      <p:sp>
        <p:nvSpPr>
          <p:cNvPr id="7" name="Text Box 10"/>
          <p:cNvSpPr txBox="1">
            <a:spLocks noChangeArrowheads="1"/>
          </p:cNvSpPr>
          <p:nvPr/>
        </p:nvSpPr>
        <p:spPr bwMode="auto">
          <a:xfrm>
            <a:off x="10874673" y="2226668"/>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华文中宋" panose="02010600040101010101" pitchFamily="2" charset="-122"/>
                <a:ea typeface="华文中宋" panose="02010600040101010101" pitchFamily="2" charset="-122"/>
              </a:rPr>
              <a:t>章节一</a:t>
            </a:r>
            <a:endParaRPr lang="zh-CN" altLang="en-US" dirty="0">
              <a:solidFill>
                <a:srgbClr val="C00000"/>
              </a:solidFill>
              <a:latin typeface="华文中宋" panose="02010600040101010101" pitchFamily="2" charset="-122"/>
              <a:ea typeface="华文中宋" panose="02010600040101010101" pitchFamily="2" charset="-122"/>
            </a:endParaRPr>
          </a:p>
        </p:txBody>
      </p:sp>
      <p:sp>
        <p:nvSpPr>
          <p:cNvPr id="8" name="Text Box 11"/>
          <p:cNvSpPr txBox="1">
            <a:spLocks noChangeArrowheads="1"/>
          </p:cNvSpPr>
          <p:nvPr/>
        </p:nvSpPr>
        <p:spPr bwMode="auto">
          <a:xfrm>
            <a:off x="10010715" y="1047155"/>
            <a:ext cx="40011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C00000"/>
                </a:solidFill>
                <a:latin typeface="华文中宋" panose="02010600040101010101" pitchFamily="2" charset="-122"/>
                <a:ea typeface="华文中宋" panose="02010600040101010101" pitchFamily="2" charset="-122"/>
              </a:rPr>
              <a:t>Chapter Title</a:t>
            </a:r>
            <a:endParaRPr lang="zh-CN" altLang="en-US" sz="1400">
              <a:solidFill>
                <a:srgbClr val="C00000"/>
              </a:solidFill>
              <a:latin typeface="华文中宋" panose="02010600040101010101" pitchFamily="2" charset="-122"/>
              <a:ea typeface="华文中宋" panose="02010600040101010101" pitchFamily="2" charset="-122"/>
            </a:endParaRP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bg1"/>
                </a:solidFill>
                <a:latin typeface="华文中宋" panose="02010600040101010101" pitchFamily="2" charset="-122"/>
                <a:ea typeface="华文中宋" panose="02010600040101010101" pitchFamily="2" charset="-122"/>
              </a:rPr>
              <a:t>壹</a:t>
            </a: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11" name="矩形 10"/>
          <p:cNvSpPr/>
          <p:nvPr/>
        </p:nvSpPr>
        <p:spPr>
          <a:xfrm>
            <a:off x="2247314" y="2500310"/>
            <a:ext cx="6278642" cy="2357440"/>
          </a:xfrm>
          <a:prstGeom prst="rect">
            <a:avLst/>
          </a:prstGeom>
        </p:spPr>
        <p:txBody>
          <a:bodyPr vert="eaVert" wrap="square">
            <a:spAutoFit/>
          </a:bodyPr>
          <a:lstStyle/>
          <a:p>
            <a:pPr>
              <a:lnSpc>
                <a:spcPct val="150000"/>
              </a:lnSpc>
            </a:pPr>
            <a:r>
              <a:rPr lang="zh-CN" altLang="en-US" sz="2400" b="0" i="0" u="sng" dirty="0">
                <a:solidFill>
                  <a:srgbClr val="333333"/>
                </a:solidFill>
                <a:effectLst/>
                <a:latin typeface="方正宋刻本秀楷简体" panose="02000000000000000000" pitchFamily="2" charset="-122"/>
                <a:ea typeface="方正宋刻本秀楷简体" panose="02000000000000000000" pitchFamily="2" charset="-122"/>
              </a:rPr>
              <a:t>感恩的心态喝这杯茶，这杯茶就不仅仅是一碗茶汤，而在其中充满人文精神，充满了天地万物和谐相处、相互成就、共融共济、同体不二的精神，化解戾气，发扬正气，成就和气。</a:t>
            </a:r>
            <a:endParaRPr lang="zh-CN" altLang="en-US" sz="2400" u="sng" dirty="0">
              <a:latin typeface="方正宋刻本秀楷简体" panose="02000000000000000000" pitchFamily="2" charset="-122"/>
              <a:ea typeface="方正宋刻本秀楷简体" panose="02000000000000000000" pitchFamily="2" charset="-122"/>
            </a:endParaRP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Rectangle 23"/>
          <p:cNvSpPr>
            <a:spLocks noChangeArrowheads="1"/>
          </p:cNvSpPr>
          <p:nvPr/>
        </p:nvSpPr>
        <p:spPr bwMode="auto">
          <a:xfrm>
            <a:off x="10137410" y="4872432"/>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75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75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2" fill="hold" grpId="0" nodeType="afterEffect">
                                  <p:stCondLst>
                                    <p:cond delay="0"/>
                                  </p:stCondLst>
                                  <p:iterate type="wd">
                                    <p:tmPct val="10000"/>
                                  </p:iterate>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10" grpId="0" animBg="1"/>
      <p:bldP spid="11" grpId="0"/>
      <p:bldP spid="20" grpId="0" animBg="1" autoUpdateAnimBg="0"/>
      <p:bldP spid="2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6456" b="7170"/>
          <a:stretch>
            <a:fillRect/>
          </a:stretch>
        </p:blipFill>
        <p:spPr>
          <a:xfrm>
            <a:off x="0" y="-57150"/>
            <a:ext cx="12192000" cy="6915150"/>
          </a:xfrm>
          <a:prstGeom prst="rect">
            <a:avLst/>
          </a:prstGeom>
        </p:spPr>
      </p:pic>
      <p:sp>
        <p:nvSpPr>
          <p:cNvPr id="12" name="矩形 11"/>
          <p:cNvSpPr/>
          <p:nvPr/>
        </p:nvSpPr>
        <p:spPr>
          <a:xfrm>
            <a:off x="0" y="-1"/>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573523" y="2975119"/>
            <a:ext cx="615553" cy="917880"/>
          </a:xfrm>
          <a:prstGeom prst="rect">
            <a:avLst/>
          </a:prstGeom>
          <a:noFill/>
        </p:spPr>
        <p:txBody>
          <a:bodyPr vert="eaVert" wrap="none" rtlCol="0">
            <a:spAutoFit/>
          </a:bodyPr>
          <a:lstStyle/>
          <a:p>
            <a:r>
              <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rPr>
              <a:t>咏 茶</a:t>
            </a:r>
            <a:endPar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endParaRPr>
          </a:p>
        </p:txBody>
      </p:sp>
      <p:sp>
        <p:nvSpPr>
          <p:cNvPr id="11" name="文本框 10"/>
          <p:cNvSpPr txBox="1"/>
          <p:nvPr/>
        </p:nvSpPr>
        <p:spPr>
          <a:xfrm>
            <a:off x="6487286" y="2975119"/>
            <a:ext cx="1908215" cy="3017814"/>
          </a:xfrm>
          <a:prstGeom prst="rect">
            <a:avLst/>
          </a:prstGeom>
          <a:noFill/>
        </p:spPr>
        <p:txBody>
          <a:bodyPr vert="eaVert" wrap="none" rtlCol="0">
            <a:spAutoFit/>
          </a:bodyPr>
          <a:lstStyle/>
          <a:p>
            <a:pPr lvl="0"/>
            <a:r>
              <a:rPr lang="zh-CN" altLang="zh-CN" sz="1400" dirty="0">
                <a:solidFill>
                  <a:schemeClr val="bg1"/>
                </a:solidFill>
                <a:latin typeface="方正宋刻本秀楷简体" panose="02000000000000000000" pitchFamily="2" charset="-122"/>
                <a:ea typeface="方正宋刻本秀楷简体" panose="02000000000000000000" pitchFamily="2" charset="-122"/>
              </a:rPr>
              <a:t>武夷溪边粟粒芽，前丁后蔡相宠加。</a:t>
            </a: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r>
              <a:rPr lang="zh-CN" altLang="zh-CN" sz="1400" dirty="0">
                <a:solidFill>
                  <a:schemeClr val="bg1"/>
                </a:solidFill>
                <a:latin typeface="方正宋刻本秀楷简体" panose="02000000000000000000" pitchFamily="2" charset="-122"/>
                <a:ea typeface="方正宋刻本秀楷简体" panose="02000000000000000000" pitchFamily="2" charset="-122"/>
              </a:rPr>
              <a:t>争新买宠各出意，今年斗品充贡茶。</a:t>
            </a: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r>
              <a:rPr lang="zh-CN" altLang="zh-CN" sz="1400" dirty="0">
                <a:solidFill>
                  <a:schemeClr val="bg1"/>
                </a:solidFill>
                <a:latin typeface="方正宋刻本秀楷简体" panose="02000000000000000000" pitchFamily="2" charset="-122"/>
                <a:ea typeface="方正宋刻本秀楷简体" panose="02000000000000000000" pitchFamily="2" charset="-122"/>
              </a:rPr>
              <a:t>吾君所乏岂此物，致养口体何陋耶？</a:t>
            </a: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br>
              <a:rPr lang="zh-CN" altLang="zh-CN" sz="1400" dirty="0">
                <a:solidFill>
                  <a:schemeClr val="bg1"/>
                </a:solidFill>
                <a:latin typeface="方正宋刻本秀楷简体" panose="02000000000000000000" pitchFamily="2" charset="-122"/>
                <a:ea typeface="方正宋刻本秀楷简体" panose="02000000000000000000" pitchFamily="2" charset="-122"/>
              </a:rPr>
            </a:br>
            <a:r>
              <a:rPr lang="zh-CN" altLang="zh-CN" sz="1400" dirty="0">
                <a:solidFill>
                  <a:schemeClr val="bg1"/>
                </a:solidFill>
                <a:latin typeface="方正宋刻本秀楷简体" panose="02000000000000000000" pitchFamily="2" charset="-122"/>
                <a:ea typeface="方正宋刻本秀楷简体" panose="02000000000000000000" pitchFamily="2" charset="-122"/>
              </a:rPr>
              <a:t>洛阳相君忠孝家，可怜亦进姚黄花。 </a:t>
            </a:r>
            <a:endParaRPr lang="zh-CN" altLang="zh-CN" sz="1400" dirty="0">
              <a:solidFill>
                <a:schemeClr val="bg1"/>
              </a:solidFill>
              <a:latin typeface="方正宋刻本秀楷简体" panose="02000000000000000000" pitchFamily="2" charset="-122"/>
              <a:ea typeface="方正宋刻本秀楷简体" panose="02000000000000000000" pitchFamily="2" charset="-122"/>
            </a:endParaRPr>
          </a:p>
          <a:p>
            <a:endParaRPr lang="zh-CN" altLang="en-US" sz="14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7" name="文本框 6"/>
          <p:cNvSpPr txBox="1"/>
          <p:nvPr/>
        </p:nvSpPr>
        <p:spPr>
          <a:xfrm>
            <a:off x="9189076" y="775713"/>
            <a:ext cx="1415772" cy="2996974"/>
          </a:xfrm>
          <a:prstGeom prst="rect">
            <a:avLst/>
          </a:prstGeom>
          <a:noFill/>
        </p:spPr>
        <p:txBody>
          <a:bodyPr vert="eaVert" wrap="none" rtlCol="0">
            <a:spAutoFit/>
          </a:bodyPr>
          <a:lstStyle/>
          <a:p>
            <a:r>
              <a:rPr lang="zh-CN" altLang="en-US" sz="8000" dirty="0">
                <a:solidFill>
                  <a:schemeClr val="bg1"/>
                </a:solidFill>
                <a:latin typeface="方正宋刻本秀楷简体" panose="02000000000000000000" pitchFamily="2" charset="-122"/>
                <a:ea typeface="方正宋刻本秀楷简体" panose="02000000000000000000" pitchFamily="2" charset="-122"/>
              </a:rPr>
              <a:t>标 </a:t>
            </a:r>
            <a:r>
              <a:rPr lang="en-US" altLang="zh-CN" sz="8000" dirty="0">
                <a:solidFill>
                  <a:schemeClr val="bg1"/>
                </a:solidFill>
                <a:latin typeface="方正宋刻本秀楷简体" panose="02000000000000000000" pitchFamily="2" charset="-122"/>
                <a:ea typeface="方正宋刻本秀楷简体" panose="02000000000000000000" pitchFamily="2" charset="-122"/>
              </a:rPr>
              <a:t>· </a:t>
            </a:r>
            <a:r>
              <a:rPr lang="zh-CN" altLang="en-US" sz="8000" dirty="0">
                <a:solidFill>
                  <a:schemeClr val="bg1"/>
                </a:solidFill>
                <a:latin typeface="方正宋刻本秀楷简体" panose="02000000000000000000" pitchFamily="2" charset="-122"/>
                <a:ea typeface="方正宋刻本秀楷简体" panose="02000000000000000000" pitchFamily="2" charset="-122"/>
              </a:rPr>
              <a:t>题</a:t>
            </a:r>
            <a:endParaRPr lang="zh-CN" altLang="en-US" sz="8000" dirty="0">
              <a:solidFill>
                <a:schemeClr val="bg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0">
                                            <p:txEl>
                                              <p:pRg st="0" end="0"/>
                                            </p:txEl>
                                          </p:spTgt>
                                        </p:tgtEl>
                                        <p:attrNameLst>
                                          <p:attrName>ppt_w</p:attrName>
                                        </p:attrNameLst>
                                      </p:cBhvr>
                                    </p:anim>
                                    <p:anim by="(#ppt_w*0.50)" calcmode="lin" valueType="num">
                                      <p:cBhvr>
                                        <p:cTn id="8" dur="500" decel="50000" autoRev="1" fill="hold">
                                          <p:stCondLst>
                                            <p:cond delay="0"/>
                                          </p:stCondLst>
                                        </p:cTn>
                                        <p:tgtEl>
                                          <p:spTgt spid="10">
                                            <p:txEl>
                                              <p:pRg st="0" end="0"/>
                                            </p:txEl>
                                          </p:spTgt>
                                        </p:tgtEl>
                                        <p:attrNameLst>
                                          <p:attrName>ppt_x</p:attrName>
                                        </p:attrNameLst>
                                      </p:cBhvr>
                                    </p:anim>
                                    <p:anim from="(-#ppt_h/2)" to="(#ppt_y)" calcmode="lin" valueType="num">
                                      <p:cBhvr>
                                        <p:cTn id="9" dur="1000" fill="hold">
                                          <p:stCondLst>
                                            <p:cond delay="0"/>
                                          </p:stCondLst>
                                        </p:cTn>
                                        <p:tgtEl>
                                          <p:spTgt spid="10">
                                            <p:txEl>
                                              <p:pRg st="0" end="0"/>
                                            </p:txEl>
                                          </p:spTgt>
                                        </p:tgtEl>
                                        <p:attrNameLst>
                                          <p:attrName>ppt_y</p:attrName>
                                        </p:attrNameLst>
                                      </p:cBhvr>
                                    </p:anim>
                                    <p:animRot by="21600000">
                                      <p:cBhvr>
                                        <p:cTn id="10" dur="1000" fill="hold">
                                          <p:stCondLst>
                                            <p:cond delay="0"/>
                                          </p:stCondLst>
                                        </p:cTn>
                                        <p:tgtEl>
                                          <p:spTgt spid="10">
                                            <p:txEl>
                                              <p:pRg st="0" end="0"/>
                                            </p:txEl>
                                          </p:spTgt>
                                        </p:tgtEl>
                                        <p:attrNameLst>
                                          <p:attrName>r</p:attrName>
                                        </p:attrNameLst>
                                      </p:cBhvr>
                                    </p:animRot>
                                  </p:childTnLst>
                                </p:cTn>
                              </p:par>
                            </p:childTnLst>
                          </p:cTn>
                        </p:par>
                        <p:par>
                          <p:cTn id="11" fill="hold">
                            <p:stCondLst>
                              <p:cond delay="1200"/>
                            </p:stCondLst>
                            <p:childTnLst>
                              <p:par>
                                <p:cTn id="12" presetID="22" presetClass="entr" presetSubtype="1" fill="hold" grpId="0" nodeType="afterEffect">
                                  <p:stCondLst>
                                    <p:cond delay="0"/>
                                  </p:stCondLst>
                                  <p:iterate type="lt">
                                    <p:tmPct val="6984"/>
                                  </p:iterate>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779" y="3703982"/>
            <a:ext cx="4712712" cy="3154018"/>
          </a:xfrm>
          <a:prstGeom prst="rect">
            <a:avLst/>
          </a:prstGeom>
          <a:effectLst>
            <a:outerShdw blurRad="254000" dist="152400" dir="3000000" algn="tl" rotWithShape="0">
              <a:prstClr val="black">
                <a:alpha val="35000"/>
              </a:prstClr>
            </a:outerShdw>
          </a:effectLst>
        </p:spPr>
      </p:pic>
      <p:grpSp>
        <p:nvGrpSpPr>
          <p:cNvPr id="9" name="组合 8"/>
          <p:cNvGrpSpPr/>
          <p:nvPr/>
        </p:nvGrpSpPr>
        <p:grpSpPr>
          <a:xfrm>
            <a:off x="5778500" y="489253"/>
            <a:ext cx="6429829" cy="6368748"/>
            <a:chOff x="2118573" y="492456"/>
            <a:chExt cx="6484653" cy="6423051"/>
          </a:xfrm>
        </p:grpSpPr>
        <p:sp>
          <p:nvSpPr>
            <p:cNvPr id="6" name="椭圆 5"/>
            <p:cNvSpPr/>
            <p:nvPr/>
          </p:nvSpPr>
          <p:spPr>
            <a:xfrm>
              <a:off x="2118573" y="492456"/>
              <a:ext cx="6423051" cy="642305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495226" y="3649981"/>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589398" y="921296"/>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15"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16"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17"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18" name="文本框 17"/>
          <p:cNvSpPr txBox="1"/>
          <p:nvPr/>
        </p:nvSpPr>
        <p:spPr>
          <a:xfrm>
            <a:off x="6676845" y="2095380"/>
            <a:ext cx="3785652" cy="1524704"/>
          </a:xfrm>
          <a:prstGeom prst="rect">
            <a:avLst/>
          </a:prstGeom>
          <a:noFill/>
        </p:spPr>
        <p:txBody>
          <a:bodyPr vert="eaVert" wrap="square" rtlCol="0">
            <a:spAutoFit/>
          </a:bodyPr>
          <a:lstStyle/>
          <a:p>
            <a:r>
              <a:rPr lang="zh-CN" altLang="en-US" dirty="0">
                <a:solidFill>
                  <a:schemeClr val="bg2">
                    <a:lumMod val="25000"/>
                  </a:schemeClr>
                </a:solidFill>
                <a:latin typeface="方正清刻本悦宋简体" panose="02000000000000000000" pitchFamily="2" charset="-122"/>
                <a:ea typeface="方正清刻本悦宋简体" panose="02000000000000000000" pitchFamily="2" charset="-122"/>
              </a:rPr>
              <a:t>第一杯为品，第二杯为解渴。品茗，其妙处正在于品</a:t>
            </a:r>
            <a:endParaRPr lang="en-US" altLang="zh-CN"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r>
              <a:rPr lang="zh-CN" altLang="en-US" dirty="0">
                <a:solidFill>
                  <a:schemeClr val="bg2">
                    <a:lumMod val="25000"/>
                  </a:schemeClr>
                </a:solidFill>
                <a:latin typeface="方正清刻本悦宋简体" panose="02000000000000000000" pitchFamily="2" charset="-122"/>
                <a:ea typeface="方正清刻本悦宋简体" panose="02000000000000000000" pitchFamily="2" charset="-122"/>
              </a:rPr>
              <a:t>饮酒为“醉乡”，品茶为“醒乡”。从“醉乡”中觉醒过来</a:t>
            </a:r>
            <a:endParaRPr lang="en-US" altLang="zh-CN" dirty="0">
              <a:solidFill>
                <a:schemeClr val="bg2">
                  <a:lumMod val="25000"/>
                </a:schemeClr>
              </a:solidFill>
              <a:latin typeface="方正清刻本悦宋简体" panose="02000000000000000000" pitchFamily="2" charset="-122"/>
              <a:ea typeface="方正清刻本悦宋简体" panose="02000000000000000000" pitchFamily="2" charset="-122"/>
            </a:endParaRPr>
          </a:p>
          <a:p>
            <a:r>
              <a:rPr lang="zh-CN" altLang="en-US" dirty="0">
                <a:solidFill>
                  <a:schemeClr val="bg2">
                    <a:lumMod val="25000"/>
                  </a:schemeClr>
                </a:solidFill>
                <a:latin typeface="方正清刻本悦宋简体" panose="02000000000000000000" pitchFamily="2" charset="-122"/>
                <a:ea typeface="方正清刻本悦宋简体" panose="02000000000000000000" pitchFamily="2" charset="-122"/>
              </a:rPr>
              <a:t>进入清纯的“醒乡”，才能体验人生，品味人生</a:t>
            </a:r>
            <a:endParaRPr lang="zh-CN" altLang="en-US" dirty="0">
              <a:solidFill>
                <a:schemeClr val="bg2">
                  <a:lumMod val="25000"/>
                </a:schemeClr>
              </a:solidFill>
              <a:latin typeface="方正清刻本悦宋简体" panose="02000000000000000000" pitchFamily="2" charset="-122"/>
              <a:ea typeface="方正清刻本悦宋简体" panose="02000000000000000000" pitchFamily="2" charset="-122"/>
            </a:endParaRPr>
          </a:p>
        </p:txBody>
      </p:sp>
      <p:sp>
        <p:nvSpPr>
          <p:cNvPr id="19" name="文本框 18"/>
          <p:cNvSpPr txBox="1"/>
          <p:nvPr/>
        </p:nvSpPr>
        <p:spPr>
          <a:xfrm>
            <a:off x="10464109" y="1784421"/>
            <a:ext cx="861774" cy="503272"/>
          </a:xfrm>
          <a:prstGeom prst="rect">
            <a:avLst/>
          </a:prstGeom>
          <a:noFill/>
        </p:spPr>
        <p:txBody>
          <a:bodyPr vert="eaVert" wrap="square" rtlCol="0">
            <a:spAutoFit/>
          </a:bodyPr>
          <a:lstStyle/>
          <a:p>
            <a:r>
              <a:rPr lang="zh-CN" altLang="en-US" sz="4400" dirty="0">
                <a:solidFill>
                  <a:schemeClr val="bg2">
                    <a:lumMod val="25000"/>
                  </a:schemeClr>
                </a:solidFill>
                <a:latin typeface="方正清刻本悦宋简体" panose="02000000000000000000" pitchFamily="2" charset="-122"/>
                <a:ea typeface="方正清刻本悦宋简体" panose="02000000000000000000" pitchFamily="2" charset="-122"/>
                <a:cs typeface="JulesLove" panose="020B0603050302020204" pitchFamily="34" charset="-122"/>
              </a:rPr>
              <a:t>茗</a:t>
            </a:r>
            <a:endParaRPr lang="zh-CN" altLang="en-US" sz="4400" dirty="0">
              <a:solidFill>
                <a:schemeClr val="bg2">
                  <a:lumMod val="25000"/>
                </a:schemeClr>
              </a:solidFill>
              <a:latin typeface="方正清刻本悦宋简体" panose="02000000000000000000" pitchFamily="2" charset="-122"/>
              <a:ea typeface="方正清刻本悦宋简体" panose="02000000000000000000" pitchFamily="2" charset="-122"/>
              <a:cs typeface="JulesLove" panose="020B0603050302020204" pitchFamily="34" charset="-122"/>
            </a:endParaRPr>
          </a:p>
        </p:txBody>
      </p:sp>
      <p:sp>
        <p:nvSpPr>
          <p:cNvPr id="20" name="Text Box 16"/>
          <p:cNvSpPr txBox="1">
            <a:spLocks noChangeArrowheads="1"/>
          </p:cNvSpPr>
          <p:nvPr/>
        </p:nvSpPr>
        <p:spPr bwMode="auto">
          <a:xfrm>
            <a:off x="730024" y="3947856"/>
            <a:ext cx="5032147"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输入您的内容输入您的内容输入您的内容输入您的内容。</a:t>
            </a:r>
            <a:endParaRPr lang="zh-CN" altLang="en-US" sz="14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lnSpc>
                <a:spcPct val="150000"/>
              </a:lnSpc>
            </a:pPr>
            <a:endParaRPr lang="zh-CN" altLang="en-US" sz="1400" dirty="0">
              <a:solidFill>
                <a:srgbClr val="5D5C5C"/>
              </a:solidFill>
              <a:latin typeface="方正清刻本悦宋简体" panose="02000000000000000000" pitchFamily="2" charset="-122"/>
              <a:ea typeface="方正清刻本悦宋简体" panose="02000000000000000000" pitchFamily="2" charset="-122"/>
            </a:endParaRPr>
          </a:p>
          <a:p>
            <a:pPr eaLnBrk="1" hangingPunct="1">
              <a:lnSpc>
                <a:spcPct val="150000"/>
              </a:lnSpc>
            </a:pPr>
            <a:r>
              <a:rPr lang="zh-CN" altLang="en-US" sz="1400" dirty="0">
                <a:solidFill>
                  <a:srgbClr val="5D5C5C"/>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400" dirty="0">
              <a:solidFill>
                <a:srgbClr val="5D5C5C"/>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Effect transition="in" filter="fade">
                                      <p:cBhvr>
                                        <p:cTn id="22" dur="1000"/>
                                        <p:tgtEl>
                                          <p:spTgt spid="19"/>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wipe(right)">
                                      <p:cBhvr>
                                        <p:cTn id="26" dur="500"/>
                                        <p:tgtEl>
                                          <p:spTgt spid="18">
                                            <p:txEl>
                                              <p:pRg st="0" end="0"/>
                                            </p:txEl>
                                          </p:spTgt>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wipe(right)">
                                      <p:cBhvr>
                                        <p:cTn id="30" dur="500"/>
                                        <p:tgtEl>
                                          <p:spTgt spid="18">
                                            <p:txEl>
                                              <p:pRg st="1" end="1"/>
                                            </p:txEl>
                                          </p:spTgt>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wipe(right)">
                                      <p:cBhvr>
                                        <p:cTn id="34" dur="500"/>
                                        <p:tgtEl>
                                          <p:spTgt spid="18">
                                            <p:txEl>
                                              <p:pRg st="2" end="2"/>
                                            </p:txEl>
                                          </p:spTgt>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bldLvl="0" autoUpdateAnimBg="0"/>
      <p:bldP spid="16" grpId="0" animBg="1" autoUpdateAnimBg="0"/>
      <p:bldP spid="17" grpId="0" bldLvl="0" autoUpdateAnimBg="0"/>
      <p:bldP spid="18" grpId="0" build="p"/>
      <p:bldP spid="19" grpId="0"/>
      <p:bldP spid="20"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3"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4"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5"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8" name="文本框 7"/>
          <p:cNvSpPr txBox="1"/>
          <p:nvPr/>
        </p:nvSpPr>
        <p:spPr>
          <a:xfrm>
            <a:off x="2762664" y="4113643"/>
            <a:ext cx="677108" cy="1634244"/>
          </a:xfrm>
          <a:prstGeom prst="rect">
            <a:avLst/>
          </a:prstGeom>
          <a:noFill/>
        </p:spPr>
        <p:txBody>
          <a:bodyPr vert="eaVert" wrap="square" rtlCol="0">
            <a:spAutoFit/>
          </a:bodyPr>
          <a:lstStyle/>
          <a:p>
            <a:r>
              <a:rPr lang="zh-CN" altLang="en-US" sz="3200" dirty="0">
                <a:solidFill>
                  <a:srgbClr val="C00000"/>
                </a:solidFill>
                <a:latin typeface="方正宋刻本秀楷简体" panose="02000000000000000000" pitchFamily="2" charset="-122"/>
                <a:ea typeface="方正宋刻本秀楷简体" panose="02000000000000000000" pitchFamily="2" charset="-122"/>
              </a:rPr>
              <a:t>标  题</a:t>
            </a:r>
            <a:endParaRPr lang="zh-CN" altLang="en-US" sz="3200" dirty="0">
              <a:solidFill>
                <a:srgbClr val="C00000"/>
              </a:solidFill>
              <a:latin typeface="方正宋刻本秀楷简体" panose="02000000000000000000" pitchFamily="2" charset="-122"/>
              <a:ea typeface="方正宋刻本秀楷简体" panose="02000000000000000000" pitchFamily="2" charset="-122"/>
            </a:endParaRPr>
          </a:p>
        </p:txBody>
      </p:sp>
      <p:sp>
        <p:nvSpPr>
          <p:cNvPr id="9" name="文本框 8"/>
          <p:cNvSpPr txBox="1"/>
          <p:nvPr/>
        </p:nvSpPr>
        <p:spPr>
          <a:xfrm>
            <a:off x="6918241" y="4154488"/>
            <a:ext cx="677108" cy="1879464"/>
          </a:xfrm>
          <a:prstGeom prst="rect">
            <a:avLst/>
          </a:prstGeom>
          <a:noFill/>
        </p:spPr>
        <p:txBody>
          <a:bodyPr vert="eaVert" wrap="square" rtlCol="0">
            <a:spAutoFit/>
          </a:bodyPr>
          <a:lstStyle/>
          <a:p>
            <a:r>
              <a:rPr lang="zh-CN" altLang="en-US" sz="3200" dirty="0">
                <a:solidFill>
                  <a:srgbClr val="C00000"/>
                </a:solidFill>
                <a:latin typeface="方正宋刻本秀楷简体" panose="02000000000000000000" pitchFamily="2" charset="-122"/>
                <a:ea typeface="方正宋刻本秀楷简体" panose="02000000000000000000" pitchFamily="2" charset="-122"/>
              </a:rPr>
              <a:t>标  题</a:t>
            </a:r>
            <a:endParaRPr lang="zh-CN" altLang="en-US" sz="3200" dirty="0">
              <a:solidFill>
                <a:srgbClr val="C00000"/>
              </a:solidFill>
              <a:latin typeface="方正宋刻本秀楷简体" panose="02000000000000000000" pitchFamily="2" charset="-122"/>
              <a:ea typeface="方正宋刻本秀楷简体" panose="02000000000000000000" pitchFamily="2" charset="-122"/>
            </a:endParaRPr>
          </a:p>
        </p:txBody>
      </p:sp>
      <p:sp>
        <p:nvSpPr>
          <p:cNvPr id="10" name="文本框 9"/>
          <p:cNvSpPr txBox="1"/>
          <p:nvPr/>
        </p:nvSpPr>
        <p:spPr>
          <a:xfrm>
            <a:off x="10811327" y="4113642"/>
            <a:ext cx="677108" cy="1634245"/>
          </a:xfrm>
          <a:prstGeom prst="rect">
            <a:avLst/>
          </a:prstGeom>
          <a:noFill/>
        </p:spPr>
        <p:txBody>
          <a:bodyPr vert="eaVert" wrap="square" rtlCol="0">
            <a:spAutoFit/>
          </a:bodyPr>
          <a:lstStyle/>
          <a:p>
            <a:r>
              <a:rPr lang="zh-CN" altLang="en-US" sz="3200" dirty="0">
                <a:solidFill>
                  <a:srgbClr val="C00000"/>
                </a:solidFill>
                <a:latin typeface="方正宋刻本秀楷简体" panose="02000000000000000000" pitchFamily="2" charset="-122"/>
                <a:ea typeface="方正宋刻本秀楷简体" panose="02000000000000000000" pitchFamily="2" charset="-122"/>
              </a:rPr>
              <a:t>标  题</a:t>
            </a:r>
            <a:endParaRPr lang="zh-CN" altLang="en-US" sz="3200" dirty="0">
              <a:solidFill>
                <a:srgbClr val="C00000"/>
              </a:solidFill>
              <a:latin typeface="方正宋刻本秀楷简体" panose="02000000000000000000" pitchFamily="2" charset="-122"/>
              <a:ea typeface="方正宋刻本秀楷简体" panose="02000000000000000000" pitchFamily="2" charset="-122"/>
            </a:endParaRPr>
          </a:p>
        </p:txBody>
      </p:sp>
      <p:sp>
        <p:nvSpPr>
          <p:cNvPr id="11" name="文本框 10"/>
          <p:cNvSpPr txBox="1"/>
          <p:nvPr/>
        </p:nvSpPr>
        <p:spPr>
          <a:xfrm>
            <a:off x="1128084" y="4146256"/>
            <a:ext cx="1692771" cy="1887696"/>
          </a:xfrm>
          <a:prstGeom prst="rect">
            <a:avLst/>
          </a:prstGeom>
          <a:noFill/>
        </p:spPr>
        <p:txBody>
          <a:bodyPr vert="eaVert" wrap="none" rtlCol="0">
            <a:spAutoFit/>
          </a:bodyPr>
          <a:lstStyle/>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即不能闲。</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只有有人在自然之中。</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人非有品品之人，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融入自然。</a:t>
            </a:r>
            <a:endPar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p:txBody>
      </p:sp>
      <p:sp>
        <p:nvSpPr>
          <p:cNvPr id="12" name="文本框 11"/>
          <p:cNvSpPr txBox="1"/>
          <p:nvPr/>
        </p:nvSpPr>
        <p:spPr>
          <a:xfrm>
            <a:off x="5207011" y="4219264"/>
            <a:ext cx="1692771" cy="1528624"/>
          </a:xfrm>
          <a:prstGeom prst="rect">
            <a:avLst/>
          </a:prstGeom>
          <a:noFill/>
        </p:spPr>
        <p:txBody>
          <a:bodyPr vert="eaVert" wrap="none" rtlCol="0">
            <a:spAutoFit/>
          </a:bodyPr>
          <a:lstStyle/>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即人在自然之中。</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人非有品不能闲。</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只有有品之人，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融入自然。</a:t>
            </a:r>
            <a:endPar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p:txBody>
      </p:sp>
      <p:sp>
        <p:nvSpPr>
          <p:cNvPr id="13" name="文本框 12"/>
          <p:cNvSpPr txBox="1"/>
          <p:nvPr/>
        </p:nvSpPr>
        <p:spPr>
          <a:xfrm>
            <a:off x="9046386" y="4146255"/>
            <a:ext cx="1692771" cy="1528624"/>
          </a:xfrm>
          <a:prstGeom prst="rect">
            <a:avLst/>
          </a:prstGeom>
          <a:noFill/>
        </p:spPr>
        <p:txBody>
          <a:bodyPr vert="eaVert" wrap="none" rtlCol="0">
            <a:spAutoFit/>
          </a:bodyPr>
          <a:lstStyle/>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即人在自然之中。</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人非有品不能闲。</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只有有品之人，</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a:p>
            <a:r>
              <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rPr>
              <a:t>融入自然。</a:t>
            </a:r>
            <a:endParaRPr lang="zh-CN" altLang="en-US" sz="1400" dirty="0">
              <a:solidFill>
                <a:schemeClr val="bg2">
                  <a:lumMod val="10000"/>
                </a:schemeClr>
              </a:solidFill>
              <a:latin typeface="方正宋刻本秀楷简体" panose="02000000000000000000" pitchFamily="2" charset="-122"/>
              <a:ea typeface="方正宋刻本秀楷简体" panose="02000000000000000000" pitchFamily="2"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927" y="1551466"/>
            <a:ext cx="2423191" cy="2423191"/>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69" y="1689670"/>
            <a:ext cx="2423191" cy="2423191"/>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6386" y="1674144"/>
            <a:ext cx="2423191" cy="24231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par>
                          <p:cTn id="39" fill="hold">
                            <p:stCondLst>
                              <p:cond delay="3000"/>
                            </p:stCondLst>
                            <p:childTnLst>
                              <p:par>
                                <p:cTn id="40" presetID="22" presetClass="entr" presetSubtype="8" fill="hold" grpId="0" nodeType="afterEffect">
                                  <p:stCondLst>
                                    <p:cond delay="0"/>
                                  </p:stCondLst>
                                  <p:iterate type="lt">
                                    <p:tmPct val="14000"/>
                                  </p:iterate>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grpId="0" nodeType="withEffect">
                                  <p:stCondLst>
                                    <p:cond delay="0"/>
                                  </p:stCondLst>
                                  <p:iterate type="lt">
                                    <p:tmPct val="14000"/>
                                  </p:iterate>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par>
                                <p:cTn id="46" presetID="22" presetClass="entr" presetSubtype="8" fill="hold" grpId="0" nodeType="withEffect">
                                  <p:stCondLst>
                                    <p:cond delay="0"/>
                                  </p:stCondLst>
                                  <p:iterate type="lt">
                                    <p:tmPct val="14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6859"/>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bldLvl="0" autoUpdateAnimBg="0"/>
      <p:bldP spid="4" grpId="0" animBg="1" autoUpdateAnimBg="0"/>
      <p:bldP spid="5" grpId="0" bldLvl="0" autoUpdateAnimBg="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1" cstate="email">
              <a:alphaModFix amt="4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27" y="3055474"/>
            <a:ext cx="3903633" cy="3829513"/>
          </a:xfrm>
          <a:prstGeom prst="rect">
            <a:avLst/>
          </a:prstGeom>
        </p:spPr>
      </p:pic>
      <p:sp>
        <p:nvSpPr>
          <p:cNvPr id="6" name="Rectangle 11"/>
          <p:cNvSpPr>
            <a:spLocks noChangeArrowheads="1"/>
          </p:cNvSpPr>
          <p:nvPr/>
        </p:nvSpPr>
        <p:spPr bwMode="auto">
          <a:xfrm rot="16200000">
            <a:off x="523878" y="561978"/>
            <a:ext cx="269875" cy="47625"/>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7" name="Text Box 12"/>
          <p:cNvSpPr txBox="1">
            <a:spLocks noChangeArrowheads="1"/>
          </p:cNvSpPr>
          <p:nvPr/>
        </p:nvSpPr>
        <p:spPr bwMode="auto">
          <a:xfrm>
            <a:off x="6810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63636"/>
                </a:solidFill>
                <a:latin typeface="方正宋刻本秀楷简体" panose="02000000000000000000" pitchFamily="2" charset="-122"/>
                <a:ea typeface="方正宋刻本秀楷简体" panose="02000000000000000000" pitchFamily="2" charset="-122"/>
              </a:rPr>
              <a:t>您的标题·您的子标题</a:t>
            </a:r>
            <a:endParaRPr lang="zh-CN" altLang="en-US" sz="2800"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8" name="Rectangle 13"/>
          <p:cNvSpPr>
            <a:spLocks noChangeArrowheads="1"/>
          </p:cNvSpPr>
          <p:nvPr/>
        </p:nvSpPr>
        <p:spPr bwMode="auto">
          <a:xfrm rot="16200000">
            <a:off x="4317209" y="562769"/>
            <a:ext cx="269875" cy="46038"/>
          </a:xfrm>
          <a:prstGeom prst="rect">
            <a:avLst/>
          </a:prstGeom>
          <a:noFill/>
          <a:ln w="12700" cmpd="sng">
            <a:solidFill>
              <a:srgbClr val="242625"/>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latin typeface="方正宋刻本秀楷简体" panose="02000000000000000000" pitchFamily="2" charset="-122"/>
              <a:ea typeface="方正宋刻本秀楷简体" panose="02000000000000000000" pitchFamily="2" charset="-122"/>
            </a:endParaRPr>
          </a:p>
        </p:txBody>
      </p:sp>
      <p:sp>
        <p:nvSpPr>
          <p:cNvPr id="9" name="Text Box 14"/>
          <p:cNvSpPr txBox="1">
            <a:spLocks noChangeArrowheads="1"/>
          </p:cNvSpPr>
          <p:nvPr/>
        </p:nvSpPr>
        <p:spPr bwMode="auto">
          <a:xfrm>
            <a:off x="681041" y="774703"/>
            <a:ext cx="426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5D5C5C"/>
                </a:solidFill>
                <a:latin typeface="方正宋刻本秀楷简体" panose="02000000000000000000" pitchFamily="2" charset="-122"/>
                <a:ea typeface="方正宋刻本秀楷简体" panose="02000000000000000000" pitchFamily="2" charset="-122"/>
              </a:rPr>
              <a:t>Your content title·Your sub-title</a:t>
            </a:r>
            <a:endParaRPr lang="zh-CN" altLang="en-US" sz="16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31" name="Text Box 15"/>
          <p:cNvSpPr txBox="1">
            <a:spLocks noChangeArrowheads="1"/>
          </p:cNvSpPr>
          <p:nvPr/>
        </p:nvSpPr>
        <p:spPr bwMode="auto">
          <a:xfrm>
            <a:off x="4253283" y="2983096"/>
            <a:ext cx="70294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zh-CN" altLang="en-US"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32" name="Text Box 16"/>
          <p:cNvSpPr txBox="1">
            <a:spLocks noChangeArrowheads="1"/>
          </p:cNvSpPr>
          <p:nvPr/>
        </p:nvSpPr>
        <p:spPr bwMode="auto">
          <a:xfrm>
            <a:off x="4226298" y="2616384"/>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33" name="Text Box 17"/>
          <p:cNvSpPr txBox="1">
            <a:spLocks noChangeArrowheads="1"/>
          </p:cNvSpPr>
          <p:nvPr/>
        </p:nvSpPr>
        <p:spPr bwMode="auto">
          <a:xfrm>
            <a:off x="5361358" y="2676709"/>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grpSp>
        <p:nvGrpSpPr>
          <p:cNvPr id="34" name="组合 33"/>
          <p:cNvGrpSpPr/>
          <p:nvPr/>
        </p:nvGrpSpPr>
        <p:grpSpPr>
          <a:xfrm>
            <a:off x="4010854" y="2223855"/>
            <a:ext cx="430887" cy="434519"/>
            <a:chOff x="11165604" y="552138"/>
            <a:chExt cx="585614" cy="590550"/>
          </a:xfrm>
        </p:grpSpPr>
        <p:sp>
          <p:nvSpPr>
            <p:cNvPr id="35"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36" name="文本框 35"/>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一</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37" name="组合 36"/>
          <p:cNvGrpSpPr/>
          <p:nvPr/>
        </p:nvGrpSpPr>
        <p:grpSpPr>
          <a:xfrm>
            <a:off x="4009287" y="4028147"/>
            <a:ext cx="430887" cy="434519"/>
            <a:chOff x="11165604" y="552138"/>
            <a:chExt cx="585614" cy="590550"/>
          </a:xfrm>
        </p:grpSpPr>
        <p:sp>
          <p:nvSpPr>
            <p:cNvPr id="38"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方正清刻本悦宋简体" panose="02000000000000000000" pitchFamily="2" charset="-122"/>
                <a:ea typeface="方正清刻本悦宋简体" panose="02000000000000000000" pitchFamily="2" charset="-122"/>
              </a:endParaRPr>
            </a:p>
          </p:txBody>
        </p:sp>
        <p:sp>
          <p:nvSpPr>
            <p:cNvPr id="39" name="文本框 38"/>
            <p:cNvSpPr txBox="1"/>
            <p:nvPr/>
          </p:nvSpPr>
          <p:spPr>
            <a:xfrm>
              <a:off x="11165604" y="602938"/>
              <a:ext cx="585614" cy="457200"/>
            </a:xfrm>
            <a:prstGeom prst="rect">
              <a:avLst/>
            </a:prstGeom>
            <a:noFill/>
          </p:spPr>
          <p:txBody>
            <a:bodyPr vert="eaVert" wrap="square" rtlCol="0">
              <a:spAutoFit/>
            </a:bodyPr>
            <a:lstStyle/>
            <a:p>
              <a:pPr algn="ctr"/>
              <a:r>
                <a:rPr lang="zh-CN" altLang="en-US" sz="1600" dirty="0">
                  <a:solidFill>
                    <a:schemeClr val="bg1"/>
                  </a:solidFill>
                  <a:latin typeface="方正清刻本悦宋简体" panose="02000000000000000000" pitchFamily="2" charset="-122"/>
                  <a:ea typeface="方正清刻本悦宋简体" panose="02000000000000000000" pitchFamily="2" charset="-122"/>
                </a:rPr>
                <a:t>二</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sp>
        <p:nvSpPr>
          <p:cNvPr id="40" name="Text Box 15"/>
          <p:cNvSpPr txBox="1">
            <a:spLocks noChangeArrowheads="1"/>
          </p:cNvSpPr>
          <p:nvPr/>
        </p:nvSpPr>
        <p:spPr bwMode="auto">
          <a:xfrm>
            <a:off x="4253283" y="4860108"/>
            <a:ext cx="702944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en-US" altLang="zh-CN" sz="1400" dirty="0">
              <a:solidFill>
                <a:srgbClr val="5D5C5C"/>
              </a:solidFill>
              <a:latin typeface="方正宋刻本秀楷简体" panose="02000000000000000000" pitchFamily="2" charset="-122"/>
              <a:ea typeface="方正宋刻本秀楷简体" panose="02000000000000000000" pitchFamily="2" charset="-122"/>
            </a:endParaRPr>
          </a:p>
          <a:p>
            <a:pPr eaLnBrk="1" hangingPunct="1">
              <a:lnSpc>
                <a:spcPct val="150000"/>
              </a:lnSpc>
            </a:pPr>
            <a:r>
              <a:rPr lang="zh-CN" altLang="en-US" sz="1400" dirty="0">
                <a:solidFill>
                  <a:srgbClr val="5D5C5C"/>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a:t>
            </a:r>
            <a:endParaRPr lang="zh-CN" altLang="en-US" sz="1400" dirty="0">
              <a:solidFill>
                <a:srgbClr val="5D5C5C"/>
              </a:solidFill>
              <a:latin typeface="方正宋刻本秀楷简体" panose="02000000000000000000" pitchFamily="2" charset="-122"/>
              <a:ea typeface="方正宋刻本秀楷简体" panose="02000000000000000000" pitchFamily="2" charset="-122"/>
            </a:endParaRPr>
          </a:p>
          <a:p>
            <a:pPr eaLnBrk="1" hangingPunct="1">
              <a:lnSpc>
                <a:spcPct val="150000"/>
              </a:lnSpc>
            </a:pPr>
            <a:endParaRPr lang="zh-CN" altLang="en-US" sz="1400" dirty="0">
              <a:solidFill>
                <a:srgbClr val="5D5C5C"/>
              </a:solidFill>
              <a:latin typeface="方正宋刻本秀楷简体" panose="02000000000000000000" pitchFamily="2" charset="-122"/>
              <a:ea typeface="方正宋刻本秀楷简体" panose="02000000000000000000" pitchFamily="2" charset="-122"/>
            </a:endParaRPr>
          </a:p>
        </p:txBody>
      </p:sp>
      <p:sp>
        <p:nvSpPr>
          <p:cNvPr id="41" name="Text Box 16"/>
          <p:cNvSpPr txBox="1">
            <a:spLocks noChangeArrowheads="1"/>
          </p:cNvSpPr>
          <p:nvPr/>
        </p:nvSpPr>
        <p:spPr bwMode="auto">
          <a:xfrm>
            <a:off x="4226298" y="4493396"/>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63636"/>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63636"/>
              </a:solidFill>
              <a:latin typeface="方正宋刻本秀楷简体" panose="02000000000000000000" pitchFamily="2" charset="-122"/>
              <a:ea typeface="方正宋刻本秀楷简体" panose="02000000000000000000" pitchFamily="2" charset="-122"/>
            </a:endParaRPr>
          </a:p>
        </p:txBody>
      </p:sp>
      <p:sp>
        <p:nvSpPr>
          <p:cNvPr id="42" name="Text Box 17"/>
          <p:cNvSpPr txBox="1">
            <a:spLocks noChangeArrowheads="1"/>
          </p:cNvSpPr>
          <p:nvPr/>
        </p:nvSpPr>
        <p:spPr bwMode="auto">
          <a:xfrm>
            <a:off x="5361358" y="4553721"/>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5D5C5C"/>
                </a:solidFill>
                <a:latin typeface="方正宋刻本秀楷简体" panose="02000000000000000000" pitchFamily="2" charset="-122"/>
                <a:ea typeface="方正宋刻本秀楷简体" panose="02000000000000000000" pitchFamily="2" charset="-122"/>
              </a:rPr>
              <a:t>Your title</a:t>
            </a:r>
            <a:endParaRPr lang="zh-CN" altLang="en-US" sz="2000" dirty="0">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6" presetClass="entr" presetSubtype="32"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circle(out)">
                                      <p:cBhvr>
                                        <p:cTn id="20" dur="1000"/>
                                        <p:tgtEl>
                                          <p:spTgt spid="3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circle(out)">
                                      <p:cBhvr>
                                        <p:cTn id="34" dur="1000"/>
                                        <p:tgtEl>
                                          <p:spTgt spid="37"/>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ldLvl="0" autoUpdateAnimBg="0"/>
      <p:bldP spid="8" grpId="0" animBg="1" autoUpdateAnimBg="0"/>
      <p:bldP spid="9" grpId="0" bldLvl="0" autoUpdateAnimBg="0"/>
      <p:bldP spid="31" grpId="0" bldLvl="0" autoUpdateAnimBg="0"/>
      <p:bldP spid="32" grpId="0" bldLvl="0" autoUpdateAnimBg="0"/>
      <p:bldP spid="33" grpId="0" bldLvl="0" autoUpdateAnimBg="0"/>
      <p:bldP spid="40" grpId="0" bldLvl="0" autoUpdateAnimBg="0"/>
      <p:bldP spid="41" grpId="0" bldLvl="0" autoUpdateAnimBg="0"/>
      <p:bldP spid="4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9"/>
          <p:cNvSpPr txBox="1">
            <a:spLocks noChangeArrowheads="1"/>
          </p:cNvSpPr>
          <p:nvPr/>
        </p:nvSpPr>
        <p:spPr bwMode="auto">
          <a:xfrm>
            <a:off x="10310336" y="2182218"/>
            <a:ext cx="738664"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dirty="0">
                <a:solidFill>
                  <a:srgbClr val="C00000"/>
                </a:solidFill>
                <a:latin typeface="华文中宋" panose="02010600040101010101" pitchFamily="2" charset="-122"/>
                <a:ea typeface="华文中宋" panose="02010600040101010101" pitchFamily="2" charset="-122"/>
              </a:rPr>
              <a:t>章节标题</a:t>
            </a:r>
            <a:endParaRPr lang="zh-CN" altLang="en-US" sz="3600" dirty="0">
              <a:solidFill>
                <a:srgbClr val="C00000"/>
              </a:solidFill>
              <a:latin typeface="华文中宋" panose="02010600040101010101" pitchFamily="2" charset="-122"/>
              <a:ea typeface="华文中宋" panose="02010600040101010101" pitchFamily="2" charset="-122"/>
            </a:endParaRPr>
          </a:p>
        </p:txBody>
      </p:sp>
      <p:sp>
        <p:nvSpPr>
          <p:cNvPr id="7" name="Text Box 10"/>
          <p:cNvSpPr txBox="1">
            <a:spLocks noChangeArrowheads="1"/>
          </p:cNvSpPr>
          <p:nvPr/>
        </p:nvSpPr>
        <p:spPr bwMode="auto">
          <a:xfrm>
            <a:off x="10874673" y="2226668"/>
            <a:ext cx="46166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C00000"/>
                </a:solidFill>
                <a:latin typeface="华文中宋" panose="02010600040101010101" pitchFamily="2" charset="-122"/>
                <a:ea typeface="华文中宋" panose="02010600040101010101" pitchFamily="2" charset="-122"/>
              </a:rPr>
              <a:t>章节二</a:t>
            </a:r>
            <a:endParaRPr lang="zh-CN" altLang="en-US" dirty="0">
              <a:solidFill>
                <a:srgbClr val="C00000"/>
              </a:solidFill>
              <a:latin typeface="华文中宋" panose="02010600040101010101" pitchFamily="2" charset="-122"/>
              <a:ea typeface="华文中宋" panose="02010600040101010101" pitchFamily="2" charset="-122"/>
            </a:endParaRPr>
          </a:p>
        </p:txBody>
      </p:sp>
      <p:sp>
        <p:nvSpPr>
          <p:cNvPr id="8" name="Text Box 11"/>
          <p:cNvSpPr txBox="1">
            <a:spLocks noChangeArrowheads="1"/>
          </p:cNvSpPr>
          <p:nvPr/>
        </p:nvSpPr>
        <p:spPr bwMode="auto">
          <a:xfrm>
            <a:off x="10010715" y="1047155"/>
            <a:ext cx="40011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C00000"/>
                </a:solidFill>
                <a:latin typeface="华文中宋" panose="02010600040101010101" pitchFamily="2" charset="-122"/>
                <a:ea typeface="华文中宋" panose="02010600040101010101" pitchFamily="2" charset="-122"/>
              </a:rPr>
              <a:t>Chapter Title</a:t>
            </a:r>
            <a:endParaRPr lang="zh-CN" altLang="en-US" sz="1400">
              <a:solidFill>
                <a:srgbClr val="C00000"/>
              </a:solidFill>
              <a:latin typeface="华文中宋" panose="02010600040101010101" pitchFamily="2" charset="-122"/>
              <a:ea typeface="华文中宋" panose="02010600040101010101" pitchFamily="2" charset="-122"/>
            </a:endParaRP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chemeClr val="bg1"/>
                </a:solidFill>
                <a:latin typeface="华文中宋" panose="02010600040101010101" pitchFamily="2" charset="-122"/>
                <a:ea typeface="华文中宋" panose="02010600040101010101" pitchFamily="2" charset="-122"/>
              </a:rPr>
              <a:t>贰</a:t>
            </a:r>
            <a:endParaRPr lang="zh-CN" altLang="en-US" sz="4000" dirty="0">
              <a:solidFill>
                <a:schemeClr val="bg1"/>
              </a:solidFill>
              <a:latin typeface="华文中宋" panose="02010600040101010101" pitchFamily="2" charset="-122"/>
              <a:ea typeface="华文中宋" panose="02010600040101010101" pitchFamily="2" charset="-122"/>
            </a:endParaRPr>
          </a:p>
        </p:txBody>
      </p:sp>
      <p:sp>
        <p:nvSpPr>
          <p:cNvPr id="11" name="矩形 10"/>
          <p:cNvSpPr/>
          <p:nvPr/>
        </p:nvSpPr>
        <p:spPr>
          <a:xfrm>
            <a:off x="1693316" y="2500310"/>
            <a:ext cx="6832640" cy="2357440"/>
          </a:xfrm>
          <a:prstGeom prst="rect">
            <a:avLst/>
          </a:prstGeom>
        </p:spPr>
        <p:txBody>
          <a:bodyPr vert="eaVert" wrap="square">
            <a:spAutoFit/>
          </a:bodyPr>
          <a:lstStyle/>
          <a:p>
            <a:pPr>
              <a:lnSpc>
                <a:spcPct val="150000"/>
              </a:lnSpc>
            </a:pPr>
            <a:r>
              <a:rPr lang="zh-CN" altLang="en-US" sz="2400" u="sng" dirty="0">
                <a:solidFill>
                  <a:srgbClr val="333333"/>
                </a:solidFill>
                <a:latin typeface="方正宋刻本秀楷简体" panose="02000000000000000000" pitchFamily="2" charset="-122"/>
                <a:ea typeface="方正宋刻本秀楷简体" panose="02000000000000000000" pitchFamily="2" charset="-122"/>
              </a:rPr>
              <a:t>用分享的心态来喝这杯茶，人间的恩恩怨怨都会像片片茶叶一样，把芳香甘美溶化到洁净的淡水中，变成有益于优化彼此身心气质的醍醐甘露，人间的正气和气就会在把盏相敬中得到落实。</a:t>
            </a:r>
            <a:endParaRPr lang="zh-CN" altLang="en-US" sz="2400" u="sng" dirty="0">
              <a:latin typeface="方正宋刻本秀楷简体" panose="02000000000000000000" pitchFamily="2" charset="-122"/>
              <a:ea typeface="方正宋刻本秀楷简体" panose="02000000000000000000" pitchFamily="2" charset="-122"/>
            </a:endParaRP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Rectangle 23"/>
          <p:cNvSpPr>
            <a:spLocks noChangeArrowheads="1"/>
          </p:cNvSpPr>
          <p:nvPr/>
        </p:nvSpPr>
        <p:spPr bwMode="auto">
          <a:xfrm>
            <a:off x="10137410" y="4872432"/>
            <a:ext cx="1084516" cy="77528"/>
          </a:xfrm>
          <a:prstGeom prst="rect">
            <a:avLst/>
          </a:prstGeom>
          <a:noFill/>
          <a:ln w="12700" cmpd="sng">
            <a:solidFill>
              <a:srgbClr val="C000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750"/>
                                        <p:tgtEl>
                                          <p:spTgt spid="12"/>
                                        </p:tgtEl>
                                      </p:cBhvr>
                                    </p:animEffect>
                                  </p:childTnLst>
                                </p:cTn>
                              </p:par>
                              <p:par>
                                <p:cTn id="8" presetID="22" presetClass="entr" presetSubtype="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750"/>
                                        <p:tgtEl>
                                          <p:spTgt spid="1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75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750"/>
                                        <p:tgtEl>
                                          <p:spTgt spid="19"/>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strVal val="#ppt_x"/>
                                          </p:val>
                                        </p:tav>
                                        <p:tav tm="100000">
                                          <p:val>
                                            <p:strVal val="#ppt_x"/>
                                          </p:val>
                                        </p:tav>
                                      </p:tavLst>
                                    </p:anim>
                                    <p:anim calcmode="lin" valueType="num">
                                      <p:cBhvr>
                                        <p:cTn id="22" dur="5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childTnLst>
                          </p:cTn>
                        </p:par>
                        <p:par>
                          <p:cTn id="43" fill="hold">
                            <p:stCondLst>
                              <p:cond delay="2500"/>
                            </p:stCondLst>
                            <p:childTnLst>
                              <p:par>
                                <p:cTn id="44" presetID="22" presetClass="entr" presetSubtype="2" fill="hold" grpId="0" nodeType="afterEffect">
                                  <p:stCondLst>
                                    <p:cond delay="0"/>
                                  </p:stCondLst>
                                  <p:iterate type="wd">
                                    <p:tmPct val="10000"/>
                                  </p:iterate>
                                  <p:childTnLst>
                                    <p:set>
                                      <p:cBhvr>
                                        <p:cTn id="45" dur="1" fill="hold">
                                          <p:stCondLst>
                                            <p:cond delay="0"/>
                                          </p:stCondLst>
                                        </p:cTn>
                                        <p:tgtEl>
                                          <p:spTgt spid="11"/>
                                        </p:tgtEl>
                                        <p:attrNameLst>
                                          <p:attrName>style.visibility</p:attrName>
                                        </p:attrNameLst>
                                      </p:cBhvr>
                                      <p:to>
                                        <p:strVal val="visible"/>
                                      </p:to>
                                    </p:set>
                                    <p:animEffect transition="in" filter="wipe(righ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utoUpdateAnimBg="0"/>
      <p:bldP spid="8" grpId="0" bldLvl="0" autoUpdateAnimBg="0"/>
      <p:bldP spid="10" grpId="0" animBg="1"/>
      <p:bldP spid="11" grpId="0"/>
      <p:bldP spid="20" grpId="0" animBg="1" autoUpdateAnimBg="0"/>
      <p:bldP spid="2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9811"/>
            <a:ext cx="12192000" cy="6894576"/>
          </a:xfrm>
          <a:prstGeom prst="rect">
            <a:avLst/>
          </a:prstGeom>
        </p:spPr>
      </p:pic>
      <p:sp>
        <p:nvSpPr>
          <p:cNvPr id="4" name="矩形 3"/>
          <p:cNvSpPr/>
          <p:nvPr/>
        </p:nvSpPr>
        <p:spPr>
          <a:xfrm>
            <a:off x="0" y="56386"/>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189076" y="775713"/>
            <a:ext cx="1415772" cy="2996974"/>
          </a:xfrm>
          <a:prstGeom prst="rect">
            <a:avLst/>
          </a:prstGeom>
          <a:noFill/>
        </p:spPr>
        <p:txBody>
          <a:bodyPr vert="eaVert" wrap="none" rtlCol="0">
            <a:spAutoFit/>
          </a:bodyPr>
          <a:lstStyle/>
          <a:p>
            <a:r>
              <a:rPr lang="zh-CN" altLang="en-US" sz="8000" dirty="0">
                <a:solidFill>
                  <a:schemeClr val="bg1"/>
                </a:solidFill>
                <a:latin typeface="方正宋刻本秀楷简体" panose="02000000000000000000" pitchFamily="2" charset="-122"/>
                <a:ea typeface="方正宋刻本秀楷简体" panose="02000000000000000000" pitchFamily="2" charset="-122"/>
              </a:rPr>
              <a:t>标 </a:t>
            </a:r>
            <a:r>
              <a:rPr lang="en-US" altLang="zh-CN" sz="8000" dirty="0">
                <a:solidFill>
                  <a:schemeClr val="bg1"/>
                </a:solidFill>
                <a:latin typeface="方正宋刻本秀楷简体" panose="02000000000000000000" pitchFamily="2" charset="-122"/>
                <a:ea typeface="方正宋刻本秀楷简体" panose="02000000000000000000" pitchFamily="2" charset="-122"/>
              </a:rPr>
              <a:t>· </a:t>
            </a:r>
            <a:r>
              <a:rPr lang="zh-CN" altLang="en-US" sz="8000" dirty="0">
                <a:solidFill>
                  <a:schemeClr val="bg1"/>
                </a:solidFill>
                <a:latin typeface="方正宋刻本秀楷简体" panose="02000000000000000000" pitchFamily="2" charset="-122"/>
                <a:ea typeface="方正宋刻本秀楷简体" panose="02000000000000000000" pitchFamily="2" charset="-122"/>
              </a:rPr>
              <a:t>题</a:t>
            </a:r>
            <a:endParaRPr lang="zh-CN" altLang="en-US" sz="8000" dirty="0">
              <a:solidFill>
                <a:schemeClr val="bg1"/>
              </a:solidFill>
              <a:latin typeface="方正宋刻本秀楷简体" panose="02000000000000000000" pitchFamily="2" charset="-122"/>
              <a:ea typeface="方正宋刻本秀楷简体" panose="02000000000000000000" pitchFamily="2" charset="-122"/>
            </a:endParaRPr>
          </a:p>
        </p:txBody>
      </p:sp>
      <p:sp>
        <p:nvSpPr>
          <p:cNvPr id="6" name="文本框 5"/>
          <p:cNvSpPr txBox="1"/>
          <p:nvPr/>
        </p:nvSpPr>
        <p:spPr>
          <a:xfrm>
            <a:off x="8573523" y="2975118"/>
            <a:ext cx="615553" cy="930131"/>
          </a:xfrm>
          <a:prstGeom prst="rect">
            <a:avLst/>
          </a:prstGeom>
          <a:noFill/>
        </p:spPr>
        <p:txBody>
          <a:bodyPr vert="eaVert" wrap="square" rtlCol="0">
            <a:spAutoFit/>
          </a:bodyPr>
          <a:lstStyle/>
          <a:p>
            <a:r>
              <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rPr>
              <a:t>咏 茶</a:t>
            </a:r>
            <a:endParaRPr lang="zh-CN" altLang="en-US" sz="2800" dirty="0">
              <a:solidFill>
                <a:schemeClr val="bg1"/>
              </a:solidFill>
              <a:latin typeface="方正宋刻本秀楷简体" panose="02000000000000000000" pitchFamily="2" charset="-122"/>
              <a:ea typeface="方正宋刻本秀楷简体" panose="02000000000000000000" pitchFamily="2" charset="-122"/>
              <a:cs typeface="JulesLove" panose="020B0603050302020204" pitchFamily="34" charset="-122"/>
            </a:endParaRPr>
          </a:p>
        </p:txBody>
      </p:sp>
      <p:sp>
        <p:nvSpPr>
          <p:cNvPr id="7" name="文本框 6"/>
          <p:cNvSpPr txBox="1"/>
          <p:nvPr/>
        </p:nvSpPr>
        <p:spPr>
          <a:xfrm>
            <a:off x="6702730" y="2975118"/>
            <a:ext cx="1692771" cy="3058093"/>
          </a:xfrm>
          <a:prstGeom prst="rect">
            <a:avLst/>
          </a:prstGeom>
          <a:noFill/>
        </p:spPr>
        <p:txBody>
          <a:bodyPr vert="eaVert" wrap="square" rtlCol="0">
            <a:spAutoFit/>
          </a:bodyPr>
          <a:lstStyle/>
          <a:p>
            <a:pPr lvl="0"/>
            <a:r>
              <a:rPr lang="zh-CN" altLang="en-US" sz="1400">
                <a:solidFill>
                  <a:schemeClr val="bg1"/>
                </a:solidFill>
                <a:latin typeface="方正宋刻本秀楷简体" panose="02000000000000000000" pitchFamily="2" charset="-122"/>
                <a:ea typeface="方正宋刻本秀楷简体" panose="02000000000000000000" pitchFamily="2" charset="-122"/>
              </a:rPr>
              <a:t>武夷溪边粟粒芽，前丁后蔡相宠加。</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争新买宠各出意，今年斗品充贡茶。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吾君所乏岂此物，致养口体何陋耶？</a:t>
            </a:r>
            <a:br>
              <a:rPr lang="zh-CN" altLang="en-US" sz="1400">
                <a:solidFill>
                  <a:schemeClr val="bg1"/>
                </a:solidFill>
                <a:latin typeface="方正宋刻本秀楷简体" panose="02000000000000000000" pitchFamily="2" charset="-122"/>
                <a:ea typeface="方正宋刻本秀楷简体" panose="02000000000000000000" pitchFamily="2" charset="-122"/>
              </a:rPr>
            </a:br>
            <a:br>
              <a:rPr lang="zh-CN" altLang="en-US" sz="1400">
                <a:solidFill>
                  <a:schemeClr val="bg1"/>
                </a:solidFill>
                <a:latin typeface="方正宋刻本秀楷简体" panose="02000000000000000000" pitchFamily="2" charset="-122"/>
                <a:ea typeface="方正宋刻本秀楷简体" panose="02000000000000000000" pitchFamily="2" charset="-122"/>
              </a:rPr>
            </a:br>
            <a:r>
              <a:rPr lang="zh-CN" altLang="en-US" sz="1400">
                <a:solidFill>
                  <a:schemeClr val="bg1"/>
                </a:solidFill>
                <a:latin typeface="方正宋刻本秀楷简体" panose="02000000000000000000" pitchFamily="2" charset="-122"/>
                <a:ea typeface="方正宋刻本秀楷简体" panose="02000000000000000000" pitchFamily="2" charset="-122"/>
              </a:rPr>
              <a:t>洛阳相君忠孝家，可怜亦进姚黄花。 </a:t>
            </a:r>
            <a:endParaRPr lang="zh-CN" altLang="en-US" sz="1400" dirty="0">
              <a:solidFill>
                <a:schemeClr val="bg1"/>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6">
                                            <p:txEl>
                                              <p:pRg st="0" end="0"/>
                                            </p:txEl>
                                          </p:spTgt>
                                        </p:tgtEl>
                                        <p:attrNameLst>
                                          <p:attrName>ppt_w</p:attrName>
                                        </p:attrNameLst>
                                      </p:cBhvr>
                                    </p:anim>
                                    <p:anim by="(#ppt_w*0.50)" calcmode="lin" valueType="num">
                                      <p:cBhvr>
                                        <p:cTn id="14" dur="500" decel="50000" autoRev="1" fill="hold">
                                          <p:stCondLst>
                                            <p:cond delay="0"/>
                                          </p:stCondLst>
                                        </p:cTn>
                                        <p:tgtEl>
                                          <p:spTgt spid="6">
                                            <p:txEl>
                                              <p:pRg st="0" end="0"/>
                                            </p:txEl>
                                          </p:spTgt>
                                        </p:tgtEl>
                                        <p:attrNameLst>
                                          <p:attrName>ppt_x</p:attrName>
                                        </p:attrNameLst>
                                      </p:cBhvr>
                                    </p:anim>
                                    <p:anim from="(-#ppt_h/2)" to="(#ppt_y)" calcmode="lin" valueType="num">
                                      <p:cBhvr>
                                        <p:cTn id="15" dur="1000" fill="hold">
                                          <p:stCondLst>
                                            <p:cond delay="0"/>
                                          </p:stCondLst>
                                        </p:cTn>
                                        <p:tgtEl>
                                          <p:spTgt spid="6">
                                            <p:txEl>
                                              <p:pRg st="0" end="0"/>
                                            </p:txEl>
                                          </p:spTgt>
                                        </p:tgtEl>
                                        <p:attrNameLst>
                                          <p:attrName>ppt_y</p:attrName>
                                        </p:attrNameLst>
                                      </p:cBhvr>
                                    </p:anim>
                                    <p:animRot by="21600000">
                                      <p:cBhvr>
                                        <p:cTn id="16" dur="1000" fill="hold">
                                          <p:stCondLst>
                                            <p:cond delay="0"/>
                                          </p:stCondLst>
                                        </p:cTn>
                                        <p:tgtEl>
                                          <p:spTgt spid="6">
                                            <p:txEl>
                                              <p:pRg st="0" end="0"/>
                                            </p:txEl>
                                          </p:spTgt>
                                        </p:tgtEl>
                                        <p:attrNameLst>
                                          <p:attrName>r</p:attrName>
                                        </p:attrNameLst>
                                      </p:cBhvr>
                                    </p:animRot>
                                  </p:childTnLst>
                                </p:cTn>
                              </p:par>
                            </p:childTnLst>
                          </p:cTn>
                        </p:par>
                        <p:par>
                          <p:cTn id="17" fill="hold">
                            <p:stCondLst>
                              <p:cond delay="1200"/>
                            </p:stCondLst>
                            <p:childTnLst>
                              <p:par>
                                <p:cTn id="18" presetID="22" presetClass="entr" presetSubtype="1" fill="hold" grpId="0" nodeType="afterEffect">
                                  <p:stCondLst>
                                    <p:cond delay="0"/>
                                  </p:stCondLst>
                                  <p:iterate type="lt">
                                    <p:tmPct val="6984"/>
                                  </p:iterate>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p:bldLst>
  </p:timing>
</p:sld>
</file>

<file path=ppt/tags/tag1.xml><?xml version="1.0" encoding="utf-8"?>
<p:tagLst xmlns:p="http://schemas.openxmlformats.org/presentationml/2006/main">
  <p:tag name="commondata" val="eyJoZGlkIjoiZGNhZmE2NDBkNDJkMTExZWJjNGYzYzk5NTUzODY3ZTQifQ=="/>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44546A"/>
      </a:dk2>
      <a:lt2>
        <a:srgbClr val="E7E6E6"/>
      </a:lt2>
      <a:accent1>
        <a:srgbClr val="222A35"/>
      </a:accent1>
      <a:accent2>
        <a:srgbClr val="3B5874"/>
      </a:accent2>
      <a:accent3>
        <a:srgbClr val="030A15"/>
      </a:accent3>
      <a:accent4>
        <a:srgbClr val="2C3F46"/>
      </a:accent4>
      <a:accent5>
        <a:srgbClr val="39515C"/>
      </a:accent5>
      <a:accent6>
        <a:srgbClr val="000000"/>
      </a:accent6>
      <a:hlink>
        <a:srgbClr val="233239"/>
      </a:hlink>
      <a:folHlink>
        <a:srgbClr val="0E0C0C"/>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3726</Words>
  <Application>WPS 演示</Application>
  <PresentationFormat>宽屏</PresentationFormat>
  <Paragraphs>412</Paragraphs>
  <Slides>25</Slides>
  <Notes>25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方正宋刻本秀楷简体</vt:lpstr>
      <vt:lpstr>方正清刻本悦宋简体</vt:lpstr>
      <vt:lpstr>华文中宋</vt:lpstr>
      <vt:lpstr>JulesLove</vt:lpstr>
      <vt:lpstr>等线</vt:lpstr>
      <vt:lpstr>微软雅黑</vt:lpstr>
      <vt:lpstr>Arial Unicode MS</vt:lpstr>
      <vt:lpstr>等线 Light</vt:lpstr>
      <vt:lpstr>Meiryo</vt:lpstr>
      <vt:lpstr>Yu Gothic UI</vt:lpstr>
      <vt:lpstr>Arial Narrow</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10</cp:revision>
  <dcterms:created xsi:type="dcterms:W3CDTF">2017-10-17T01:41:00Z</dcterms:created>
  <dcterms:modified xsi:type="dcterms:W3CDTF">2024-03-23T07:55:35Z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0068A3CB41F9426592DE6C55FB941DC6_13</vt:lpwstr>
  </property>
  <property fmtid="{D5CDD505-2E9C-101B-9397-08002B2CF9AE}" pid="3" name="KSOProductBuildVer">
    <vt:lpwstr>2052-12.1.0.16412</vt:lpwstr>
  </property>
</Properties>
</file>