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3"/>
    <p:sldId id="258" r:id="rId4"/>
    <p:sldId id="259" r:id="rId5"/>
    <p:sldId id="284" r:id="rId6"/>
    <p:sldId id="267" r:id="rId7"/>
    <p:sldId id="266" r:id="rId8"/>
    <p:sldId id="265" r:id="rId9"/>
    <p:sldId id="269" r:id="rId10"/>
    <p:sldId id="260" r:id="rId11"/>
    <p:sldId id="270" r:id="rId12"/>
    <p:sldId id="275" r:id="rId13"/>
    <p:sldId id="273" r:id="rId14"/>
    <p:sldId id="283" r:id="rId15"/>
    <p:sldId id="282" r:id="rId16"/>
    <p:sldId id="261" r:id="rId17"/>
    <p:sldId id="278" r:id="rId18"/>
    <p:sldId id="277" r:id="rId19"/>
    <p:sldId id="271" r:id="rId20"/>
    <p:sldId id="272" r:id="rId21"/>
    <p:sldId id="262" r:id="rId22"/>
    <p:sldId id="264" r:id="rId23"/>
    <p:sldId id="276" r:id="rId24"/>
    <p:sldId id="280" r:id="rId25"/>
    <p:sldId id="281" r:id="rId26"/>
    <p:sldId id="306" r:id="rId27"/>
  </p:sldIdLst>
  <p:sldSz cx="12192000" cy="6858000"/>
  <p:notesSz cx="6858000" cy="9144000"/>
  <p:custDataLst>
    <p:tags r:id="rId32"/>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2121"/>
    <a:srgbClr val="DE5C5D"/>
    <a:srgbClr val="0A1E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5" d="100"/>
          <a:sy n="85" d="100"/>
        </p:scale>
        <p:origin x="37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93958-7390-4E93-B73C-1FEF7C29358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EAB7C-08A7-4EDB-A58B-82C6547CEEA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C4F25A1-E66C-4988-9C47-FFA1A96271DA}"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54FC67E-4E89-4067-A98E-29E936B15CA9}"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A73838F-928D-42B5-A22E-D19A3CC971F1}"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9499144-C4BE-435D-A7EB-D721FDCDEBCC}"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71203D6-4F32-4B26-BDF8-2924059D54E8}"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454E8BE-2741-47B4-8F12-7F7C73640F2A}"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7C64E48-ABCC-4E2A-855A-2921B1AC337F}"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1B294EF7-0DFD-4953-B78F-BDC81898D52D}"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noChangeArrowheads="1"/>
          </p:cNvSpPr>
          <p:nvPr>
            <p:ph type="dt" sz="half" idx="10"/>
          </p:nvPr>
        </p:nvSpPr>
        <p:spPr/>
        <p:txBody>
          <a:bodyPr/>
          <a:lstStyle>
            <a:lvl1pPr>
              <a:defRPr/>
            </a:lvl1pPr>
          </a:lstStyle>
          <a:p>
            <a:pPr>
              <a:defRPr/>
            </a:pPr>
            <a:fld id="{D3F20159-FBAB-4B4F-95AF-7DF012C2B01F}"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B2129CE-8BE2-44BD-82D6-AACA0C3A3031}"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3DC2ADEB-A1F0-4522-8A81-B0341727CC8A}"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8956320-45B6-4C65-9CB9-BE9F593CF871}"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7916930F-C488-440F-AA01-F74D9FE8C473}"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EB3A1960-E70B-4D22-8950-45BEE0D4269D}"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0D23C306-32BD-480A-A8F5-314731000CF8}"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C57DC21B-A508-4282-88C4-9712A3D20F8E}"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A0AFED28-8D6F-432F-8E54-389787D3EB8A}"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01B83A2F-4E33-4C3B-8947-599663817DF9}"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7E1B7982-F9B2-4109-868A-E0B4DEEC5D77}"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6E5A5C43-7AFE-4B2F-B421-EB5F9CB45BD5}"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noChangeArrowheads="1"/>
          </p:cNvSpPr>
          <p:nvPr>
            <p:ph type="dt" sz="half" idx="10"/>
          </p:nvPr>
        </p:nvSpPr>
        <p:spPr/>
        <p:txBody>
          <a:bodyPr/>
          <a:lstStyle>
            <a:lvl1pPr>
              <a:defRPr/>
            </a:lvl1pPr>
          </a:lstStyle>
          <a:p>
            <a:pPr>
              <a:defRPr/>
            </a:pPr>
            <a:fld id="{37CDDBDD-4AC7-40C9-8B01-37CB07CE4731}"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0C588D2-1185-428E-A935-DEE2F5444862}"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t>单击此处编辑母版标题样式</a:t>
            </a:r>
            <a:endParaRPr lang="zh-CN" altLang="zh-CN" smtClean="0"/>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t>单击此处编辑母版文本样式</a:t>
            </a:r>
            <a:endParaRPr lang="zh-CN" altLang="zh-CN" smtClean="0"/>
          </a:p>
          <a:p>
            <a:pPr lvl="1"/>
            <a:r>
              <a:rPr lang="zh-CN" altLang="zh-CN" smtClean="0"/>
              <a:t>第二级</a:t>
            </a:r>
            <a:endParaRPr lang="zh-CN" altLang="zh-CN" smtClean="0"/>
          </a:p>
          <a:p>
            <a:pPr lvl="2"/>
            <a:r>
              <a:rPr lang="zh-CN" altLang="zh-CN" smtClean="0"/>
              <a:t>第三级</a:t>
            </a:r>
            <a:endParaRPr lang="zh-CN" altLang="zh-CN" smtClean="0"/>
          </a:p>
          <a:p>
            <a:pPr lvl="3"/>
            <a:r>
              <a:rPr lang="zh-CN" altLang="zh-CN" smtClean="0"/>
              <a:t>第四级</a:t>
            </a:r>
            <a:endParaRPr lang="zh-CN" altLang="zh-CN" smtClean="0"/>
          </a:p>
          <a:p>
            <a:pPr lvl="4"/>
            <a:r>
              <a:rPr lang="zh-CN" altLang="zh-CN" smtClean="0"/>
              <a:t>第五级</a:t>
            </a:r>
            <a:endParaRPr lang="zh-CN" altLang="zh-CN" smtClean="0"/>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88B1D3F8-FA58-4045-8553-ECA3E41F41D5}" type="datetimeFigureOut">
              <a:rPr lang="zh-CN" altLang="en-US"/>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1208125F-B3D2-4CDE-8405-B0C06EF3252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8.pn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png"/><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任意多边形 34"/>
          <p:cNvSpPr/>
          <p:nvPr/>
        </p:nvSpPr>
        <p:spPr bwMode="auto">
          <a:xfrm>
            <a:off x="7351713" y="-38100"/>
            <a:ext cx="4862512" cy="6896100"/>
          </a:xfrm>
          <a:custGeom>
            <a:avLst/>
            <a:gdLst>
              <a:gd name="T0" fmla="*/ 0 w 4862867"/>
              <a:gd name="T1" fmla="*/ 0 h 6896142"/>
              <a:gd name="T2" fmla="*/ 4861802 w 4862867"/>
              <a:gd name="T3" fmla="*/ 13601 h 6896142"/>
              <a:gd name="T4" fmla="*/ 4861802 w 4862867"/>
              <a:gd name="T5" fmla="*/ 6896016 h 6896142"/>
              <a:gd name="T6" fmla="*/ 1058739 w 4862867"/>
              <a:gd name="T7" fmla="*/ 6896016 h 6896142"/>
              <a:gd name="T8" fmla="*/ 0 w 4862867"/>
              <a:gd name="T9" fmla="*/ 0 h 6896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2867" h="6896142">
                <a:moveTo>
                  <a:pt x="0" y="0"/>
                </a:moveTo>
                <a:lnTo>
                  <a:pt x="4862867" y="13601"/>
                </a:lnTo>
                <a:lnTo>
                  <a:pt x="4862867" y="6896142"/>
                </a:lnTo>
                <a:lnTo>
                  <a:pt x="1058970" y="6896142"/>
                </a:lnTo>
                <a:lnTo>
                  <a:pt x="0" y="0"/>
                </a:lnTo>
                <a:close/>
              </a:path>
            </a:pathLst>
          </a:custGeom>
          <a:solidFill>
            <a:srgbClr val="0A1E2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52" name="任意多边形 33"/>
          <p:cNvSpPr/>
          <p:nvPr/>
        </p:nvSpPr>
        <p:spPr bwMode="auto">
          <a:xfrm>
            <a:off x="6489700" y="-47625"/>
            <a:ext cx="1944688" cy="6905625"/>
          </a:xfrm>
          <a:custGeom>
            <a:avLst/>
            <a:gdLst>
              <a:gd name="T0" fmla="*/ 1024623 w 1945179"/>
              <a:gd name="T1" fmla="*/ 0 h 6905486"/>
              <a:gd name="T2" fmla="*/ 1943706 w 1945179"/>
              <a:gd name="T3" fmla="*/ 6905903 h 6905486"/>
              <a:gd name="T4" fmla="*/ 1695773 w 1945179"/>
              <a:gd name="T5" fmla="*/ 6905903 h 6905486"/>
              <a:gd name="T6" fmla="*/ 0 w 1945179"/>
              <a:gd name="T7" fmla="*/ 33410 h 6905486"/>
              <a:gd name="T8" fmla="*/ 1024623 w 1945179"/>
              <a:gd name="T9" fmla="*/ 0 h 6905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5179" h="6905486">
                <a:moveTo>
                  <a:pt x="1025400" y="0"/>
                </a:moveTo>
                <a:lnTo>
                  <a:pt x="1945179" y="6905486"/>
                </a:lnTo>
                <a:lnTo>
                  <a:pt x="1697057" y="6905486"/>
                </a:lnTo>
                <a:lnTo>
                  <a:pt x="0" y="33407"/>
                </a:lnTo>
                <a:lnTo>
                  <a:pt x="1025400" y="0"/>
                </a:lnTo>
                <a:close/>
              </a:path>
            </a:pathLst>
          </a:custGeom>
          <a:solidFill>
            <a:srgbClr val="BF212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53" name="等腰三角形 27"/>
          <p:cNvSpPr>
            <a:spLocks noChangeArrowheads="1"/>
          </p:cNvSpPr>
          <p:nvPr/>
        </p:nvSpPr>
        <p:spPr bwMode="auto">
          <a:xfrm rot="-7281732" flipH="1" flipV="1">
            <a:off x="5796757" y="1554956"/>
            <a:ext cx="163512" cy="244475"/>
          </a:xfrm>
          <a:prstGeom prst="triangle">
            <a:avLst>
              <a:gd name="adj" fmla="val 50000"/>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54" name="椭圆 1"/>
          <p:cNvSpPr>
            <a:spLocks noChangeArrowheads="1"/>
          </p:cNvSpPr>
          <p:nvPr/>
        </p:nvSpPr>
        <p:spPr bwMode="auto">
          <a:xfrm>
            <a:off x="6764338" y="125413"/>
            <a:ext cx="1343025" cy="13446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55" name="椭圆 21"/>
          <p:cNvSpPr>
            <a:spLocks noChangeArrowheads="1"/>
          </p:cNvSpPr>
          <p:nvPr/>
        </p:nvSpPr>
        <p:spPr bwMode="auto">
          <a:xfrm>
            <a:off x="6865938" y="238125"/>
            <a:ext cx="1119187" cy="1119188"/>
          </a:xfrm>
          <a:prstGeom prst="ellipse">
            <a:avLst/>
          </a:prstGeom>
          <a:solidFill>
            <a:schemeClr val="bg1"/>
          </a:solidFill>
          <a:ln w="12700">
            <a:solidFill>
              <a:srgbClr val="404040"/>
            </a:solidFill>
            <a:prstDash val="lgDash"/>
            <a:rou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56" name="等腰三角形 13"/>
          <p:cNvSpPr>
            <a:spLocks noChangeArrowheads="1"/>
          </p:cNvSpPr>
          <p:nvPr/>
        </p:nvSpPr>
        <p:spPr bwMode="auto">
          <a:xfrm rot="3055888">
            <a:off x="6358731" y="1018382"/>
            <a:ext cx="174625" cy="315912"/>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57" name="等腰三角形 22"/>
          <p:cNvSpPr>
            <a:spLocks noChangeArrowheads="1"/>
          </p:cNvSpPr>
          <p:nvPr/>
        </p:nvSpPr>
        <p:spPr bwMode="auto">
          <a:xfrm rot="6787302" flipH="1">
            <a:off x="6622257" y="1359694"/>
            <a:ext cx="330200" cy="179387"/>
          </a:xfrm>
          <a:prstGeom prst="triangle">
            <a:avLst>
              <a:gd name="adj" fmla="val 50000"/>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58" name="等腰三角形 23"/>
          <p:cNvSpPr>
            <a:spLocks noChangeArrowheads="1"/>
          </p:cNvSpPr>
          <p:nvPr/>
        </p:nvSpPr>
        <p:spPr bwMode="auto">
          <a:xfrm rot="17606213" flipH="1">
            <a:off x="6582569" y="1880394"/>
            <a:ext cx="547688" cy="1524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59" name="等腰三角形 24"/>
          <p:cNvSpPr>
            <a:spLocks noChangeArrowheads="1"/>
          </p:cNvSpPr>
          <p:nvPr/>
        </p:nvSpPr>
        <p:spPr bwMode="auto">
          <a:xfrm rot="14318268" flipH="1">
            <a:off x="8311357" y="27781"/>
            <a:ext cx="125412" cy="517525"/>
          </a:xfrm>
          <a:prstGeom prst="triangle">
            <a:avLst>
              <a:gd name="adj" fmla="val 50000"/>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60" name="等腰三角形 25"/>
          <p:cNvSpPr>
            <a:spLocks noChangeArrowheads="1"/>
          </p:cNvSpPr>
          <p:nvPr/>
        </p:nvSpPr>
        <p:spPr bwMode="auto">
          <a:xfrm rot="17740668" flipH="1">
            <a:off x="8277225" y="1049338"/>
            <a:ext cx="271463" cy="44608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61" name="等腰三角形 26"/>
          <p:cNvSpPr>
            <a:spLocks noChangeArrowheads="1"/>
          </p:cNvSpPr>
          <p:nvPr/>
        </p:nvSpPr>
        <p:spPr bwMode="auto">
          <a:xfrm rot="-6131876">
            <a:off x="8873332" y="578644"/>
            <a:ext cx="169862" cy="120650"/>
          </a:xfrm>
          <a:prstGeom prst="triangle">
            <a:avLst>
              <a:gd name="adj" fmla="val 50000"/>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62" name="等腰三角形 28"/>
          <p:cNvSpPr>
            <a:spLocks noChangeArrowheads="1"/>
          </p:cNvSpPr>
          <p:nvPr/>
        </p:nvSpPr>
        <p:spPr bwMode="auto">
          <a:xfrm rot="14751806" flipH="1">
            <a:off x="8689976" y="139700"/>
            <a:ext cx="215900" cy="42862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63" name="等腰三角形 29"/>
          <p:cNvSpPr>
            <a:spLocks noChangeArrowheads="1"/>
          </p:cNvSpPr>
          <p:nvPr/>
        </p:nvSpPr>
        <p:spPr bwMode="auto">
          <a:xfrm rot="-7281732" flipH="1" flipV="1">
            <a:off x="8325644" y="645319"/>
            <a:ext cx="163513" cy="244475"/>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64" name="等腰三角形 32"/>
          <p:cNvSpPr>
            <a:spLocks noChangeArrowheads="1"/>
          </p:cNvSpPr>
          <p:nvPr/>
        </p:nvSpPr>
        <p:spPr bwMode="auto">
          <a:xfrm rot="7151225" flipH="1">
            <a:off x="6190456" y="-130968"/>
            <a:ext cx="300037" cy="838200"/>
          </a:xfrm>
          <a:prstGeom prst="triangle">
            <a:avLst>
              <a:gd name="adj" fmla="val 50000"/>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65" name="文本框 53"/>
          <p:cNvSpPr txBox="1">
            <a:spLocks noChangeArrowheads="1"/>
          </p:cNvSpPr>
          <p:nvPr/>
        </p:nvSpPr>
        <p:spPr bwMode="auto">
          <a:xfrm>
            <a:off x="8359775" y="2228850"/>
            <a:ext cx="3911600"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6600" b="1">
                <a:solidFill>
                  <a:srgbClr val="BF2121"/>
                </a:solidFill>
                <a:latin typeface="微软雅黑" panose="020B0503020204020204" pitchFamily="34" charset="-122"/>
                <a:ea typeface="微软雅黑" panose="020B0503020204020204" pitchFamily="34" charset="-122"/>
              </a:rPr>
              <a:t>企业文化</a:t>
            </a:r>
            <a:r>
              <a:rPr lang="zh-CN" altLang="en-US" sz="6600" b="1">
                <a:solidFill>
                  <a:srgbClr val="FFFFFF"/>
                </a:solidFill>
                <a:latin typeface="微软雅黑" panose="020B0503020204020204" pitchFamily="34" charset="-122"/>
                <a:ea typeface="微软雅黑" panose="020B0503020204020204" pitchFamily="34" charset="-122"/>
              </a:rPr>
              <a:t>宣传手册</a:t>
            </a:r>
            <a:endParaRPr lang="zh-CN" altLang="en-US" sz="6600" b="1">
              <a:solidFill>
                <a:srgbClr val="FFFFFF"/>
              </a:solidFill>
              <a:latin typeface="微软雅黑" panose="020B0503020204020204" pitchFamily="34" charset="-122"/>
              <a:ea typeface="微软雅黑" panose="020B0503020204020204" pitchFamily="34" charset="-122"/>
            </a:endParaRPr>
          </a:p>
        </p:txBody>
      </p:sp>
      <p:sp>
        <p:nvSpPr>
          <p:cNvPr id="2066" name="文本框 54"/>
          <p:cNvSpPr txBox="1">
            <a:spLocks noChangeArrowheads="1"/>
          </p:cNvSpPr>
          <p:nvPr/>
        </p:nvSpPr>
        <p:spPr bwMode="auto">
          <a:xfrm>
            <a:off x="9412288" y="4305300"/>
            <a:ext cx="2878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1400">
                <a:solidFill>
                  <a:srgbClr val="FFFFFF"/>
                </a:solidFill>
                <a:latin typeface="微软雅黑" panose="020B0503020204020204" pitchFamily="34" charset="-122"/>
                <a:ea typeface="微软雅黑" panose="020B0503020204020204" pitchFamily="34" charset="-122"/>
              </a:rPr>
              <a:t>欧美风精美配色商务总结汇报</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2067" name="文本框 55"/>
          <p:cNvSpPr txBox="1">
            <a:spLocks noChangeArrowheads="1"/>
          </p:cNvSpPr>
          <p:nvPr/>
        </p:nvSpPr>
        <p:spPr bwMode="auto">
          <a:xfrm>
            <a:off x="9817100" y="4583113"/>
            <a:ext cx="2074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en-US" altLang="zh-CN" sz="1000">
                <a:solidFill>
                  <a:srgbClr val="FFFFFF"/>
                </a:solidFill>
                <a:latin typeface="Arial" panose="020B0604020202020204" pitchFamily="34" charset="0"/>
                <a:cs typeface="Arial" panose="020B0604020202020204" pitchFamily="34" charset="0"/>
              </a:rPr>
              <a:t>ADD YOUR NAME</a:t>
            </a:r>
            <a:endParaRPr lang="zh-CN" altLang="en-US" sz="1000">
              <a:solidFill>
                <a:srgbClr val="FFFFFF"/>
              </a:solidFill>
              <a:latin typeface="Arial" panose="020B0604020202020204" pitchFamily="34" charset="0"/>
              <a:cs typeface="Arial" panose="020B0604020202020204" pitchFamily="34" charset="0"/>
            </a:endParaRPr>
          </a:p>
        </p:txBody>
      </p:sp>
      <p:sp>
        <p:nvSpPr>
          <p:cNvPr id="2068" name="矩形 56"/>
          <p:cNvSpPr>
            <a:spLocks noChangeArrowheads="1"/>
          </p:cNvSpPr>
          <p:nvPr/>
        </p:nvSpPr>
        <p:spPr bwMode="auto">
          <a:xfrm>
            <a:off x="12052300" y="3071813"/>
            <a:ext cx="160338" cy="557212"/>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0" y="0"/>
            <a:ext cx="12191999"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ChangeArrowheads="1"/>
          </p:cNvSpPr>
          <p:nvPr/>
        </p:nvSpPr>
        <p:spPr bwMode="auto">
          <a:xfrm>
            <a:off x="-1" y="0"/>
            <a:ext cx="12192000" cy="6858000"/>
          </a:xfrm>
          <a:prstGeom prst="rect">
            <a:avLst/>
          </a:prstGeom>
          <a:solidFill>
            <a:srgbClr val="2B2B2B">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endParaRPr>
          </a:p>
        </p:txBody>
      </p:sp>
      <p:sp>
        <p:nvSpPr>
          <p:cNvPr id="11268" name="TextBox 4"/>
          <p:cNvSpPr txBox="1">
            <a:spLocks noChangeArrowheads="1"/>
          </p:cNvSpPr>
          <p:nvPr/>
        </p:nvSpPr>
        <p:spPr bwMode="auto">
          <a:xfrm>
            <a:off x="1022350" y="2420938"/>
            <a:ext cx="23574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200" b="1">
                <a:solidFill>
                  <a:srgbClr val="FFFFFF"/>
                </a:solidFill>
                <a:latin typeface="微软雅黑" panose="020B0503020204020204" pitchFamily="34" charset="-122"/>
                <a:ea typeface="微软雅黑" panose="020B0503020204020204" pitchFamily="34" charset="-122"/>
              </a:rPr>
              <a:t>企业文化</a:t>
            </a:r>
            <a:endParaRPr lang="en-US" altLang="zh-CN" sz="3200" b="1">
              <a:solidFill>
                <a:srgbClr val="FFFFFF"/>
              </a:solidFill>
              <a:latin typeface="微软雅黑" panose="020B0503020204020204" pitchFamily="34" charset="-122"/>
              <a:ea typeface="微软雅黑" panose="020B0503020204020204" pitchFamily="34" charset="-122"/>
            </a:endParaRPr>
          </a:p>
          <a:p>
            <a:pPr eaLnBrk="1" hangingPunct="1">
              <a:lnSpc>
                <a:spcPct val="100000"/>
              </a:lnSpc>
              <a:spcBef>
                <a:spcPct val="0"/>
              </a:spcBef>
              <a:buFont typeface="Arial" panose="020B0604020202020204" pitchFamily="34" charset="0"/>
              <a:buNone/>
            </a:pPr>
            <a:r>
              <a:rPr lang="zh-CN" altLang="en-US" sz="3200" b="1">
                <a:solidFill>
                  <a:srgbClr val="FFFFFF"/>
                </a:solidFill>
                <a:latin typeface="微软雅黑" panose="020B0503020204020204" pitchFamily="34" charset="-122"/>
                <a:ea typeface="微软雅黑" panose="020B0503020204020204" pitchFamily="34" charset="-122"/>
              </a:rPr>
              <a:t>内外部成因</a:t>
            </a:r>
            <a:endParaRPr lang="en-US" altLang="zh-CN" sz="3200" b="1">
              <a:solidFill>
                <a:srgbClr val="FFFFFF"/>
              </a:solidFill>
              <a:latin typeface="微软雅黑" panose="020B0503020204020204" pitchFamily="34" charset="-122"/>
              <a:ea typeface="微软雅黑" panose="020B0503020204020204" pitchFamily="34" charset="-122"/>
            </a:endParaRPr>
          </a:p>
        </p:txBody>
      </p:sp>
      <p:cxnSp>
        <p:nvCxnSpPr>
          <p:cNvPr id="11269" name="Straight Connector 6"/>
          <p:cNvCxnSpPr>
            <a:cxnSpLocks noChangeShapeType="1"/>
          </p:cNvCxnSpPr>
          <p:nvPr/>
        </p:nvCxnSpPr>
        <p:spPr bwMode="auto">
          <a:xfrm>
            <a:off x="1103313" y="3619500"/>
            <a:ext cx="6015037" cy="0"/>
          </a:xfrm>
          <a:prstGeom prst="line">
            <a:avLst/>
          </a:prstGeom>
          <a:noFill/>
          <a:ln w="6350">
            <a:solidFill>
              <a:srgbClr val="BF2121"/>
            </a:solidFill>
            <a:round/>
          </a:ln>
          <a:extLst>
            <a:ext uri="{909E8E84-426E-40DD-AFC4-6F175D3DCCD1}">
              <a14:hiddenFill xmlns:a14="http://schemas.microsoft.com/office/drawing/2010/main">
                <a:noFill/>
              </a14:hiddenFill>
            </a:ext>
          </a:extLst>
        </p:spPr>
      </p:cxnSp>
      <p:sp>
        <p:nvSpPr>
          <p:cNvPr id="11270" name="Rectangle 8"/>
          <p:cNvSpPr>
            <a:spLocks noChangeArrowheads="1"/>
          </p:cNvSpPr>
          <p:nvPr/>
        </p:nvSpPr>
        <p:spPr bwMode="auto">
          <a:xfrm>
            <a:off x="1022350" y="3921125"/>
            <a:ext cx="6096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1400">
                <a:solidFill>
                  <a:srgbClr val="FFFFFF"/>
                </a:solidFill>
                <a:latin typeface="微软雅黑" panose="020B0503020204020204" pitchFamily="34" charset="-122"/>
                <a:ea typeface="微软雅黑" panose="020B0503020204020204" pitchFamily="34" charset="-122"/>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In enim justo, rhoncus ut, imperdiet a, venenatis vitae, justo. Nullam dictum felis eu pede mollis pretium. Integer tincidunt.</a:t>
            </a:r>
            <a:endParaRPr lang="en-US" altLang="zh-CN" sz="1400">
              <a:solidFill>
                <a:srgbClr val="FFFFFF"/>
              </a:solidFill>
              <a:latin typeface="微软雅黑" panose="020B0503020204020204" pitchFamily="34" charset="-122"/>
              <a:ea typeface="微软雅黑" panose="020B0503020204020204" pitchFamily="34" charset="-122"/>
            </a:endParaRPr>
          </a:p>
        </p:txBody>
      </p:sp>
      <p:grpSp>
        <p:nvGrpSpPr>
          <p:cNvPr id="11271" name="组合 6"/>
          <p:cNvGrpSpPr/>
          <p:nvPr/>
        </p:nvGrpSpPr>
        <p:grpSpPr bwMode="auto">
          <a:xfrm>
            <a:off x="1103313" y="574675"/>
            <a:ext cx="1420812" cy="1422400"/>
            <a:chOff x="0" y="0"/>
            <a:chExt cx="1422030" cy="1422030"/>
          </a:xfrm>
        </p:grpSpPr>
        <p:sp>
          <p:nvSpPr>
            <p:cNvPr id="11274" name="Freeform 4"/>
            <p:cNvSpPr>
              <a:spLocks noEditPoints="1"/>
            </p:cNvSpPr>
            <p:nvPr/>
          </p:nvSpPr>
          <p:spPr bwMode="auto">
            <a:xfrm>
              <a:off x="309214" y="312811"/>
              <a:ext cx="1011241" cy="906072"/>
            </a:xfrm>
            <a:custGeom>
              <a:avLst/>
              <a:gdLst>
                <a:gd name="T0" fmla="*/ 0 w 250"/>
                <a:gd name="T1" fmla="*/ 0 h 224"/>
                <a:gd name="T2" fmla="*/ 2147483646 w 250"/>
                <a:gd name="T3" fmla="*/ 2147483646 h 224"/>
                <a:gd name="T4" fmla="*/ 2147483646 w 250"/>
                <a:gd name="T5" fmla="*/ 2147483646 h 224"/>
                <a:gd name="T6" fmla="*/ 2147483646 w 250"/>
                <a:gd name="T7" fmla="*/ 2147483646 h 224"/>
                <a:gd name="T8" fmla="*/ 2147483646 w 250"/>
                <a:gd name="T9" fmla="*/ 2147483646 h 224"/>
                <a:gd name="T10" fmla="*/ 2147483646 w 250"/>
                <a:gd name="T11" fmla="*/ 2147483646 h 224"/>
                <a:gd name="T12" fmla="*/ 0 w 250"/>
                <a:gd name="T13" fmla="*/ 0 h 224"/>
                <a:gd name="T14" fmla="*/ 2147483646 w 250"/>
                <a:gd name="T15" fmla="*/ 2147483646 h 224"/>
                <a:gd name="T16" fmla="*/ 2147483646 w 250"/>
                <a:gd name="T17" fmla="*/ 2147483646 h 224"/>
                <a:gd name="T18" fmla="*/ 2147483646 w 250"/>
                <a:gd name="T19" fmla="*/ 2147483646 h 224"/>
                <a:gd name="T20" fmla="*/ 2147483646 w 250"/>
                <a:gd name="T21" fmla="*/ 2147483646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0" h="224">
                  <a:moveTo>
                    <a:pt x="0" y="0"/>
                  </a:moveTo>
                  <a:lnTo>
                    <a:pt x="48" y="188"/>
                  </a:lnTo>
                  <a:lnTo>
                    <a:pt x="141" y="158"/>
                  </a:lnTo>
                  <a:lnTo>
                    <a:pt x="58" y="59"/>
                  </a:lnTo>
                  <a:lnTo>
                    <a:pt x="165" y="151"/>
                  </a:lnTo>
                  <a:lnTo>
                    <a:pt x="250" y="124"/>
                  </a:lnTo>
                  <a:lnTo>
                    <a:pt x="0" y="0"/>
                  </a:lnTo>
                  <a:close/>
                  <a:moveTo>
                    <a:pt x="143" y="224"/>
                  </a:moveTo>
                  <a:lnTo>
                    <a:pt x="143" y="173"/>
                  </a:lnTo>
                  <a:lnTo>
                    <a:pt x="114" y="183"/>
                  </a:lnTo>
                  <a:lnTo>
                    <a:pt x="143" y="2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888" tIns="60944" rIns="121888" bIns="60944"/>
            <a:lstStyle/>
            <a:p>
              <a:endParaRPr lang="zh-CN" altLang="en-US"/>
            </a:p>
          </p:txBody>
        </p:sp>
        <p:sp>
          <p:nvSpPr>
            <p:cNvPr id="11275" name="Oval 4"/>
            <p:cNvSpPr>
              <a:spLocks noChangeArrowheads="1"/>
            </p:cNvSpPr>
            <p:nvPr/>
          </p:nvSpPr>
          <p:spPr bwMode="auto">
            <a:xfrm>
              <a:off x="0" y="0"/>
              <a:ext cx="1422030" cy="1422030"/>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grpSp>
      <p:sp>
        <p:nvSpPr>
          <p:cNvPr id="11272" name="任意多边形 9"/>
          <p:cNvSpPr/>
          <p:nvPr/>
        </p:nvSpPr>
        <p:spPr bwMode="auto">
          <a:xfrm rot="5400000">
            <a:off x="6567487" y="1203325"/>
            <a:ext cx="6842126" cy="4406900"/>
          </a:xfrm>
          <a:custGeom>
            <a:avLst/>
            <a:gdLst>
              <a:gd name="T0" fmla="*/ 0 w 6843249"/>
              <a:gd name="T1" fmla="*/ 4407106 h 4406797"/>
              <a:gd name="T2" fmla="*/ 0 w 6843249"/>
              <a:gd name="T3" fmla="*/ 0 h 4406797"/>
              <a:gd name="T4" fmla="*/ 6839880 w 6843249"/>
              <a:gd name="T5" fmla="*/ 0 h 4406797"/>
              <a:gd name="T6" fmla="*/ 6839880 w 6843249"/>
              <a:gd name="T7" fmla="*/ 3185591 h 4406797"/>
              <a:gd name="T8" fmla="*/ 5402237 w 6843249"/>
              <a:gd name="T9" fmla="*/ 4407106 h 4406797"/>
              <a:gd name="T10" fmla="*/ 0 w 6843249"/>
              <a:gd name="T11" fmla="*/ 4407106 h 44067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43249" h="4406797">
                <a:moveTo>
                  <a:pt x="0" y="4406797"/>
                </a:moveTo>
                <a:lnTo>
                  <a:pt x="0" y="0"/>
                </a:lnTo>
                <a:lnTo>
                  <a:pt x="6843249" y="0"/>
                </a:lnTo>
                <a:lnTo>
                  <a:pt x="6843249" y="3185369"/>
                </a:lnTo>
                <a:lnTo>
                  <a:pt x="5404898" y="4406797"/>
                </a:lnTo>
                <a:lnTo>
                  <a:pt x="0" y="440679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1273" name="任意多边形 10"/>
          <p:cNvSpPr/>
          <p:nvPr/>
        </p:nvSpPr>
        <p:spPr bwMode="auto">
          <a:xfrm rot="5400000">
            <a:off x="6775450" y="1427163"/>
            <a:ext cx="6843713" cy="3989387"/>
          </a:xfrm>
          <a:custGeom>
            <a:avLst/>
            <a:gdLst>
              <a:gd name="T0" fmla="*/ 0 w 6843249"/>
              <a:gd name="T1" fmla="*/ 3989575 h 3989293"/>
              <a:gd name="T2" fmla="*/ 0 w 6843249"/>
              <a:gd name="T3" fmla="*/ 0 h 3989293"/>
              <a:gd name="T4" fmla="*/ 6844641 w 6843249"/>
              <a:gd name="T5" fmla="*/ 0 h 3989293"/>
              <a:gd name="T6" fmla="*/ 6844641 w 6843249"/>
              <a:gd name="T7" fmla="*/ 3191700 h 3989293"/>
              <a:gd name="T8" fmla="*/ 5887418 w 6843249"/>
              <a:gd name="T9" fmla="*/ 3989575 h 3989293"/>
              <a:gd name="T10" fmla="*/ 0 w 6843249"/>
              <a:gd name="T11" fmla="*/ 3989575 h 39892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43249" h="3989293">
                <a:moveTo>
                  <a:pt x="0" y="3989293"/>
                </a:moveTo>
                <a:lnTo>
                  <a:pt x="0" y="0"/>
                </a:lnTo>
                <a:lnTo>
                  <a:pt x="6843249" y="0"/>
                </a:lnTo>
                <a:lnTo>
                  <a:pt x="6843249" y="3191475"/>
                </a:lnTo>
                <a:lnTo>
                  <a:pt x="5886221" y="3989293"/>
                </a:lnTo>
                <a:lnTo>
                  <a:pt x="0" y="3989293"/>
                </a:lnTo>
                <a:close/>
              </a:path>
            </a:pathLst>
          </a:custGeom>
          <a:solidFill>
            <a:srgbClr val="BF2121">
              <a:alpha val="8509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
          <p:cNvPicPr>
            <a:picLocks noChangeAspect="1" noChangeArrowheads="1"/>
          </p:cNvPicPr>
          <p:nvPr/>
        </p:nvPicPr>
        <p:blipFill>
          <a:blip r:embed="rId1">
            <a:extLst>
              <a:ext uri="{28A0092B-C50C-407E-A947-70E740481C1C}">
                <a14:useLocalDpi xmlns:a14="http://schemas.microsoft.com/office/drawing/2010/main" val="0"/>
              </a:ext>
            </a:extLst>
          </a:blip>
          <a:srcRect l="50366"/>
          <a:stretch>
            <a:fillRect/>
          </a:stretch>
        </p:blipFill>
        <p:spPr bwMode="auto">
          <a:xfrm>
            <a:off x="6115050" y="0"/>
            <a:ext cx="607695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矩形 2"/>
          <p:cNvSpPr>
            <a:spLocks noChangeArrowheads="1"/>
          </p:cNvSpPr>
          <p:nvPr/>
        </p:nvSpPr>
        <p:spPr bwMode="auto">
          <a:xfrm>
            <a:off x="6115050" y="39688"/>
            <a:ext cx="6096000" cy="6858000"/>
          </a:xfrm>
          <a:prstGeom prst="rect">
            <a:avLst/>
          </a:prstGeom>
          <a:solidFill>
            <a:schemeClr val="bg1">
              <a:alpha val="3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2292" name="矩形 3"/>
          <p:cNvSpPr>
            <a:spLocks noChangeArrowheads="1"/>
          </p:cNvSpPr>
          <p:nvPr/>
        </p:nvSpPr>
        <p:spPr bwMode="auto">
          <a:xfrm>
            <a:off x="1162050" y="3144838"/>
            <a:ext cx="3814763"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spcBef>
                <a:spcPct val="20000"/>
              </a:spcBef>
              <a:buFont typeface="Arial" panose="020B0604020202020204" pitchFamily="34" charset="0"/>
              <a:buNone/>
            </a:pPr>
            <a:r>
              <a:rPr lang="en-US" altLang="zh-CN" sz="2000">
                <a:solidFill>
                  <a:srgbClr val="76717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2000">
                <a:solidFill>
                  <a:srgbClr val="76717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a:solidFill>
                  <a:srgbClr val="76717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2000">
                <a:solidFill>
                  <a:srgbClr val="76717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a:solidFill>
                  <a:srgbClr val="767171"/>
                </a:solidFill>
                <a:latin typeface="微软雅黑" panose="020B0503020204020204" pitchFamily="34" charset="-122"/>
                <a:ea typeface="微软雅黑" panose="020B0503020204020204" pitchFamily="34" charset="-122"/>
                <a:sym typeface="Arial" panose="020B0604020202020204" pitchFamily="34" charset="0"/>
              </a:rPr>
              <a:t>Please read the instructions and more work at the end of the manual template.</a:t>
            </a:r>
            <a:endParaRPr lang="en-US" altLang="zh-CN" sz="2000">
              <a:solidFill>
                <a:srgbClr val="76717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2293" name="组合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725" y="1951038"/>
            <a:ext cx="525463"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组合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51038"/>
            <a:ext cx="6953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组合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738" y="1951038"/>
            <a:ext cx="68897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2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矩形 30"/>
          <p:cNvSpPr>
            <a:spLocks noChangeArrowheads="1"/>
          </p:cNvSpPr>
          <p:nvPr/>
        </p:nvSpPr>
        <p:spPr bwMode="auto">
          <a:xfrm>
            <a:off x="0" y="0"/>
            <a:ext cx="12192000" cy="6858000"/>
          </a:xfrm>
          <a:prstGeom prst="rect">
            <a:avLst/>
          </a:prstGeom>
          <a:solidFill>
            <a:schemeClr val="tx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3316" name="Oval 9"/>
          <p:cNvSpPr>
            <a:spLocks noChangeArrowheads="1"/>
          </p:cNvSpPr>
          <p:nvPr/>
        </p:nvSpPr>
        <p:spPr bwMode="auto">
          <a:xfrm>
            <a:off x="1976438" y="1981200"/>
            <a:ext cx="812800" cy="8128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7" name="Oval 22"/>
          <p:cNvSpPr>
            <a:spLocks noChangeArrowheads="1"/>
          </p:cNvSpPr>
          <p:nvPr/>
        </p:nvSpPr>
        <p:spPr bwMode="auto">
          <a:xfrm>
            <a:off x="4413250" y="1981200"/>
            <a:ext cx="812800" cy="812800"/>
          </a:xfrm>
          <a:prstGeom prst="ellipse">
            <a:avLst/>
          </a:prstGeom>
          <a:solidFill>
            <a:srgbClr val="BF2121">
              <a:alpha val="78038"/>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8" name="Oval 34"/>
          <p:cNvSpPr>
            <a:spLocks noChangeArrowheads="1"/>
          </p:cNvSpPr>
          <p:nvPr/>
        </p:nvSpPr>
        <p:spPr bwMode="auto">
          <a:xfrm>
            <a:off x="6829425" y="1981200"/>
            <a:ext cx="812800" cy="8128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19" name="Oval 38"/>
          <p:cNvSpPr>
            <a:spLocks noChangeArrowheads="1"/>
          </p:cNvSpPr>
          <p:nvPr/>
        </p:nvSpPr>
        <p:spPr bwMode="auto">
          <a:xfrm>
            <a:off x="9266238" y="1981200"/>
            <a:ext cx="812800" cy="812800"/>
          </a:xfrm>
          <a:prstGeom prst="ellipse">
            <a:avLst/>
          </a:prstGeom>
          <a:solidFill>
            <a:srgbClr val="BF2121">
              <a:alpha val="78038"/>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0" name="Oval 42"/>
          <p:cNvSpPr>
            <a:spLocks noChangeArrowheads="1"/>
          </p:cNvSpPr>
          <p:nvPr/>
        </p:nvSpPr>
        <p:spPr bwMode="auto">
          <a:xfrm>
            <a:off x="3194050" y="4013200"/>
            <a:ext cx="812800" cy="812800"/>
          </a:xfrm>
          <a:prstGeom prst="ellipse">
            <a:avLst/>
          </a:prstGeom>
          <a:solidFill>
            <a:srgbClr val="BF2121">
              <a:alpha val="78038"/>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latin typeface="Arial" panose="020B0604020202020204" pitchFamily="34" charset="0"/>
                <a:ea typeface="微软雅黑" panose="020B0503020204020204" pitchFamily="34" charset="-122"/>
                <a:sym typeface="Arial" panose="020B0604020202020204" pitchFamily="34" charset="0"/>
              </a:rPr>
              <a:t> </a:t>
            </a:r>
            <a:endParaRPr lang="en-US" altLang="zh-CN" sz="1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1" name="Oval 46"/>
          <p:cNvSpPr>
            <a:spLocks noChangeArrowheads="1"/>
          </p:cNvSpPr>
          <p:nvPr/>
        </p:nvSpPr>
        <p:spPr bwMode="auto">
          <a:xfrm>
            <a:off x="5610225" y="4013200"/>
            <a:ext cx="812800" cy="8128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2" name="Oval 50"/>
          <p:cNvSpPr>
            <a:spLocks noChangeArrowheads="1"/>
          </p:cNvSpPr>
          <p:nvPr/>
        </p:nvSpPr>
        <p:spPr bwMode="auto">
          <a:xfrm>
            <a:off x="8048625" y="4013200"/>
            <a:ext cx="812800" cy="812800"/>
          </a:xfrm>
          <a:prstGeom prst="ellipse">
            <a:avLst/>
          </a:prstGeom>
          <a:solidFill>
            <a:srgbClr val="BF2121">
              <a:alpha val="78038"/>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3" name="Freeform 10"/>
          <p:cNvSpPr>
            <a:spLocks noEditPoints="1"/>
          </p:cNvSpPr>
          <p:nvPr/>
        </p:nvSpPr>
        <p:spPr bwMode="auto">
          <a:xfrm>
            <a:off x="5840413" y="4248150"/>
            <a:ext cx="352425" cy="309563"/>
          </a:xfrm>
          <a:custGeom>
            <a:avLst/>
            <a:gdLst>
              <a:gd name="T0" fmla="*/ 2147483646 w 296"/>
              <a:gd name="T1" fmla="*/ 0 h 262"/>
              <a:gd name="T2" fmla="*/ 2147483646 w 296"/>
              <a:gd name="T3" fmla="*/ 2147483646 h 262"/>
              <a:gd name="T4" fmla="*/ 2147483646 w 296"/>
              <a:gd name="T5" fmla="*/ 2147483646 h 262"/>
              <a:gd name="T6" fmla="*/ 2147483646 w 296"/>
              <a:gd name="T7" fmla="*/ 2147483646 h 262"/>
              <a:gd name="T8" fmla="*/ 2147483646 w 296"/>
              <a:gd name="T9" fmla="*/ 2147483646 h 262"/>
              <a:gd name="T10" fmla="*/ 2147483646 w 296"/>
              <a:gd name="T11" fmla="*/ 2147483646 h 262"/>
              <a:gd name="T12" fmla="*/ 2147483646 w 296"/>
              <a:gd name="T13" fmla="*/ 2147483646 h 262"/>
              <a:gd name="T14" fmla="*/ 2147483646 w 296"/>
              <a:gd name="T15" fmla="*/ 2147483646 h 262"/>
              <a:gd name="T16" fmla="*/ 2147483646 w 296"/>
              <a:gd name="T17" fmla="*/ 2147483646 h 262"/>
              <a:gd name="T18" fmla="*/ 2147483646 w 296"/>
              <a:gd name="T19" fmla="*/ 2147483646 h 262"/>
              <a:gd name="T20" fmla="*/ 2147483646 w 296"/>
              <a:gd name="T21" fmla="*/ 2147483646 h 262"/>
              <a:gd name="T22" fmla="*/ 2147483646 w 296"/>
              <a:gd name="T23" fmla="*/ 2147483646 h 262"/>
              <a:gd name="T24" fmla="*/ 2147483646 w 296"/>
              <a:gd name="T25" fmla="*/ 2147483646 h 262"/>
              <a:gd name="T26" fmla="*/ 2147483646 w 296"/>
              <a:gd name="T27" fmla="*/ 2147483646 h 262"/>
              <a:gd name="T28" fmla="*/ 2147483646 w 296"/>
              <a:gd name="T29" fmla="*/ 2147483646 h 262"/>
              <a:gd name="T30" fmla="*/ 2147483646 w 296"/>
              <a:gd name="T31" fmla="*/ 0 h 262"/>
              <a:gd name="T32" fmla="*/ 2147483646 w 296"/>
              <a:gd name="T33" fmla="*/ 2147483646 h 262"/>
              <a:gd name="T34" fmla="*/ 2147483646 w 296"/>
              <a:gd name="T35" fmla="*/ 2147483646 h 262"/>
              <a:gd name="T36" fmla="*/ 2147483646 w 296"/>
              <a:gd name="T37" fmla="*/ 2147483646 h 262"/>
              <a:gd name="T38" fmla="*/ 2147483646 w 296"/>
              <a:gd name="T39" fmla="*/ 2147483646 h 262"/>
              <a:gd name="T40" fmla="*/ 2147483646 w 296"/>
              <a:gd name="T41" fmla="*/ 2147483646 h 262"/>
              <a:gd name="T42" fmla="*/ 2147483646 w 296"/>
              <a:gd name="T43" fmla="*/ 2147483646 h 262"/>
              <a:gd name="T44" fmla="*/ 2147483646 w 296"/>
              <a:gd name="T45" fmla="*/ 2147483646 h 262"/>
              <a:gd name="T46" fmla="*/ 2147483646 w 296"/>
              <a:gd name="T47" fmla="*/ 2147483646 h 262"/>
              <a:gd name="T48" fmla="*/ 2147483646 w 296"/>
              <a:gd name="T49" fmla="*/ 2147483646 h 262"/>
              <a:gd name="T50" fmla="*/ 2147483646 w 296"/>
              <a:gd name="T51" fmla="*/ 2147483646 h 262"/>
              <a:gd name="T52" fmla="*/ 2147483646 w 296"/>
              <a:gd name="T53" fmla="*/ 2147483646 h 262"/>
              <a:gd name="T54" fmla="*/ 2147483646 w 296"/>
              <a:gd name="T55" fmla="*/ 2147483646 h 262"/>
              <a:gd name="T56" fmla="*/ 2147483646 w 296"/>
              <a:gd name="T57" fmla="*/ 2147483646 h 262"/>
              <a:gd name="T58" fmla="*/ 2147483646 w 296"/>
              <a:gd name="T59" fmla="*/ 2147483646 h 262"/>
              <a:gd name="T60" fmla="*/ 2147483646 w 296"/>
              <a:gd name="T61" fmla="*/ 2147483646 h 262"/>
              <a:gd name="T62" fmla="*/ 2147483646 w 296"/>
              <a:gd name="T63" fmla="*/ 2147483646 h 262"/>
              <a:gd name="T64" fmla="*/ 2147483646 w 296"/>
              <a:gd name="T65" fmla="*/ 2147483646 h 262"/>
              <a:gd name="T66" fmla="*/ 2147483646 w 296"/>
              <a:gd name="T67" fmla="*/ 2147483646 h 2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6" h="262">
                <a:moveTo>
                  <a:pt x="148" y="0"/>
                </a:moveTo>
                <a:cubicBezTo>
                  <a:pt x="154" y="0"/>
                  <a:pt x="160" y="3"/>
                  <a:pt x="164" y="8"/>
                </a:cubicBezTo>
                <a:cubicBezTo>
                  <a:pt x="287" y="150"/>
                  <a:pt x="287" y="150"/>
                  <a:pt x="287" y="150"/>
                </a:cubicBezTo>
                <a:cubicBezTo>
                  <a:pt x="296" y="161"/>
                  <a:pt x="292" y="170"/>
                  <a:pt x="278" y="170"/>
                </a:cubicBezTo>
                <a:cubicBezTo>
                  <a:pt x="227" y="170"/>
                  <a:pt x="227" y="170"/>
                  <a:pt x="227" y="170"/>
                </a:cubicBezTo>
                <a:cubicBezTo>
                  <a:pt x="220" y="170"/>
                  <a:pt x="211" y="170"/>
                  <a:pt x="202" y="170"/>
                </a:cubicBezTo>
                <a:cubicBezTo>
                  <a:pt x="202" y="237"/>
                  <a:pt x="202" y="237"/>
                  <a:pt x="202" y="237"/>
                </a:cubicBezTo>
                <a:cubicBezTo>
                  <a:pt x="202" y="251"/>
                  <a:pt x="190" y="262"/>
                  <a:pt x="177" y="262"/>
                </a:cubicBezTo>
                <a:cubicBezTo>
                  <a:pt x="119" y="262"/>
                  <a:pt x="119" y="262"/>
                  <a:pt x="119" y="262"/>
                </a:cubicBezTo>
                <a:cubicBezTo>
                  <a:pt x="105" y="262"/>
                  <a:pt x="94" y="251"/>
                  <a:pt x="94" y="237"/>
                </a:cubicBezTo>
                <a:cubicBezTo>
                  <a:pt x="94" y="170"/>
                  <a:pt x="94" y="170"/>
                  <a:pt x="94" y="170"/>
                </a:cubicBezTo>
                <a:cubicBezTo>
                  <a:pt x="85" y="170"/>
                  <a:pt x="75" y="170"/>
                  <a:pt x="68" y="170"/>
                </a:cubicBezTo>
                <a:cubicBezTo>
                  <a:pt x="18" y="170"/>
                  <a:pt x="18" y="170"/>
                  <a:pt x="18" y="170"/>
                </a:cubicBezTo>
                <a:cubicBezTo>
                  <a:pt x="4" y="170"/>
                  <a:pt x="0" y="161"/>
                  <a:pt x="9" y="150"/>
                </a:cubicBezTo>
                <a:cubicBezTo>
                  <a:pt x="132" y="8"/>
                  <a:pt x="132" y="8"/>
                  <a:pt x="132" y="8"/>
                </a:cubicBezTo>
                <a:cubicBezTo>
                  <a:pt x="136" y="3"/>
                  <a:pt x="142" y="0"/>
                  <a:pt x="148" y="0"/>
                </a:cubicBezTo>
                <a:moveTo>
                  <a:pt x="148" y="19"/>
                </a:moveTo>
                <a:cubicBezTo>
                  <a:pt x="147" y="19"/>
                  <a:pt x="147" y="20"/>
                  <a:pt x="146" y="20"/>
                </a:cubicBezTo>
                <a:cubicBezTo>
                  <a:pt x="146" y="21"/>
                  <a:pt x="146" y="21"/>
                  <a:pt x="146" y="21"/>
                </a:cubicBezTo>
                <a:cubicBezTo>
                  <a:pt x="33" y="151"/>
                  <a:pt x="33" y="151"/>
                  <a:pt x="33" y="151"/>
                </a:cubicBezTo>
                <a:cubicBezTo>
                  <a:pt x="68" y="151"/>
                  <a:pt x="68" y="151"/>
                  <a:pt x="68" y="151"/>
                </a:cubicBezTo>
                <a:cubicBezTo>
                  <a:pt x="94" y="151"/>
                  <a:pt x="94" y="151"/>
                  <a:pt x="94" y="151"/>
                </a:cubicBezTo>
                <a:cubicBezTo>
                  <a:pt x="104" y="151"/>
                  <a:pt x="112" y="159"/>
                  <a:pt x="112" y="170"/>
                </a:cubicBezTo>
                <a:cubicBezTo>
                  <a:pt x="112" y="237"/>
                  <a:pt x="112" y="237"/>
                  <a:pt x="112" y="237"/>
                </a:cubicBezTo>
                <a:cubicBezTo>
                  <a:pt x="112" y="241"/>
                  <a:pt x="115" y="244"/>
                  <a:pt x="119" y="244"/>
                </a:cubicBezTo>
                <a:cubicBezTo>
                  <a:pt x="177" y="244"/>
                  <a:pt x="177" y="244"/>
                  <a:pt x="177" y="244"/>
                </a:cubicBezTo>
                <a:cubicBezTo>
                  <a:pt x="180" y="244"/>
                  <a:pt x="183" y="241"/>
                  <a:pt x="183" y="237"/>
                </a:cubicBezTo>
                <a:cubicBezTo>
                  <a:pt x="183" y="170"/>
                  <a:pt x="183" y="170"/>
                  <a:pt x="183" y="170"/>
                </a:cubicBezTo>
                <a:cubicBezTo>
                  <a:pt x="183" y="159"/>
                  <a:pt x="192" y="151"/>
                  <a:pt x="202" y="151"/>
                </a:cubicBezTo>
                <a:cubicBezTo>
                  <a:pt x="227" y="151"/>
                  <a:pt x="227" y="151"/>
                  <a:pt x="227" y="151"/>
                </a:cubicBezTo>
                <a:cubicBezTo>
                  <a:pt x="263" y="151"/>
                  <a:pt x="263" y="151"/>
                  <a:pt x="263" y="151"/>
                </a:cubicBezTo>
                <a:cubicBezTo>
                  <a:pt x="150" y="21"/>
                  <a:pt x="150" y="21"/>
                  <a:pt x="150" y="21"/>
                </a:cubicBezTo>
                <a:cubicBezTo>
                  <a:pt x="150" y="21"/>
                  <a:pt x="150" y="21"/>
                  <a:pt x="150" y="20"/>
                </a:cubicBezTo>
                <a:cubicBezTo>
                  <a:pt x="149" y="19"/>
                  <a:pt x="148" y="19"/>
                  <a:pt x="148" y="19"/>
                </a:cubicBez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4" name="Freeform 91"/>
          <p:cNvSpPr/>
          <p:nvPr/>
        </p:nvSpPr>
        <p:spPr bwMode="auto">
          <a:xfrm>
            <a:off x="7145338" y="2217738"/>
            <a:ext cx="171450" cy="341312"/>
          </a:xfrm>
          <a:custGeom>
            <a:avLst/>
            <a:gdLst>
              <a:gd name="T0" fmla="*/ 2147483646 w 144"/>
              <a:gd name="T1" fmla="*/ 2147483646 h 288"/>
              <a:gd name="T2" fmla="*/ 2147483646 w 144"/>
              <a:gd name="T3" fmla="*/ 0 h 288"/>
              <a:gd name="T4" fmla="*/ 0 w 144"/>
              <a:gd name="T5" fmla="*/ 2147483646 h 288"/>
              <a:gd name="T6" fmla="*/ 2147483646 w 144"/>
              <a:gd name="T7" fmla="*/ 2147483646 h 288"/>
              <a:gd name="T8" fmla="*/ 0 w 144"/>
              <a:gd name="T9" fmla="*/ 2147483646 h 288"/>
              <a:gd name="T10" fmla="*/ 2147483646 w 144"/>
              <a:gd name="T11" fmla="*/ 2147483646 h 288"/>
              <a:gd name="T12" fmla="*/ 2147483646 w 144"/>
              <a:gd name="T13" fmla="*/ 2147483646 h 288"/>
              <a:gd name="T14" fmla="*/ 2147483646 w 144"/>
              <a:gd name="T15" fmla="*/ 2147483646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5" name="Freeform 93"/>
          <p:cNvSpPr>
            <a:spLocks noEditPoints="1"/>
          </p:cNvSpPr>
          <p:nvPr/>
        </p:nvSpPr>
        <p:spPr bwMode="auto">
          <a:xfrm>
            <a:off x="2254250" y="2214563"/>
            <a:ext cx="255588" cy="344487"/>
          </a:xfrm>
          <a:custGeom>
            <a:avLst/>
            <a:gdLst>
              <a:gd name="T0" fmla="*/ 2147483646 w 216"/>
              <a:gd name="T1" fmla="*/ 2147483646 h 288"/>
              <a:gd name="T2" fmla="*/ 2147483646 w 216"/>
              <a:gd name="T3" fmla="*/ 2147483646 h 288"/>
              <a:gd name="T4" fmla="*/ 2147483646 w 216"/>
              <a:gd name="T5" fmla="*/ 0 h 288"/>
              <a:gd name="T6" fmla="*/ 2147483646 w 216"/>
              <a:gd name="T7" fmla="*/ 0 h 288"/>
              <a:gd name="T8" fmla="*/ 2147483646 w 216"/>
              <a:gd name="T9" fmla="*/ 0 h 288"/>
              <a:gd name="T10" fmla="*/ 2147483646 w 216"/>
              <a:gd name="T11" fmla="*/ 2147483646 h 288"/>
              <a:gd name="T12" fmla="*/ 2147483646 w 216"/>
              <a:gd name="T13" fmla="*/ 2147483646 h 288"/>
              <a:gd name="T14" fmla="*/ 0 w 216"/>
              <a:gd name="T15" fmla="*/ 2147483646 h 288"/>
              <a:gd name="T16" fmla="*/ 0 w 216"/>
              <a:gd name="T17" fmla="*/ 2147483646 h 288"/>
              <a:gd name="T18" fmla="*/ 2147483646 w 216"/>
              <a:gd name="T19" fmla="*/ 2147483646 h 288"/>
              <a:gd name="T20" fmla="*/ 2147483646 w 216"/>
              <a:gd name="T21" fmla="*/ 2147483646 h 288"/>
              <a:gd name="T22" fmla="*/ 2147483646 w 216"/>
              <a:gd name="T23" fmla="*/ 2147483646 h 288"/>
              <a:gd name="T24" fmla="*/ 2147483646 w 216"/>
              <a:gd name="T25" fmla="*/ 2147483646 h 288"/>
              <a:gd name="T26" fmla="*/ 2147483646 w 216"/>
              <a:gd name="T27" fmla="*/ 2147483646 h 288"/>
              <a:gd name="T28" fmla="*/ 2147483646 w 216"/>
              <a:gd name="T29" fmla="*/ 2147483646 h 288"/>
              <a:gd name="T30" fmla="*/ 2147483646 w 216"/>
              <a:gd name="T31" fmla="*/ 2147483646 h 288"/>
              <a:gd name="T32" fmla="*/ 2147483646 w 216"/>
              <a:gd name="T33" fmla="*/ 2147483646 h 288"/>
              <a:gd name="T34" fmla="*/ 2147483646 w 216"/>
              <a:gd name="T35" fmla="*/ 2147483646 h 288"/>
              <a:gd name="T36" fmla="*/ 2147483646 w 216"/>
              <a:gd name="T37" fmla="*/ 2147483646 h 288"/>
              <a:gd name="T38" fmla="*/ 2147483646 w 216"/>
              <a:gd name="T39" fmla="*/ 2147483646 h 288"/>
              <a:gd name="T40" fmla="*/ 2147483646 w 216"/>
              <a:gd name="T41" fmla="*/ 2147483646 h 288"/>
              <a:gd name="T42" fmla="*/ 2147483646 w 216"/>
              <a:gd name="T43" fmla="*/ 2147483646 h 288"/>
              <a:gd name="T44" fmla="*/ 2147483646 w 216"/>
              <a:gd name="T45" fmla="*/ 2147483646 h 288"/>
              <a:gd name="T46" fmla="*/ 2147483646 w 216"/>
              <a:gd name="T47" fmla="*/ 2147483646 h 288"/>
              <a:gd name="T48" fmla="*/ 2147483646 w 216"/>
              <a:gd name="T49" fmla="*/ 2147483646 h 288"/>
              <a:gd name="T50" fmla="*/ 2147483646 w 216"/>
              <a:gd name="T51" fmla="*/ 2147483646 h 288"/>
              <a:gd name="T52" fmla="*/ 2147483646 w 216"/>
              <a:gd name="T53" fmla="*/ 2147483646 h 288"/>
              <a:gd name="T54" fmla="*/ 2147483646 w 216"/>
              <a:gd name="T55" fmla="*/ 2147483646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6" name="Freeform 94"/>
          <p:cNvSpPr>
            <a:spLocks noEditPoints="1"/>
          </p:cNvSpPr>
          <p:nvPr/>
        </p:nvSpPr>
        <p:spPr bwMode="auto">
          <a:xfrm>
            <a:off x="4652963" y="2214563"/>
            <a:ext cx="341312" cy="319087"/>
          </a:xfrm>
          <a:custGeom>
            <a:avLst/>
            <a:gdLst>
              <a:gd name="T0" fmla="*/ 2147483646 w 288"/>
              <a:gd name="T1" fmla="*/ 0 h 269"/>
              <a:gd name="T2" fmla="*/ 2147483646 w 288"/>
              <a:gd name="T3" fmla="*/ 0 h 269"/>
              <a:gd name="T4" fmla="*/ 2147483646 w 288"/>
              <a:gd name="T5" fmla="*/ 0 h 269"/>
              <a:gd name="T6" fmla="*/ 2147483646 w 288"/>
              <a:gd name="T7" fmla="*/ 2147483646 h 269"/>
              <a:gd name="T8" fmla="*/ 2147483646 w 288"/>
              <a:gd name="T9" fmla="*/ 2147483646 h 269"/>
              <a:gd name="T10" fmla="*/ 0 w 288"/>
              <a:gd name="T11" fmla="*/ 2147483646 h 269"/>
              <a:gd name="T12" fmla="*/ 0 w 288"/>
              <a:gd name="T13" fmla="*/ 2147483646 h 269"/>
              <a:gd name="T14" fmla="*/ 2147483646 w 288"/>
              <a:gd name="T15" fmla="*/ 2147483646 h 269"/>
              <a:gd name="T16" fmla="*/ 2147483646 w 288"/>
              <a:gd name="T17" fmla="*/ 2147483646 h 269"/>
              <a:gd name="T18" fmla="*/ 2147483646 w 288"/>
              <a:gd name="T19" fmla="*/ 2147483646 h 269"/>
              <a:gd name="T20" fmla="*/ 2147483646 w 288"/>
              <a:gd name="T21" fmla="*/ 2147483646 h 269"/>
              <a:gd name="T22" fmla="*/ 2147483646 w 288"/>
              <a:gd name="T23" fmla="*/ 2147483646 h 269"/>
              <a:gd name="T24" fmla="*/ 2147483646 w 288"/>
              <a:gd name="T25" fmla="*/ 2147483646 h 269"/>
              <a:gd name="T26" fmla="*/ 2147483646 w 288"/>
              <a:gd name="T27" fmla="*/ 2147483646 h 269"/>
              <a:gd name="T28" fmla="*/ 2147483646 w 288"/>
              <a:gd name="T29" fmla="*/ 2147483646 h 269"/>
              <a:gd name="T30" fmla="*/ 2147483646 w 288"/>
              <a:gd name="T31" fmla="*/ 2147483646 h 269"/>
              <a:gd name="T32" fmla="*/ 2147483646 w 288"/>
              <a:gd name="T33" fmla="*/ 2147483646 h 269"/>
              <a:gd name="T34" fmla="*/ 2147483646 w 288"/>
              <a:gd name="T35" fmla="*/ 2147483646 h 269"/>
              <a:gd name="T36" fmla="*/ 2147483646 w 288"/>
              <a:gd name="T37" fmla="*/ 2147483646 h 269"/>
              <a:gd name="T38" fmla="*/ 2147483646 w 288"/>
              <a:gd name="T39" fmla="*/ 2147483646 h 269"/>
              <a:gd name="T40" fmla="*/ 2147483646 w 288"/>
              <a:gd name="T41" fmla="*/ 2147483646 h 269"/>
              <a:gd name="T42" fmla="*/ 2147483646 w 288"/>
              <a:gd name="T43" fmla="*/ 2147483646 h 269"/>
              <a:gd name="T44" fmla="*/ 2147483646 w 288"/>
              <a:gd name="T45" fmla="*/ 0 h 269"/>
              <a:gd name="T46" fmla="*/ 2147483646 w 288"/>
              <a:gd name="T47" fmla="*/ 2147483646 h 269"/>
              <a:gd name="T48" fmla="*/ 2147483646 w 288"/>
              <a:gd name="T49" fmla="*/ 2147483646 h 269"/>
              <a:gd name="T50" fmla="*/ 2147483646 w 288"/>
              <a:gd name="T51" fmla="*/ 2147483646 h 269"/>
              <a:gd name="T52" fmla="*/ 2147483646 w 288"/>
              <a:gd name="T53" fmla="*/ 2147483646 h 269"/>
              <a:gd name="T54" fmla="*/ 2147483646 w 288"/>
              <a:gd name="T55" fmla="*/ 2147483646 h 269"/>
              <a:gd name="T56" fmla="*/ 2147483646 w 288"/>
              <a:gd name="T57" fmla="*/ 2147483646 h 269"/>
              <a:gd name="T58" fmla="*/ 2147483646 w 288"/>
              <a:gd name="T59" fmla="*/ 2147483646 h 269"/>
              <a:gd name="T60" fmla="*/ 2147483646 w 288"/>
              <a:gd name="T61" fmla="*/ 2147483646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7" name="Freeform 112"/>
          <p:cNvSpPr>
            <a:spLocks noEditPoints="1"/>
          </p:cNvSpPr>
          <p:nvPr/>
        </p:nvSpPr>
        <p:spPr bwMode="auto">
          <a:xfrm>
            <a:off x="9502775" y="2203450"/>
            <a:ext cx="341313" cy="342900"/>
          </a:xfrm>
          <a:custGeom>
            <a:avLst/>
            <a:gdLst>
              <a:gd name="T0" fmla="*/ 2147483646 w 288"/>
              <a:gd name="T1" fmla="*/ 2147483646 h 288"/>
              <a:gd name="T2" fmla="*/ 2147483646 w 288"/>
              <a:gd name="T3" fmla="*/ 2147483646 h 288"/>
              <a:gd name="T4" fmla="*/ 2147483646 w 288"/>
              <a:gd name="T5" fmla="*/ 0 h 288"/>
              <a:gd name="T6" fmla="*/ 0 w 288"/>
              <a:gd name="T7" fmla="*/ 2147483646 h 288"/>
              <a:gd name="T8" fmla="*/ 2147483646 w 288"/>
              <a:gd name="T9" fmla="*/ 2147483646 h 288"/>
              <a:gd name="T10" fmla="*/ 2147483646 w 288"/>
              <a:gd name="T11" fmla="*/ 2147483646 h 288"/>
              <a:gd name="T12" fmla="*/ 2147483646 w 288"/>
              <a:gd name="T13" fmla="*/ 2147483646 h 288"/>
              <a:gd name="T14" fmla="*/ 2147483646 w 288"/>
              <a:gd name="T15" fmla="*/ 2147483646 h 288"/>
              <a:gd name="T16" fmla="*/ 2147483646 w 288"/>
              <a:gd name="T17" fmla="*/ 2147483646 h 288"/>
              <a:gd name="T18" fmla="*/ 2147483646 w 288"/>
              <a:gd name="T19" fmla="*/ 2147483646 h 288"/>
              <a:gd name="T20" fmla="*/ 2147483646 w 288"/>
              <a:gd name="T21" fmla="*/ 2147483646 h 288"/>
              <a:gd name="T22" fmla="*/ 2147483646 w 288"/>
              <a:gd name="T23" fmla="*/ 2147483646 h 288"/>
              <a:gd name="T24" fmla="*/ 2147483646 w 288"/>
              <a:gd name="T25" fmla="*/ 2147483646 h 288"/>
              <a:gd name="T26" fmla="*/ 2147483646 w 288"/>
              <a:gd name="T27" fmla="*/ 2147483646 h 288"/>
              <a:gd name="T28" fmla="*/ 2147483646 w 288"/>
              <a:gd name="T29" fmla="*/ 2147483646 h 288"/>
              <a:gd name="T30" fmla="*/ 2147483646 w 288"/>
              <a:gd name="T31" fmla="*/ 2147483646 h 288"/>
              <a:gd name="T32" fmla="*/ 2147483646 w 288"/>
              <a:gd name="T33" fmla="*/ 2147483646 h 288"/>
              <a:gd name="T34" fmla="*/ 2147483646 w 288"/>
              <a:gd name="T35" fmla="*/ 2147483646 h 288"/>
              <a:gd name="T36" fmla="*/ 2147483646 w 288"/>
              <a:gd name="T37" fmla="*/ 2147483646 h 288"/>
              <a:gd name="T38" fmla="*/ 2147483646 w 288"/>
              <a:gd name="T39" fmla="*/ 2147483646 h 288"/>
              <a:gd name="T40" fmla="*/ 2147483646 w 288"/>
              <a:gd name="T41" fmla="*/ 2147483646 h 288"/>
              <a:gd name="T42" fmla="*/ 2147483646 w 288"/>
              <a:gd name="T43" fmla="*/ 2147483646 h 288"/>
              <a:gd name="T44" fmla="*/ 2147483646 w 288"/>
              <a:gd name="T45" fmla="*/ 2147483646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8" name="Freeform 113"/>
          <p:cNvSpPr>
            <a:spLocks noEditPoints="1"/>
          </p:cNvSpPr>
          <p:nvPr/>
        </p:nvSpPr>
        <p:spPr bwMode="auto">
          <a:xfrm>
            <a:off x="3475038" y="4248150"/>
            <a:ext cx="228600" cy="344488"/>
          </a:xfrm>
          <a:custGeom>
            <a:avLst/>
            <a:gdLst>
              <a:gd name="T0" fmla="*/ 2147483646 w 192"/>
              <a:gd name="T1" fmla="*/ 2147483646 h 289"/>
              <a:gd name="T2" fmla="*/ 2147483646 w 192"/>
              <a:gd name="T3" fmla="*/ 2147483646 h 289"/>
              <a:gd name="T4" fmla="*/ 2147483646 w 192"/>
              <a:gd name="T5" fmla="*/ 2147483646 h 289"/>
              <a:gd name="T6" fmla="*/ 2147483646 w 192"/>
              <a:gd name="T7" fmla="*/ 0 h 289"/>
              <a:gd name="T8" fmla="*/ 2147483646 w 192"/>
              <a:gd name="T9" fmla="*/ 2147483646 h 289"/>
              <a:gd name="T10" fmla="*/ 2147483646 w 192"/>
              <a:gd name="T11" fmla="*/ 2147483646 h 289"/>
              <a:gd name="T12" fmla="*/ 2147483646 w 192"/>
              <a:gd name="T13" fmla="*/ 2147483646 h 289"/>
              <a:gd name="T14" fmla="*/ 2147483646 w 192"/>
              <a:gd name="T15" fmla="*/ 2147483646 h 289"/>
              <a:gd name="T16" fmla="*/ 2147483646 w 192"/>
              <a:gd name="T17" fmla="*/ 2147483646 h 289"/>
              <a:gd name="T18" fmla="*/ 0 w 192"/>
              <a:gd name="T19" fmla="*/ 2147483646 h 289"/>
              <a:gd name="T20" fmla="*/ 2147483646 w 192"/>
              <a:gd name="T21" fmla="*/ 2147483646 h 289"/>
              <a:gd name="T22" fmla="*/ 2147483646 w 192"/>
              <a:gd name="T23" fmla="*/ 2147483646 h 289"/>
              <a:gd name="T24" fmla="*/ 2147483646 w 192"/>
              <a:gd name="T25" fmla="*/ 2147483646 h 289"/>
              <a:gd name="T26" fmla="*/ 2147483646 w 192"/>
              <a:gd name="T27" fmla="*/ 2147483646 h 289"/>
              <a:gd name="T28" fmla="*/ 2147483646 w 192"/>
              <a:gd name="T29" fmla="*/ 2147483646 h 289"/>
              <a:gd name="T30" fmla="*/ 2147483646 w 192"/>
              <a:gd name="T31" fmla="*/ 2147483646 h 289"/>
              <a:gd name="T32" fmla="*/ 2147483646 w 192"/>
              <a:gd name="T33" fmla="*/ 2147483646 h 289"/>
              <a:gd name="T34" fmla="*/ 2147483646 w 192"/>
              <a:gd name="T35" fmla="*/ 2147483646 h 289"/>
              <a:gd name="T36" fmla="*/ 2147483646 w 192"/>
              <a:gd name="T37" fmla="*/ 2147483646 h 289"/>
              <a:gd name="T38" fmla="*/ 2147483646 w 192"/>
              <a:gd name="T39" fmla="*/ 2147483646 h 289"/>
              <a:gd name="T40" fmla="*/ 2147483646 w 192"/>
              <a:gd name="T41" fmla="*/ 2147483646 h 289"/>
              <a:gd name="T42" fmla="*/ 2147483646 w 192"/>
              <a:gd name="T43" fmla="*/ 2147483646 h 289"/>
              <a:gd name="T44" fmla="*/ 2147483646 w 192"/>
              <a:gd name="T45" fmla="*/ 2147483646 h 289"/>
              <a:gd name="T46" fmla="*/ 2147483646 w 192"/>
              <a:gd name="T47" fmla="*/ 2147483646 h 289"/>
              <a:gd name="T48" fmla="*/ 2147483646 w 192"/>
              <a:gd name="T49" fmla="*/ 2147483646 h 289"/>
              <a:gd name="T50" fmla="*/ 2147483646 w 192"/>
              <a:gd name="T51" fmla="*/ 2147483646 h 289"/>
              <a:gd name="T52" fmla="*/ 2147483646 w 192"/>
              <a:gd name="T53" fmla="*/ 2147483646 h 289"/>
              <a:gd name="T54" fmla="*/ 2147483646 w 192"/>
              <a:gd name="T55" fmla="*/ 2147483646 h 289"/>
              <a:gd name="T56" fmla="*/ 2147483646 w 192"/>
              <a:gd name="T57" fmla="*/ 2147483646 h 289"/>
              <a:gd name="T58" fmla="*/ 2147483646 w 192"/>
              <a:gd name="T59" fmla="*/ 2147483646 h 289"/>
              <a:gd name="T60" fmla="*/ 2147483646 w 192"/>
              <a:gd name="T61" fmla="*/ 2147483646 h 289"/>
              <a:gd name="T62" fmla="*/ 2147483646 w 192"/>
              <a:gd name="T63" fmla="*/ 2147483646 h 289"/>
              <a:gd name="T64" fmla="*/ 2147483646 w 192"/>
              <a:gd name="T65" fmla="*/ 2147483646 h 289"/>
              <a:gd name="T66" fmla="*/ 2147483646 w 192"/>
              <a:gd name="T67" fmla="*/ 2147483646 h 289"/>
              <a:gd name="T68" fmla="*/ 2147483646 w 192"/>
              <a:gd name="T69" fmla="*/ 2147483646 h 289"/>
              <a:gd name="T70" fmla="*/ 2147483646 w 192"/>
              <a:gd name="T71" fmla="*/ 2147483646 h 289"/>
              <a:gd name="T72" fmla="*/ 2147483646 w 192"/>
              <a:gd name="T73" fmla="*/ 2147483646 h 289"/>
              <a:gd name="T74" fmla="*/ 2147483646 w 192"/>
              <a:gd name="T75" fmla="*/ 2147483646 h 289"/>
              <a:gd name="T76" fmla="*/ 2147483646 w 192"/>
              <a:gd name="T77" fmla="*/ 2147483646 h 289"/>
              <a:gd name="T78" fmla="*/ 2147483646 w 192"/>
              <a:gd name="T79" fmla="*/ 2147483646 h 289"/>
              <a:gd name="T80" fmla="*/ 2147483646 w 192"/>
              <a:gd name="T81" fmla="*/ 2147483646 h 289"/>
              <a:gd name="T82" fmla="*/ 2147483646 w 192"/>
              <a:gd name="T83" fmla="*/ 2147483646 h 289"/>
              <a:gd name="T84" fmla="*/ 2147483646 w 192"/>
              <a:gd name="T85" fmla="*/ 2147483646 h 289"/>
              <a:gd name="T86" fmla="*/ 2147483646 w 192"/>
              <a:gd name="T87" fmla="*/ 2147483646 h 289"/>
              <a:gd name="T88" fmla="*/ 2147483646 w 192"/>
              <a:gd name="T89" fmla="*/ 2147483646 h 289"/>
              <a:gd name="T90" fmla="*/ 2147483646 w 192"/>
              <a:gd name="T91" fmla="*/ 2147483646 h 289"/>
              <a:gd name="T92" fmla="*/ 2147483646 w 192"/>
              <a:gd name="T93" fmla="*/ 2147483646 h 2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2" h="289">
                <a:moveTo>
                  <a:pt x="179" y="169"/>
                </a:moveTo>
                <a:cubicBezTo>
                  <a:pt x="192" y="149"/>
                  <a:pt x="190" y="123"/>
                  <a:pt x="174" y="107"/>
                </a:cubicBezTo>
                <a:cubicBezTo>
                  <a:pt x="181" y="98"/>
                  <a:pt x="186" y="87"/>
                  <a:pt x="187" y="75"/>
                </a:cubicBezTo>
                <a:cubicBezTo>
                  <a:pt x="187" y="75"/>
                  <a:pt x="187" y="75"/>
                  <a:pt x="187" y="75"/>
                </a:cubicBezTo>
                <a:cubicBezTo>
                  <a:pt x="187" y="73"/>
                  <a:pt x="187" y="72"/>
                  <a:pt x="187" y="70"/>
                </a:cubicBezTo>
                <a:cubicBezTo>
                  <a:pt x="187" y="52"/>
                  <a:pt x="179" y="35"/>
                  <a:pt x="165" y="23"/>
                </a:cubicBezTo>
                <a:cubicBezTo>
                  <a:pt x="151" y="10"/>
                  <a:pt x="133" y="2"/>
                  <a:pt x="112" y="1"/>
                </a:cubicBezTo>
                <a:cubicBezTo>
                  <a:pt x="109" y="0"/>
                  <a:pt x="106" y="0"/>
                  <a:pt x="104" y="0"/>
                </a:cubicBezTo>
                <a:cubicBezTo>
                  <a:pt x="84" y="0"/>
                  <a:pt x="65" y="6"/>
                  <a:pt x="51" y="17"/>
                </a:cubicBezTo>
                <a:cubicBezTo>
                  <a:pt x="37" y="28"/>
                  <a:pt x="27" y="43"/>
                  <a:pt x="25" y="61"/>
                </a:cubicBezTo>
                <a:cubicBezTo>
                  <a:pt x="25" y="63"/>
                  <a:pt x="25" y="65"/>
                  <a:pt x="25" y="66"/>
                </a:cubicBezTo>
                <a:cubicBezTo>
                  <a:pt x="25" y="78"/>
                  <a:pt x="29" y="90"/>
                  <a:pt x="36" y="100"/>
                </a:cubicBezTo>
                <a:cubicBezTo>
                  <a:pt x="24" y="113"/>
                  <a:pt x="19" y="132"/>
                  <a:pt x="26" y="150"/>
                </a:cubicBezTo>
                <a:cubicBezTo>
                  <a:pt x="28" y="155"/>
                  <a:pt x="31" y="160"/>
                  <a:pt x="34" y="164"/>
                </a:cubicBezTo>
                <a:cubicBezTo>
                  <a:pt x="28" y="179"/>
                  <a:pt x="28" y="179"/>
                  <a:pt x="28" y="179"/>
                </a:cubicBezTo>
                <a:cubicBezTo>
                  <a:pt x="36" y="201"/>
                  <a:pt x="36" y="201"/>
                  <a:pt x="36" y="201"/>
                </a:cubicBezTo>
                <a:cubicBezTo>
                  <a:pt x="14" y="210"/>
                  <a:pt x="14" y="210"/>
                  <a:pt x="14" y="210"/>
                </a:cubicBezTo>
                <a:cubicBezTo>
                  <a:pt x="14" y="210"/>
                  <a:pt x="14" y="210"/>
                  <a:pt x="14" y="210"/>
                </a:cubicBezTo>
                <a:cubicBezTo>
                  <a:pt x="23" y="232"/>
                  <a:pt x="23" y="232"/>
                  <a:pt x="23" y="232"/>
                </a:cubicBezTo>
                <a:cubicBezTo>
                  <a:pt x="0" y="241"/>
                  <a:pt x="0" y="241"/>
                  <a:pt x="0" y="241"/>
                </a:cubicBezTo>
                <a:cubicBezTo>
                  <a:pt x="0" y="241"/>
                  <a:pt x="0" y="241"/>
                  <a:pt x="0" y="241"/>
                </a:cubicBezTo>
                <a:cubicBezTo>
                  <a:pt x="11" y="270"/>
                  <a:pt x="11" y="270"/>
                  <a:pt x="11" y="270"/>
                </a:cubicBezTo>
                <a:cubicBezTo>
                  <a:pt x="11" y="270"/>
                  <a:pt x="11" y="270"/>
                  <a:pt x="11" y="270"/>
                </a:cubicBezTo>
                <a:cubicBezTo>
                  <a:pt x="11" y="270"/>
                  <a:pt x="11" y="270"/>
                  <a:pt x="11" y="270"/>
                </a:cubicBezTo>
                <a:cubicBezTo>
                  <a:pt x="41" y="259"/>
                  <a:pt x="41" y="259"/>
                  <a:pt x="41" y="259"/>
                </a:cubicBezTo>
                <a:cubicBezTo>
                  <a:pt x="66" y="203"/>
                  <a:pt x="66" y="203"/>
                  <a:pt x="66" y="203"/>
                </a:cubicBezTo>
                <a:cubicBezTo>
                  <a:pt x="64" y="202"/>
                  <a:pt x="64" y="202"/>
                  <a:pt x="64" y="202"/>
                </a:cubicBezTo>
                <a:cubicBezTo>
                  <a:pt x="64" y="196"/>
                  <a:pt x="64" y="196"/>
                  <a:pt x="64" y="196"/>
                </a:cubicBezTo>
                <a:cubicBezTo>
                  <a:pt x="64" y="188"/>
                  <a:pt x="64" y="188"/>
                  <a:pt x="64" y="188"/>
                </a:cubicBezTo>
                <a:cubicBezTo>
                  <a:pt x="61" y="185"/>
                  <a:pt x="57" y="183"/>
                  <a:pt x="55" y="180"/>
                </a:cubicBezTo>
                <a:cubicBezTo>
                  <a:pt x="43" y="168"/>
                  <a:pt x="36" y="153"/>
                  <a:pt x="36" y="136"/>
                </a:cubicBezTo>
                <a:cubicBezTo>
                  <a:pt x="36" y="119"/>
                  <a:pt x="43" y="103"/>
                  <a:pt x="55" y="91"/>
                </a:cubicBezTo>
                <a:cubicBezTo>
                  <a:pt x="58" y="88"/>
                  <a:pt x="61" y="86"/>
                  <a:pt x="65" y="83"/>
                </a:cubicBezTo>
                <a:cubicBezTo>
                  <a:pt x="61" y="84"/>
                  <a:pt x="58" y="85"/>
                  <a:pt x="55" y="86"/>
                </a:cubicBezTo>
                <a:cubicBezTo>
                  <a:pt x="54" y="87"/>
                  <a:pt x="52" y="87"/>
                  <a:pt x="51" y="88"/>
                </a:cubicBezTo>
                <a:cubicBezTo>
                  <a:pt x="47" y="81"/>
                  <a:pt x="45" y="74"/>
                  <a:pt x="45" y="66"/>
                </a:cubicBezTo>
                <a:cubicBezTo>
                  <a:pt x="45" y="65"/>
                  <a:pt x="45" y="64"/>
                  <a:pt x="45" y="63"/>
                </a:cubicBezTo>
                <a:cubicBezTo>
                  <a:pt x="46" y="51"/>
                  <a:pt x="52" y="41"/>
                  <a:pt x="63" y="33"/>
                </a:cubicBezTo>
                <a:cubicBezTo>
                  <a:pt x="73" y="25"/>
                  <a:pt x="88" y="20"/>
                  <a:pt x="104" y="20"/>
                </a:cubicBezTo>
                <a:cubicBezTo>
                  <a:pt x="104" y="20"/>
                  <a:pt x="104" y="20"/>
                  <a:pt x="104" y="20"/>
                </a:cubicBezTo>
                <a:cubicBezTo>
                  <a:pt x="106" y="20"/>
                  <a:pt x="108" y="20"/>
                  <a:pt x="110" y="20"/>
                </a:cubicBezTo>
                <a:cubicBezTo>
                  <a:pt x="127" y="22"/>
                  <a:pt x="142" y="28"/>
                  <a:pt x="152" y="37"/>
                </a:cubicBezTo>
                <a:cubicBezTo>
                  <a:pt x="162" y="47"/>
                  <a:pt x="168" y="58"/>
                  <a:pt x="168" y="70"/>
                </a:cubicBezTo>
                <a:cubicBezTo>
                  <a:pt x="168" y="71"/>
                  <a:pt x="168" y="72"/>
                  <a:pt x="168" y="73"/>
                </a:cubicBezTo>
                <a:cubicBezTo>
                  <a:pt x="168" y="73"/>
                  <a:pt x="168" y="73"/>
                  <a:pt x="168" y="73"/>
                </a:cubicBezTo>
                <a:cubicBezTo>
                  <a:pt x="167" y="81"/>
                  <a:pt x="164" y="89"/>
                  <a:pt x="158" y="95"/>
                </a:cubicBezTo>
                <a:cubicBezTo>
                  <a:pt x="153" y="93"/>
                  <a:pt x="148" y="92"/>
                  <a:pt x="143" y="91"/>
                </a:cubicBezTo>
                <a:cubicBezTo>
                  <a:pt x="143" y="91"/>
                  <a:pt x="143" y="91"/>
                  <a:pt x="143" y="91"/>
                </a:cubicBezTo>
                <a:cubicBezTo>
                  <a:pt x="147" y="95"/>
                  <a:pt x="149" y="98"/>
                  <a:pt x="152" y="102"/>
                </a:cubicBezTo>
                <a:cubicBezTo>
                  <a:pt x="151" y="102"/>
                  <a:pt x="151" y="103"/>
                  <a:pt x="150" y="103"/>
                </a:cubicBezTo>
                <a:cubicBezTo>
                  <a:pt x="147" y="105"/>
                  <a:pt x="144" y="107"/>
                  <a:pt x="141" y="109"/>
                </a:cubicBezTo>
                <a:cubicBezTo>
                  <a:pt x="139" y="106"/>
                  <a:pt x="137" y="103"/>
                  <a:pt x="134" y="101"/>
                </a:cubicBezTo>
                <a:cubicBezTo>
                  <a:pt x="125" y="91"/>
                  <a:pt x="112" y="86"/>
                  <a:pt x="99" y="86"/>
                </a:cubicBezTo>
                <a:cubicBezTo>
                  <a:pt x="86" y="86"/>
                  <a:pt x="74" y="91"/>
                  <a:pt x="64" y="101"/>
                </a:cubicBezTo>
                <a:cubicBezTo>
                  <a:pt x="45" y="120"/>
                  <a:pt x="45" y="152"/>
                  <a:pt x="64" y="171"/>
                </a:cubicBezTo>
                <a:cubicBezTo>
                  <a:pt x="68" y="175"/>
                  <a:pt x="72" y="178"/>
                  <a:pt x="77" y="180"/>
                </a:cubicBezTo>
                <a:cubicBezTo>
                  <a:pt x="77" y="196"/>
                  <a:pt x="77" y="196"/>
                  <a:pt x="77" y="196"/>
                </a:cubicBezTo>
                <a:cubicBezTo>
                  <a:pt x="94" y="213"/>
                  <a:pt x="94" y="213"/>
                  <a:pt x="94" y="213"/>
                </a:cubicBezTo>
                <a:cubicBezTo>
                  <a:pt x="77" y="230"/>
                  <a:pt x="77" y="230"/>
                  <a:pt x="77" y="230"/>
                </a:cubicBezTo>
                <a:cubicBezTo>
                  <a:pt x="77" y="230"/>
                  <a:pt x="77" y="230"/>
                  <a:pt x="77" y="230"/>
                </a:cubicBezTo>
                <a:cubicBezTo>
                  <a:pt x="94" y="247"/>
                  <a:pt x="94" y="247"/>
                  <a:pt x="94" y="247"/>
                </a:cubicBezTo>
                <a:cubicBezTo>
                  <a:pt x="77" y="264"/>
                  <a:pt x="77" y="264"/>
                  <a:pt x="77" y="264"/>
                </a:cubicBezTo>
                <a:cubicBezTo>
                  <a:pt x="77" y="264"/>
                  <a:pt x="77" y="264"/>
                  <a:pt x="77" y="264"/>
                </a:cubicBezTo>
                <a:cubicBezTo>
                  <a:pt x="99" y="287"/>
                  <a:pt x="99" y="287"/>
                  <a:pt x="99" y="287"/>
                </a:cubicBezTo>
                <a:cubicBezTo>
                  <a:pt x="99" y="287"/>
                  <a:pt x="99" y="287"/>
                  <a:pt x="99" y="287"/>
                </a:cubicBezTo>
                <a:cubicBezTo>
                  <a:pt x="99" y="287"/>
                  <a:pt x="99" y="287"/>
                  <a:pt x="99" y="287"/>
                </a:cubicBezTo>
                <a:cubicBezTo>
                  <a:pt x="121" y="264"/>
                  <a:pt x="121" y="264"/>
                  <a:pt x="121" y="264"/>
                </a:cubicBezTo>
                <a:cubicBezTo>
                  <a:pt x="121" y="180"/>
                  <a:pt x="121" y="180"/>
                  <a:pt x="121" y="180"/>
                </a:cubicBezTo>
                <a:cubicBezTo>
                  <a:pt x="126" y="178"/>
                  <a:pt x="130" y="175"/>
                  <a:pt x="134" y="171"/>
                </a:cubicBezTo>
                <a:cubicBezTo>
                  <a:pt x="146" y="159"/>
                  <a:pt x="151" y="143"/>
                  <a:pt x="148" y="127"/>
                </a:cubicBezTo>
                <a:cubicBezTo>
                  <a:pt x="152" y="125"/>
                  <a:pt x="156" y="123"/>
                  <a:pt x="160" y="120"/>
                </a:cubicBezTo>
                <a:cubicBezTo>
                  <a:pt x="161" y="125"/>
                  <a:pt x="162" y="131"/>
                  <a:pt x="162" y="136"/>
                </a:cubicBezTo>
                <a:cubicBezTo>
                  <a:pt x="162" y="153"/>
                  <a:pt x="155" y="168"/>
                  <a:pt x="143" y="180"/>
                </a:cubicBezTo>
                <a:cubicBezTo>
                  <a:pt x="141" y="183"/>
                  <a:pt x="138" y="185"/>
                  <a:pt x="134" y="188"/>
                </a:cubicBezTo>
                <a:cubicBezTo>
                  <a:pt x="134" y="239"/>
                  <a:pt x="134" y="239"/>
                  <a:pt x="134" y="239"/>
                </a:cubicBezTo>
                <a:cubicBezTo>
                  <a:pt x="141" y="271"/>
                  <a:pt x="141" y="271"/>
                  <a:pt x="141" y="271"/>
                </a:cubicBezTo>
                <a:cubicBezTo>
                  <a:pt x="167" y="289"/>
                  <a:pt x="167" y="289"/>
                  <a:pt x="167" y="289"/>
                </a:cubicBezTo>
                <a:cubicBezTo>
                  <a:pt x="167" y="289"/>
                  <a:pt x="167" y="289"/>
                  <a:pt x="167" y="289"/>
                </a:cubicBezTo>
                <a:cubicBezTo>
                  <a:pt x="167" y="289"/>
                  <a:pt x="167" y="289"/>
                  <a:pt x="167" y="289"/>
                </a:cubicBezTo>
                <a:cubicBezTo>
                  <a:pt x="184" y="263"/>
                  <a:pt x="184" y="263"/>
                  <a:pt x="184" y="263"/>
                </a:cubicBezTo>
                <a:cubicBezTo>
                  <a:pt x="184" y="263"/>
                  <a:pt x="184" y="263"/>
                  <a:pt x="184" y="263"/>
                </a:cubicBezTo>
                <a:cubicBezTo>
                  <a:pt x="164" y="249"/>
                  <a:pt x="164" y="249"/>
                  <a:pt x="164" y="249"/>
                </a:cubicBezTo>
                <a:cubicBezTo>
                  <a:pt x="178" y="229"/>
                  <a:pt x="178" y="229"/>
                  <a:pt x="178" y="229"/>
                </a:cubicBezTo>
                <a:cubicBezTo>
                  <a:pt x="178" y="229"/>
                  <a:pt x="178" y="229"/>
                  <a:pt x="178" y="229"/>
                </a:cubicBezTo>
                <a:cubicBezTo>
                  <a:pt x="158" y="216"/>
                  <a:pt x="158" y="216"/>
                  <a:pt x="158" y="216"/>
                </a:cubicBezTo>
                <a:cubicBezTo>
                  <a:pt x="171" y="196"/>
                  <a:pt x="171" y="196"/>
                  <a:pt x="171" y="196"/>
                </a:cubicBezTo>
                <a:cubicBezTo>
                  <a:pt x="168" y="180"/>
                  <a:pt x="168" y="180"/>
                  <a:pt x="168" y="180"/>
                </a:cubicBezTo>
                <a:cubicBezTo>
                  <a:pt x="172" y="177"/>
                  <a:pt x="176" y="173"/>
                  <a:pt x="179" y="169"/>
                </a:cubicBezTo>
                <a:close/>
                <a:moveTo>
                  <a:pt x="111" y="133"/>
                </a:moveTo>
                <a:cubicBezTo>
                  <a:pt x="108" y="136"/>
                  <a:pt x="104" y="138"/>
                  <a:pt x="99" y="138"/>
                </a:cubicBezTo>
                <a:cubicBezTo>
                  <a:pt x="95" y="138"/>
                  <a:pt x="91" y="136"/>
                  <a:pt x="87" y="133"/>
                </a:cubicBezTo>
                <a:cubicBezTo>
                  <a:pt x="81" y="126"/>
                  <a:pt x="81" y="116"/>
                  <a:pt x="87" y="109"/>
                </a:cubicBezTo>
                <a:cubicBezTo>
                  <a:pt x="91" y="106"/>
                  <a:pt x="95" y="104"/>
                  <a:pt x="99" y="104"/>
                </a:cubicBezTo>
                <a:cubicBezTo>
                  <a:pt x="104" y="104"/>
                  <a:pt x="108" y="106"/>
                  <a:pt x="111" y="109"/>
                </a:cubicBezTo>
                <a:cubicBezTo>
                  <a:pt x="118" y="116"/>
                  <a:pt x="118" y="126"/>
                  <a:pt x="111" y="1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9" name="Freeform 354"/>
          <p:cNvSpPr>
            <a:spLocks noEditPoints="1"/>
          </p:cNvSpPr>
          <p:nvPr/>
        </p:nvSpPr>
        <p:spPr bwMode="auto">
          <a:xfrm>
            <a:off x="8291513" y="4248150"/>
            <a:ext cx="325437" cy="344488"/>
          </a:xfrm>
          <a:custGeom>
            <a:avLst/>
            <a:gdLst>
              <a:gd name="T0" fmla="*/ 2147483646 w 274"/>
              <a:gd name="T1" fmla="*/ 2147483646 h 288"/>
              <a:gd name="T2" fmla="*/ 2147483646 w 274"/>
              <a:gd name="T3" fmla="*/ 2147483646 h 288"/>
              <a:gd name="T4" fmla="*/ 2147483646 w 274"/>
              <a:gd name="T5" fmla="*/ 2147483646 h 288"/>
              <a:gd name="T6" fmla="*/ 2147483646 w 274"/>
              <a:gd name="T7" fmla="*/ 2147483646 h 288"/>
              <a:gd name="T8" fmla="*/ 2147483646 w 274"/>
              <a:gd name="T9" fmla="*/ 2147483646 h 288"/>
              <a:gd name="T10" fmla="*/ 2147483646 w 274"/>
              <a:gd name="T11" fmla="*/ 0 h 288"/>
              <a:gd name="T12" fmla="*/ 2147483646 w 274"/>
              <a:gd name="T13" fmla="*/ 0 h 288"/>
              <a:gd name="T14" fmla="*/ 2147483646 w 274"/>
              <a:gd name="T15" fmla="*/ 2147483646 h 288"/>
              <a:gd name="T16" fmla="*/ 2147483646 w 274"/>
              <a:gd name="T17" fmla="*/ 2147483646 h 288"/>
              <a:gd name="T18" fmla="*/ 2147483646 w 274"/>
              <a:gd name="T19" fmla="*/ 2147483646 h 288"/>
              <a:gd name="T20" fmla="*/ 0 w 274"/>
              <a:gd name="T21" fmla="*/ 2147483646 h 288"/>
              <a:gd name="T22" fmla="*/ 2147483646 w 274"/>
              <a:gd name="T23" fmla="*/ 2147483646 h 288"/>
              <a:gd name="T24" fmla="*/ 2147483646 w 274"/>
              <a:gd name="T25" fmla="*/ 2147483646 h 288"/>
              <a:gd name="T26" fmla="*/ 0 w 274"/>
              <a:gd name="T27" fmla="*/ 2147483646 h 288"/>
              <a:gd name="T28" fmla="*/ 2147483646 w 274"/>
              <a:gd name="T29" fmla="*/ 2147483646 h 288"/>
              <a:gd name="T30" fmla="*/ 2147483646 w 274"/>
              <a:gd name="T31" fmla="*/ 2147483646 h 288"/>
              <a:gd name="T32" fmla="*/ 2147483646 w 274"/>
              <a:gd name="T33" fmla="*/ 2147483646 h 288"/>
              <a:gd name="T34" fmla="*/ 2147483646 w 274"/>
              <a:gd name="T35" fmla="*/ 2147483646 h 288"/>
              <a:gd name="T36" fmla="*/ 2147483646 w 274"/>
              <a:gd name="T37" fmla="*/ 2147483646 h 288"/>
              <a:gd name="T38" fmla="*/ 2147483646 w 274"/>
              <a:gd name="T39" fmla="*/ 2147483646 h 288"/>
              <a:gd name="T40" fmla="*/ 2147483646 w 274"/>
              <a:gd name="T41" fmla="*/ 2147483646 h 288"/>
              <a:gd name="T42" fmla="*/ 2147483646 w 274"/>
              <a:gd name="T43" fmla="*/ 2147483646 h 288"/>
              <a:gd name="T44" fmla="*/ 2147483646 w 274"/>
              <a:gd name="T45" fmla="*/ 2147483646 h 288"/>
              <a:gd name="T46" fmla="*/ 2147483646 w 274"/>
              <a:gd name="T47" fmla="*/ 2147483646 h 288"/>
              <a:gd name="T48" fmla="*/ 2147483646 w 274"/>
              <a:gd name="T49" fmla="*/ 2147483646 h 288"/>
              <a:gd name="T50" fmla="*/ 2147483646 w 274"/>
              <a:gd name="T51" fmla="*/ 2147483646 h 288"/>
              <a:gd name="T52" fmla="*/ 2147483646 w 274"/>
              <a:gd name="T53" fmla="*/ 2147483646 h 288"/>
              <a:gd name="T54" fmla="*/ 2147483646 w 274"/>
              <a:gd name="T55" fmla="*/ 2147483646 h 288"/>
              <a:gd name="T56" fmla="*/ 2147483646 w 274"/>
              <a:gd name="T57" fmla="*/ 2147483646 h 288"/>
              <a:gd name="T58" fmla="*/ 2147483646 w 274"/>
              <a:gd name="T59" fmla="*/ 2147483646 h 288"/>
              <a:gd name="T60" fmla="*/ 2147483646 w 274"/>
              <a:gd name="T61" fmla="*/ 2147483646 h 288"/>
              <a:gd name="T62" fmla="*/ 2147483646 w 274"/>
              <a:gd name="T63" fmla="*/ 2147483646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4" h="288">
                <a:moveTo>
                  <a:pt x="236" y="120"/>
                </a:moveTo>
                <a:cubicBezTo>
                  <a:pt x="274" y="93"/>
                  <a:pt x="274" y="93"/>
                  <a:pt x="274" y="93"/>
                </a:cubicBezTo>
                <a:cubicBezTo>
                  <a:pt x="250" y="51"/>
                  <a:pt x="250" y="51"/>
                  <a:pt x="250" y="51"/>
                </a:cubicBezTo>
                <a:cubicBezTo>
                  <a:pt x="206" y="70"/>
                  <a:pt x="206" y="70"/>
                  <a:pt x="206" y="70"/>
                </a:cubicBezTo>
                <a:cubicBezTo>
                  <a:pt x="166" y="47"/>
                  <a:pt x="166" y="47"/>
                  <a:pt x="166" y="47"/>
                </a:cubicBezTo>
                <a:cubicBezTo>
                  <a:pt x="161" y="0"/>
                  <a:pt x="161" y="0"/>
                  <a:pt x="161" y="0"/>
                </a:cubicBezTo>
                <a:cubicBezTo>
                  <a:pt x="113" y="0"/>
                  <a:pt x="113" y="0"/>
                  <a:pt x="113" y="0"/>
                </a:cubicBezTo>
                <a:cubicBezTo>
                  <a:pt x="108" y="47"/>
                  <a:pt x="108" y="47"/>
                  <a:pt x="108" y="47"/>
                </a:cubicBezTo>
                <a:cubicBezTo>
                  <a:pt x="67" y="70"/>
                  <a:pt x="67" y="70"/>
                  <a:pt x="67" y="70"/>
                </a:cubicBezTo>
                <a:cubicBezTo>
                  <a:pt x="24" y="51"/>
                  <a:pt x="24" y="51"/>
                  <a:pt x="24" y="51"/>
                </a:cubicBezTo>
                <a:cubicBezTo>
                  <a:pt x="0" y="93"/>
                  <a:pt x="0" y="93"/>
                  <a:pt x="0" y="93"/>
                </a:cubicBezTo>
                <a:cubicBezTo>
                  <a:pt x="38" y="120"/>
                  <a:pt x="38" y="120"/>
                  <a:pt x="38" y="120"/>
                </a:cubicBezTo>
                <a:cubicBezTo>
                  <a:pt x="38" y="168"/>
                  <a:pt x="38" y="168"/>
                  <a:pt x="38" y="168"/>
                </a:cubicBezTo>
                <a:cubicBezTo>
                  <a:pt x="18" y="182"/>
                  <a:pt x="0" y="195"/>
                  <a:pt x="0" y="195"/>
                </a:cubicBezTo>
                <a:cubicBezTo>
                  <a:pt x="24" y="237"/>
                  <a:pt x="24" y="237"/>
                  <a:pt x="24" y="237"/>
                </a:cubicBezTo>
                <a:cubicBezTo>
                  <a:pt x="68" y="218"/>
                  <a:pt x="68" y="218"/>
                  <a:pt x="68" y="218"/>
                </a:cubicBezTo>
                <a:cubicBezTo>
                  <a:pt x="108" y="241"/>
                  <a:pt x="108" y="241"/>
                  <a:pt x="108" y="241"/>
                </a:cubicBezTo>
                <a:cubicBezTo>
                  <a:pt x="113" y="288"/>
                  <a:pt x="113" y="288"/>
                  <a:pt x="113" y="288"/>
                </a:cubicBezTo>
                <a:cubicBezTo>
                  <a:pt x="161" y="288"/>
                  <a:pt x="161" y="288"/>
                  <a:pt x="161" y="288"/>
                </a:cubicBezTo>
                <a:cubicBezTo>
                  <a:pt x="161" y="288"/>
                  <a:pt x="163" y="266"/>
                  <a:pt x="166" y="241"/>
                </a:cubicBezTo>
                <a:cubicBezTo>
                  <a:pt x="206" y="218"/>
                  <a:pt x="206" y="218"/>
                  <a:pt x="206" y="218"/>
                </a:cubicBezTo>
                <a:cubicBezTo>
                  <a:pt x="250" y="237"/>
                  <a:pt x="250" y="237"/>
                  <a:pt x="250" y="237"/>
                </a:cubicBezTo>
                <a:cubicBezTo>
                  <a:pt x="274" y="195"/>
                  <a:pt x="274" y="195"/>
                  <a:pt x="274" y="195"/>
                </a:cubicBezTo>
                <a:cubicBezTo>
                  <a:pt x="274" y="195"/>
                  <a:pt x="256" y="182"/>
                  <a:pt x="236" y="168"/>
                </a:cubicBezTo>
                <a:lnTo>
                  <a:pt x="236" y="120"/>
                </a:lnTo>
                <a:close/>
                <a:moveTo>
                  <a:pt x="158" y="180"/>
                </a:moveTo>
                <a:cubicBezTo>
                  <a:pt x="116" y="180"/>
                  <a:pt x="116" y="180"/>
                  <a:pt x="116" y="180"/>
                </a:cubicBezTo>
                <a:cubicBezTo>
                  <a:pt x="96" y="144"/>
                  <a:pt x="96" y="144"/>
                  <a:pt x="96" y="144"/>
                </a:cubicBezTo>
                <a:cubicBezTo>
                  <a:pt x="116" y="108"/>
                  <a:pt x="116" y="108"/>
                  <a:pt x="116" y="108"/>
                </a:cubicBezTo>
                <a:cubicBezTo>
                  <a:pt x="158" y="108"/>
                  <a:pt x="158" y="108"/>
                  <a:pt x="158" y="108"/>
                </a:cubicBezTo>
                <a:cubicBezTo>
                  <a:pt x="179" y="144"/>
                  <a:pt x="179" y="144"/>
                  <a:pt x="179" y="144"/>
                </a:cubicBezTo>
                <a:lnTo>
                  <a:pt x="158" y="18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30" name="TextBox 13"/>
          <p:cNvSpPr txBox="1">
            <a:spLocks noChangeArrowheads="1"/>
          </p:cNvSpPr>
          <p:nvPr/>
        </p:nvSpPr>
        <p:spPr bwMode="auto">
          <a:xfrm>
            <a:off x="1631950" y="2970213"/>
            <a:ext cx="1371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KEYS</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31" name="TextBox 13"/>
          <p:cNvSpPr txBox="1">
            <a:spLocks noChangeArrowheads="1"/>
          </p:cNvSpPr>
          <p:nvPr/>
        </p:nvSpPr>
        <p:spPr bwMode="auto">
          <a:xfrm>
            <a:off x="1635125" y="3244850"/>
            <a:ext cx="1558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32" name="TextBox 13"/>
          <p:cNvSpPr txBox="1">
            <a:spLocks noChangeArrowheads="1"/>
          </p:cNvSpPr>
          <p:nvPr/>
        </p:nvSpPr>
        <p:spPr bwMode="auto">
          <a:xfrm>
            <a:off x="4038600" y="2970213"/>
            <a:ext cx="1373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KEYS</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33" name="TextBox 13"/>
          <p:cNvSpPr txBox="1">
            <a:spLocks noChangeArrowheads="1"/>
          </p:cNvSpPr>
          <p:nvPr/>
        </p:nvSpPr>
        <p:spPr bwMode="auto">
          <a:xfrm>
            <a:off x="4041775" y="3244850"/>
            <a:ext cx="15605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34" name="TextBox 13"/>
          <p:cNvSpPr txBox="1">
            <a:spLocks noChangeArrowheads="1"/>
          </p:cNvSpPr>
          <p:nvPr/>
        </p:nvSpPr>
        <p:spPr bwMode="auto">
          <a:xfrm>
            <a:off x="6450013" y="2970213"/>
            <a:ext cx="1371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KEYS</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35" name="TextBox 13"/>
          <p:cNvSpPr txBox="1">
            <a:spLocks noChangeArrowheads="1"/>
          </p:cNvSpPr>
          <p:nvPr/>
        </p:nvSpPr>
        <p:spPr bwMode="auto">
          <a:xfrm>
            <a:off x="6453188" y="3244850"/>
            <a:ext cx="1558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36" name="TextBox 13"/>
          <p:cNvSpPr txBox="1">
            <a:spLocks noChangeArrowheads="1"/>
          </p:cNvSpPr>
          <p:nvPr/>
        </p:nvSpPr>
        <p:spPr bwMode="auto">
          <a:xfrm>
            <a:off x="8891588" y="2970213"/>
            <a:ext cx="13731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KEYS</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37" name="TextBox 13"/>
          <p:cNvSpPr txBox="1">
            <a:spLocks noChangeArrowheads="1"/>
          </p:cNvSpPr>
          <p:nvPr/>
        </p:nvSpPr>
        <p:spPr bwMode="auto">
          <a:xfrm>
            <a:off x="8896350" y="3244850"/>
            <a:ext cx="1558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38" name="TextBox 13"/>
          <p:cNvSpPr txBox="1">
            <a:spLocks noChangeArrowheads="1"/>
          </p:cNvSpPr>
          <p:nvPr/>
        </p:nvSpPr>
        <p:spPr bwMode="auto">
          <a:xfrm>
            <a:off x="2849563" y="4951413"/>
            <a:ext cx="13731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KEYS</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39" name="TextBox 13"/>
          <p:cNvSpPr txBox="1">
            <a:spLocks noChangeArrowheads="1"/>
          </p:cNvSpPr>
          <p:nvPr/>
        </p:nvSpPr>
        <p:spPr bwMode="auto">
          <a:xfrm>
            <a:off x="2854325" y="5226050"/>
            <a:ext cx="1558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40" name="TextBox 13"/>
          <p:cNvSpPr txBox="1">
            <a:spLocks noChangeArrowheads="1"/>
          </p:cNvSpPr>
          <p:nvPr/>
        </p:nvSpPr>
        <p:spPr bwMode="auto">
          <a:xfrm>
            <a:off x="5334000" y="4951413"/>
            <a:ext cx="1373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KEYS</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41" name="TextBox 13"/>
          <p:cNvSpPr txBox="1">
            <a:spLocks noChangeArrowheads="1"/>
          </p:cNvSpPr>
          <p:nvPr/>
        </p:nvSpPr>
        <p:spPr bwMode="auto">
          <a:xfrm>
            <a:off x="5338763" y="5226050"/>
            <a:ext cx="1558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42" name="TextBox 13"/>
          <p:cNvSpPr txBox="1">
            <a:spLocks noChangeArrowheads="1"/>
          </p:cNvSpPr>
          <p:nvPr/>
        </p:nvSpPr>
        <p:spPr bwMode="auto">
          <a:xfrm>
            <a:off x="7821613" y="4951413"/>
            <a:ext cx="13731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KEYS</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43" name="TextBox 13"/>
          <p:cNvSpPr txBox="1">
            <a:spLocks noChangeArrowheads="1"/>
          </p:cNvSpPr>
          <p:nvPr/>
        </p:nvSpPr>
        <p:spPr bwMode="auto">
          <a:xfrm>
            <a:off x="7826375" y="5226050"/>
            <a:ext cx="1558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ChangeArrowheads="1"/>
          </p:cNvSpPr>
          <p:nvPr/>
        </p:nvSpPr>
        <p:spPr bwMode="auto">
          <a:xfrm>
            <a:off x="4187825" y="1509713"/>
            <a:ext cx="7431088" cy="3836987"/>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0076A3"/>
              </a:solidFill>
              <a:latin typeface="Roboto" pitchFamily="2" charset="0"/>
            </a:endParaRPr>
          </a:p>
        </p:txBody>
      </p:sp>
      <p:sp>
        <p:nvSpPr>
          <p:cNvPr id="14339" name="Rectangle 42"/>
          <p:cNvSpPr>
            <a:spLocks noChangeArrowheads="1"/>
          </p:cNvSpPr>
          <p:nvPr/>
        </p:nvSpPr>
        <p:spPr bwMode="auto">
          <a:xfrm>
            <a:off x="444500" y="5465763"/>
            <a:ext cx="11174413" cy="230187"/>
          </a:xfrm>
          <a:prstGeom prst="rect">
            <a:avLst/>
          </a:prstGeom>
          <a:solidFill>
            <a:srgbClr val="2B2B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0076A3"/>
              </a:solidFill>
              <a:latin typeface="Roboto" pitchFamily="2" charset="0"/>
            </a:endParaRPr>
          </a:p>
        </p:txBody>
      </p:sp>
      <p:sp>
        <p:nvSpPr>
          <p:cNvPr id="14340" name="Rectangle 44"/>
          <p:cNvSpPr>
            <a:spLocks noChangeArrowheads="1"/>
          </p:cNvSpPr>
          <p:nvPr/>
        </p:nvSpPr>
        <p:spPr bwMode="auto">
          <a:xfrm>
            <a:off x="444500" y="5465763"/>
            <a:ext cx="331788" cy="230187"/>
          </a:xfrm>
          <a:prstGeom prst="rect">
            <a:avLst/>
          </a:prstGeom>
          <a:solidFill>
            <a:srgbClr val="BAA6A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0076A3"/>
              </a:solidFill>
              <a:latin typeface="Roboto" pitchFamily="2" charset="0"/>
            </a:endParaRPr>
          </a:p>
        </p:txBody>
      </p:sp>
      <p:sp>
        <p:nvSpPr>
          <p:cNvPr id="14341" name="TextBox 2047"/>
          <p:cNvSpPr txBox="1">
            <a:spLocks noChangeArrowheads="1"/>
          </p:cNvSpPr>
          <p:nvPr/>
        </p:nvSpPr>
        <p:spPr bwMode="auto">
          <a:xfrm>
            <a:off x="4384675" y="2009775"/>
            <a:ext cx="3794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5300">
                <a:solidFill>
                  <a:srgbClr val="FFFFFF"/>
                </a:solidFill>
                <a:latin typeface="Roboto" pitchFamily="2" charset="0"/>
              </a:rPr>
              <a:t>”</a:t>
            </a:r>
            <a:endParaRPr lang="en-US" altLang="zh-CN" sz="3100">
              <a:solidFill>
                <a:srgbClr val="000000"/>
              </a:solidFill>
              <a:latin typeface="Roboto" pitchFamily="2" charset="0"/>
            </a:endParaRPr>
          </a:p>
        </p:txBody>
      </p:sp>
      <p:sp>
        <p:nvSpPr>
          <p:cNvPr id="14342" name="TextBox 47"/>
          <p:cNvSpPr txBox="1">
            <a:spLocks noChangeArrowheads="1"/>
          </p:cNvSpPr>
          <p:nvPr/>
        </p:nvSpPr>
        <p:spPr bwMode="auto">
          <a:xfrm>
            <a:off x="10861675" y="3622675"/>
            <a:ext cx="3810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5300">
                <a:solidFill>
                  <a:srgbClr val="FFFFFF"/>
                </a:solidFill>
                <a:latin typeface="Roboto" pitchFamily="2" charset="0"/>
              </a:rPr>
              <a:t>”</a:t>
            </a:r>
            <a:endParaRPr lang="en-US" altLang="zh-CN" sz="3100">
              <a:solidFill>
                <a:srgbClr val="000000"/>
              </a:solidFill>
              <a:latin typeface="Roboto" pitchFamily="2" charset="0"/>
            </a:endParaRPr>
          </a:p>
        </p:txBody>
      </p:sp>
      <p:pic>
        <p:nvPicPr>
          <p:cNvPr id="14343" name="Picture 3" descr="PIC4.jpg"/>
          <p:cNvPicPr>
            <a:picLocks noChangeAspect="1" noChangeArrowheads="1"/>
          </p:cNvPicPr>
          <p:nvPr/>
        </p:nvPicPr>
        <p:blipFill>
          <a:blip r:embed="rId1">
            <a:extLst>
              <a:ext uri="{28A0092B-C50C-407E-A947-70E740481C1C}">
                <a14:useLocalDpi xmlns:a14="http://schemas.microsoft.com/office/drawing/2010/main" val="0"/>
              </a:ext>
            </a:extLst>
          </a:blip>
          <a:srcRect l="42937" t="2882" r="12627" b="16098"/>
          <a:stretch>
            <a:fillRect/>
          </a:stretch>
        </p:blipFill>
        <p:spPr bwMode="auto">
          <a:xfrm>
            <a:off x="444500" y="1509713"/>
            <a:ext cx="3743325"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矩形 7"/>
          <p:cNvSpPr>
            <a:spLocks noChangeArrowheads="1"/>
          </p:cNvSpPr>
          <p:nvPr/>
        </p:nvSpPr>
        <p:spPr bwMode="auto">
          <a:xfrm>
            <a:off x="4764088" y="2228850"/>
            <a:ext cx="6097587" cy="1885950"/>
          </a:xfrm>
          <a:prstGeom prst="rect">
            <a:avLst/>
          </a:prstGeom>
          <a:solidFill>
            <a:srgbClr val="2B2B2B"/>
          </a:solidFill>
          <a:ln w="3175">
            <a:solidFill>
              <a:srgbClr val="FFFFF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4345" name="矩形 8"/>
          <p:cNvSpPr>
            <a:spLocks noChangeArrowheads="1"/>
          </p:cNvSpPr>
          <p:nvPr/>
        </p:nvSpPr>
        <p:spPr bwMode="auto">
          <a:xfrm>
            <a:off x="5456238" y="2847975"/>
            <a:ext cx="47132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Please read the instructions and more work at the end of the manual template.</a:t>
            </a:r>
            <a:endPar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346" name="矩形 9"/>
          <p:cNvSpPr>
            <a:spLocks noChangeArrowheads="1"/>
          </p:cNvSpPr>
          <p:nvPr/>
        </p:nvSpPr>
        <p:spPr bwMode="auto">
          <a:xfrm>
            <a:off x="4764088" y="4278313"/>
            <a:ext cx="60975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4347" name="图片 20"/>
          <p:cNvPicPr>
            <a:picLocks noChangeAspect="1" noChangeArrowheads="1"/>
          </p:cNvPicPr>
          <p:nvPr/>
        </p:nvPicPr>
        <p:blipFill>
          <a:blip r:embed="rId2">
            <a:extLst>
              <a:ext uri="{28A0092B-C50C-407E-A947-70E740481C1C}">
                <a14:useLocalDpi xmlns:a14="http://schemas.microsoft.com/office/drawing/2010/main" val="0"/>
              </a:ext>
            </a:extLst>
          </a:blip>
          <a:srcRect l="10336" t="3136" r="253" b="1424"/>
          <a:stretch>
            <a:fillRect/>
          </a:stretch>
        </p:blipFill>
        <p:spPr bwMode="auto">
          <a:xfrm>
            <a:off x="401638" y="1509713"/>
            <a:ext cx="3789362"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8" name="组合 21"/>
          <p:cNvGrpSpPr/>
          <p:nvPr/>
        </p:nvGrpSpPr>
        <p:grpSpPr bwMode="auto">
          <a:xfrm flipV="1">
            <a:off x="2598738" y="728663"/>
            <a:ext cx="9583737" cy="66675"/>
            <a:chOff x="0" y="0"/>
            <a:chExt cx="17795517" cy="198783"/>
          </a:xfrm>
        </p:grpSpPr>
        <p:sp>
          <p:nvSpPr>
            <p:cNvPr id="14356" name="矩形 22"/>
            <p:cNvSpPr>
              <a:spLocks noChangeArrowheads="1"/>
            </p:cNvSpPr>
            <p:nvPr/>
          </p:nvSpPr>
          <p:spPr bwMode="auto">
            <a:xfrm>
              <a:off x="0" y="0"/>
              <a:ext cx="3437537" cy="198783"/>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4357" name="组合 23"/>
            <p:cNvGrpSpPr/>
            <p:nvPr/>
          </p:nvGrpSpPr>
          <p:grpSpPr bwMode="auto">
            <a:xfrm>
              <a:off x="3141995" y="0"/>
              <a:ext cx="14653522" cy="198783"/>
              <a:chOff x="0" y="0"/>
              <a:chExt cx="14653522" cy="198783"/>
            </a:xfrm>
          </p:grpSpPr>
          <p:sp>
            <p:nvSpPr>
              <p:cNvPr id="14358" name="矩形 24"/>
              <p:cNvSpPr>
                <a:spLocks noChangeArrowheads="1"/>
              </p:cNvSpPr>
              <p:nvPr/>
            </p:nvSpPr>
            <p:spPr bwMode="auto">
              <a:xfrm>
                <a:off x="0" y="0"/>
                <a:ext cx="4209507" cy="198783"/>
              </a:xfrm>
              <a:prstGeom prst="rect">
                <a:avLst/>
              </a:prstGeom>
              <a:solidFill>
                <a:srgbClr val="0A1E2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4359" name="矩形 25"/>
              <p:cNvSpPr>
                <a:spLocks noChangeArrowheads="1"/>
              </p:cNvSpPr>
              <p:nvPr/>
            </p:nvSpPr>
            <p:spPr bwMode="auto">
              <a:xfrm>
                <a:off x="3913965" y="0"/>
                <a:ext cx="3437537" cy="198783"/>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4360" name="矩形 26"/>
              <p:cNvSpPr>
                <a:spLocks noChangeArrowheads="1"/>
              </p:cNvSpPr>
              <p:nvPr/>
            </p:nvSpPr>
            <p:spPr bwMode="auto">
              <a:xfrm>
                <a:off x="7302020" y="0"/>
                <a:ext cx="4209507" cy="198783"/>
              </a:xfrm>
              <a:prstGeom prst="rect">
                <a:avLst/>
              </a:prstGeom>
              <a:solidFill>
                <a:srgbClr val="0A1E2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4361" name="矩形 27"/>
              <p:cNvSpPr>
                <a:spLocks noChangeArrowheads="1"/>
              </p:cNvSpPr>
              <p:nvPr/>
            </p:nvSpPr>
            <p:spPr bwMode="auto">
              <a:xfrm>
                <a:off x="11215985" y="0"/>
                <a:ext cx="3437537" cy="198783"/>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grpSp>
        <p:nvGrpSpPr>
          <p:cNvPr id="14349" name="组合 30"/>
          <p:cNvGrpSpPr/>
          <p:nvPr/>
        </p:nvGrpSpPr>
        <p:grpSpPr bwMode="auto">
          <a:xfrm flipV="1">
            <a:off x="-28575" y="6269038"/>
            <a:ext cx="9585325" cy="66675"/>
            <a:chOff x="0" y="0"/>
            <a:chExt cx="17795517" cy="198783"/>
          </a:xfrm>
        </p:grpSpPr>
        <p:sp>
          <p:nvSpPr>
            <p:cNvPr id="14350" name="矩形 31"/>
            <p:cNvSpPr>
              <a:spLocks noChangeArrowheads="1"/>
            </p:cNvSpPr>
            <p:nvPr/>
          </p:nvSpPr>
          <p:spPr bwMode="auto">
            <a:xfrm>
              <a:off x="0" y="0"/>
              <a:ext cx="3437537" cy="198783"/>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4351" name="组合 32"/>
            <p:cNvGrpSpPr/>
            <p:nvPr/>
          </p:nvGrpSpPr>
          <p:grpSpPr bwMode="auto">
            <a:xfrm>
              <a:off x="3141995" y="0"/>
              <a:ext cx="14653522" cy="198783"/>
              <a:chOff x="0" y="0"/>
              <a:chExt cx="14653522" cy="198783"/>
            </a:xfrm>
          </p:grpSpPr>
          <p:sp>
            <p:nvSpPr>
              <p:cNvPr id="14352" name="矩形 33"/>
              <p:cNvSpPr>
                <a:spLocks noChangeArrowheads="1"/>
              </p:cNvSpPr>
              <p:nvPr/>
            </p:nvSpPr>
            <p:spPr bwMode="auto">
              <a:xfrm>
                <a:off x="0" y="0"/>
                <a:ext cx="4209507" cy="198783"/>
              </a:xfrm>
              <a:prstGeom prst="rect">
                <a:avLst/>
              </a:prstGeom>
              <a:solidFill>
                <a:srgbClr val="0A1E2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4353" name="矩形 34"/>
              <p:cNvSpPr>
                <a:spLocks noChangeArrowheads="1"/>
              </p:cNvSpPr>
              <p:nvPr/>
            </p:nvSpPr>
            <p:spPr bwMode="auto">
              <a:xfrm>
                <a:off x="3913965" y="0"/>
                <a:ext cx="3437537" cy="198783"/>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4354" name="矩形 35"/>
              <p:cNvSpPr>
                <a:spLocks noChangeArrowheads="1"/>
              </p:cNvSpPr>
              <p:nvPr/>
            </p:nvSpPr>
            <p:spPr bwMode="auto">
              <a:xfrm>
                <a:off x="7302020" y="0"/>
                <a:ext cx="4209507" cy="198783"/>
              </a:xfrm>
              <a:prstGeom prst="rect">
                <a:avLst/>
              </a:prstGeom>
              <a:solidFill>
                <a:srgbClr val="0A1E2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4355" name="矩形 36"/>
              <p:cNvSpPr>
                <a:spLocks noChangeArrowheads="1"/>
              </p:cNvSpPr>
              <p:nvPr/>
            </p:nvSpPr>
            <p:spPr bwMode="auto">
              <a:xfrm>
                <a:off x="11215985" y="0"/>
                <a:ext cx="3437537" cy="198783"/>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23"/>
          <p:cNvPicPr>
            <a:picLocks noChangeAspect="1" noChangeArrowheads="1"/>
          </p:cNvPicPr>
          <p:nvPr/>
        </p:nvPicPr>
        <p:blipFill>
          <a:blip r:embed="rId1">
            <a:extLst>
              <a:ext uri="{28A0092B-C50C-407E-A947-70E740481C1C}">
                <a14:useLocalDpi xmlns:a14="http://schemas.microsoft.com/office/drawing/2010/main" val="0"/>
              </a:ext>
            </a:extLst>
          </a:blip>
          <a:srcRect r="548"/>
          <a:stretch>
            <a:fillRect/>
          </a:stretch>
        </p:blipFill>
        <p:spPr bwMode="auto">
          <a:xfrm>
            <a:off x="-68263" y="-3175"/>
            <a:ext cx="12260263"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矩形 20"/>
          <p:cNvSpPr>
            <a:spLocks noChangeArrowheads="1"/>
          </p:cNvSpPr>
          <p:nvPr/>
        </p:nvSpPr>
        <p:spPr bwMode="auto">
          <a:xfrm>
            <a:off x="-68263" y="1798638"/>
            <a:ext cx="12260263" cy="3659187"/>
          </a:xfrm>
          <a:prstGeom prst="rect">
            <a:avLst/>
          </a:prstGeom>
          <a:solidFill>
            <a:srgbClr val="BF2121">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4" name="空心弧 1"/>
          <p:cNvSpPr/>
          <p:nvPr/>
        </p:nvSpPr>
        <p:spPr bwMode="auto">
          <a:xfrm rot="4300279">
            <a:off x="1388269" y="2037557"/>
            <a:ext cx="1800225" cy="1798637"/>
          </a:xfrm>
          <a:custGeom>
            <a:avLst/>
            <a:gdLst>
              <a:gd name="T0" fmla="*/ 1133363 w 1800000"/>
              <a:gd name="T1" fmla="*/ 30598 h 1800000"/>
              <a:gd name="T2" fmla="*/ 1774363 w 1800000"/>
              <a:gd name="T3" fmla="*/ 1113460 h 1800000"/>
              <a:gd name="T4" fmla="*/ 701298 w 1800000"/>
              <a:gd name="T5" fmla="*/ 1773697 h 1800000"/>
              <a:gd name="T6" fmla="*/ 18572 w 1800000"/>
              <a:gd name="T7" fmla="*/ 716506 h 1800000"/>
              <a:gd name="T8" fmla="*/ 277002 w 1800000"/>
              <a:gd name="T9" fmla="*/ 769686 h 1800000"/>
              <a:gd name="T10" fmla="*/ 759632 w 1800000"/>
              <a:gd name="T11" fmla="*/ 1517035 h 1800000"/>
              <a:gd name="T12" fmla="*/ 1518204 w 1800000"/>
              <a:gd name="T13" fmla="*/ 1050299 h 1800000"/>
              <a:gd name="T14" fmla="*/ 1065067 w 1800000"/>
              <a:gd name="T15" fmla="*/ 284803 h 1800000"/>
              <a:gd name="T16" fmla="*/ 1133363 w 1800000"/>
              <a:gd name="T17" fmla="*/ 30598 h 180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0000" h="1800000">
                <a:moveTo>
                  <a:pt x="1132937" y="30667"/>
                </a:moveTo>
                <a:cubicBezTo>
                  <a:pt x="1606469" y="157550"/>
                  <a:pt x="1891350" y="640083"/>
                  <a:pt x="1773697" y="1115993"/>
                </a:cubicBezTo>
                <a:cubicBezTo>
                  <a:pt x="1656044" y="1591902"/>
                  <a:pt x="1179140" y="1886110"/>
                  <a:pt x="701034" y="1777732"/>
                </a:cubicBezTo>
                <a:cubicBezTo>
                  <a:pt x="222927" y="1669354"/>
                  <a:pt x="-80497" y="1198260"/>
                  <a:pt x="18566" y="718136"/>
                </a:cubicBezTo>
                <a:lnTo>
                  <a:pt x="276897" y="771437"/>
                </a:lnTo>
                <a:cubicBezTo>
                  <a:pt x="206868" y="1110846"/>
                  <a:pt x="421364" y="1443872"/>
                  <a:pt x="759347" y="1520486"/>
                </a:cubicBezTo>
                <a:cubicBezTo>
                  <a:pt x="1097330" y="1597101"/>
                  <a:pt x="1434463" y="1389119"/>
                  <a:pt x="1517634" y="1052689"/>
                </a:cubicBezTo>
                <a:cubicBezTo>
                  <a:pt x="1600805" y="716259"/>
                  <a:pt x="1399417" y="375146"/>
                  <a:pt x="1064668" y="285451"/>
                </a:cubicBezTo>
                <a:lnTo>
                  <a:pt x="1132937" y="306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5" name="椭圆 2"/>
          <p:cNvSpPr>
            <a:spLocks noChangeArrowheads="1"/>
          </p:cNvSpPr>
          <p:nvPr/>
        </p:nvSpPr>
        <p:spPr bwMode="auto">
          <a:xfrm rot="4300279">
            <a:off x="1582738" y="2230438"/>
            <a:ext cx="1411287" cy="14112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66" name="KSO_Shape"/>
          <p:cNvSpPr/>
          <p:nvPr/>
        </p:nvSpPr>
        <p:spPr bwMode="auto">
          <a:xfrm flipH="1">
            <a:off x="1909763" y="2628900"/>
            <a:ext cx="808037" cy="67310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7" name="矩形 4"/>
          <p:cNvSpPr>
            <a:spLocks noChangeArrowheads="1"/>
          </p:cNvSpPr>
          <p:nvPr/>
        </p:nvSpPr>
        <p:spPr bwMode="auto">
          <a:xfrm>
            <a:off x="1265238" y="3959225"/>
            <a:ext cx="204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rPr>
              <a:t>75%</a:t>
            </a: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68" name="空心弧 5"/>
          <p:cNvSpPr/>
          <p:nvPr/>
        </p:nvSpPr>
        <p:spPr bwMode="auto">
          <a:xfrm rot="4300279">
            <a:off x="5096669" y="2037557"/>
            <a:ext cx="1800225" cy="1798637"/>
          </a:xfrm>
          <a:custGeom>
            <a:avLst/>
            <a:gdLst>
              <a:gd name="T0" fmla="*/ 1133363 w 1800000"/>
              <a:gd name="T1" fmla="*/ 30598 h 1800000"/>
              <a:gd name="T2" fmla="*/ 1800601 w 1800000"/>
              <a:gd name="T3" fmla="*/ 886433 h 1800000"/>
              <a:gd name="T4" fmla="*/ 1155605 w 1800000"/>
              <a:gd name="T5" fmla="*/ 1759067 h 1800000"/>
              <a:gd name="T6" fmla="*/ 138528 w 1800000"/>
              <a:gd name="T7" fmla="*/ 1376538 h 1800000"/>
              <a:gd name="T8" fmla="*/ 310058 w 1800000"/>
              <a:gd name="T9" fmla="*/ 1268781 h 1800000"/>
              <a:gd name="T10" fmla="*/ 1098129 w 1800000"/>
              <a:gd name="T11" fmla="*/ 1565179 h 1800000"/>
              <a:gd name="T12" fmla="*/ 1597899 w 1800000"/>
              <a:gd name="T13" fmla="*/ 889027 h 1800000"/>
              <a:gd name="T14" fmla="*/ 1080894 w 1800000"/>
              <a:gd name="T15" fmla="*/ 225893 h 1800000"/>
              <a:gd name="T16" fmla="*/ 1133363 w 1800000"/>
              <a:gd name="T17" fmla="*/ 30598 h 1800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0000" h="1800000">
                <a:moveTo>
                  <a:pt x="1132937" y="30667"/>
                </a:moveTo>
                <a:cubicBezTo>
                  <a:pt x="1522259" y="134986"/>
                  <a:pt x="1794753" y="485427"/>
                  <a:pt x="1799926" y="888450"/>
                </a:cubicBezTo>
                <a:cubicBezTo>
                  <a:pt x="1805099" y="1291473"/>
                  <a:pt x="1541689" y="1648793"/>
                  <a:pt x="1155173" y="1763069"/>
                </a:cubicBezTo>
                <a:cubicBezTo>
                  <a:pt x="768657" y="1877346"/>
                  <a:pt x="353292" y="1720710"/>
                  <a:pt x="138477" y="1379670"/>
                </a:cubicBezTo>
                <a:lnTo>
                  <a:pt x="309941" y="1271667"/>
                </a:lnTo>
                <a:cubicBezTo>
                  <a:pt x="476388" y="1535919"/>
                  <a:pt x="798229" y="1657286"/>
                  <a:pt x="1097718" y="1568740"/>
                </a:cubicBezTo>
                <a:cubicBezTo>
                  <a:pt x="1397206" y="1480194"/>
                  <a:pt x="1601307" y="1203328"/>
                  <a:pt x="1597299" y="891050"/>
                </a:cubicBezTo>
                <a:cubicBezTo>
                  <a:pt x="1593291" y="578772"/>
                  <a:pt x="1382152" y="307236"/>
                  <a:pt x="1080489" y="226406"/>
                </a:cubicBezTo>
                <a:lnTo>
                  <a:pt x="1132937" y="306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9" name="椭圆 6"/>
          <p:cNvSpPr>
            <a:spLocks noChangeArrowheads="1"/>
          </p:cNvSpPr>
          <p:nvPr/>
        </p:nvSpPr>
        <p:spPr bwMode="auto">
          <a:xfrm rot="4300279">
            <a:off x="5291138" y="2230438"/>
            <a:ext cx="1411287" cy="14112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70" name="KSO_Shape"/>
          <p:cNvSpPr/>
          <p:nvPr/>
        </p:nvSpPr>
        <p:spPr bwMode="auto">
          <a:xfrm flipH="1">
            <a:off x="5618163" y="2628900"/>
            <a:ext cx="808037" cy="67310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1" name="矩形 8"/>
          <p:cNvSpPr>
            <a:spLocks noChangeArrowheads="1"/>
          </p:cNvSpPr>
          <p:nvPr/>
        </p:nvSpPr>
        <p:spPr bwMode="auto">
          <a:xfrm>
            <a:off x="4973638" y="3959225"/>
            <a:ext cx="204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rPr>
              <a:t>60%</a:t>
            </a: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72" name="椭圆 9"/>
          <p:cNvSpPr>
            <a:spLocks noChangeArrowheads="1"/>
          </p:cNvSpPr>
          <p:nvPr/>
        </p:nvSpPr>
        <p:spPr bwMode="auto">
          <a:xfrm rot="4300279">
            <a:off x="8999538" y="2230438"/>
            <a:ext cx="1411287" cy="141128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73" name="KSO_Shape"/>
          <p:cNvSpPr/>
          <p:nvPr/>
        </p:nvSpPr>
        <p:spPr bwMode="auto">
          <a:xfrm flipH="1">
            <a:off x="9326563" y="2628900"/>
            <a:ext cx="808037" cy="673100"/>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4" name="矩形 11"/>
          <p:cNvSpPr>
            <a:spLocks noChangeArrowheads="1"/>
          </p:cNvSpPr>
          <p:nvPr/>
        </p:nvSpPr>
        <p:spPr bwMode="auto">
          <a:xfrm>
            <a:off x="8682038" y="3959225"/>
            <a:ext cx="204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2400">
                <a:solidFill>
                  <a:schemeClr val="bg1"/>
                </a:solidFill>
                <a:latin typeface="Arial" panose="020B0604020202020204" pitchFamily="34" charset="0"/>
                <a:ea typeface="微软雅黑" panose="020B0503020204020204" pitchFamily="34" charset="-122"/>
                <a:sym typeface="Arial" panose="020B0604020202020204" pitchFamily="34" charset="0"/>
              </a:rPr>
              <a:t>90%</a:t>
            </a:r>
            <a:endParaRPr lang="zh-CN" altLang="en-US" sz="2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75" name="TextBox 13"/>
          <p:cNvSpPr txBox="1">
            <a:spLocks noChangeArrowheads="1"/>
          </p:cNvSpPr>
          <p:nvPr/>
        </p:nvSpPr>
        <p:spPr bwMode="auto">
          <a:xfrm>
            <a:off x="974725" y="4551363"/>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文化现状</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76" name="TextBox 13"/>
          <p:cNvSpPr txBox="1">
            <a:spLocks noChangeArrowheads="1"/>
          </p:cNvSpPr>
          <p:nvPr/>
        </p:nvSpPr>
        <p:spPr bwMode="auto">
          <a:xfrm>
            <a:off x="977900" y="4837113"/>
            <a:ext cx="2335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77" name="TextBox 13"/>
          <p:cNvSpPr txBox="1">
            <a:spLocks noChangeArrowheads="1"/>
          </p:cNvSpPr>
          <p:nvPr/>
        </p:nvSpPr>
        <p:spPr bwMode="auto">
          <a:xfrm>
            <a:off x="4749800" y="4551363"/>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文化分析</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78" name="TextBox 13"/>
          <p:cNvSpPr txBox="1">
            <a:spLocks noChangeArrowheads="1"/>
          </p:cNvSpPr>
          <p:nvPr/>
        </p:nvSpPr>
        <p:spPr bwMode="auto">
          <a:xfrm>
            <a:off x="4754563" y="4837113"/>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79" name="TextBox 13"/>
          <p:cNvSpPr txBox="1">
            <a:spLocks noChangeArrowheads="1"/>
          </p:cNvSpPr>
          <p:nvPr/>
        </p:nvSpPr>
        <p:spPr bwMode="auto">
          <a:xfrm>
            <a:off x="8509000" y="4837113"/>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80" name="空心弧 19"/>
          <p:cNvSpPr/>
          <p:nvPr/>
        </p:nvSpPr>
        <p:spPr bwMode="auto">
          <a:xfrm rot="4300279">
            <a:off x="8805069" y="2037557"/>
            <a:ext cx="1800225" cy="1798637"/>
          </a:xfrm>
          <a:custGeom>
            <a:avLst/>
            <a:gdLst>
              <a:gd name="T0" fmla="*/ 108567 w 1800000"/>
              <a:gd name="T1" fmla="*/ 470481 h 1800000"/>
              <a:gd name="T2" fmla="*/ 1227692 w 1800000"/>
              <a:gd name="T3" fmla="*/ 61457 h 1800000"/>
              <a:gd name="T4" fmla="*/ 1773113 w 1800000"/>
              <a:gd name="T5" fmla="*/ 1118445 h 1800000"/>
              <a:gd name="T6" fmla="*/ 788947 w 1800000"/>
              <a:gd name="T7" fmla="*/ 1789014 h 1800000"/>
              <a:gd name="T8" fmla="*/ 0 w 1800000"/>
              <a:gd name="T9" fmla="*/ 897958 h 1800000"/>
              <a:gd name="T10" fmla="*/ 249681 w 1800000"/>
              <a:gd name="T11" fmla="*/ 897958 h 1800000"/>
              <a:gd name="T12" fmla="*/ 819835 w 1800000"/>
              <a:gd name="T13" fmla="*/ 1541908 h 1800000"/>
              <a:gd name="T14" fmla="*/ 1531073 w 1800000"/>
              <a:gd name="T15" fmla="*/ 1057300 h 1800000"/>
              <a:gd name="T16" fmla="*/ 1136911 w 1800000"/>
              <a:gd name="T17" fmla="*/ 293436 h 1800000"/>
              <a:gd name="T18" fmla="*/ 328140 w 1800000"/>
              <a:gd name="T19" fmla="*/ 589030 h 1800000"/>
              <a:gd name="T20" fmla="*/ 108567 w 1800000"/>
              <a:gd name="T21" fmla="*/ 470481 h 180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0000" h="1800000">
                <a:moveTo>
                  <a:pt x="108525" y="471552"/>
                </a:moveTo>
                <a:cubicBezTo>
                  <a:pt x="324653" y="72298"/>
                  <a:pt x="804306" y="-103472"/>
                  <a:pt x="1227233" y="61598"/>
                </a:cubicBezTo>
                <a:cubicBezTo>
                  <a:pt x="1650159" y="226669"/>
                  <a:pt x="1883923" y="680890"/>
                  <a:pt x="1772447" y="1120990"/>
                </a:cubicBezTo>
                <a:cubicBezTo>
                  <a:pt x="1660970" y="1561090"/>
                  <a:pt x="1239160" y="1849255"/>
                  <a:pt x="788650" y="1793085"/>
                </a:cubicBezTo>
                <a:cubicBezTo>
                  <a:pt x="338139" y="1736915"/>
                  <a:pt x="0" y="1353999"/>
                  <a:pt x="0" y="900000"/>
                </a:cubicBezTo>
                <a:lnTo>
                  <a:pt x="249588" y="900000"/>
                </a:lnTo>
                <a:cubicBezTo>
                  <a:pt x="249588" y="1228096"/>
                  <a:pt x="493954" y="1504822"/>
                  <a:pt x="819529" y="1545415"/>
                </a:cubicBezTo>
                <a:cubicBezTo>
                  <a:pt x="1145104" y="1586008"/>
                  <a:pt x="1449938" y="1377756"/>
                  <a:pt x="1530500" y="1059705"/>
                </a:cubicBezTo>
                <a:cubicBezTo>
                  <a:pt x="1611062" y="741654"/>
                  <a:pt x="1442125" y="413397"/>
                  <a:pt x="1136485" y="294104"/>
                </a:cubicBezTo>
                <a:cubicBezTo>
                  <a:pt x="830845" y="174811"/>
                  <a:pt x="484209" y="301837"/>
                  <a:pt x="328017" y="590370"/>
                </a:cubicBezTo>
                <a:lnTo>
                  <a:pt x="108525" y="4715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1" name="TextBox 13"/>
          <p:cNvSpPr txBox="1">
            <a:spLocks noChangeArrowheads="1"/>
          </p:cNvSpPr>
          <p:nvPr/>
        </p:nvSpPr>
        <p:spPr bwMode="auto">
          <a:xfrm>
            <a:off x="8526463" y="456565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内外部成因</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矩形 3"/>
          <p:cNvSpPr>
            <a:spLocks noChangeArrowheads="1"/>
          </p:cNvSpPr>
          <p:nvPr/>
        </p:nvSpPr>
        <p:spPr bwMode="auto">
          <a:xfrm>
            <a:off x="0" y="0"/>
            <a:ext cx="12192000" cy="6858000"/>
          </a:xfrm>
          <a:prstGeom prst="rect">
            <a:avLst/>
          </a:prstGeom>
          <a:solidFill>
            <a:srgbClr val="0A1E2C">
              <a:alpha val="87842"/>
            </a:srgbClr>
          </a:solidFill>
          <a:ln w="12700">
            <a:solidFill>
              <a:srgbClr val="41719C"/>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388" name="等腰三角形 6"/>
          <p:cNvSpPr>
            <a:spLocks noChangeArrowheads="1"/>
          </p:cNvSpPr>
          <p:nvPr/>
        </p:nvSpPr>
        <p:spPr bwMode="auto">
          <a:xfrm>
            <a:off x="3757613" y="941388"/>
            <a:ext cx="4676775" cy="4032250"/>
          </a:xfrm>
          <a:prstGeom prst="triangle">
            <a:avLst>
              <a:gd name="adj" fmla="val 50000"/>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389" name="等腰三角形 8"/>
          <p:cNvSpPr>
            <a:spLocks noChangeArrowheads="1"/>
          </p:cNvSpPr>
          <p:nvPr/>
        </p:nvSpPr>
        <p:spPr bwMode="auto">
          <a:xfrm rot="10800000">
            <a:off x="3590925" y="1827213"/>
            <a:ext cx="5010150" cy="4318000"/>
          </a:xfrm>
          <a:prstGeom prst="triangle">
            <a:avLst>
              <a:gd name="adj" fmla="val 50000"/>
            </a:avLst>
          </a:prstGeom>
          <a:noFill/>
          <a:ln w="3175">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390" name="文本框 9"/>
          <p:cNvSpPr txBox="1">
            <a:spLocks noChangeArrowheads="1"/>
          </p:cNvSpPr>
          <p:nvPr/>
        </p:nvSpPr>
        <p:spPr bwMode="auto">
          <a:xfrm>
            <a:off x="5183188" y="2498725"/>
            <a:ext cx="18256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1500" b="1">
                <a:solidFill>
                  <a:schemeClr val="bg1"/>
                </a:solidFill>
                <a:latin typeface="Arial" panose="020B0604020202020204" pitchFamily="34" charset="0"/>
                <a:cs typeface="Arial" panose="020B0604020202020204" pitchFamily="34" charset="0"/>
              </a:rPr>
              <a:t>03</a:t>
            </a:r>
            <a:endParaRPr lang="zh-CN" altLang="en-US" sz="11500" b="1">
              <a:solidFill>
                <a:schemeClr val="bg1"/>
              </a:solidFill>
              <a:latin typeface="Arial" panose="020B0604020202020204" pitchFamily="34" charset="0"/>
              <a:cs typeface="Arial" panose="020B0604020202020204" pitchFamily="34" charset="0"/>
            </a:endParaRPr>
          </a:p>
        </p:txBody>
      </p:sp>
      <p:sp>
        <p:nvSpPr>
          <p:cNvPr id="16391" name="文本框 10"/>
          <p:cNvSpPr txBox="1">
            <a:spLocks noChangeArrowheads="1"/>
          </p:cNvSpPr>
          <p:nvPr/>
        </p:nvSpPr>
        <p:spPr bwMode="auto">
          <a:xfrm>
            <a:off x="5183188" y="4194175"/>
            <a:ext cx="182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rPr>
              <a:t>推广目的</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16392" name="矩形 7"/>
          <p:cNvSpPr>
            <a:spLocks noChangeArrowheads="1"/>
          </p:cNvSpPr>
          <p:nvPr/>
        </p:nvSpPr>
        <p:spPr bwMode="auto">
          <a:xfrm>
            <a:off x="3757613" y="5272088"/>
            <a:ext cx="4676775" cy="636587"/>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6393" name="文本框 11"/>
          <p:cNvSpPr txBox="1">
            <a:spLocks noChangeArrowheads="1"/>
          </p:cNvSpPr>
          <p:nvPr/>
        </p:nvSpPr>
        <p:spPr bwMode="auto">
          <a:xfrm>
            <a:off x="5289550" y="5389563"/>
            <a:ext cx="1612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a:solidFill>
                  <a:schemeClr val="bg1"/>
                </a:solidFill>
                <a:latin typeface="Arial" panose="020B0604020202020204" pitchFamily="34" charset="0"/>
                <a:ea typeface="微软雅黑" panose="020B0503020204020204" pitchFamily="34" charset="-122"/>
              </a:rPr>
              <a:t>PURPOSES</a:t>
            </a:r>
            <a:endParaRPr lang="zh-CN" altLang="en-US" sz="2000">
              <a:solidFill>
                <a:schemeClr val="bg1"/>
              </a:solidFill>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275" y="28575"/>
            <a:ext cx="12233275" cy="691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ChangeArrowheads="1"/>
          </p:cNvSpPr>
          <p:nvPr/>
        </p:nvSpPr>
        <p:spPr bwMode="auto">
          <a:xfrm>
            <a:off x="0" y="4602163"/>
            <a:ext cx="12192000" cy="2255837"/>
          </a:xfrm>
          <a:prstGeom prst="rect">
            <a:avLst/>
          </a:prstGeom>
          <a:solidFill>
            <a:schemeClr val="tx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endParaRPr>
          </a:p>
        </p:txBody>
      </p:sp>
      <p:sp>
        <p:nvSpPr>
          <p:cNvPr id="17412" name="Rectangle 18"/>
          <p:cNvSpPr>
            <a:spLocks noChangeArrowheads="1"/>
          </p:cNvSpPr>
          <p:nvPr/>
        </p:nvSpPr>
        <p:spPr bwMode="auto">
          <a:xfrm>
            <a:off x="969963" y="4722813"/>
            <a:ext cx="23653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en-US" altLang="zh-CN" sz="1400">
                <a:solidFill>
                  <a:srgbClr val="FFFFFF"/>
                </a:solidFill>
                <a:latin typeface="Open Sans Light"/>
                <a:ea typeface="Open Sans Light"/>
                <a:cs typeface="Open Sans Light"/>
              </a:rPr>
              <a:t>Lorem ipsum dolor sit amet, consectetuer adipiscing elit. Aenean commodo ligula eget dolor. Aenean massa. Cum sociis natoque penatibus et magnis dis parturient montes, nascetur ridiculus mus. Donec quam felis, ultricies nec, pellentesque eu, pretium</a:t>
            </a:r>
            <a:endParaRPr lang="en-US" altLang="zh-CN" sz="1400">
              <a:solidFill>
                <a:srgbClr val="FFFFFF"/>
              </a:solidFill>
              <a:latin typeface="Open Sans Light"/>
              <a:ea typeface="Open Sans Light"/>
              <a:cs typeface="Open Sans Light"/>
            </a:endParaRPr>
          </a:p>
        </p:txBody>
      </p:sp>
      <p:cxnSp>
        <p:nvCxnSpPr>
          <p:cNvPr id="17413" name="Straight Connector 22"/>
          <p:cNvCxnSpPr>
            <a:cxnSpLocks noChangeShapeType="1"/>
          </p:cNvCxnSpPr>
          <p:nvPr/>
        </p:nvCxnSpPr>
        <p:spPr bwMode="auto">
          <a:xfrm>
            <a:off x="4264025" y="4556125"/>
            <a:ext cx="0" cy="1949450"/>
          </a:xfrm>
          <a:prstGeom prst="line">
            <a:avLst/>
          </a:prstGeom>
          <a:noFill/>
          <a:ln w="6350">
            <a:solidFill>
              <a:srgbClr val="BF2121"/>
            </a:solidFill>
            <a:round/>
          </a:ln>
          <a:extLst>
            <a:ext uri="{909E8E84-426E-40DD-AFC4-6F175D3DCCD1}">
              <a14:hiddenFill xmlns:a14="http://schemas.microsoft.com/office/drawing/2010/main">
                <a:noFill/>
              </a14:hiddenFill>
            </a:ext>
          </a:extLst>
        </p:spPr>
      </p:cxnSp>
      <p:cxnSp>
        <p:nvCxnSpPr>
          <p:cNvPr id="17414" name="Straight Connector 23"/>
          <p:cNvCxnSpPr>
            <a:cxnSpLocks noChangeShapeType="1"/>
          </p:cNvCxnSpPr>
          <p:nvPr/>
        </p:nvCxnSpPr>
        <p:spPr bwMode="auto">
          <a:xfrm>
            <a:off x="7937500" y="4556125"/>
            <a:ext cx="0" cy="1949450"/>
          </a:xfrm>
          <a:prstGeom prst="line">
            <a:avLst/>
          </a:prstGeom>
          <a:noFill/>
          <a:ln w="6350">
            <a:solidFill>
              <a:srgbClr val="BF2121"/>
            </a:solidFill>
            <a:round/>
          </a:ln>
          <a:extLst>
            <a:ext uri="{909E8E84-426E-40DD-AFC4-6F175D3DCCD1}">
              <a14:hiddenFill xmlns:a14="http://schemas.microsoft.com/office/drawing/2010/main">
                <a:noFill/>
              </a14:hiddenFill>
            </a:ext>
          </a:extLst>
        </p:spPr>
      </p:cxnSp>
      <p:sp>
        <p:nvSpPr>
          <p:cNvPr id="17415" name="Rectangle 8"/>
          <p:cNvSpPr>
            <a:spLocks noChangeArrowheads="1"/>
          </p:cNvSpPr>
          <p:nvPr/>
        </p:nvSpPr>
        <p:spPr bwMode="auto">
          <a:xfrm>
            <a:off x="0" y="3919538"/>
            <a:ext cx="12192000" cy="681037"/>
          </a:xfrm>
          <a:prstGeom prst="rect">
            <a:avLst/>
          </a:prstGeom>
          <a:solidFill>
            <a:srgbClr val="BF2121">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endParaRPr>
          </a:p>
        </p:txBody>
      </p:sp>
      <p:grpSp>
        <p:nvGrpSpPr>
          <p:cNvPr id="17416" name="组合 7"/>
          <p:cNvGrpSpPr/>
          <p:nvPr/>
        </p:nvGrpSpPr>
        <p:grpSpPr bwMode="auto">
          <a:xfrm flipH="1">
            <a:off x="2108200" y="3992563"/>
            <a:ext cx="474663" cy="473075"/>
            <a:chOff x="0" y="0"/>
            <a:chExt cx="1422030" cy="1422030"/>
          </a:xfrm>
        </p:grpSpPr>
        <p:sp>
          <p:nvSpPr>
            <p:cNvPr id="17425" name="Freeform 4"/>
            <p:cNvSpPr>
              <a:spLocks noEditPoints="1"/>
            </p:cNvSpPr>
            <p:nvPr/>
          </p:nvSpPr>
          <p:spPr bwMode="auto">
            <a:xfrm>
              <a:off x="309216" y="312811"/>
              <a:ext cx="1011240" cy="906073"/>
            </a:xfrm>
            <a:custGeom>
              <a:avLst/>
              <a:gdLst>
                <a:gd name="T0" fmla="*/ 0 w 250"/>
                <a:gd name="T1" fmla="*/ 0 h 224"/>
                <a:gd name="T2" fmla="*/ 2147483646 w 250"/>
                <a:gd name="T3" fmla="*/ 2147483646 h 224"/>
                <a:gd name="T4" fmla="*/ 2147483646 w 250"/>
                <a:gd name="T5" fmla="*/ 2147483646 h 224"/>
                <a:gd name="T6" fmla="*/ 2147483646 w 250"/>
                <a:gd name="T7" fmla="*/ 2147483646 h 224"/>
                <a:gd name="T8" fmla="*/ 2147483646 w 250"/>
                <a:gd name="T9" fmla="*/ 2147483646 h 224"/>
                <a:gd name="T10" fmla="*/ 2147483646 w 250"/>
                <a:gd name="T11" fmla="*/ 2147483646 h 224"/>
                <a:gd name="T12" fmla="*/ 0 w 250"/>
                <a:gd name="T13" fmla="*/ 0 h 224"/>
                <a:gd name="T14" fmla="*/ 2147483646 w 250"/>
                <a:gd name="T15" fmla="*/ 2147483646 h 224"/>
                <a:gd name="T16" fmla="*/ 2147483646 w 250"/>
                <a:gd name="T17" fmla="*/ 2147483646 h 224"/>
                <a:gd name="T18" fmla="*/ 2147483646 w 250"/>
                <a:gd name="T19" fmla="*/ 2147483646 h 224"/>
                <a:gd name="T20" fmla="*/ 2147483646 w 250"/>
                <a:gd name="T21" fmla="*/ 2147483646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0" h="224">
                  <a:moveTo>
                    <a:pt x="0" y="0"/>
                  </a:moveTo>
                  <a:lnTo>
                    <a:pt x="48" y="188"/>
                  </a:lnTo>
                  <a:lnTo>
                    <a:pt x="141" y="158"/>
                  </a:lnTo>
                  <a:lnTo>
                    <a:pt x="58" y="59"/>
                  </a:lnTo>
                  <a:lnTo>
                    <a:pt x="165" y="151"/>
                  </a:lnTo>
                  <a:lnTo>
                    <a:pt x="250" y="124"/>
                  </a:lnTo>
                  <a:lnTo>
                    <a:pt x="0" y="0"/>
                  </a:lnTo>
                  <a:close/>
                  <a:moveTo>
                    <a:pt x="143" y="224"/>
                  </a:moveTo>
                  <a:lnTo>
                    <a:pt x="143" y="173"/>
                  </a:lnTo>
                  <a:lnTo>
                    <a:pt x="114" y="183"/>
                  </a:lnTo>
                  <a:lnTo>
                    <a:pt x="143" y="2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888" tIns="60944" rIns="121888" bIns="60944"/>
            <a:lstStyle/>
            <a:p>
              <a:endParaRPr lang="zh-CN" altLang="en-US"/>
            </a:p>
          </p:txBody>
        </p:sp>
        <p:sp>
          <p:nvSpPr>
            <p:cNvPr id="17426" name="Oval 4"/>
            <p:cNvSpPr>
              <a:spLocks noChangeArrowheads="1"/>
            </p:cNvSpPr>
            <p:nvPr/>
          </p:nvSpPr>
          <p:spPr bwMode="auto">
            <a:xfrm>
              <a:off x="0" y="0"/>
              <a:ext cx="1422030" cy="1422030"/>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grpSp>
      <p:grpSp>
        <p:nvGrpSpPr>
          <p:cNvPr id="17417" name="组合 10"/>
          <p:cNvGrpSpPr/>
          <p:nvPr/>
        </p:nvGrpSpPr>
        <p:grpSpPr bwMode="auto">
          <a:xfrm flipH="1">
            <a:off x="5783263" y="3997325"/>
            <a:ext cx="474662" cy="474663"/>
            <a:chOff x="0" y="0"/>
            <a:chExt cx="1422030" cy="1422030"/>
          </a:xfrm>
        </p:grpSpPr>
        <p:sp>
          <p:nvSpPr>
            <p:cNvPr id="17423" name="Freeform 4"/>
            <p:cNvSpPr>
              <a:spLocks noEditPoints="1"/>
            </p:cNvSpPr>
            <p:nvPr/>
          </p:nvSpPr>
          <p:spPr bwMode="auto">
            <a:xfrm>
              <a:off x="309214" y="312811"/>
              <a:ext cx="1011241" cy="906072"/>
            </a:xfrm>
            <a:custGeom>
              <a:avLst/>
              <a:gdLst>
                <a:gd name="T0" fmla="*/ 0 w 250"/>
                <a:gd name="T1" fmla="*/ 0 h 224"/>
                <a:gd name="T2" fmla="*/ 2147483646 w 250"/>
                <a:gd name="T3" fmla="*/ 2147483646 h 224"/>
                <a:gd name="T4" fmla="*/ 2147483646 w 250"/>
                <a:gd name="T5" fmla="*/ 2147483646 h 224"/>
                <a:gd name="T6" fmla="*/ 2147483646 w 250"/>
                <a:gd name="T7" fmla="*/ 2147483646 h 224"/>
                <a:gd name="T8" fmla="*/ 2147483646 w 250"/>
                <a:gd name="T9" fmla="*/ 2147483646 h 224"/>
                <a:gd name="T10" fmla="*/ 2147483646 w 250"/>
                <a:gd name="T11" fmla="*/ 2147483646 h 224"/>
                <a:gd name="T12" fmla="*/ 0 w 250"/>
                <a:gd name="T13" fmla="*/ 0 h 224"/>
                <a:gd name="T14" fmla="*/ 2147483646 w 250"/>
                <a:gd name="T15" fmla="*/ 2147483646 h 224"/>
                <a:gd name="T16" fmla="*/ 2147483646 w 250"/>
                <a:gd name="T17" fmla="*/ 2147483646 h 224"/>
                <a:gd name="T18" fmla="*/ 2147483646 w 250"/>
                <a:gd name="T19" fmla="*/ 2147483646 h 224"/>
                <a:gd name="T20" fmla="*/ 2147483646 w 250"/>
                <a:gd name="T21" fmla="*/ 2147483646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0" h="224">
                  <a:moveTo>
                    <a:pt x="0" y="0"/>
                  </a:moveTo>
                  <a:lnTo>
                    <a:pt x="48" y="188"/>
                  </a:lnTo>
                  <a:lnTo>
                    <a:pt x="141" y="158"/>
                  </a:lnTo>
                  <a:lnTo>
                    <a:pt x="58" y="59"/>
                  </a:lnTo>
                  <a:lnTo>
                    <a:pt x="165" y="151"/>
                  </a:lnTo>
                  <a:lnTo>
                    <a:pt x="250" y="124"/>
                  </a:lnTo>
                  <a:lnTo>
                    <a:pt x="0" y="0"/>
                  </a:lnTo>
                  <a:close/>
                  <a:moveTo>
                    <a:pt x="143" y="224"/>
                  </a:moveTo>
                  <a:lnTo>
                    <a:pt x="143" y="173"/>
                  </a:lnTo>
                  <a:lnTo>
                    <a:pt x="114" y="183"/>
                  </a:lnTo>
                  <a:lnTo>
                    <a:pt x="143" y="2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888" tIns="60944" rIns="121888" bIns="60944"/>
            <a:lstStyle/>
            <a:p>
              <a:endParaRPr lang="zh-CN" altLang="en-US"/>
            </a:p>
          </p:txBody>
        </p:sp>
        <p:sp>
          <p:nvSpPr>
            <p:cNvPr id="17424" name="Oval 4"/>
            <p:cNvSpPr>
              <a:spLocks noChangeArrowheads="1"/>
            </p:cNvSpPr>
            <p:nvPr/>
          </p:nvSpPr>
          <p:spPr bwMode="auto">
            <a:xfrm>
              <a:off x="0" y="0"/>
              <a:ext cx="1422030" cy="1422030"/>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grpSp>
      <p:grpSp>
        <p:nvGrpSpPr>
          <p:cNvPr id="17418" name="组合 13"/>
          <p:cNvGrpSpPr/>
          <p:nvPr/>
        </p:nvGrpSpPr>
        <p:grpSpPr bwMode="auto">
          <a:xfrm flipH="1">
            <a:off x="9467850" y="4067175"/>
            <a:ext cx="474663" cy="474663"/>
            <a:chOff x="0" y="0"/>
            <a:chExt cx="1422030" cy="1422030"/>
          </a:xfrm>
        </p:grpSpPr>
        <p:sp>
          <p:nvSpPr>
            <p:cNvPr id="17421" name="Freeform 4"/>
            <p:cNvSpPr>
              <a:spLocks noEditPoints="1"/>
            </p:cNvSpPr>
            <p:nvPr/>
          </p:nvSpPr>
          <p:spPr bwMode="auto">
            <a:xfrm>
              <a:off x="309214" y="312811"/>
              <a:ext cx="1011241" cy="906072"/>
            </a:xfrm>
            <a:custGeom>
              <a:avLst/>
              <a:gdLst>
                <a:gd name="T0" fmla="*/ 0 w 250"/>
                <a:gd name="T1" fmla="*/ 0 h 224"/>
                <a:gd name="T2" fmla="*/ 2147483646 w 250"/>
                <a:gd name="T3" fmla="*/ 2147483646 h 224"/>
                <a:gd name="T4" fmla="*/ 2147483646 w 250"/>
                <a:gd name="T5" fmla="*/ 2147483646 h 224"/>
                <a:gd name="T6" fmla="*/ 2147483646 w 250"/>
                <a:gd name="T7" fmla="*/ 2147483646 h 224"/>
                <a:gd name="T8" fmla="*/ 2147483646 w 250"/>
                <a:gd name="T9" fmla="*/ 2147483646 h 224"/>
                <a:gd name="T10" fmla="*/ 2147483646 w 250"/>
                <a:gd name="T11" fmla="*/ 2147483646 h 224"/>
                <a:gd name="T12" fmla="*/ 0 w 250"/>
                <a:gd name="T13" fmla="*/ 0 h 224"/>
                <a:gd name="T14" fmla="*/ 2147483646 w 250"/>
                <a:gd name="T15" fmla="*/ 2147483646 h 224"/>
                <a:gd name="T16" fmla="*/ 2147483646 w 250"/>
                <a:gd name="T17" fmla="*/ 2147483646 h 224"/>
                <a:gd name="T18" fmla="*/ 2147483646 w 250"/>
                <a:gd name="T19" fmla="*/ 2147483646 h 224"/>
                <a:gd name="T20" fmla="*/ 2147483646 w 250"/>
                <a:gd name="T21" fmla="*/ 2147483646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0" h="224">
                  <a:moveTo>
                    <a:pt x="0" y="0"/>
                  </a:moveTo>
                  <a:lnTo>
                    <a:pt x="48" y="188"/>
                  </a:lnTo>
                  <a:lnTo>
                    <a:pt x="141" y="158"/>
                  </a:lnTo>
                  <a:lnTo>
                    <a:pt x="58" y="59"/>
                  </a:lnTo>
                  <a:lnTo>
                    <a:pt x="165" y="151"/>
                  </a:lnTo>
                  <a:lnTo>
                    <a:pt x="250" y="124"/>
                  </a:lnTo>
                  <a:lnTo>
                    <a:pt x="0" y="0"/>
                  </a:lnTo>
                  <a:close/>
                  <a:moveTo>
                    <a:pt x="143" y="224"/>
                  </a:moveTo>
                  <a:lnTo>
                    <a:pt x="143" y="173"/>
                  </a:lnTo>
                  <a:lnTo>
                    <a:pt x="114" y="183"/>
                  </a:lnTo>
                  <a:lnTo>
                    <a:pt x="143" y="2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888" tIns="60944" rIns="121888" bIns="60944"/>
            <a:lstStyle/>
            <a:p>
              <a:endParaRPr lang="zh-CN" altLang="en-US"/>
            </a:p>
          </p:txBody>
        </p:sp>
        <p:sp>
          <p:nvSpPr>
            <p:cNvPr id="17422" name="Oval 4"/>
            <p:cNvSpPr>
              <a:spLocks noChangeArrowheads="1"/>
            </p:cNvSpPr>
            <p:nvPr/>
          </p:nvSpPr>
          <p:spPr bwMode="auto">
            <a:xfrm>
              <a:off x="0" y="0"/>
              <a:ext cx="1422030" cy="1422030"/>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grpSp>
      <p:sp>
        <p:nvSpPr>
          <p:cNvPr id="17419" name="Rectangle 18"/>
          <p:cNvSpPr>
            <a:spLocks noChangeArrowheads="1"/>
          </p:cNvSpPr>
          <p:nvPr/>
        </p:nvSpPr>
        <p:spPr bwMode="auto">
          <a:xfrm>
            <a:off x="4864100" y="4722813"/>
            <a:ext cx="23653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en-US" altLang="zh-CN" sz="1400">
                <a:solidFill>
                  <a:srgbClr val="FFFFFF"/>
                </a:solidFill>
                <a:latin typeface="Open Sans Light"/>
                <a:ea typeface="Open Sans Light"/>
                <a:cs typeface="Open Sans Light"/>
              </a:rPr>
              <a:t>Lorem ipsum dolor sit amet, consectetuer adipiscing elit. Aenean commodo ligula eget dolor. Aenean massa. Cum sociis natoque penatibus et magnis dis parturient montes, nascetur ridiculus mus. Donec quam felis, ultricies nec, pellentesque eu, pretium</a:t>
            </a:r>
            <a:endParaRPr lang="en-US" altLang="zh-CN" sz="1400">
              <a:solidFill>
                <a:srgbClr val="FFFFFF"/>
              </a:solidFill>
              <a:latin typeface="Open Sans Light"/>
              <a:ea typeface="Open Sans Light"/>
              <a:cs typeface="Open Sans Light"/>
            </a:endParaRPr>
          </a:p>
        </p:txBody>
      </p:sp>
      <p:sp>
        <p:nvSpPr>
          <p:cNvPr id="17420" name="Rectangle 18"/>
          <p:cNvSpPr>
            <a:spLocks noChangeArrowheads="1"/>
          </p:cNvSpPr>
          <p:nvPr/>
        </p:nvSpPr>
        <p:spPr bwMode="auto">
          <a:xfrm>
            <a:off x="8593138" y="4722813"/>
            <a:ext cx="23653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dist" eaLnBrk="1" hangingPunct="1">
              <a:lnSpc>
                <a:spcPct val="100000"/>
              </a:lnSpc>
              <a:spcBef>
                <a:spcPct val="0"/>
              </a:spcBef>
              <a:buFont typeface="Arial" panose="020B0604020202020204" pitchFamily="34" charset="0"/>
              <a:buNone/>
            </a:pPr>
            <a:r>
              <a:rPr lang="en-US" altLang="zh-CN" sz="1400">
                <a:solidFill>
                  <a:srgbClr val="FFFFFF"/>
                </a:solidFill>
                <a:latin typeface="Open Sans Light"/>
                <a:ea typeface="Open Sans Light"/>
                <a:cs typeface="Open Sans Light"/>
              </a:rPr>
              <a:t>Lorem ipsum dolor sit amet, consectetuer adipiscing elit. Aenean commodo ligula eget dolor. Aenean massa. Cum sociis natoque penatibus et magnis dis parturient montes, nascetur ridiculus mus. Donec quam felis, ultricies nec, pellentesque eu, pretium</a:t>
            </a:r>
            <a:endParaRPr lang="en-US" altLang="zh-CN" sz="1400">
              <a:solidFill>
                <a:srgbClr val="FFFFFF"/>
              </a:solidFill>
              <a:latin typeface="Open Sans Light"/>
              <a:ea typeface="Open Sans Light"/>
              <a:cs typeface="Open Sans Ligh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34"/>
          <p:cNvGrpSpPr/>
          <p:nvPr/>
        </p:nvGrpSpPr>
        <p:grpSpPr bwMode="auto">
          <a:xfrm flipV="1">
            <a:off x="2598738" y="728663"/>
            <a:ext cx="9583737" cy="66675"/>
            <a:chOff x="0" y="0"/>
            <a:chExt cx="17795517" cy="198783"/>
          </a:xfrm>
        </p:grpSpPr>
        <p:sp>
          <p:nvSpPr>
            <p:cNvPr id="18451" name="矩形 30"/>
            <p:cNvSpPr>
              <a:spLocks noChangeArrowheads="1"/>
            </p:cNvSpPr>
            <p:nvPr/>
          </p:nvSpPr>
          <p:spPr bwMode="auto">
            <a:xfrm>
              <a:off x="0" y="0"/>
              <a:ext cx="3437537" cy="198783"/>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8452" name="组合 16"/>
            <p:cNvGrpSpPr/>
            <p:nvPr/>
          </p:nvGrpSpPr>
          <p:grpSpPr bwMode="auto">
            <a:xfrm>
              <a:off x="3141995" y="0"/>
              <a:ext cx="14653522" cy="198783"/>
              <a:chOff x="0" y="0"/>
              <a:chExt cx="14653522" cy="198783"/>
            </a:xfrm>
          </p:grpSpPr>
          <p:sp>
            <p:nvSpPr>
              <p:cNvPr id="18453" name="矩形 15"/>
              <p:cNvSpPr>
                <a:spLocks noChangeArrowheads="1"/>
              </p:cNvSpPr>
              <p:nvPr/>
            </p:nvSpPr>
            <p:spPr bwMode="auto">
              <a:xfrm>
                <a:off x="0" y="0"/>
                <a:ext cx="4209507" cy="198783"/>
              </a:xfrm>
              <a:prstGeom prst="rect">
                <a:avLst/>
              </a:prstGeom>
              <a:solidFill>
                <a:srgbClr val="0A1E2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8454" name="矩形 29"/>
              <p:cNvSpPr>
                <a:spLocks noChangeArrowheads="1"/>
              </p:cNvSpPr>
              <p:nvPr/>
            </p:nvSpPr>
            <p:spPr bwMode="auto">
              <a:xfrm>
                <a:off x="3913965" y="0"/>
                <a:ext cx="3437537" cy="198783"/>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8455" name="矩形 31"/>
              <p:cNvSpPr>
                <a:spLocks noChangeArrowheads="1"/>
              </p:cNvSpPr>
              <p:nvPr/>
            </p:nvSpPr>
            <p:spPr bwMode="auto">
              <a:xfrm>
                <a:off x="7302020" y="0"/>
                <a:ext cx="4209507" cy="198783"/>
              </a:xfrm>
              <a:prstGeom prst="rect">
                <a:avLst/>
              </a:prstGeom>
              <a:solidFill>
                <a:srgbClr val="0A1E2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8456" name="矩形 32"/>
              <p:cNvSpPr>
                <a:spLocks noChangeArrowheads="1"/>
              </p:cNvSpPr>
              <p:nvPr/>
            </p:nvSpPr>
            <p:spPr bwMode="auto">
              <a:xfrm>
                <a:off x="11215985" y="0"/>
                <a:ext cx="3437537" cy="198783"/>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sp>
        <p:nvSpPr>
          <p:cNvPr id="18435" name="等腰三角形 5"/>
          <p:cNvSpPr/>
          <p:nvPr/>
        </p:nvSpPr>
        <p:spPr bwMode="auto">
          <a:xfrm>
            <a:off x="855663" y="498475"/>
            <a:ext cx="3851275" cy="874713"/>
          </a:xfrm>
          <a:custGeom>
            <a:avLst/>
            <a:gdLst>
              <a:gd name="T0" fmla="*/ 6634 w 3849755"/>
              <a:gd name="T1" fmla="*/ 874851 h 874644"/>
              <a:gd name="T2" fmla="*/ 0 w 3849755"/>
              <a:gd name="T3" fmla="*/ 0 h 874644"/>
              <a:gd name="T4" fmla="*/ 3854317 w 3849755"/>
              <a:gd name="T5" fmla="*/ 424169 h 874644"/>
              <a:gd name="T6" fmla="*/ 6634 w 3849755"/>
              <a:gd name="T7" fmla="*/ 874851 h 8746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9755" h="874644">
                <a:moveTo>
                  <a:pt x="6625" y="874644"/>
                </a:moveTo>
                <a:cubicBezTo>
                  <a:pt x="4417" y="583096"/>
                  <a:pt x="2208" y="291548"/>
                  <a:pt x="0" y="0"/>
                </a:cubicBezTo>
                <a:lnTo>
                  <a:pt x="3849755" y="424070"/>
                </a:lnTo>
                <a:lnTo>
                  <a:pt x="6625" y="874644"/>
                </a:lnTo>
                <a:close/>
              </a:path>
            </a:pathLst>
          </a:custGeom>
          <a:solidFill>
            <a:srgbClr val="0A1E2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pic>
        <p:nvPicPr>
          <p:cNvPr id="18436" name="图片 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62113" y="3105150"/>
            <a:ext cx="19018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AutoShape 6"/>
          <p:cNvSpPr/>
          <p:nvPr/>
        </p:nvSpPr>
        <p:spPr bwMode="auto">
          <a:xfrm>
            <a:off x="1666875" y="5824538"/>
            <a:ext cx="1998663" cy="127000"/>
          </a:xfrm>
          <a:custGeom>
            <a:avLst/>
            <a:gdLst>
              <a:gd name="T0" fmla="*/ 0 w 21600"/>
              <a:gd name="T1" fmla="*/ 0 h 21600"/>
              <a:gd name="T2" fmla="*/ 2147483646 w 21600"/>
              <a:gd name="T3" fmla="*/ 0 h 21600"/>
              <a:gd name="T4" fmla="*/ 2147483646 w 21600"/>
              <a:gd name="T5" fmla="*/ 4390396 h 21600"/>
              <a:gd name="T6" fmla="*/ 0 w 21600"/>
              <a:gd name="T7" fmla="*/ 439039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BF2121"/>
          </a:solidFill>
          <a:ln w="25400" cap="flat" cmpd="sng">
            <a:solidFill>
              <a:srgbClr val="000000">
                <a:alpha val="0"/>
              </a:srgbClr>
            </a:solidFill>
            <a:round/>
          </a:ln>
        </p:spPr>
        <p:txBody>
          <a:bodyPr lIns="0" tIns="0" rIns="0" bIns="0"/>
          <a:lstStyle/>
          <a:p>
            <a:endParaRPr lang="zh-CN" altLang="en-US"/>
          </a:p>
        </p:txBody>
      </p:sp>
      <p:sp>
        <p:nvSpPr>
          <p:cNvPr id="18438" name="AutoShape 1"/>
          <p:cNvSpPr/>
          <p:nvPr/>
        </p:nvSpPr>
        <p:spPr bwMode="auto">
          <a:xfrm>
            <a:off x="3563938" y="5824538"/>
            <a:ext cx="2471737" cy="127000"/>
          </a:xfrm>
          <a:custGeom>
            <a:avLst/>
            <a:gdLst>
              <a:gd name="T0" fmla="*/ 0 w 21600"/>
              <a:gd name="T1" fmla="*/ 0 h 21600"/>
              <a:gd name="T2" fmla="*/ 2147483646 w 21600"/>
              <a:gd name="T3" fmla="*/ 0 h 21600"/>
              <a:gd name="T4" fmla="*/ 2147483646 w 21600"/>
              <a:gd name="T5" fmla="*/ 4390396 h 21600"/>
              <a:gd name="T6" fmla="*/ 0 w 21600"/>
              <a:gd name="T7" fmla="*/ 439039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599" y="0"/>
                </a:lnTo>
                <a:lnTo>
                  <a:pt x="21599" y="21600"/>
                </a:lnTo>
                <a:lnTo>
                  <a:pt x="0" y="21600"/>
                </a:lnTo>
                <a:lnTo>
                  <a:pt x="0" y="0"/>
                </a:lnTo>
                <a:close/>
              </a:path>
            </a:pathLst>
          </a:custGeom>
          <a:solidFill>
            <a:srgbClr val="2B2B2B"/>
          </a:solidFill>
          <a:ln w="25400" cap="flat" cmpd="sng">
            <a:solidFill>
              <a:srgbClr val="000000">
                <a:alpha val="0"/>
              </a:srgbClr>
            </a:solidFill>
            <a:round/>
          </a:ln>
        </p:spPr>
        <p:txBody>
          <a:bodyPr lIns="0" tIns="0" rIns="0" bIns="0"/>
          <a:lstStyle/>
          <a:p>
            <a:endParaRPr lang="zh-CN" altLang="en-US"/>
          </a:p>
        </p:txBody>
      </p:sp>
      <p:sp>
        <p:nvSpPr>
          <p:cNvPr id="18439" name="AutoShape 2"/>
          <p:cNvSpPr/>
          <p:nvPr/>
        </p:nvSpPr>
        <p:spPr bwMode="auto">
          <a:xfrm>
            <a:off x="8067675" y="3105150"/>
            <a:ext cx="2416175" cy="27193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2B2B2B"/>
          </a:solidFill>
          <a:ln w="25400" cap="flat" cmpd="sng">
            <a:solidFill>
              <a:srgbClr val="000000">
                <a:alpha val="0"/>
              </a:srgbClr>
            </a:solidFill>
            <a:round/>
          </a:ln>
        </p:spPr>
        <p:txBody>
          <a:bodyPr lIns="0" tIns="0" rIns="0" bIns="0"/>
          <a:lstStyle/>
          <a:p>
            <a:endParaRPr lang="zh-CN" altLang="en-US"/>
          </a:p>
        </p:txBody>
      </p:sp>
      <p:pic>
        <p:nvPicPr>
          <p:cNvPr id="18440" name="Picture 3" descr="pic6.jpg"/>
          <p:cNvPicPr>
            <a:picLocks noChangeAspect="1"/>
          </p:cNvPicPr>
          <p:nvPr/>
        </p:nvPicPr>
        <p:blipFill>
          <a:blip r:embed="rId2">
            <a:extLst>
              <a:ext uri="{28A0092B-C50C-407E-A947-70E740481C1C}">
                <a14:useLocalDpi xmlns:a14="http://schemas.microsoft.com/office/drawing/2010/main" val="0"/>
              </a:ext>
            </a:extLst>
          </a:blip>
          <a:srcRect l="48148" t="4204" r="13683" b="5673"/>
          <a:stretch>
            <a:fillRect/>
          </a:stretch>
        </p:blipFill>
        <p:spPr bwMode="auto">
          <a:xfrm>
            <a:off x="6013450" y="3105150"/>
            <a:ext cx="2049463" cy="2719388"/>
          </a:xfrm>
          <a:prstGeom prst="rect">
            <a:avLst/>
          </a:prstGeom>
          <a:noFill/>
          <a:ln w="25400">
            <a:solidFill>
              <a:srgbClr val="000000">
                <a:alpha val="0"/>
              </a:srgbClr>
            </a:solidFill>
            <a:miter lim="800000"/>
            <a:headEnd/>
            <a:tailEnd/>
          </a:ln>
          <a:extLst>
            <a:ext uri="{909E8E84-426E-40DD-AFC4-6F175D3DCCD1}">
              <a14:hiddenFill xmlns:a14="http://schemas.microsoft.com/office/drawing/2010/main">
                <a:solidFill>
                  <a:srgbClr val="FFFFFF"/>
                </a:solidFill>
              </a14:hiddenFill>
            </a:ext>
          </a:extLst>
        </p:spPr>
      </p:pic>
      <p:sp>
        <p:nvSpPr>
          <p:cNvPr id="18441" name="AutoShape 4"/>
          <p:cNvSpPr/>
          <p:nvPr/>
        </p:nvSpPr>
        <p:spPr bwMode="auto">
          <a:xfrm>
            <a:off x="3567113" y="3105150"/>
            <a:ext cx="2468562" cy="2719388"/>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599" y="0"/>
                </a:lnTo>
                <a:lnTo>
                  <a:pt x="21599" y="21600"/>
                </a:lnTo>
                <a:lnTo>
                  <a:pt x="0" y="21600"/>
                </a:lnTo>
                <a:lnTo>
                  <a:pt x="0" y="0"/>
                </a:lnTo>
                <a:close/>
              </a:path>
            </a:pathLst>
          </a:custGeom>
          <a:solidFill>
            <a:srgbClr val="BF2121"/>
          </a:solidFill>
          <a:ln w="25400" cap="flat" cmpd="sng">
            <a:solidFill>
              <a:srgbClr val="000000">
                <a:alpha val="0"/>
              </a:srgbClr>
            </a:solidFill>
            <a:round/>
          </a:ln>
        </p:spPr>
        <p:txBody>
          <a:bodyPr lIns="0" tIns="0" rIns="0" bIns="0"/>
          <a:lstStyle/>
          <a:p>
            <a:endParaRPr lang="zh-CN" altLang="en-US"/>
          </a:p>
        </p:txBody>
      </p:sp>
      <p:sp>
        <p:nvSpPr>
          <p:cNvPr id="18442" name="AutoShape 7"/>
          <p:cNvSpPr/>
          <p:nvPr/>
        </p:nvSpPr>
        <p:spPr bwMode="auto">
          <a:xfrm>
            <a:off x="6038850" y="5824538"/>
            <a:ext cx="2049463" cy="127000"/>
          </a:xfrm>
          <a:custGeom>
            <a:avLst/>
            <a:gdLst>
              <a:gd name="T0" fmla="*/ 0 w 21600"/>
              <a:gd name="T1" fmla="*/ 0 h 21600"/>
              <a:gd name="T2" fmla="*/ 2147483646 w 21600"/>
              <a:gd name="T3" fmla="*/ 0 h 21600"/>
              <a:gd name="T4" fmla="*/ 2147483646 w 21600"/>
              <a:gd name="T5" fmla="*/ 4390396 h 21600"/>
              <a:gd name="T6" fmla="*/ 0 w 21600"/>
              <a:gd name="T7" fmla="*/ 439039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599" y="0"/>
                </a:lnTo>
                <a:lnTo>
                  <a:pt x="21599" y="21600"/>
                </a:lnTo>
                <a:lnTo>
                  <a:pt x="0" y="21600"/>
                </a:lnTo>
                <a:lnTo>
                  <a:pt x="0" y="0"/>
                </a:lnTo>
                <a:close/>
              </a:path>
            </a:pathLst>
          </a:custGeom>
          <a:solidFill>
            <a:srgbClr val="E2D7C9"/>
          </a:solidFill>
          <a:ln w="25400" cap="flat" cmpd="sng">
            <a:solidFill>
              <a:srgbClr val="000000">
                <a:alpha val="0"/>
              </a:srgbClr>
            </a:solidFill>
            <a:round/>
          </a:ln>
        </p:spPr>
        <p:txBody>
          <a:bodyPr lIns="0" tIns="0" rIns="0" bIns="0"/>
          <a:lstStyle/>
          <a:p>
            <a:endParaRPr lang="zh-CN" altLang="en-US"/>
          </a:p>
        </p:txBody>
      </p:sp>
      <p:sp>
        <p:nvSpPr>
          <p:cNvPr id="18443" name="AutoShape 8"/>
          <p:cNvSpPr/>
          <p:nvPr/>
        </p:nvSpPr>
        <p:spPr bwMode="auto">
          <a:xfrm>
            <a:off x="8080375" y="5824538"/>
            <a:ext cx="2416175" cy="114300"/>
          </a:xfrm>
          <a:custGeom>
            <a:avLst/>
            <a:gdLst>
              <a:gd name="T0" fmla="*/ 0 w 21600"/>
              <a:gd name="T1" fmla="*/ 0 h 21600"/>
              <a:gd name="T2" fmla="*/ 2147483646 w 21600"/>
              <a:gd name="T3" fmla="*/ 0 h 21600"/>
              <a:gd name="T4" fmla="*/ 2147483646 w 21600"/>
              <a:gd name="T5" fmla="*/ 3200601 h 21600"/>
              <a:gd name="T6" fmla="*/ 0 w 21600"/>
              <a:gd name="T7" fmla="*/ 3200601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21600"/>
                </a:lnTo>
                <a:lnTo>
                  <a:pt x="0" y="0"/>
                </a:lnTo>
                <a:close/>
              </a:path>
            </a:pathLst>
          </a:custGeom>
          <a:solidFill>
            <a:srgbClr val="BF2121"/>
          </a:solidFill>
          <a:ln w="25400" cap="flat" cmpd="sng">
            <a:solidFill>
              <a:srgbClr val="000000">
                <a:alpha val="0"/>
              </a:srgbClr>
            </a:solidFill>
            <a:round/>
          </a:ln>
        </p:spPr>
        <p:txBody>
          <a:bodyPr lIns="0" tIns="0" rIns="0" bIns="0"/>
          <a:lstStyle/>
          <a:p>
            <a:endParaRPr lang="zh-CN" altLang="en-US"/>
          </a:p>
        </p:txBody>
      </p:sp>
      <p:sp>
        <p:nvSpPr>
          <p:cNvPr id="18444" name="矩形 9"/>
          <p:cNvSpPr>
            <a:spLocks noChangeArrowheads="1"/>
          </p:cNvSpPr>
          <p:nvPr/>
        </p:nvSpPr>
        <p:spPr bwMode="auto">
          <a:xfrm>
            <a:off x="1666875" y="2271713"/>
            <a:ext cx="90090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400">
                <a:solidFill>
                  <a:srgbClr val="445469"/>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400">
                <a:solidFill>
                  <a:srgbClr val="445469"/>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rPr>
              <a:t>Please read the instructions and more work at the end of the manual template.</a:t>
            </a:r>
            <a:endParaRPr lang="en-US" altLang="zh-CN" sz="140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8445" name="TextBox 13"/>
          <p:cNvSpPr txBox="1">
            <a:spLocks noChangeArrowheads="1"/>
          </p:cNvSpPr>
          <p:nvPr/>
        </p:nvSpPr>
        <p:spPr bwMode="auto">
          <a:xfrm>
            <a:off x="1666875" y="1958975"/>
            <a:ext cx="13747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rPr>
              <a:t>ADD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6" name="TextBox 13"/>
          <p:cNvSpPr txBox="1">
            <a:spLocks noChangeArrowheads="1"/>
          </p:cNvSpPr>
          <p:nvPr/>
        </p:nvSpPr>
        <p:spPr bwMode="auto">
          <a:xfrm>
            <a:off x="3698875" y="4064000"/>
            <a:ext cx="2338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7" name="TextBox 13"/>
          <p:cNvSpPr txBox="1">
            <a:spLocks noChangeArrowheads="1"/>
          </p:cNvSpPr>
          <p:nvPr/>
        </p:nvSpPr>
        <p:spPr bwMode="auto">
          <a:xfrm>
            <a:off x="4032250" y="4352925"/>
            <a:ext cx="16716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8" name="TextBox 13"/>
          <p:cNvSpPr txBox="1">
            <a:spLocks noChangeArrowheads="1"/>
          </p:cNvSpPr>
          <p:nvPr/>
        </p:nvSpPr>
        <p:spPr bwMode="auto">
          <a:xfrm>
            <a:off x="8088313" y="4064000"/>
            <a:ext cx="23383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rPr>
              <a:t>ADD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49" name="TextBox 13"/>
          <p:cNvSpPr txBox="1">
            <a:spLocks noChangeArrowheads="1"/>
          </p:cNvSpPr>
          <p:nvPr/>
        </p:nvSpPr>
        <p:spPr bwMode="auto">
          <a:xfrm>
            <a:off x="8421688" y="4352925"/>
            <a:ext cx="16716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0" name="等腰三角形 5"/>
          <p:cNvSpPr/>
          <p:nvPr/>
        </p:nvSpPr>
        <p:spPr bwMode="auto">
          <a:xfrm>
            <a:off x="-6350" y="158750"/>
            <a:ext cx="3849688" cy="874713"/>
          </a:xfrm>
          <a:custGeom>
            <a:avLst/>
            <a:gdLst>
              <a:gd name="T0" fmla="*/ 6625 w 3849755"/>
              <a:gd name="T1" fmla="*/ 874851 h 874644"/>
              <a:gd name="T2" fmla="*/ 0 w 3849755"/>
              <a:gd name="T3" fmla="*/ 0 h 874644"/>
              <a:gd name="T4" fmla="*/ 3849554 w 3849755"/>
              <a:gd name="T5" fmla="*/ 424169 h 874644"/>
              <a:gd name="T6" fmla="*/ 6625 w 3849755"/>
              <a:gd name="T7" fmla="*/ 874851 h 8746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9755" h="874644">
                <a:moveTo>
                  <a:pt x="6625" y="874644"/>
                </a:moveTo>
                <a:cubicBezTo>
                  <a:pt x="4417" y="583096"/>
                  <a:pt x="2208" y="291548"/>
                  <a:pt x="0" y="0"/>
                </a:cubicBezTo>
                <a:lnTo>
                  <a:pt x="3849755" y="424070"/>
                </a:lnTo>
                <a:lnTo>
                  <a:pt x="6625" y="874644"/>
                </a:lnTo>
                <a:close/>
              </a:path>
            </a:pathLst>
          </a:custGeom>
          <a:solidFill>
            <a:srgbClr val="BF212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50" y="-12700"/>
            <a:ext cx="122047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2"/>
          <p:cNvSpPr>
            <a:spLocks noChangeArrowheads="1"/>
          </p:cNvSpPr>
          <p:nvPr/>
        </p:nvSpPr>
        <p:spPr bwMode="auto">
          <a:xfrm>
            <a:off x="7038975" y="0"/>
            <a:ext cx="5153025" cy="6858000"/>
          </a:xfrm>
          <a:prstGeom prst="rect">
            <a:avLst/>
          </a:prstGeom>
          <a:solidFill>
            <a:srgbClr val="BF2121">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9460" name="矩形 3"/>
          <p:cNvSpPr>
            <a:spLocks noChangeArrowheads="1"/>
          </p:cNvSpPr>
          <p:nvPr/>
        </p:nvSpPr>
        <p:spPr bwMode="auto">
          <a:xfrm>
            <a:off x="7707313" y="3159125"/>
            <a:ext cx="38163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spcBef>
                <a:spcPct val="20000"/>
              </a:spcBef>
              <a:buFont typeface="Arial" panose="020B0604020202020204" pitchFamily="34" charset="0"/>
              <a:buNone/>
            </a:pPr>
            <a:r>
              <a:rPr lang="en-US" altLang="zh-CN" sz="2000">
                <a:solidFill>
                  <a:srgbClr val="FFFFFF"/>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2000">
                <a:solidFill>
                  <a:srgbClr val="FFFFFF"/>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a:solidFill>
                  <a:srgbClr val="FFFFFF"/>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2000">
                <a:solidFill>
                  <a:srgbClr val="FFFFFF"/>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2000">
                <a:solidFill>
                  <a:srgbClr val="FFFFFF"/>
                </a:solidFill>
                <a:latin typeface="微软雅黑" panose="020B0503020204020204" pitchFamily="34" charset="-122"/>
                <a:ea typeface="微软雅黑" panose="020B0503020204020204" pitchFamily="34" charset="-122"/>
                <a:sym typeface="Arial" panose="020B0604020202020204" pitchFamily="34" charset="0"/>
              </a:rPr>
              <a:t>Please read the instructions and more work at the end of the manual template.</a:t>
            </a:r>
            <a:endParaRPr lang="en-US" altLang="zh-CN" sz="20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9461" name="组合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163" y="1968500"/>
            <a:ext cx="523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组合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7650" y="1968500"/>
            <a:ext cx="6953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组合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5238" y="1968500"/>
            <a:ext cx="695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10"/>
          <p:cNvPicPr>
            <a:picLocks noChangeAspect="1" noChangeArrowheads="1"/>
          </p:cNvPicPr>
          <p:nvPr/>
        </p:nvPicPr>
        <p:blipFill>
          <a:blip r:embed="rId1">
            <a:extLst>
              <a:ext uri="{28A0092B-C50C-407E-A947-70E740481C1C}">
                <a14:useLocalDpi xmlns:a14="http://schemas.microsoft.com/office/drawing/2010/main" val="0"/>
              </a:ext>
            </a:extLst>
          </a:blip>
          <a:srcRect l="11678" r="12981"/>
          <a:stretch>
            <a:fillRect/>
          </a:stretch>
        </p:blipFill>
        <p:spPr bwMode="auto">
          <a:xfrm>
            <a:off x="7896225" y="0"/>
            <a:ext cx="4295775"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14"/>
          <p:cNvSpPr>
            <a:spLocks noChangeArrowheads="1"/>
          </p:cNvSpPr>
          <p:nvPr/>
        </p:nvSpPr>
        <p:spPr bwMode="auto">
          <a:xfrm>
            <a:off x="0" y="1905000"/>
            <a:ext cx="7924800" cy="3048000"/>
          </a:xfrm>
          <a:prstGeom prst="rect">
            <a:avLst/>
          </a:prstGeom>
          <a:solidFill>
            <a:srgbClr val="2B2B2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2400">
              <a:solidFill>
                <a:srgbClr val="FFFFFF"/>
              </a:solidFill>
            </a:endParaRPr>
          </a:p>
        </p:txBody>
      </p:sp>
      <p:sp>
        <p:nvSpPr>
          <p:cNvPr id="20484" name="TextBox 4"/>
          <p:cNvSpPr txBox="1">
            <a:spLocks noChangeArrowheads="1"/>
          </p:cNvSpPr>
          <p:nvPr/>
        </p:nvSpPr>
        <p:spPr bwMode="auto">
          <a:xfrm>
            <a:off x="965200" y="2535238"/>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3200">
                <a:solidFill>
                  <a:schemeClr val="bg1"/>
                </a:solidFill>
                <a:latin typeface="Arial" panose="020B0604020202020204" pitchFamily="34" charset="0"/>
                <a:cs typeface="Arial" panose="020B0604020202020204" pitchFamily="34" charset="0"/>
              </a:rPr>
              <a:t>ABOUT US</a:t>
            </a:r>
            <a:endParaRPr lang="en-US" altLang="zh-CN" sz="3200">
              <a:solidFill>
                <a:schemeClr val="bg1"/>
              </a:solidFill>
              <a:latin typeface="Arial" panose="020B0604020202020204" pitchFamily="34" charset="0"/>
              <a:cs typeface="Arial" panose="020B0604020202020204" pitchFamily="34" charset="0"/>
            </a:endParaRPr>
          </a:p>
        </p:txBody>
      </p:sp>
      <p:cxnSp>
        <p:nvCxnSpPr>
          <p:cNvPr id="20485" name="Straight Connector 8"/>
          <p:cNvCxnSpPr>
            <a:cxnSpLocks noChangeShapeType="1"/>
          </p:cNvCxnSpPr>
          <p:nvPr/>
        </p:nvCxnSpPr>
        <p:spPr bwMode="auto">
          <a:xfrm>
            <a:off x="965200" y="3265488"/>
            <a:ext cx="5943600"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sp>
        <p:nvSpPr>
          <p:cNvPr id="20486" name="Rectangle 18"/>
          <p:cNvSpPr>
            <a:spLocks noChangeArrowheads="1"/>
          </p:cNvSpPr>
          <p:nvPr/>
        </p:nvSpPr>
        <p:spPr bwMode="auto">
          <a:xfrm>
            <a:off x="7924800" y="1905000"/>
            <a:ext cx="4267200" cy="3048000"/>
          </a:xfrm>
          <a:prstGeom prst="rect">
            <a:avLst/>
          </a:prstGeom>
          <a:solidFill>
            <a:srgbClr val="BF2121">
              <a:alpha val="5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2400">
              <a:solidFill>
                <a:srgbClr val="FFFFFF"/>
              </a:solidFill>
            </a:endParaRPr>
          </a:p>
        </p:txBody>
      </p:sp>
      <p:pic>
        <p:nvPicPr>
          <p:cNvPr id="20487" name="组合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6725" y="2762250"/>
            <a:ext cx="1555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矩形 9"/>
          <p:cNvSpPr>
            <a:spLocks noChangeArrowheads="1"/>
          </p:cNvSpPr>
          <p:nvPr/>
        </p:nvSpPr>
        <p:spPr bwMode="auto">
          <a:xfrm>
            <a:off x="965200" y="3502025"/>
            <a:ext cx="5943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Please read the instructions and more work at the end of the manual template.</a:t>
            </a:r>
            <a:endPar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任意多边形 1"/>
          <p:cNvSpPr/>
          <p:nvPr/>
        </p:nvSpPr>
        <p:spPr bwMode="auto">
          <a:xfrm>
            <a:off x="-26988" y="-38100"/>
            <a:ext cx="12241213" cy="6896100"/>
          </a:xfrm>
          <a:custGeom>
            <a:avLst/>
            <a:gdLst>
              <a:gd name="T0" fmla="*/ 0 w 4862867"/>
              <a:gd name="T1" fmla="*/ 0 h 6896142"/>
              <a:gd name="T2" fmla="*/ 77569070 w 4862867"/>
              <a:gd name="T3" fmla="*/ 13601 h 6896142"/>
              <a:gd name="T4" fmla="*/ 77569070 w 4862867"/>
              <a:gd name="T5" fmla="*/ 6896016 h 6896142"/>
              <a:gd name="T6" fmla="*/ 16891951 w 4862867"/>
              <a:gd name="T7" fmla="*/ 6896016 h 6896142"/>
              <a:gd name="T8" fmla="*/ 0 w 4862867"/>
              <a:gd name="T9" fmla="*/ 0 h 68961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62867" h="6896142">
                <a:moveTo>
                  <a:pt x="0" y="0"/>
                </a:moveTo>
                <a:lnTo>
                  <a:pt x="4862867" y="13601"/>
                </a:lnTo>
                <a:lnTo>
                  <a:pt x="4862867" y="6896142"/>
                </a:lnTo>
                <a:lnTo>
                  <a:pt x="1058970" y="6896142"/>
                </a:lnTo>
                <a:lnTo>
                  <a:pt x="0" y="0"/>
                </a:lnTo>
                <a:close/>
              </a:path>
            </a:pathLst>
          </a:custGeom>
          <a:solidFill>
            <a:srgbClr val="0A1E2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5" name="任意多边形 2"/>
          <p:cNvSpPr/>
          <p:nvPr/>
        </p:nvSpPr>
        <p:spPr bwMode="auto">
          <a:xfrm>
            <a:off x="-26988" y="-47625"/>
            <a:ext cx="3074988" cy="6905625"/>
          </a:xfrm>
          <a:custGeom>
            <a:avLst/>
            <a:gdLst>
              <a:gd name="T0" fmla="*/ 4050838 w 1945179"/>
              <a:gd name="T1" fmla="*/ 0 h 6905486"/>
              <a:gd name="T2" fmla="*/ 7684421 w 1945179"/>
              <a:gd name="T3" fmla="*/ 6905903 h 6905486"/>
              <a:gd name="T4" fmla="*/ 6704215 w 1945179"/>
              <a:gd name="T5" fmla="*/ 6905903 h 6905486"/>
              <a:gd name="T6" fmla="*/ 0 w 1945179"/>
              <a:gd name="T7" fmla="*/ 33410 h 6905486"/>
              <a:gd name="T8" fmla="*/ 4050838 w 1945179"/>
              <a:gd name="T9" fmla="*/ 0 h 69054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45179" h="6905486">
                <a:moveTo>
                  <a:pt x="1025400" y="0"/>
                </a:moveTo>
                <a:lnTo>
                  <a:pt x="1945179" y="6905486"/>
                </a:lnTo>
                <a:lnTo>
                  <a:pt x="1697057" y="6905486"/>
                </a:lnTo>
                <a:lnTo>
                  <a:pt x="0" y="33407"/>
                </a:lnTo>
                <a:lnTo>
                  <a:pt x="1025400" y="0"/>
                </a:lnTo>
                <a:close/>
              </a:path>
            </a:pathLst>
          </a:custGeom>
          <a:solidFill>
            <a:srgbClr val="BF212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3076" name="组合 3"/>
          <p:cNvGrpSpPr/>
          <p:nvPr/>
        </p:nvGrpSpPr>
        <p:grpSpPr bwMode="auto">
          <a:xfrm>
            <a:off x="4387850" y="963613"/>
            <a:ext cx="530225" cy="4532312"/>
            <a:chOff x="0" y="0"/>
            <a:chExt cx="419100" cy="3578087"/>
          </a:xfrm>
        </p:grpSpPr>
        <p:cxnSp>
          <p:nvCxnSpPr>
            <p:cNvPr id="3086" name="直接连接符 4"/>
            <p:cNvCxnSpPr>
              <a:cxnSpLocks noChangeShapeType="1"/>
            </p:cNvCxnSpPr>
            <p:nvPr/>
          </p:nvCxnSpPr>
          <p:spPr bwMode="auto">
            <a:xfrm>
              <a:off x="209550" y="0"/>
              <a:ext cx="0" cy="3578087"/>
            </a:xfrm>
            <a:prstGeom prst="line">
              <a:avLst/>
            </a:prstGeom>
            <a:noFill/>
            <a:ln w="3175">
              <a:solidFill>
                <a:schemeClr val="bg1"/>
              </a:solidFill>
              <a:round/>
            </a:ln>
            <a:extLst>
              <a:ext uri="{909E8E84-426E-40DD-AFC4-6F175D3DCCD1}">
                <a14:hiddenFill xmlns:a14="http://schemas.microsoft.com/office/drawing/2010/main">
                  <a:noFill/>
                </a14:hiddenFill>
              </a:ext>
            </a:extLst>
          </p:spPr>
        </p:cxnSp>
        <p:sp>
          <p:nvSpPr>
            <p:cNvPr id="3087" name="椭圆 5"/>
            <p:cNvSpPr>
              <a:spLocks noChangeArrowheads="1"/>
            </p:cNvSpPr>
            <p:nvPr/>
          </p:nvSpPr>
          <p:spPr bwMode="auto">
            <a:xfrm>
              <a:off x="0" y="270738"/>
              <a:ext cx="419100" cy="419100"/>
            </a:xfrm>
            <a:prstGeom prst="ellipse">
              <a:avLst/>
            </a:prstGeom>
            <a:solidFill>
              <a:srgbClr val="BF212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088" name="椭圆 6"/>
            <p:cNvSpPr>
              <a:spLocks noChangeArrowheads="1"/>
            </p:cNvSpPr>
            <p:nvPr/>
          </p:nvSpPr>
          <p:spPr bwMode="auto">
            <a:xfrm>
              <a:off x="0" y="1123225"/>
              <a:ext cx="419100" cy="419100"/>
            </a:xfrm>
            <a:prstGeom prst="ellipse">
              <a:avLst/>
            </a:prstGeom>
            <a:solidFill>
              <a:srgbClr val="BF212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089" name="椭圆 7"/>
            <p:cNvSpPr>
              <a:spLocks noChangeArrowheads="1"/>
            </p:cNvSpPr>
            <p:nvPr/>
          </p:nvSpPr>
          <p:spPr bwMode="auto">
            <a:xfrm>
              <a:off x="0" y="1990000"/>
              <a:ext cx="419100" cy="419100"/>
            </a:xfrm>
            <a:prstGeom prst="ellipse">
              <a:avLst/>
            </a:prstGeom>
            <a:solidFill>
              <a:srgbClr val="BF212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3090" name="椭圆 8"/>
            <p:cNvSpPr>
              <a:spLocks noChangeArrowheads="1"/>
            </p:cNvSpPr>
            <p:nvPr/>
          </p:nvSpPr>
          <p:spPr bwMode="auto">
            <a:xfrm>
              <a:off x="0" y="2932975"/>
              <a:ext cx="419100" cy="419100"/>
            </a:xfrm>
            <a:prstGeom prst="ellipse">
              <a:avLst/>
            </a:prstGeom>
            <a:solidFill>
              <a:srgbClr val="BF212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3077" name="文本框 12"/>
          <p:cNvSpPr txBox="1">
            <a:spLocks noChangeArrowheads="1"/>
          </p:cNvSpPr>
          <p:nvPr/>
        </p:nvSpPr>
        <p:spPr bwMode="auto">
          <a:xfrm>
            <a:off x="4962525" y="1257300"/>
            <a:ext cx="2646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rPr>
              <a:t>企业文化定位</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3078" name="文本框 13"/>
          <p:cNvSpPr txBox="1">
            <a:spLocks noChangeArrowheads="1"/>
          </p:cNvSpPr>
          <p:nvPr/>
        </p:nvSpPr>
        <p:spPr bwMode="auto">
          <a:xfrm>
            <a:off x="4983163" y="2335213"/>
            <a:ext cx="26463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rPr>
              <a:t>企业文化核心</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3079" name="文本框 14"/>
          <p:cNvSpPr txBox="1">
            <a:spLocks noChangeArrowheads="1"/>
          </p:cNvSpPr>
          <p:nvPr/>
        </p:nvSpPr>
        <p:spPr bwMode="auto">
          <a:xfrm>
            <a:off x="4989513" y="3421063"/>
            <a:ext cx="18272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rPr>
              <a:t>推广目的</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3080" name="文本框 15"/>
          <p:cNvSpPr txBox="1">
            <a:spLocks noChangeArrowheads="1"/>
          </p:cNvSpPr>
          <p:nvPr/>
        </p:nvSpPr>
        <p:spPr bwMode="auto">
          <a:xfrm>
            <a:off x="4984750" y="4624388"/>
            <a:ext cx="26463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rPr>
              <a:t>推广措施方案</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3081" name="文本框 16"/>
          <p:cNvSpPr txBox="1">
            <a:spLocks noChangeArrowheads="1"/>
          </p:cNvSpPr>
          <p:nvPr/>
        </p:nvSpPr>
        <p:spPr bwMode="auto">
          <a:xfrm>
            <a:off x="7705725" y="1317625"/>
            <a:ext cx="2744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a:solidFill>
                  <a:schemeClr val="bg1"/>
                </a:solidFill>
                <a:latin typeface="Arial" panose="020B0604020202020204" pitchFamily="34" charset="0"/>
                <a:ea typeface="微软雅黑" panose="020B0503020204020204" pitchFamily="34" charset="-122"/>
              </a:rPr>
              <a:t>CULTURE LOCATION</a:t>
            </a:r>
            <a:endParaRPr lang="zh-CN" altLang="en-US" sz="2000">
              <a:solidFill>
                <a:schemeClr val="bg1"/>
              </a:solidFill>
              <a:latin typeface="Arial" panose="020B0604020202020204" pitchFamily="34" charset="0"/>
              <a:ea typeface="微软雅黑" panose="020B0503020204020204" pitchFamily="34" charset="-122"/>
            </a:endParaRPr>
          </a:p>
        </p:txBody>
      </p:sp>
      <p:sp>
        <p:nvSpPr>
          <p:cNvPr id="3082" name="文本框 17"/>
          <p:cNvSpPr txBox="1">
            <a:spLocks noChangeArrowheads="1"/>
          </p:cNvSpPr>
          <p:nvPr/>
        </p:nvSpPr>
        <p:spPr bwMode="auto">
          <a:xfrm>
            <a:off x="7705725" y="2428875"/>
            <a:ext cx="3908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a:solidFill>
                  <a:schemeClr val="bg1"/>
                </a:solidFill>
                <a:latin typeface="Arial" panose="020B0604020202020204" pitchFamily="34" charset="0"/>
                <a:ea typeface="微软雅黑" panose="020B0503020204020204" pitchFamily="34" charset="-122"/>
              </a:rPr>
              <a:t>CORE ENTERPRISE CULTURE</a:t>
            </a:r>
            <a:endParaRPr lang="zh-CN" altLang="en-US" sz="2000">
              <a:solidFill>
                <a:schemeClr val="bg1"/>
              </a:solidFill>
              <a:latin typeface="Arial" panose="020B0604020202020204" pitchFamily="34" charset="0"/>
              <a:ea typeface="微软雅黑" panose="020B0503020204020204" pitchFamily="34" charset="-122"/>
            </a:endParaRPr>
          </a:p>
        </p:txBody>
      </p:sp>
      <p:sp>
        <p:nvSpPr>
          <p:cNvPr id="3083" name="文本框 18"/>
          <p:cNvSpPr txBox="1">
            <a:spLocks noChangeArrowheads="1"/>
          </p:cNvSpPr>
          <p:nvPr/>
        </p:nvSpPr>
        <p:spPr bwMode="auto">
          <a:xfrm>
            <a:off x="6899275" y="3503613"/>
            <a:ext cx="16129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a:solidFill>
                  <a:schemeClr val="bg1"/>
                </a:solidFill>
                <a:latin typeface="Arial" panose="020B0604020202020204" pitchFamily="34" charset="0"/>
                <a:ea typeface="微软雅黑" panose="020B0503020204020204" pitchFamily="34" charset="-122"/>
              </a:rPr>
              <a:t>PURPOSES</a:t>
            </a:r>
            <a:endParaRPr lang="zh-CN" altLang="en-US" sz="2000">
              <a:solidFill>
                <a:schemeClr val="bg1"/>
              </a:solidFill>
              <a:latin typeface="Arial" panose="020B0604020202020204" pitchFamily="34" charset="0"/>
              <a:ea typeface="微软雅黑" panose="020B0503020204020204" pitchFamily="34" charset="-122"/>
            </a:endParaRPr>
          </a:p>
        </p:txBody>
      </p:sp>
      <p:sp>
        <p:nvSpPr>
          <p:cNvPr id="3084" name="文本框 19"/>
          <p:cNvSpPr txBox="1">
            <a:spLocks noChangeArrowheads="1"/>
          </p:cNvSpPr>
          <p:nvPr/>
        </p:nvSpPr>
        <p:spPr bwMode="auto">
          <a:xfrm>
            <a:off x="7634288" y="4718050"/>
            <a:ext cx="1697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a:solidFill>
                  <a:schemeClr val="bg1"/>
                </a:solidFill>
                <a:latin typeface="Arial" panose="020B0604020202020204" pitchFamily="34" charset="0"/>
                <a:ea typeface="微软雅黑" panose="020B0503020204020204" pitchFamily="34" charset="-122"/>
              </a:rPr>
              <a:t>MEASURES </a:t>
            </a:r>
            <a:endParaRPr lang="zh-CN" altLang="en-US" sz="2000">
              <a:solidFill>
                <a:schemeClr val="bg1"/>
              </a:solidFill>
              <a:latin typeface="Arial" panose="020B0604020202020204" pitchFamily="34" charset="0"/>
              <a:ea typeface="微软雅黑" panose="020B0503020204020204" pitchFamily="34" charset="-122"/>
            </a:endParaRPr>
          </a:p>
        </p:txBody>
      </p:sp>
      <p:sp>
        <p:nvSpPr>
          <p:cNvPr id="3085" name="文本框 20"/>
          <p:cNvSpPr txBox="1">
            <a:spLocks noChangeArrowheads="1"/>
          </p:cNvSpPr>
          <p:nvPr/>
        </p:nvSpPr>
        <p:spPr bwMode="auto">
          <a:xfrm>
            <a:off x="8093075" y="5583238"/>
            <a:ext cx="4121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7200">
                <a:solidFill>
                  <a:srgbClr val="BF2121"/>
                </a:solidFill>
                <a:latin typeface="Impact" panose="020B0806030902050204" pitchFamily="34" charset="0"/>
                <a:ea typeface="张海山锐谐体" panose="02000000000000000000" pitchFamily="2" charset="-122"/>
              </a:rPr>
              <a:t>CONTENTS</a:t>
            </a:r>
            <a:endParaRPr lang="zh-CN" altLang="en-US" sz="7200">
              <a:solidFill>
                <a:srgbClr val="BF2121"/>
              </a:solidFill>
              <a:latin typeface="Impact" panose="020B0806030902050204" pitchFamily="34" charset="0"/>
              <a:ea typeface="张海山锐谐体" panose="02000000000000000000"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矩形 3"/>
          <p:cNvSpPr>
            <a:spLocks noChangeArrowheads="1"/>
          </p:cNvSpPr>
          <p:nvPr/>
        </p:nvSpPr>
        <p:spPr bwMode="auto">
          <a:xfrm>
            <a:off x="0" y="0"/>
            <a:ext cx="12192000" cy="6858000"/>
          </a:xfrm>
          <a:prstGeom prst="rect">
            <a:avLst/>
          </a:prstGeom>
          <a:solidFill>
            <a:srgbClr val="0A1E2C">
              <a:alpha val="87842"/>
            </a:srgbClr>
          </a:solidFill>
          <a:ln w="12700">
            <a:solidFill>
              <a:srgbClr val="41719C"/>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1508" name="等腰三角形 6"/>
          <p:cNvSpPr>
            <a:spLocks noChangeArrowheads="1"/>
          </p:cNvSpPr>
          <p:nvPr/>
        </p:nvSpPr>
        <p:spPr bwMode="auto">
          <a:xfrm>
            <a:off x="3757613" y="941388"/>
            <a:ext cx="4676775" cy="4032250"/>
          </a:xfrm>
          <a:prstGeom prst="triangle">
            <a:avLst>
              <a:gd name="adj" fmla="val 50000"/>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1509" name="等腰三角形 8"/>
          <p:cNvSpPr>
            <a:spLocks noChangeArrowheads="1"/>
          </p:cNvSpPr>
          <p:nvPr/>
        </p:nvSpPr>
        <p:spPr bwMode="auto">
          <a:xfrm rot="10800000">
            <a:off x="3590925" y="1827213"/>
            <a:ext cx="5010150" cy="4318000"/>
          </a:xfrm>
          <a:prstGeom prst="triangle">
            <a:avLst>
              <a:gd name="adj" fmla="val 50000"/>
            </a:avLst>
          </a:prstGeom>
          <a:noFill/>
          <a:ln w="3175">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1510" name="文本框 9"/>
          <p:cNvSpPr txBox="1">
            <a:spLocks noChangeArrowheads="1"/>
          </p:cNvSpPr>
          <p:nvPr/>
        </p:nvSpPr>
        <p:spPr bwMode="auto">
          <a:xfrm>
            <a:off x="5183188" y="2498725"/>
            <a:ext cx="18256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1500" b="1">
                <a:solidFill>
                  <a:schemeClr val="bg1"/>
                </a:solidFill>
                <a:latin typeface="Arial" panose="020B0604020202020204" pitchFamily="34" charset="0"/>
                <a:cs typeface="Arial" panose="020B0604020202020204" pitchFamily="34" charset="0"/>
              </a:rPr>
              <a:t>04</a:t>
            </a:r>
            <a:endParaRPr lang="zh-CN" altLang="en-US" sz="11500" b="1">
              <a:solidFill>
                <a:schemeClr val="bg1"/>
              </a:solidFill>
              <a:latin typeface="Arial" panose="020B0604020202020204" pitchFamily="34" charset="0"/>
              <a:cs typeface="Arial" panose="020B0604020202020204" pitchFamily="34" charset="0"/>
            </a:endParaRPr>
          </a:p>
        </p:txBody>
      </p:sp>
      <p:sp>
        <p:nvSpPr>
          <p:cNvPr id="21511" name="文本框 10"/>
          <p:cNvSpPr txBox="1">
            <a:spLocks noChangeArrowheads="1"/>
          </p:cNvSpPr>
          <p:nvPr/>
        </p:nvSpPr>
        <p:spPr bwMode="auto">
          <a:xfrm>
            <a:off x="4772025" y="4186238"/>
            <a:ext cx="2647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rPr>
              <a:t>推广措施方案</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21512" name="矩形 7"/>
          <p:cNvSpPr>
            <a:spLocks noChangeArrowheads="1"/>
          </p:cNvSpPr>
          <p:nvPr/>
        </p:nvSpPr>
        <p:spPr bwMode="auto">
          <a:xfrm>
            <a:off x="3757613" y="5272088"/>
            <a:ext cx="4676775" cy="636587"/>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1513" name="文本框 11"/>
          <p:cNvSpPr txBox="1">
            <a:spLocks noChangeArrowheads="1"/>
          </p:cNvSpPr>
          <p:nvPr/>
        </p:nvSpPr>
        <p:spPr bwMode="auto">
          <a:xfrm>
            <a:off x="5311775" y="5389563"/>
            <a:ext cx="1697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a:solidFill>
                  <a:schemeClr val="bg1"/>
                </a:solidFill>
                <a:latin typeface="Arial" panose="020B0604020202020204" pitchFamily="34" charset="0"/>
                <a:ea typeface="微软雅黑" panose="020B0503020204020204" pitchFamily="34" charset="-122"/>
              </a:rPr>
              <a:t>MEASURES </a:t>
            </a:r>
            <a:endParaRPr lang="zh-CN" altLang="en-US" sz="2000">
              <a:solidFill>
                <a:schemeClr val="bg1"/>
              </a:solidFill>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2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50" y="-12700"/>
            <a:ext cx="122301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Freeform 17"/>
          <p:cNvSpPr/>
          <p:nvPr/>
        </p:nvSpPr>
        <p:spPr bwMode="auto">
          <a:xfrm>
            <a:off x="0" y="1504950"/>
            <a:ext cx="12211050" cy="4395788"/>
          </a:xfrm>
          <a:custGeom>
            <a:avLst/>
            <a:gdLst>
              <a:gd name="T0" fmla="*/ 0 w 12192000"/>
              <a:gd name="T1" fmla="*/ 0 h 4395943"/>
              <a:gd name="T2" fmla="*/ 12249240 w 12192000"/>
              <a:gd name="T3" fmla="*/ 0 h 4395943"/>
              <a:gd name="T4" fmla="*/ 12249240 w 12192000"/>
              <a:gd name="T5" fmla="*/ 3378549 h 4395943"/>
              <a:gd name="T6" fmla="*/ 7204552 w 12192000"/>
              <a:gd name="T7" fmla="*/ 3378549 h 4395943"/>
              <a:gd name="T8" fmla="*/ 7188994 w 12192000"/>
              <a:gd name="T9" fmla="*/ 3532132 h 4395943"/>
              <a:gd name="T10" fmla="*/ 6124620 w 12192000"/>
              <a:gd name="T11" fmla="*/ 4395478 h 4395943"/>
              <a:gd name="T12" fmla="*/ 5060246 w 12192000"/>
              <a:gd name="T13" fmla="*/ 3532132 h 4395943"/>
              <a:gd name="T14" fmla="*/ 5044689 w 12192000"/>
              <a:gd name="T15" fmla="*/ 3378549 h 4395943"/>
              <a:gd name="T16" fmla="*/ 0 w 12192000"/>
              <a:gd name="T17" fmla="*/ 3378549 h 4395943"/>
              <a:gd name="T18" fmla="*/ 0 w 12192000"/>
              <a:gd name="T19" fmla="*/ 0 h 43959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192000" h="4395943">
                <a:moveTo>
                  <a:pt x="0" y="0"/>
                </a:moveTo>
                <a:lnTo>
                  <a:pt x="12192000" y="0"/>
                </a:lnTo>
                <a:lnTo>
                  <a:pt x="12192000" y="3378906"/>
                </a:lnTo>
                <a:lnTo>
                  <a:pt x="7170885" y="3378906"/>
                </a:lnTo>
                <a:lnTo>
                  <a:pt x="7155401" y="3532507"/>
                </a:lnTo>
                <a:cubicBezTo>
                  <a:pt x="7054567" y="4025269"/>
                  <a:pt x="6618571" y="4395943"/>
                  <a:pt x="6096000" y="4395943"/>
                </a:cubicBezTo>
                <a:cubicBezTo>
                  <a:pt x="5573429" y="4395943"/>
                  <a:pt x="5137434" y="4025269"/>
                  <a:pt x="5036600" y="3532507"/>
                </a:cubicBezTo>
                <a:lnTo>
                  <a:pt x="5021116" y="3378906"/>
                </a:lnTo>
                <a:lnTo>
                  <a:pt x="0" y="3378906"/>
                </a:lnTo>
                <a:lnTo>
                  <a:pt x="0" y="0"/>
                </a:lnTo>
                <a:close/>
              </a:path>
            </a:pathLst>
          </a:custGeom>
          <a:solidFill>
            <a:schemeClr val="bg1">
              <a:alpha val="79999"/>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532" name="Rectangle 18"/>
          <p:cNvSpPr>
            <a:spLocks noChangeArrowheads="1"/>
          </p:cNvSpPr>
          <p:nvPr/>
        </p:nvSpPr>
        <p:spPr bwMode="auto">
          <a:xfrm>
            <a:off x="0" y="957263"/>
            <a:ext cx="12192000" cy="547687"/>
          </a:xfrm>
          <a:prstGeom prst="rect">
            <a:avLst/>
          </a:prstGeom>
          <a:solidFill>
            <a:srgbClr val="BF2121">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endParaRPr>
          </a:p>
        </p:txBody>
      </p:sp>
      <p:grpSp>
        <p:nvGrpSpPr>
          <p:cNvPr id="22533" name="Group 20"/>
          <p:cNvGrpSpPr/>
          <p:nvPr/>
        </p:nvGrpSpPr>
        <p:grpSpPr bwMode="auto">
          <a:xfrm>
            <a:off x="2309813" y="2735263"/>
            <a:ext cx="1930400" cy="911225"/>
            <a:chOff x="0" y="0"/>
            <a:chExt cx="1930622" cy="910872"/>
          </a:xfrm>
        </p:grpSpPr>
        <p:sp>
          <p:nvSpPr>
            <p:cNvPr id="22546" name="TextBox 51"/>
            <p:cNvSpPr txBox="1">
              <a:spLocks noChangeArrowheads="1"/>
            </p:cNvSpPr>
            <p:nvPr/>
          </p:nvSpPr>
          <p:spPr bwMode="auto">
            <a:xfrm>
              <a:off x="427413" y="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2B2B2B"/>
                  </a:solidFill>
                  <a:latin typeface="Open Sans Light"/>
                  <a:ea typeface="Open Sans Light"/>
                  <a:cs typeface="Open Sans Light"/>
                </a:rPr>
                <a:t>指导原则</a:t>
              </a:r>
              <a:endParaRPr lang="en-US" altLang="zh-CN" sz="1800" b="1">
                <a:solidFill>
                  <a:srgbClr val="2B2B2B"/>
                </a:solidFill>
                <a:latin typeface="Open Sans Light"/>
                <a:ea typeface="Open Sans Light"/>
                <a:cs typeface="Open Sans Light"/>
              </a:endParaRPr>
            </a:p>
          </p:txBody>
        </p:sp>
        <p:sp>
          <p:nvSpPr>
            <p:cNvPr id="22547" name="Rectangle 45"/>
            <p:cNvSpPr>
              <a:spLocks noChangeArrowheads="1"/>
            </p:cNvSpPr>
            <p:nvPr/>
          </p:nvSpPr>
          <p:spPr bwMode="auto">
            <a:xfrm>
              <a:off x="0" y="356874"/>
              <a:ext cx="19306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000">
                  <a:solidFill>
                    <a:srgbClr val="2B2B2B"/>
                  </a:solidFill>
                  <a:latin typeface="Open Sans Light"/>
                  <a:ea typeface="Open Sans Light"/>
                  <a:cs typeface="Open Sans Light"/>
                </a:rPr>
                <a:t>Lorem ipsum dolor sit amet, consectetuer adipiscing elit. Aenean commodo ligula eget dolor.</a:t>
              </a:r>
              <a:endParaRPr lang="en-US" altLang="zh-CN" sz="1000">
                <a:solidFill>
                  <a:srgbClr val="2B2B2B"/>
                </a:solidFill>
                <a:latin typeface="Open Sans Light"/>
                <a:ea typeface="Open Sans Light"/>
                <a:cs typeface="Open Sans Light"/>
              </a:endParaRPr>
            </a:p>
          </p:txBody>
        </p:sp>
      </p:grpSp>
      <p:grpSp>
        <p:nvGrpSpPr>
          <p:cNvPr id="22534" name="Group 21"/>
          <p:cNvGrpSpPr/>
          <p:nvPr/>
        </p:nvGrpSpPr>
        <p:grpSpPr bwMode="auto">
          <a:xfrm>
            <a:off x="5130800" y="2735263"/>
            <a:ext cx="1930400" cy="911225"/>
            <a:chOff x="0" y="0"/>
            <a:chExt cx="1930622" cy="910872"/>
          </a:xfrm>
        </p:grpSpPr>
        <p:sp>
          <p:nvSpPr>
            <p:cNvPr id="22544" name="TextBox 55"/>
            <p:cNvSpPr txBox="1">
              <a:spLocks noChangeArrowheads="1"/>
            </p:cNvSpPr>
            <p:nvPr/>
          </p:nvSpPr>
          <p:spPr bwMode="auto">
            <a:xfrm>
              <a:off x="411313" y="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2B2B2B"/>
                  </a:solidFill>
                  <a:latin typeface="Open Sans Light"/>
                  <a:ea typeface="Open Sans Light"/>
                  <a:cs typeface="Open Sans Light"/>
                </a:rPr>
                <a:t>行为准则</a:t>
              </a:r>
              <a:endParaRPr lang="en-US" altLang="zh-CN" sz="1800" b="1">
                <a:solidFill>
                  <a:srgbClr val="2B2B2B"/>
                </a:solidFill>
                <a:latin typeface="Open Sans Light"/>
                <a:ea typeface="Open Sans Light"/>
                <a:cs typeface="Open Sans Light"/>
              </a:endParaRPr>
            </a:p>
          </p:txBody>
        </p:sp>
        <p:sp>
          <p:nvSpPr>
            <p:cNvPr id="22545" name="Rectangle 42"/>
            <p:cNvSpPr>
              <a:spLocks noChangeArrowheads="1"/>
            </p:cNvSpPr>
            <p:nvPr/>
          </p:nvSpPr>
          <p:spPr bwMode="auto">
            <a:xfrm>
              <a:off x="0" y="356874"/>
              <a:ext cx="19306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000">
                  <a:solidFill>
                    <a:srgbClr val="2B2B2B"/>
                  </a:solidFill>
                  <a:latin typeface="Open Sans Light"/>
                  <a:ea typeface="Open Sans Light"/>
                  <a:cs typeface="Open Sans Light"/>
                </a:rPr>
                <a:t>Lorem ipsum dolor sit amet, consectetuer adipiscing elit. Aenean commodo ligula eget dolor.</a:t>
              </a:r>
              <a:endParaRPr lang="en-US" altLang="zh-CN" sz="1000">
                <a:solidFill>
                  <a:srgbClr val="2B2B2B"/>
                </a:solidFill>
                <a:latin typeface="Open Sans Light"/>
                <a:ea typeface="Open Sans Light"/>
                <a:cs typeface="Open Sans Light"/>
              </a:endParaRPr>
            </a:p>
          </p:txBody>
        </p:sp>
      </p:grpSp>
      <p:grpSp>
        <p:nvGrpSpPr>
          <p:cNvPr id="22535" name="Group 23"/>
          <p:cNvGrpSpPr/>
          <p:nvPr/>
        </p:nvGrpSpPr>
        <p:grpSpPr bwMode="auto">
          <a:xfrm>
            <a:off x="7951788" y="2735263"/>
            <a:ext cx="1930400" cy="911225"/>
            <a:chOff x="0" y="0"/>
            <a:chExt cx="1930622" cy="910872"/>
          </a:xfrm>
        </p:grpSpPr>
        <p:sp>
          <p:nvSpPr>
            <p:cNvPr id="22542" name="TextBox 59"/>
            <p:cNvSpPr txBox="1">
              <a:spLocks noChangeArrowheads="1"/>
            </p:cNvSpPr>
            <p:nvPr/>
          </p:nvSpPr>
          <p:spPr bwMode="auto">
            <a:xfrm>
              <a:off x="370852" y="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2B2B2B"/>
                  </a:solidFill>
                  <a:latin typeface="Open Sans Light"/>
                  <a:ea typeface="Open Sans Light"/>
                  <a:cs typeface="Open Sans Light"/>
                </a:rPr>
                <a:t>价值体系</a:t>
              </a:r>
              <a:endParaRPr lang="en-US" altLang="zh-CN" sz="1800" b="1">
                <a:solidFill>
                  <a:srgbClr val="2B2B2B"/>
                </a:solidFill>
                <a:latin typeface="Open Sans Light"/>
                <a:ea typeface="Open Sans Light"/>
                <a:cs typeface="Open Sans Light"/>
              </a:endParaRPr>
            </a:p>
          </p:txBody>
        </p:sp>
        <p:sp>
          <p:nvSpPr>
            <p:cNvPr id="22543" name="Rectangle 39"/>
            <p:cNvSpPr>
              <a:spLocks noChangeArrowheads="1"/>
            </p:cNvSpPr>
            <p:nvPr/>
          </p:nvSpPr>
          <p:spPr bwMode="auto">
            <a:xfrm>
              <a:off x="0" y="356874"/>
              <a:ext cx="19306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000">
                  <a:solidFill>
                    <a:srgbClr val="2B2B2B"/>
                  </a:solidFill>
                  <a:latin typeface="Open Sans Light"/>
                  <a:ea typeface="Open Sans Light"/>
                  <a:cs typeface="Open Sans Light"/>
                </a:rPr>
                <a:t>Lorem ipsum dolor sit amet, consectetuer adipiscing elit. Aenean commodo ligula eget dolor.</a:t>
              </a:r>
              <a:endParaRPr lang="en-US" altLang="zh-CN" sz="1000">
                <a:solidFill>
                  <a:srgbClr val="2B2B2B"/>
                </a:solidFill>
                <a:latin typeface="Open Sans Light"/>
                <a:ea typeface="Open Sans Light"/>
                <a:cs typeface="Open Sans Light"/>
              </a:endParaRPr>
            </a:p>
          </p:txBody>
        </p:sp>
      </p:grpSp>
      <p:grpSp>
        <p:nvGrpSpPr>
          <p:cNvPr id="22536" name="组合 13"/>
          <p:cNvGrpSpPr/>
          <p:nvPr/>
        </p:nvGrpSpPr>
        <p:grpSpPr bwMode="auto">
          <a:xfrm>
            <a:off x="5424488" y="4143375"/>
            <a:ext cx="1422400" cy="1420813"/>
            <a:chOff x="0" y="0"/>
            <a:chExt cx="1422030" cy="1422030"/>
          </a:xfrm>
        </p:grpSpPr>
        <p:sp>
          <p:nvSpPr>
            <p:cNvPr id="22540" name="Freeform 4"/>
            <p:cNvSpPr>
              <a:spLocks noEditPoints="1"/>
            </p:cNvSpPr>
            <p:nvPr/>
          </p:nvSpPr>
          <p:spPr bwMode="auto">
            <a:xfrm>
              <a:off x="309214" y="312811"/>
              <a:ext cx="1011241" cy="906072"/>
            </a:xfrm>
            <a:custGeom>
              <a:avLst/>
              <a:gdLst>
                <a:gd name="T0" fmla="*/ 0 w 250"/>
                <a:gd name="T1" fmla="*/ 0 h 224"/>
                <a:gd name="T2" fmla="*/ 2147483646 w 250"/>
                <a:gd name="T3" fmla="*/ 2147483646 h 224"/>
                <a:gd name="T4" fmla="*/ 2147483646 w 250"/>
                <a:gd name="T5" fmla="*/ 2147483646 h 224"/>
                <a:gd name="T6" fmla="*/ 2147483646 w 250"/>
                <a:gd name="T7" fmla="*/ 2147483646 h 224"/>
                <a:gd name="T8" fmla="*/ 2147483646 w 250"/>
                <a:gd name="T9" fmla="*/ 2147483646 h 224"/>
                <a:gd name="T10" fmla="*/ 2147483646 w 250"/>
                <a:gd name="T11" fmla="*/ 2147483646 h 224"/>
                <a:gd name="T12" fmla="*/ 0 w 250"/>
                <a:gd name="T13" fmla="*/ 0 h 224"/>
                <a:gd name="T14" fmla="*/ 2147483646 w 250"/>
                <a:gd name="T15" fmla="*/ 2147483646 h 224"/>
                <a:gd name="T16" fmla="*/ 2147483646 w 250"/>
                <a:gd name="T17" fmla="*/ 2147483646 h 224"/>
                <a:gd name="T18" fmla="*/ 2147483646 w 250"/>
                <a:gd name="T19" fmla="*/ 2147483646 h 224"/>
                <a:gd name="T20" fmla="*/ 2147483646 w 250"/>
                <a:gd name="T21" fmla="*/ 2147483646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0" h="224">
                  <a:moveTo>
                    <a:pt x="0" y="0"/>
                  </a:moveTo>
                  <a:lnTo>
                    <a:pt x="48" y="188"/>
                  </a:lnTo>
                  <a:lnTo>
                    <a:pt x="141" y="158"/>
                  </a:lnTo>
                  <a:lnTo>
                    <a:pt x="58" y="59"/>
                  </a:lnTo>
                  <a:lnTo>
                    <a:pt x="165" y="151"/>
                  </a:lnTo>
                  <a:lnTo>
                    <a:pt x="250" y="124"/>
                  </a:lnTo>
                  <a:lnTo>
                    <a:pt x="0" y="0"/>
                  </a:lnTo>
                  <a:close/>
                  <a:moveTo>
                    <a:pt x="143" y="224"/>
                  </a:moveTo>
                  <a:lnTo>
                    <a:pt x="143" y="173"/>
                  </a:lnTo>
                  <a:lnTo>
                    <a:pt x="114" y="183"/>
                  </a:lnTo>
                  <a:lnTo>
                    <a:pt x="143" y="224"/>
                  </a:lnTo>
                  <a:close/>
                </a:path>
              </a:pathLst>
            </a:custGeom>
            <a:solidFill>
              <a:srgbClr val="2B2B2B"/>
            </a:solidFill>
            <a:ln w="9525" cmpd="sng">
              <a:solidFill>
                <a:srgbClr val="2B2B2B"/>
              </a:solidFill>
              <a:miter lim="800000"/>
            </a:ln>
          </p:spPr>
          <p:txBody>
            <a:bodyPr lIns="121888" tIns="60944" rIns="121888" bIns="60944"/>
            <a:lstStyle/>
            <a:p>
              <a:endParaRPr lang="zh-CN" altLang="en-US"/>
            </a:p>
          </p:txBody>
        </p:sp>
        <p:sp>
          <p:nvSpPr>
            <p:cNvPr id="22541" name="Oval 4"/>
            <p:cNvSpPr>
              <a:spLocks noChangeArrowheads="1"/>
            </p:cNvSpPr>
            <p:nvPr/>
          </p:nvSpPr>
          <p:spPr bwMode="auto">
            <a:xfrm>
              <a:off x="0" y="0"/>
              <a:ext cx="1422030" cy="1422030"/>
            </a:xfrm>
            <a:prstGeom prst="ellipse">
              <a:avLst/>
            </a:prstGeom>
            <a:noFill/>
            <a:ln w="12700">
              <a:solidFill>
                <a:srgbClr val="2B2B2B"/>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grpSp>
      <p:sp>
        <p:nvSpPr>
          <p:cNvPr id="36881" name="Freeform 160"/>
          <p:cNvSpPr/>
          <p:nvPr/>
        </p:nvSpPr>
        <p:spPr bwMode="auto">
          <a:xfrm>
            <a:off x="2921000" y="1974850"/>
            <a:ext cx="546100" cy="471488"/>
          </a:xfrm>
          <a:custGeom>
            <a:avLst/>
            <a:gdLst>
              <a:gd name="T0" fmla="*/ 2147483646 w 461"/>
              <a:gd name="T1" fmla="*/ 2147483646 h 400"/>
              <a:gd name="T2" fmla="*/ 2147483646 w 461"/>
              <a:gd name="T3" fmla="*/ 2147483646 h 400"/>
              <a:gd name="T4" fmla="*/ 2147483646 w 461"/>
              <a:gd name="T5" fmla="*/ 2147483646 h 400"/>
              <a:gd name="T6" fmla="*/ 2147483646 w 461"/>
              <a:gd name="T7" fmla="*/ 2147483646 h 400"/>
              <a:gd name="T8" fmla="*/ 2147483646 w 461"/>
              <a:gd name="T9" fmla="*/ 2147483646 h 400"/>
              <a:gd name="T10" fmla="*/ 2147483646 w 461"/>
              <a:gd name="T11" fmla="*/ 2147483646 h 400"/>
              <a:gd name="T12" fmla="*/ 2147483646 w 461"/>
              <a:gd name="T13" fmla="*/ 2147483646 h 400"/>
              <a:gd name="T14" fmla="*/ 2147483646 w 461"/>
              <a:gd name="T15" fmla="*/ 2147483646 h 400"/>
              <a:gd name="T16" fmla="*/ 2147483646 w 461"/>
              <a:gd name="T17" fmla="*/ 2147483646 h 400"/>
              <a:gd name="T18" fmla="*/ 2147483646 w 461"/>
              <a:gd name="T19" fmla="*/ 2147483646 h 400"/>
              <a:gd name="T20" fmla="*/ 2147483646 w 461"/>
              <a:gd name="T21" fmla="*/ 2147483646 h 400"/>
              <a:gd name="T22" fmla="*/ 2147483646 w 461"/>
              <a:gd name="T23" fmla="*/ 2147483646 h 400"/>
              <a:gd name="T24" fmla="*/ 2147483646 w 461"/>
              <a:gd name="T25" fmla="*/ 2147483646 h 400"/>
              <a:gd name="T26" fmla="*/ 2147483646 w 461"/>
              <a:gd name="T27" fmla="*/ 2147483646 h 400"/>
              <a:gd name="T28" fmla="*/ 2147483646 w 461"/>
              <a:gd name="T29" fmla="*/ 2147483646 h 400"/>
              <a:gd name="T30" fmla="*/ 2147483646 w 461"/>
              <a:gd name="T31" fmla="*/ 2147483646 h 400"/>
              <a:gd name="T32" fmla="*/ 2147483646 w 461"/>
              <a:gd name="T33" fmla="*/ 2147483646 h 400"/>
              <a:gd name="T34" fmla="*/ 2147483646 w 461"/>
              <a:gd name="T35" fmla="*/ 2147483646 h 400"/>
              <a:gd name="T36" fmla="*/ 2147483646 w 461"/>
              <a:gd name="T37" fmla="*/ 2147483646 h 400"/>
              <a:gd name="T38" fmla="*/ 2147483646 w 461"/>
              <a:gd name="T39" fmla="*/ 2147483646 h 400"/>
              <a:gd name="T40" fmla="*/ 2147483646 w 461"/>
              <a:gd name="T41" fmla="*/ 2147483646 h 400"/>
              <a:gd name="T42" fmla="*/ 2147483646 w 461"/>
              <a:gd name="T43" fmla="*/ 2147483646 h 400"/>
              <a:gd name="T44" fmla="*/ 2147483646 w 461"/>
              <a:gd name="T45" fmla="*/ 2147483646 h 400"/>
              <a:gd name="T46" fmla="*/ 2147483646 w 461"/>
              <a:gd name="T47" fmla="*/ 2147483646 h 400"/>
              <a:gd name="T48" fmla="*/ 2147483646 w 461"/>
              <a:gd name="T49" fmla="*/ 2147483646 h 400"/>
              <a:gd name="T50" fmla="*/ 2147483646 w 461"/>
              <a:gd name="T51" fmla="*/ 2147483646 h 400"/>
              <a:gd name="T52" fmla="*/ 2147483646 w 461"/>
              <a:gd name="T53" fmla="*/ 2147483646 h 400"/>
              <a:gd name="T54" fmla="*/ 2147483646 w 461"/>
              <a:gd name="T55" fmla="*/ 2147483646 h 400"/>
              <a:gd name="T56" fmla="*/ 2147483646 w 461"/>
              <a:gd name="T57" fmla="*/ 2147483646 h 400"/>
              <a:gd name="T58" fmla="*/ 2147483646 w 461"/>
              <a:gd name="T59" fmla="*/ 2147483646 h 400"/>
              <a:gd name="T60" fmla="*/ 2147483646 w 461"/>
              <a:gd name="T61" fmla="*/ 2147483646 h 400"/>
              <a:gd name="T62" fmla="*/ 2147483646 w 461"/>
              <a:gd name="T63" fmla="*/ 2147483646 h 400"/>
              <a:gd name="T64" fmla="*/ 2147483646 w 461"/>
              <a:gd name="T65" fmla="*/ 2147483646 h 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6882" name="Freeform 28"/>
          <p:cNvSpPr/>
          <p:nvPr/>
        </p:nvSpPr>
        <p:spPr bwMode="auto">
          <a:xfrm>
            <a:off x="5799138" y="1943100"/>
            <a:ext cx="614362" cy="517525"/>
          </a:xfrm>
          <a:custGeom>
            <a:avLst/>
            <a:gdLst>
              <a:gd name="T0" fmla="*/ 2147483646 w 498"/>
              <a:gd name="T1" fmla="*/ 2147483646 h 418"/>
              <a:gd name="T2" fmla="*/ 2147483646 w 498"/>
              <a:gd name="T3" fmla="*/ 2147483646 h 418"/>
              <a:gd name="T4" fmla="*/ 2147483646 w 498"/>
              <a:gd name="T5" fmla="*/ 2147483646 h 418"/>
              <a:gd name="T6" fmla="*/ 2147483646 w 498"/>
              <a:gd name="T7" fmla="*/ 2147483646 h 418"/>
              <a:gd name="T8" fmla="*/ 2147483646 w 498"/>
              <a:gd name="T9" fmla="*/ 2147483646 h 418"/>
              <a:gd name="T10" fmla="*/ 2147483646 w 498"/>
              <a:gd name="T11" fmla="*/ 2147483646 h 418"/>
              <a:gd name="T12" fmla="*/ 2147483646 w 498"/>
              <a:gd name="T13" fmla="*/ 2147483646 h 418"/>
              <a:gd name="T14" fmla="*/ 2147483646 w 498"/>
              <a:gd name="T15" fmla="*/ 2147483646 h 418"/>
              <a:gd name="T16" fmla="*/ 2147483646 w 498"/>
              <a:gd name="T17" fmla="*/ 2147483646 h 418"/>
              <a:gd name="T18" fmla="*/ 2147483646 w 498"/>
              <a:gd name="T19" fmla="*/ 2147483646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6883" name="Freeform 135"/>
          <p:cNvSpPr/>
          <p:nvPr/>
        </p:nvSpPr>
        <p:spPr bwMode="auto">
          <a:xfrm>
            <a:off x="8602663" y="1990725"/>
            <a:ext cx="403225" cy="512763"/>
          </a:xfrm>
          <a:custGeom>
            <a:avLst/>
            <a:gdLst>
              <a:gd name="T0" fmla="*/ 2147483646 w 356"/>
              <a:gd name="T1" fmla="*/ 0 h 453"/>
              <a:gd name="T2" fmla="*/ 2147483646 w 356"/>
              <a:gd name="T3" fmla="*/ 0 h 453"/>
              <a:gd name="T4" fmla="*/ 2147483646 w 356"/>
              <a:gd name="T5" fmla="*/ 0 h 453"/>
              <a:gd name="T6" fmla="*/ 0 w 356"/>
              <a:gd name="T7" fmla="*/ 2147483646 h 453"/>
              <a:gd name="T8" fmla="*/ 0 w 356"/>
              <a:gd name="T9" fmla="*/ 2147483646 h 453"/>
              <a:gd name="T10" fmla="*/ 2147483646 w 356"/>
              <a:gd name="T11" fmla="*/ 2147483646 h 453"/>
              <a:gd name="T12" fmla="*/ 2147483646 w 356"/>
              <a:gd name="T13" fmla="*/ 2147483646 h 453"/>
              <a:gd name="T14" fmla="*/ 2147483646 w 356"/>
              <a:gd name="T15" fmla="*/ 2147483646 h 453"/>
              <a:gd name="T16" fmla="*/ 2147483646 w 356"/>
              <a:gd name="T17" fmla="*/ 2147483646 h 453"/>
              <a:gd name="T18" fmla="*/ 2147483646 w 356"/>
              <a:gd name="T19" fmla="*/ 0 h 453"/>
              <a:gd name="T20" fmla="*/ 2147483646 w 356"/>
              <a:gd name="T21" fmla="*/ 2147483646 h 453"/>
              <a:gd name="T22" fmla="*/ 2147483646 w 356"/>
              <a:gd name="T23" fmla="*/ 2147483646 h 453"/>
              <a:gd name="T24" fmla="*/ 2147483646 w 356"/>
              <a:gd name="T25" fmla="*/ 2147483646 h 453"/>
              <a:gd name="T26" fmla="*/ 2147483646 w 356"/>
              <a:gd name="T27" fmla="*/ 2147483646 h 453"/>
              <a:gd name="T28" fmla="*/ 2147483646 w 356"/>
              <a:gd name="T29" fmla="*/ 2147483646 h 453"/>
              <a:gd name="T30" fmla="*/ 2147483646 w 356"/>
              <a:gd name="T31" fmla="*/ 2147483646 h 4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81"/>
                                        </p:tgtEl>
                                        <p:attrNameLst>
                                          <p:attrName>style.visibility</p:attrName>
                                        </p:attrNameLst>
                                      </p:cBhvr>
                                      <p:to>
                                        <p:strVal val="visible"/>
                                      </p:to>
                                    </p:set>
                                    <p:animEffect transition="in" filter="fade">
                                      <p:cBhvr>
                                        <p:cTn id="7" dur="500"/>
                                        <p:tgtEl>
                                          <p:spTgt spid="3688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882"/>
                                        </p:tgtEl>
                                        <p:attrNameLst>
                                          <p:attrName>style.visibility</p:attrName>
                                        </p:attrNameLst>
                                      </p:cBhvr>
                                      <p:to>
                                        <p:strVal val="visible"/>
                                      </p:to>
                                    </p:set>
                                    <p:animEffect transition="in" filter="fade">
                                      <p:cBhvr>
                                        <p:cTn id="10" dur="500"/>
                                        <p:tgtEl>
                                          <p:spTgt spid="368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883"/>
                                        </p:tgtEl>
                                        <p:attrNameLst>
                                          <p:attrName>style.visibility</p:attrName>
                                        </p:attrNameLst>
                                      </p:cBhvr>
                                      <p:to>
                                        <p:strVal val="visible"/>
                                      </p:to>
                                    </p:set>
                                    <p:animEffect transition="in" filter="fade">
                                      <p:cBhvr>
                                        <p:cTn id="13" dur="500"/>
                                        <p:tgtEl>
                                          <p:spTgt spid="36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1" grpId="0" animBg="1"/>
      <p:bldP spid="36882" grpId="0" animBg="1"/>
      <p:bldP spid="368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0"/>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0" y="1252538"/>
            <a:ext cx="12192000" cy="4352925"/>
          </a:xfrm>
          <a:prstGeom prst="rect">
            <a:avLst/>
          </a:prstGeom>
          <a:solidFill>
            <a:srgbClr val="BF2121">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endParaRPr>
          </a:p>
        </p:txBody>
      </p:sp>
      <p:grpSp>
        <p:nvGrpSpPr>
          <p:cNvPr id="23556" name="Group 9"/>
          <p:cNvGrpSpPr/>
          <p:nvPr/>
        </p:nvGrpSpPr>
        <p:grpSpPr bwMode="auto">
          <a:xfrm>
            <a:off x="2357438" y="3429000"/>
            <a:ext cx="7477125" cy="1276350"/>
            <a:chOff x="0" y="0"/>
            <a:chExt cx="7475543" cy="1276937"/>
          </a:xfrm>
        </p:grpSpPr>
        <p:sp>
          <p:nvSpPr>
            <p:cNvPr id="23560" name="TextBox 4"/>
            <p:cNvSpPr txBox="1">
              <a:spLocks noChangeArrowheads="1"/>
            </p:cNvSpPr>
            <p:nvPr/>
          </p:nvSpPr>
          <p:spPr bwMode="auto">
            <a:xfrm>
              <a:off x="1287465" y="0"/>
              <a:ext cx="4900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a:solidFill>
                    <a:srgbClr val="FFFFFF"/>
                  </a:solidFill>
                  <a:latin typeface="微软雅黑" panose="020B0503020204020204" pitchFamily="34" charset="-122"/>
                  <a:ea typeface="微软雅黑" panose="020B0503020204020204" pitchFamily="34" charset="-122"/>
                </a:rPr>
                <a:t>Meet Our </a:t>
              </a:r>
              <a:r>
                <a:rPr lang="en-US" altLang="zh-CN" sz="2400" b="1">
                  <a:solidFill>
                    <a:srgbClr val="181717"/>
                  </a:solidFill>
                  <a:latin typeface="微软雅黑" panose="020B0503020204020204" pitchFamily="34" charset="-122"/>
                  <a:ea typeface="微软雅黑" panose="020B0503020204020204" pitchFamily="34" charset="-122"/>
                </a:rPr>
                <a:t>Proffesional</a:t>
              </a:r>
              <a:r>
                <a:rPr lang="en-US" altLang="zh-CN" sz="2400">
                  <a:solidFill>
                    <a:srgbClr val="3B3838"/>
                  </a:solidFill>
                  <a:latin typeface="微软雅黑" panose="020B0503020204020204" pitchFamily="34" charset="-122"/>
                  <a:ea typeface="微软雅黑" panose="020B0503020204020204" pitchFamily="34" charset="-122"/>
                </a:rPr>
                <a:t> </a:t>
              </a:r>
              <a:r>
                <a:rPr lang="en-US" altLang="zh-CN" sz="2400">
                  <a:solidFill>
                    <a:srgbClr val="FFFFFF"/>
                  </a:solidFill>
                  <a:latin typeface="微软雅黑" panose="020B0503020204020204" pitchFamily="34" charset="-122"/>
                  <a:ea typeface="微软雅黑" panose="020B0503020204020204" pitchFamily="34" charset="-122"/>
                </a:rPr>
                <a:t>Team</a:t>
              </a:r>
              <a:endParaRPr lang="en-US" altLang="zh-CN" sz="2400">
                <a:solidFill>
                  <a:srgbClr val="00B0F0"/>
                </a:solidFill>
                <a:latin typeface="微软雅黑" panose="020B0503020204020204" pitchFamily="34" charset="-122"/>
                <a:ea typeface="微软雅黑" panose="020B0503020204020204" pitchFamily="34" charset="-122"/>
              </a:endParaRPr>
            </a:p>
          </p:txBody>
        </p:sp>
        <p:cxnSp>
          <p:nvCxnSpPr>
            <p:cNvPr id="23561" name="Straight Connector 6"/>
            <p:cNvCxnSpPr>
              <a:cxnSpLocks noChangeShapeType="1"/>
            </p:cNvCxnSpPr>
            <p:nvPr/>
          </p:nvCxnSpPr>
          <p:spPr bwMode="auto">
            <a:xfrm>
              <a:off x="3393859" y="664296"/>
              <a:ext cx="687823"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sp>
          <p:nvSpPr>
            <p:cNvPr id="23562" name="TextBox 8"/>
            <p:cNvSpPr txBox="1">
              <a:spLocks noChangeArrowheads="1"/>
            </p:cNvSpPr>
            <p:nvPr/>
          </p:nvSpPr>
          <p:spPr bwMode="auto">
            <a:xfrm>
              <a:off x="0" y="846050"/>
              <a:ext cx="74755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100">
                  <a:solidFill>
                    <a:srgbClr val="FFFFFF"/>
                  </a:solidFill>
                  <a:latin typeface="微软雅黑" panose="020B0503020204020204" pitchFamily="34" charset="-122"/>
                  <a:ea typeface="微软雅黑" panose="020B0503020204020204" pitchFamily="34" charset="-122"/>
                </a:rPr>
                <a:t>Lorem ipsum dolor sit amet, consectetuer adipiscing elit. Aenean commodo ligula eget dolor. Aenean massa. Cum sociis natoque penatibus et magnis dis parturient montes, nascetur ridiculus mus. </a:t>
              </a:r>
              <a:endParaRPr lang="en-US" altLang="zh-CN" sz="1100">
                <a:solidFill>
                  <a:srgbClr val="FFFFFF"/>
                </a:solidFill>
                <a:latin typeface="微软雅黑" panose="020B0503020204020204" pitchFamily="34" charset="-122"/>
                <a:ea typeface="微软雅黑" panose="020B0503020204020204" pitchFamily="34" charset="-122"/>
              </a:endParaRPr>
            </a:p>
          </p:txBody>
        </p:sp>
      </p:grpSp>
      <p:grpSp>
        <p:nvGrpSpPr>
          <p:cNvPr id="23557" name="组合 7"/>
          <p:cNvGrpSpPr/>
          <p:nvPr/>
        </p:nvGrpSpPr>
        <p:grpSpPr bwMode="auto">
          <a:xfrm>
            <a:off x="5384800" y="1747838"/>
            <a:ext cx="1422400" cy="1422400"/>
            <a:chOff x="0" y="0"/>
            <a:chExt cx="1422030" cy="1422030"/>
          </a:xfrm>
        </p:grpSpPr>
        <p:sp>
          <p:nvSpPr>
            <p:cNvPr id="23558" name="Freeform 4"/>
            <p:cNvSpPr>
              <a:spLocks noEditPoints="1"/>
            </p:cNvSpPr>
            <p:nvPr/>
          </p:nvSpPr>
          <p:spPr bwMode="auto">
            <a:xfrm>
              <a:off x="309214" y="312811"/>
              <a:ext cx="1011241" cy="906072"/>
            </a:xfrm>
            <a:custGeom>
              <a:avLst/>
              <a:gdLst>
                <a:gd name="T0" fmla="*/ 0 w 250"/>
                <a:gd name="T1" fmla="*/ 0 h 224"/>
                <a:gd name="T2" fmla="*/ 2147483646 w 250"/>
                <a:gd name="T3" fmla="*/ 2147483646 h 224"/>
                <a:gd name="T4" fmla="*/ 2147483646 w 250"/>
                <a:gd name="T5" fmla="*/ 2147483646 h 224"/>
                <a:gd name="T6" fmla="*/ 2147483646 w 250"/>
                <a:gd name="T7" fmla="*/ 2147483646 h 224"/>
                <a:gd name="T8" fmla="*/ 2147483646 w 250"/>
                <a:gd name="T9" fmla="*/ 2147483646 h 224"/>
                <a:gd name="T10" fmla="*/ 2147483646 w 250"/>
                <a:gd name="T11" fmla="*/ 2147483646 h 224"/>
                <a:gd name="T12" fmla="*/ 0 w 250"/>
                <a:gd name="T13" fmla="*/ 0 h 224"/>
                <a:gd name="T14" fmla="*/ 2147483646 w 250"/>
                <a:gd name="T15" fmla="*/ 2147483646 h 224"/>
                <a:gd name="T16" fmla="*/ 2147483646 w 250"/>
                <a:gd name="T17" fmla="*/ 2147483646 h 224"/>
                <a:gd name="T18" fmla="*/ 2147483646 w 250"/>
                <a:gd name="T19" fmla="*/ 2147483646 h 224"/>
                <a:gd name="T20" fmla="*/ 2147483646 w 250"/>
                <a:gd name="T21" fmla="*/ 2147483646 h 2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0" h="224">
                  <a:moveTo>
                    <a:pt x="0" y="0"/>
                  </a:moveTo>
                  <a:lnTo>
                    <a:pt x="48" y="188"/>
                  </a:lnTo>
                  <a:lnTo>
                    <a:pt x="141" y="158"/>
                  </a:lnTo>
                  <a:lnTo>
                    <a:pt x="58" y="59"/>
                  </a:lnTo>
                  <a:lnTo>
                    <a:pt x="165" y="151"/>
                  </a:lnTo>
                  <a:lnTo>
                    <a:pt x="250" y="124"/>
                  </a:lnTo>
                  <a:lnTo>
                    <a:pt x="0" y="0"/>
                  </a:lnTo>
                  <a:close/>
                  <a:moveTo>
                    <a:pt x="143" y="224"/>
                  </a:moveTo>
                  <a:lnTo>
                    <a:pt x="143" y="173"/>
                  </a:lnTo>
                  <a:lnTo>
                    <a:pt x="114" y="183"/>
                  </a:lnTo>
                  <a:lnTo>
                    <a:pt x="143" y="22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888" tIns="60944" rIns="121888" bIns="60944"/>
            <a:lstStyle/>
            <a:p>
              <a:endParaRPr lang="zh-CN" altLang="en-US"/>
            </a:p>
          </p:txBody>
        </p:sp>
        <p:sp>
          <p:nvSpPr>
            <p:cNvPr id="23559" name="Oval 4"/>
            <p:cNvSpPr>
              <a:spLocks noChangeArrowheads="1"/>
            </p:cNvSpPr>
            <p:nvPr/>
          </p:nvSpPr>
          <p:spPr bwMode="auto">
            <a:xfrm>
              <a:off x="0" y="0"/>
              <a:ext cx="1422030" cy="1422030"/>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3100">
                <a:solidFill>
                  <a:srgbClr val="FFFFFF"/>
                </a:solidFill>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等腰三角形 29"/>
          <p:cNvSpPr/>
          <p:nvPr/>
        </p:nvSpPr>
        <p:spPr bwMode="auto">
          <a:xfrm>
            <a:off x="0" y="-30163"/>
            <a:ext cx="12279313" cy="6888163"/>
          </a:xfrm>
          <a:custGeom>
            <a:avLst/>
            <a:gdLst>
              <a:gd name="T0" fmla="*/ 0 w 12279085"/>
              <a:gd name="T1" fmla="*/ 6886803 h 6888843"/>
              <a:gd name="T2" fmla="*/ 11875817 w 12279085"/>
              <a:gd name="T3" fmla="*/ 16322 h 6888843"/>
              <a:gd name="T4" fmla="*/ 12213947 w 12279085"/>
              <a:gd name="T5" fmla="*/ 0 h 6888843"/>
              <a:gd name="T6" fmla="*/ 12279769 w 12279085"/>
              <a:gd name="T7" fmla="*/ 429860 h 6888843"/>
              <a:gd name="T8" fmla="*/ 0 w 12279085"/>
              <a:gd name="T9" fmla="*/ 6886803 h 68888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79085" h="6888843">
                <a:moveTo>
                  <a:pt x="0" y="6888843"/>
                </a:moveTo>
                <a:lnTo>
                  <a:pt x="11875155" y="16328"/>
                </a:lnTo>
                <a:lnTo>
                  <a:pt x="12213266" y="0"/>
                </a:lnTo>
                <a:lnTo>
                  <a:pt x="12279085" y="429986"/>
                </a:lnTo>
                <a:lnTo>
                  <a:pt x="0" y="6888843"/>
                </a:lnTo>
                <a:close/>
              </a:path>
            </a:pathLst>
          </a:custGeom>
          <a:solidFill>
            <a:schemeClr val="bg1">
              <a:alpha val="72156"/>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580" name="等腰三角形 26"/>
          <p:cNvSpPr>
            <a:spLocks noChangeArrowheads="1"/>
          </p:cNvSpPr>
          <p:nvPr/>
        </p:nvSpPr>
        <p:spPr bwMode="auto">
          <a:xfrm rot="5400000" flipH="1">
            <a:off x="2496344" y="-2516982"/>
            <a:ext cx="6889750" cy="11891963"/>
          </a:xfrm>
          <a:prstGeom prst="triangle">
            <a:avLst>
              <a:gd name="adj" fmla="val 100000"/>
            </a:avLst>
          </a:prstGeom>
          <a:solidFill>
            <a:srgbClr val="BF2121">
              <a:alpha val="4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24581" name="组合 4"/>
          <p:cNvGrpSpPr/>
          <p:nvPr/>
        </p:nvGrpSpPr>
        <p:grpSpPr bwMode="auto">
          <a:xfrm>
            <a:off x="449263" y="5280025"/>
            <a:ext cx="2178050" cy="1403350"/>
            <a:chOff x="0" y="0"/>
            <a:chExt cx="2177143" cy="1403774"/>
          </a:xfrm>
        </p:grpSpPr>
        <p:sp>
          <p:nvSpPr>
            <p:cNvPr id="24597" name="文本框 5"/>
            <p:cNvSpPr txBox="1">
              <a:spLocks noChangeArrowheads="1"/>
            </p:cNvSpPr>
            <p:nvPr/>
          </p:nvSpPr>
          <p:spPr bwMode="auto">
            <a:xfrm>
              <a:off x="0" y="61202"/>
              <a:ext cx="1654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价值体系</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nvGrpSpPr>
            <p:cNvPr id="24598" name="组合 6"/>
            <p:cNvGrpSpPr/>
            <p:nvPr/>
          </p:nvGrpSpPr>
          <p:grpSpPr bwMode="auto">
            <a:xfrm>
              <a:off x="1654629" y="0"/>
              <a:ext cx="522514" cy="1403774"/>
              <a:chOff x="0" y="0"/>
              <a:chExt cx="522514" cy="1403774"/>
            </a:xfrm>
          </p:grpSpPr>
          <p:sp>
            <p:nvSpPr>
              <p:cNvPr id="24599" name="椭圆 7"/>
              <p:cNvSpPr>
                <a:spLocks noChangeArrowheads="1"/>
              </p:cNvSpPr>
              <p:nvPr/>
            </p:nvSpPr>
            <p:spPr bwMode="auto">
              <a:xfrm>
                <a:off x="0" y="0"/>
                <a:ext cx="522514" cy="52251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4600" name="椭圆 8"/>
              <p:cNvSpPr>
                <a:spLocks noChangeArrowheads="1"/>
              </p:cNvSpPr>
              <p:nvPr/>
            </p:nvSpPr>
            <p:spPr bwMode="auto">
              <a:xfrm>
                <a:off x="76200" y="76200"/>
                <a:ext cx="370114" cy="370114"/>
              </a:xfrm>
              <a:prstGeom prst="ellipse">
                <a:avLst/>
              </a:pr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24601" name="直接连接符 9"/>
              <p:cNvCxnSpPr>
                <a:cxnSpLocks noChangeShapeType="1"/>
              </p:cNvCxnSpPr>
              <p:nvPr/>
            </p:nvCxnSpPr>
            <p:spPr bwMode="auto">
              <a:xfrm>
                <a:off x="261257" y="522514"/>
                <a:ext cx="0" cy="881260"/>
              </a:xfrm>
              <a:prstGeom prst="line">
                <a:avLst/>
              </a:prstGeom>
              <a:noFill/>
              <a:ln w="19050">
                <a:solidFill>
                  <a:schemeClr val="bg1"/>
                </a:solidFill>
                <a:round/>
              </a:ln>
              <a:extLst>
                <a:ext uri="{909E8E84-426E-40DD-AFC4-6F175D3DCCD1}">
                  <a14:hiddenFill xmlns:a14="http://schemas.microsoft.com/office/drawing/2010/main">
                    <a:noFill/>
                  </a14:hiddenFill>
                </a:ext>
              </a:extLst>
            </p:spPr>
          </p:cxnSp>
        </p:grpSp>
      </p:grpSp>
      <p:sp>
        <p:nvSpPr>
          <p:cNvPr id="24582" name="矩形 10"/>
          <p:cNvSpPr>
            <a:spLocks noChangeArrowheads="1"/>
          </p:cNvSpPr>
          <p:nvPr/>
        </p:nvSpPr>
        <p:spPr bwMode="auto">
          <a:xfrm>
            <a:off x="2551113" y="5854700"/>
            <a:ext cx="21812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spcBef>
                <a:spcPct val="20000"/>
              </a:spcBef>
              <a:buFont typeface="Arial" panose="020B0604020202020204" pitchFamily="34" charset="0"/>
              <a:buNone/>
            </a:pP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4583" name="组合 11"/>
          <p:cNvGrpSpPr/>
          <p:nvPr/>
        </p:nvGrpSpPr>
        <p:grpSpPr bwMode="auto">
          <a:xfrm>
            <a:off x="3868738" y="3354388"/>
            <a:ext cx="2176462" cy="1403350"/>
            <a:chOff x="0" y="0"/>
            <a:chExt cx="2177143" cy="1403774"/>
          </a:xfrm>
        </p:grpSpPr>
        <p:sp>
          <p:nvSpPr>
            <p:cNvPr id="24592" name="文本框 12"/>
            <p:cNvSpPr txBox="1">
              <a:spLocks noChangeArrowheads="1"/>
            </p:cNvSpPr>
            <p:nvPr/>
          </p:nvSpPr>
          <p:spPr bwMode="auto">
            <a:xfrm>
              <a:off x="0" y="61202"/>
              <a:ext cx="1654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经营理念</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nvGrpSpPr>
            <p:cNvPr id="24593" name="组合 13"/>
            <p:cNvGrpSpPr/>
            <p:nvPr/>
          </p:nvGrpSpPr>
          <p:grpSpPr bwMode="auto">
            <a:xfrm>
              <a:off x="1654629" y="0"/>
              <a:ext cx="522514" cy="1403774"/>
              <a:chOff x="0" y="0"/>
              <a:chExt cx="522514" cy="1403774"/>
            </a:xfrm>
          </p:grpSpPr>
          <p:sp>
            <p:nvSpPr>
              <p:cNvPr id="24594" name="椭圆 14"/>
              <p:cNvSpPr>
                <a:spLocks noChangeArrowheads="1"/>
              </p:cNvSpPr>
              <p:nvPr/>
            </p:nvSpPr>
            <p:spPr bwMode="auto">
              <a:xfrm>
                <a:off x="0" y="0"/>
                <a:ext cx="522514" cy="52251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4595" name="椭圆 15"/>
              <p:cNvSpPr>
                <a:spLocks noChangeArrowheads="1"/>
              </p:cNvSpPr>
              <p:nvPr/>
            </p:nvSpPr>
            <p:spPr bwMode="auto">
              <a:xfrm>
                <a:off x="78015" y="76684"/>
                <a:ext cx="370114" cy="370114"/>
              </a:xfrm>
              <a:prstGeom prst="ellipse">
                <a:avLst/>
              </a:pr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24596" name="直接连接符 16"/>
              <p:cNvCxnSpPr>
                <a:cxnSpLocks noChangeShapeType="1"/>
              </p:cNvCxnSpPr>
              <p:nvPr/>
            </p:nvCxnSpPr>
            <p:spPr bwMode="auto">
              <a:xfrm>
                <a:off x="261257" y="522514"/>
                <a:ext cx="0" cy="881260"/>
              </a:xfrm>
              <a:prstGeom prst="line">
                <a:avLst/>
              </a:prstGeom>
              <a:noFill/>
              <a:ln w="19050">
                <a:solidFill>
                  <a:schemeClr val="bg1"/>
                </a:solidFill>
                <a:round/>
              </a:ln>
              <a:extLst>
                <a:ext uri="{909E8E84-426E-40DD-AFC4-6F175D3DCCD1}">
                  <a14:hiddenFill xmlns:a14="http://schemas.microsoft.com/office/drawing/2010/main">
                    <a:noFill/>
                  </a14:hiddenFill>
                </a:ext>
              </a:extLst>
            </p:spPr>
          </p:cxnSp>
        </p:grpSp>
      </p:grpSp>
      <p:sp>
        <p:nvSpPr>
          <p:cNvPr id="24584" name="矩形 17"/>
          <p:cNvSpPr>
            <a:spLocks noChangeArrowheads="1"/>
          </p:cNvSpPr>
          <p:nvPr/>
        </p:nvSpPr>
        <p:spPr bwMode="auto">
          <a:xfrm>
            <a:off x="5969000" y="3929063"/>
            <a:ext cx="21812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spcBef>
                <a:spcPct val="20000"/>
              </a:spcBef>
              <a:buFont typeface="Arial" panose="020B0604020202020204" pitchFamily="34" charset="0"/>
              <a:buNone/>
            </a:pP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4585" name="组合 18"/>
          <p:cNvGrpSpPr/>
          <p:nvPr/>
        </p:nvGrpSpPr>
        <p:grpSpPr bwMode="auto">
          <a:xfrm>
            <a:off x="7102475" y="1522413"/>
            <a:ext cx="2176463" cy="1403350"/>
            <a:chOff x="0" y="0"/>
            <a:chExt cx="2177143" cy="1403774"/>
          </a:xfrm>
        </p:grpSpPr>
        <p:sp>
          <p:nvSpPr>
            <p:cNvPr id="24587" name="文本框 19"/>
            <p:cNvSpPr txBox="1">
              <a:spLocks noChangeArrowheads="1"/>
            </p:cNvSpPr>
            <p:nvPr/>
          </p:nvSpPr>
          <p:spPr bwMode="auto">
            <a:xfrm>
              <a:off x="0" y="61202"/>
              <a:ext cx="16546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eaLnBrk="1" hangingPunct="1">
                <a:lnSpc>
                  <a:spcPct val="100000"/>
                </a:lnSpc>
                <a:spcBef>
                  <a:spcPct val="0"/>
                </a:spcBef>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指导原则</a:t>
              </a:r>
              <a:endParaRPr lang="zh-CN" altLang="en-US" sz="2000" b="1">
                <a:solidFill>
                  <a:srgbClr val="FFFFFF"/>
                </a:solidFill>
                <a:latin typeface="微软雅黑" panose="020B0503020204020204" pitchFamily="34" charset="-122"/>
                <a:ea typeface="微软雅黑" panose="020B0503020204020204" pitchFamily="34" charset="-122"/>
              </a:endParaRPr>
            </a:p>
          </p:txBody>
        </p:sp>
        <p:grpSp>
          <p:nvGrpSpPr>
            <p:cNvPr id="24588" name="组合 20"/>
            <p:cNvGrpSpPr/>
            <p:nvPr/>
          </p:nvGrpSpPr>
          <p:grpSpPr bwMode="auto">
            <a:xfrm>
              <a:off x="1654629" y="0"/>
              <a:ext cx="522514" cy="1403774"/>
              <a:chOff x="0" y="0"/>
              <a:chExt cx="522514" cy="1403774"/>
            </a:xfrm>
          </p:grpSpPr>
          <p:sp>
            <p:nvSpPr>
              <p:cNvPr id="24589" name="椭圆 21"/>
              <p:cNvSpPr>
                <a:spLocks noChangeArrowheads="1"/>
              </p:cNvSpPr>
              <p:nvPr/>
            </p:nvSpPr>
            <p:spPr bwMode="auto">
              <a:xfrm>
                <a:off x="0" y="0"/>
                <a:ext cx="522514" cy="52251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4590" name="椭圆 22"/>
              <p:cNvSpPr>
                <a:spLocks noChangeArrowheads="1"/>
              </p:cNvSpPr>
              <p:nvPr/>
            </p:nvSpPr>
            <p:spPr bwMode="auto">
              <a:xfrm>
                <a:off x="76200" y="76200"/>
                <a:ext cx="370114" cy="370114"/>
              </a:xfrm>
              <a:prstGeom prst="ellipse">
                <a:avLst/>
              </a:pr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24591" name="直接连接符 23"/>
              <p:cNvCxnSpPr>
                <a:cxnSpLocks noChangeShapeType="1"/>
              </p:cNvCxnSpPr>
              <p:nvPr/>
            </p:nvCxnSpPr>
            <p:spPr bwMode="auto">
              <a:xfrm>
                <a:off x="261257" y="522514"/>
                <a:ext cx="0" cy="881260"/>
              </a:xfrm>
              <a:prstGeom prst="line">
                <a:avLst/>
              </a:prstGeom>
              <a:noFill/>
              <a:ln w="19050">
                <a:solidFill>
                  <a:schemeClr val="bg1"/>
                </a:solidFill>
                <a:round/>
              </a:ln>
              <a:extLst>
                <a:ext uri="{909E8E84-426E-40DD-AFC4-6F175D3DCCD1}">
                  <a14:hiddenFill xmlns:a14="http://schemas.microsoft.com/office/drawing/2010/main">
                    <a:noFill/>
                  </a14:hiddenFill>
                </a:ext>
              </a:extLst>
            </p:spPr>
          </p:cxnSp>
        </p:grpSp>
      </p:grpSp>
      <p:sp>
        <p:nvSpPr>
          <p:cNvPr id="24586" name="矩形 24"/>
          <p:cNvSpPr>
            <a:spLocks noChangeArrowheads="1"/>
          </p:cNvSpPr>
          <p:nvPr/>
        </p:nvSpPr>
        <p:spPr bwMode="auto">
          <a:xfrm>
            <a:off x="9202738" y="2097088"/>
            <a:ext cx="21812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spcBef>
                <a:spcPct val="20000"/>
              </a:spcBef>
              <a:buFont typeface="Arial" panose="020B0604020202020204" pitchFamily="34" charset="0"/>
              <a:buNone/>
            </a:pP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617663"/>
            <a:ext cx="1219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矩形 15"/>
          <p:cNvSpPr>
            <a:spLocks noChangeArrowheads="1"/>
          </p:cNvSpPr>
          <p:nvPr/>
        </p:nvSpPr>
        <p:spPr bwMode="auto">
          <a:xfrm>
            <a:off x="0" y="1617663"/>
            <a:ext cx="12192000" cy="3810000"/>
          </a:xfrm>
          <a:prstGeom prst="rect">
            <a:avLst/>
          </a:prstGeom>
          <a:solidFill>
            <a:schemeClr val="tx1">
              <a:alpha val="5215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5604" name="Title 2"/>
          <p:cNvSpPr>
            <a:spLocks noGrp="1"/>
          </p:cNvSpPr>
          <p:nvPr>
            <p:ph type="title" idx="4294967295"/>
          </p:nvPr>
        </p:nvSpPr>
        <p:spPr>
          <a:xfrm>
            <a:off x="838200" y="307975"/>
            <a:ext cx="10515600" cy="784225"/>
          </a:xfrm>
        </p:spPr>
        <p:txBody>
          <a:bodyPr/>
          <a:lstStyle/>
          <a:p>
            <a:pPr eaLnBrk="1" hangingPunct="1"/>
            <a:r>
              <a:rPr lang="en-US" altLang="zh-CN" sz="1800" smtClean="0">
                <a:solidFill>
                  <a:srgbClr val="595959"/>
                </a:solidFill>
                <a:latin typeface="Calibri" panose="020F0502020204030204" pitchFamily="34" charset="0"/>
              </a:rPr>
              <a:t>Our Workspace</a:t>
            </a:r>
            <a:endParaRPr lang="en-US" altLang="zh-CN" sz="1800" smtClean="0">
              <a:solidFill>
                <a:srgbClr val="595959"/>
              </a:solidFill>
              <a:latin typeface="Calibri" panose="020F0502020204030204" pitchFamily="34" charset="0"/>
            </a:endParaRPr>
          </a:p>
        </p:txBody>
      </p:sp>
      <p:sp>
        <p:nvSpPr>
          <p:cNvPr id="25605" name="Text Placeholder 3"/>
          <p:cNvSpPr txBox="1">
            <a:spLocks noChangeArrowheads="1"/>
          </p:cNvSpPr>
          <p:nvPr/>
        </p:nvSpPr>
        <p:spPr bwMode="auto">
          <a:xfrm>
            <a:off x="838200" y="1076325"/>
            <a:ext cx="10515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rgbClr val="595959"/>
                </a:solidFill>
              </a:rPr>
              <a:t>Lorem ipsum dolor sit amet, consectetuer adipiscing elit.</a:t>
            </a:r>
            <a:endParaRPr lang="en-US" altLang="zh-CN" sz="1800">
              <a:solidFill>
                <a:srgbClr val="595959"/>
              </a:solidFill>
            </a:endParaRPr>
          </a:p>
        </p:txBody>
      </p:sp>
      <p:sp>
        <p:nvSpPr>
          <p:cNvPr id="25606" name="Rectangle 5"/>
          <p:cNvSpPr>
            <a:spLocks noChangeArrowheads="1"/>
          </p:cNvSpPr>
          <p:nvPr/>
        </p:nvSpPr>
        <p:spPr bwMode="auto">
          <a:xfrm>
            <a:off x="1816100" y="5386388"/>
            <a:ext cx="9185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sz="1800">
                <a:solidFill>
                  <a:srgbClr val="595959"/>
                </a:solidFill>
              </a:rPr>
              <a:t>Lorem ipsum dolor sit amet, consectetuer adipiscing elit. Aenean commodo ligula eget dolor. Aenean massa. Cum sociis natoque penatibus et magnis dis parturient montes, nascetur ridiculus mus. Donec quam felis, ultricies nec, pellentesque eu, pretium quis, sem.</a:t>
            </a:r>
            <a:endParaRPr lang="en-US" altLang="zh-CN" sz="1800">
              <a:solidFill>
                <a:srgbClr val="595959"/>
              </a:solidFill>
            </a:endParaRPr>
          </a:p>
        </p:txBody>
      </p:sp>
      <p:grpSp>
        <p:nvGrpSpPr>
          <p:cNvPr id="25607" name="Group 6"/>
          <p:cNvGrpSpPr/>
          <p:nvPr/>
        </p:nvGrpSpPr>
        <p:grpSpPr bwMode="auto">
          <a:xfrm>
            <a:off x="4957763" y="2378075"/>
            <a:ext cx="2276475" cy="2278063"/>
            <a:chOff x="0" y="0"/>
            <a:chExt cx="2277325" cy="2277325"/>
          </a:xfrm>
        </p:grpSpPr>
        <p:sp>
          <p:nvSpPr>
            <p:cNvPr id="25609" name="Oval 7"/>
            <p:cNvSpPr>
              <a:spLocks noChangeArrowheads="1"/>
            </p:cNvSpPr>
            <p:nvPr/>
          </p:nvSpPr>
          <p:spPr bwMode="auto">
            <a:xfrm>
              <a:off x="0" y="0"/>
              <a:ext cx="2277325" cy="2277325"/>
            </a:xfrm>
            <a:prstGeom prst="ellipse">
              <a:avLst/>
            </a:prstGeom>
            <a:noFill/>
            <a:ln w="50800">
              <a:solidFill>
                <a:srgbClr val="BF2121"/>
              </a:solidFill>
              <a:round/>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FFFFFF"/>
                </a:solidFill>
              </a:endParaRPr>
            </a:p>
          </p:txBody>
        </p:sp>
        <p:grpSp>
          <p:nvGrpSpPr>
            <p:cNvPr id="25610" name="Group 8"/>
            <p:cNvGrpSpPr/>
            <p:nvPr/>
          </p:nvGrpSpPr>
          <p:grpSpPr bwMode="auto">
            <a:xfrm>
              <a:off x="400085" y="361488"/>
              <a:ext cx="1377533" cy="1569660"/>
              <a:chOff x="0" y="0"/>
              <a:chExt cx="1377533" cy="1569660"/>
            </a:xfrm>
          </p:grpSpPr>
          <p:sp>
            <p:nvSpPr>
              <p:cNvPr id="25611" name="TextBox 9"/>
              <p:cNvSpPr txBox="1">
                <a:spLocks noChangeArrowheads="1"/>
              </p:cNvSpPr>
              <p:nvPr/>
            </p:nvSpPr>
            <p:spPr bwMode="auto">
              <a:xfrm>
                <a:off x="471516" y="0"/>
                <a:ext cx="9060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9600">
                    <a:solidFill>
                      <a:schemeClr val="bg1"/>
                    </a:solidFill>
                    <a:latin typeface="微软雅黑" panose="020B0503020204020204" pitchFamily="34" charset="-122"/>
                    <a:ea typeface="微软雅黑" panose="020B0503020204020204" pitchFamily="34" charset="-122"/>
                  </a:rPr>
                  <a:t>5</a:t>
                </a:r>
                <a:endParaRPr lang="en-US" altLang="zh-CN" sz="9600">
                  <a:solidFill>
                    <a:schemeClr val="bg1"/>
                  </a:solidFill>
                  <a:latin typeface="微软雅黑" panose="020B0503020204020204" pitchFamily="34" charset="-122"/>
                  <a:ea typeface="微软雅黑" panose="020B0503020204020204" pitchFamily="34" charset="-122"/>
                </a:endParaRPr>
              </a:p>
            </p:txBody>
          </p:sp>
          <p:sp>
            <p:nvSpPr>
              <p:cNvPr id="25612" name="TextBox 10"/>
              <p:cNvSpPr txBox="1">
                <a:spLocks noChangeArrowheads="1"/>
              </p:cNvSpPr>
              <p:nvPr/>
            </p:nvSpPr>
            <p:spPr bwMode="auto">
              <a:xfrm>
                <a:off x="0" y="0"/>
                <a:ext cx="90601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9600">
                    <a:solidFill>
                      <a:schemeClr val="bg1"/>
                    </a:solidFill>
                    <a:latin typeface="微软雅黑" panose="020B0503020204020204" pitchFamily="34" charset="-122"/>
                    <a:ea typeface="微软雅黑" panose="020B0503020204020204" pitchFamily="34" charset="-122"/>
                  </a:rPr>
                  <a:t>1</a:t>
                </a:r>
                <a:endParaRPr lang="en-US" altLang="zh-CN" sz="9600">
                  <a:solidFill>
                    <a:schemeClr val="bg1"/>
                  </a:solidFill>
                  <a:latin typeface="微软雅黑" panose="020B0503020204020204" pitchFamily="34" charset="-122"/>
                  <a:ea typeface="微软雅黑" panose="020B0503020204020204" pitchFamily="34" charset="-122"/>
                </a:endParaRPr>
              </a:p>
            </p:txBody>
          </p:sp>
        </p:grpSp>
      </p:grpSp>
      <p:pic>
        <p:nvPicPr>
          <p:cNvPr id="25608" name="Group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738" y="2371725"/>
            <a:ext cx="901700"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矩形 3"/>
          <p:cNvSpPr>
            <a:spLocks noChangeArrowheads="1"/>
          </p:cNvSpPr>
          <p:nvPr/>
        </p:nvSpPr>
        <p:spPr bwMode="auto">
          <a:xfrm>
            <a:off x="0" y="0"/>
            <a:ext cx="12192000" cy="6858000"/>
          </a:xfrm>
          <a:prstGeom prst="rect">
            <a:avLst/>
          </a:prstGeom>
          <a:solidFill>
            <a:srgbClr val="0A1E2C">
              <a:alpha val="87842"/>
            </a:srgbClr>
          </a:solidFill>
          <a:ln w="12700">
            <a:solidFill>
              <a:srgbClr val="41719C"/>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00" name="等腰三角形 6"/>
          <p:cNvSpPr>
            <a:spLocks noChangeArrowheads="1"/>
          </p:cNvSpPr>
          <p:nvPr/>
        </p:nvSpPr>
        <p:spPr bwMode="auto">
          <a:xfrm>
            <a:off x="3757613" y="941388"/>
            <a:ext cx="4676775" cy="4032250"/>
          </a:xfrm>
          <a:prstGeom prst="triangle">
            <a:avLst>
              <a:gd name="adj" fmla="val 50000"/>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01" name="等腰三角形 8"/>
          <p:cNvSpPr>
            <a:spLocks noChangeArrowheads="1"/>
          </p:cNvSpPr>
          <p:nvPr/>
        </p:nvSpPr>
        <p:spPr bwMode="auto">
          <a:xfrm rot="10800000">
            <a:off x="3590925" y="1827213"/>
            <a:ext cx="5010150" cy="4318000"/>
          </a:xfrm>
          <a:prstGeom prst="triangle">
            <a:avLst>
              <a:gd name="adj" fmla="val 50000"/>
            </a:avLst>
          </a:prstGeom>
          <a:noFill/>
          <a:ln w="3175">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02" name="文本框 9"/>
          <p:cNvSpPr txBox="1">
            <a:spLocks noChangeArrowheads="1"/>
          </p:cNvSpPr>
          <p:nvPr/>
        </p:nvSpPr>
        <p:spPr bwMode="auto">
          <a:xfrm>
            <a:off x="5183188" y="2498725"/>
            <a:ext cx="18256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1500" b="1">
                <a:solidFill>
                  <a:schemeClr val="bg1"/>
                </a:solidFill>
                <a:latin typeface="Arial" panose="020B0604020202020204" pitchFamily="34" charset="0"/>
                <a:cs typeface="Arial" panose="020B0604020202020204" pitchFamily="34" charset="0"/>
              </a:rPr>
              <a:t>01</a:t>
            </a:r>
            <a:endParaRPr lang="zh-CN" altLang="en-US" sz="11500" b="1">
              <a:solidFill>
                <a:schemeClr val="bg1"/>
              </a:solidFill>
              <a:latin typeface="Arial" panose="020B0604020202020204" pitchFamily="34" charset="0"/>
              <a:cs typeface="Arial" panose="020B0604020202020204" pitchFamily="34" charset="0"/>
            </a:endParaRPr>
          </a:p>
        </p:txBody>
      </p:sp>
      <p:sp>
        <p:nvSpPr>
          <p:cNvPr id="4103" name="文本框 10"/>
          <p:cNvSpPr txBox="1">
            <a:spLocks noChangeArrowheads="1"/>
          </p:cNvSpPr>
          <p:nvPr/>
        </p:nvSpPr>
        <p:spPr bwMode="auto">
          <a:xfrm>
            <a:off x="4764088" y="4187825"/>
            <a:ext cx="2646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rPr>
              <a:t>企业文化定位</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4104" name="矩形 7"/>
          <p:cNvSpPr>
            <a:spLocks noChangeArrowheads="1"/>
          </p:cNvSpPr>
          <p:nvPr/>
        </p:nvSpPr>
        <p:spPr bwMode="auto">
          <a:xfrm>
            <a:off x="3757613" y="5272088"/>
            <a:ext cx="4676775" cy="636587"/>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4105" name="文本框 11"/>
          <p:cNvSpPr txBox="1">
            <a:spLocks noChangeArrowheads="1"/>
          </p:cNvSpPr>
          <p:nvPr/>
        </p:nvSpPr>
        <p:spPr bwMode="auto">
          <a:xfrm>
            <a:off x="4764088" y="5389563"/>
            <a:ext cx="274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a:solidFill>
                  <a:schemeClr val="bg1"/>
                </a:solidFill>
                <a:latin typeface="Arial" panose="020B0604020202020204" pitchFamily="34" charset="0"/>
                <a:ea typeface="微软雅黑" panose="020B0503020204020204" pitchFamily="34" charset="-122"/>
              </a:rPr>
              <a:t>CULTURE LOCATION</a:t>
            </a:r>
            <a:endParaRPr lang="zh-CN" altLang="en-US" sz="2000">
              <a:solidFill>
                <a:schemeClr val="bg1"/>
              </a:solidFill>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738" y="-63500"/>
            <a:ext cx="12272963"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组合 30"/>
          <p:cNvGrpSpPr/>
          <p:nvPr/>
        </p:nvGrpSpPr>
        <p:grpSpPr bwMode="auto">
          <a:xfrm flipV="1">
            <a:off x="-28575" y="6269038"/>
            <a:ext cx="7569200" cy="149225"/>
            <a:chOff x="0" y="0"/>
            <a:chExt cx="17795517" cy="198783"/>
          </a:xfrm>
        </p:grpSpPr>
        <p:sp>
          <p:nvSpPr>
            <p:cNvPr id="5134" name="矩形 31"/>
            <p:cNvSpPr>
              <a:spLocks noChangeArrowheads="1"/>
            </p:cNvSpPr>
            <p:nvPr/>
          </p:nvSpPr>
          <p:spPr bwMode="auto">
            <a:xfrm>
              <a:off x="0" y="0"/>
              <a:ext cx="3437537" cy="198783"/>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135" name="组合 32"/>
            <p:cNvGrpSpPr/>
            <p:nvPr/>
          </p:nvGrpSpPr>
          <p:grpSpPr bwMode="auto">
            <a:xfrm>
              <a:off x="3141995" y="0"/>
              <a:ext cx="14653522" cy="198783"/>
              <a:chOff x="0" y="0"/>
              <a:chExt cx="14653522" cy="198783"/>
            </a:xfrm>
          </p:grpSpPr>
          <p:sp>
            <p:nvSpPr>
              <p:cNvPr id="5136" name="矩形 33"/>
              <p:cNvSpPr>
                <a:spLocks noChangeArrowheads="1"/>
              </p:cNvSpPr>
              <p:nvPr/>
            </p:nvSpPr>
            <p:spPr bwMode="auto">
              <a:xfrm>
                <a:off x="0" y="0"/>
                <a:ext cx="4209507" cy="198783"/>
              </a:xfrm>
              <a:prstGeom prst="rect">
                <a:avLst/>
              </a:prstGeom>
              <a:solidFill>
                <a:srgbClr val="0A1E2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137" name="矩形 34"/>
              <p:cNvSpPr>
                <a:spLocks noChangeArrowheads="1"/>
              </p:cNvSpPr>
              <p:nvPr/>
            </p:nvSpPr>
            <p:spPr bwMode="auto">
              <a:xfrm>
                <a:off x="3913965" y="0"/>
                <a:ext cx="3437537" cy="198783"/>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138" name="矩形 35"/>
              <p:cNvSpPr>
                <a:spLocks noChangeArrowheads="1"/>
              </p:cNvSpPr>
              <p:nvPr/>
            </p:nvSpPr>
            <p:spPr bwMode="auto">
              <a:xfrm>
                <a:off x="7302020" y="0"/>
                <a:ext cx="4209507" cy="198783"/>
              </a:xfrm>
              <a:prstGeom prst="rect">
                <a:avLst/>
              </a:prstGeom>
              <a:solidFill>
                <a:srgbClr val="0A1E2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139" name="矩形 36"/>
              <p:cNvSpPr>
                <a:spLocks noChangeArrowheads="1"/>
              </p:cNvSpPr>
              <p:nvPr/>
            </p:nvSpPr>
            <p:spPr bwMode="auto">
              <a:xfrm>
                <a:off x="11215985" y="0"/>
                <a:ext cx="3437537" cy="198783"/>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grpSp>
      <p:sp>
        <p:nvSpPr>
          <p:cNvPr id="5124" name="Oval 4"/>
          <p:cNvSpPr>
            <a:spLocks noChangeArrowheads="1"/>
          </p:cNvSpPr>
          <p:nvPr/>
        </p:nvSpPr>
        <p:spPr bwMode="auto">
          <a:xfrm>
            <a:off x="519113" y="5351463"/>
            <a:ext cx="639762" cy="639762"/>
          </a:xfrm>
          <a:prstGeom prst="ellipse">
            <a:avLst/>
          </a:prstGeom>
          <a:solidFill>
            <a:srgbClr val="BF2121">
              <a:alpha val="8705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595959"/>
              </a:solidFill>
            </a:endParaRPr>
          </a:p>
        </p:txBody>
      </p:sp>
      <p:sp>
        <p:nvSpPr>
          <p:cNvPr id="5125" name="TextBox 6"/>
          <p:cNvSpPr txBox="1">
            <a:spLocks noChangeArrowheads="1"/>
          </p:cNvSpPr>
          <p:nvPr/>
        </p:nvSpPr>
        <p:spPr bwMode="auto">
          <a:xfrm>
            <a:off x="1296988" y="5394325"/>
            <a:ext cx="2257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595959"/>
                </a:solidFill>
                <a:latin typeface="微软雅黑" panose="020B0503020204020204" pitchFamily="34" charset="-122"/>
                <a:ea typeface="微软雅黑" panose="020B0503020204020204" pitchFamily="34" charset="-122"/>
              </a:rPr>
              <a:t>文化定义</a:t>
            </a:r>
            <a:r>
              <a:rPr lang="en-US" altLang="zh-CN" sz="1800" b="1">
                <a:solidFill>
                  <a:srgbClr val="595959"/>
                </a:solidFill>
                <a:latin typeface="微软雅黑" panose="020B0503020204020204" pitchFamily="34" charset="-122"/>
                <a:ea typeface="微软雅黑" panose="020B0503020204020204" pitchFamily="34" charset="-122"/>
              </a:rPr>
              <a:t> </a:t>
            </a:r>
            <a:r>
              <a:rPr lang="en-US" altLang="zh-CN" sz="1000">
                <a:solidFill>
                  <a:srgbClr val="595959"/>
                </a:solidFill>
                <a:latin typeface="微软雅黑" panose="020B0503020204020204" pitchFamily="34" charset="-122"/>
                <a:ea typeface="微软雅黑" panose="020B0503020204020204" pitchFamily="34" charset="-122"/>
              </a:rPr>
              <a:t>dolor sit amet, consectetuer adipiscing elit. Aenean commodo ligula eget dolor.</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5126" name="Oval 8"/>
          <p:cNvSpPr>
            <a:spLocks noChangeArrowheads="1"/>
          </p:cNvSpPr>
          <p:nvPr/>
        </p:nvSpPr>
        <p:spPr bwMode="auto">
          <a:xfrm>
            <a:off x="4225925" y="5351463"/>
            <a:ext cx="638175" cy="639762"/>
          </a:xfrm>
          <a:prstGeom prst="ellipse">
            <a:avLst/>
          </a:prstGeom>
          <a:solidFill>
            <a:srgbClr val="BF2121">
              <a:alpha val="87057"/>
            </a:srgbClr>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800">
              <a:solidFill>
                <a:srgbClr val="595959"/>
              </a:solidFill>
            </a:endParaRPr>
          </a:p>
        </p:txBody>
      </p:sp>
      <p:sp>
        <p:nvSpPr>
          <p:cNvPr id="5127" name="TextBox 10"/>
          <p:cNvSpPr txBox="1">
            <a:spLocks noChangeArrowheads="1"/>
          </p:cNvSpPr>
          <p:nvPr/>
        </p:nvSpPr>
        <p:spPr bwMode="auto">
          <a:xfrm>
            <a:off x="5003800" y="5394325"/>
            <a:ext cx="2255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800" b="1">
                <a:solidFill>
                  <a:srgbClr val="595959"/>
                </a:solidFill>
                <a:latin typeface="微软雅黑" panose="020B0503020204020204" pitchFamily="34" charset="-122"/>
                <a:ea typeface="微软雅黑" panose="020B0503020204020204" pitchFamily="34" charset="-122"/>
              </a:rPr>
              <a:t>文化作用</a:t>
            </a:r>
            <a:r>
              <a:rPr lang="en-US" altLang="zh-CN" sz="1800" b="1">
                <a:solidFill>
                  <a:srgbClr val="595959"/>
                </a:solidFill>
                <a:latin typeface="微软雅黑" panose="020B0503020204020204" pitchFamily="34" charset="-122"/>
                <a:ea typeface="微软雅黑" panose="020B0503020204020204" pitchFamily="34" charset="-122"/>
              </a:rPr>
              <a:t> </a:t>
            </a:r>
            <a:r>
              <a:rPr lang="en-US" altLang="zh-CN" sz="1000">
                <a:solidFill>
                  <a:srgbClr val="595959"/>
                </a:solidFill>
                <a:latin typeface="微软雅黑" panose="020B0503020204020204" pitchFamily="34" charset="-122"/>
                <a:ea typeface="微软雅黑" panose="020B0503020204020204" pitchFamily="34" charset="-122"/>
              </a:rPr>
              <a:t>dolor sit amet, consectetuer adipiscing elit. Aenean commodo ligula eget dolor</a:t>
            </a:r>
            <a:r>
              <a:rPr lang="en-US" altLang="zh-CN" sz="1000">
                <a:solidFill>
                  <a:srgbClr val="595959"/>
                </a:solidFill>
                <a:latin typeface="Open Sans Light"/>
                <a:ea typeface="Open Sans Light"/>
                <a:cs typeface="Open Sans Light"/>
              </a:rPr>
              <a:t>.</a:t>
            </a:r>
            <a:endParaRPr lang="en-US" altLang="zh-CN" sz="1000">
              <a:solidFill>
                <a:srgbClr val="595959"/>
              </a:solidFill>
              <a:latin typeface="Open Sans Light"/>
              <a:ea typeface="Open Sans Light"/>
              <a:cs typeface="Open Sans Light"/>
            </a:endParaRPr>
          </a:p>
        </p:txBody>
      </p:sp>
      <p:sp>
        <p:nvSpPr>
          <p:cNvPr id="5128" name="任意多边形 40"/>
          <p:cNvSpPr/>
          <p:nvPr/>
        </p:nvSpPr>
        <p:spPr bwMode="auto">
          <a:xfrm>
            <a:off x="7186613" y="2046288"/>
            <a:ext cx="5081587" cy="2249487"/>
          </a:xfrm>
          <a:custGeom>
            <a:avLst/>
            <a:gdLst>
              <a:gd name="T0" fmla="*/ 562421 w 5081512"/>
              <a:gd name="T1" fmla="*/ 0 h 2249584"/>
              <a:gd name="T2" fmla="*/ 5081737 w 5081512"/>
              <a:gd name="T3" fmla="*/ 0 h 2249584"/>
              <a:gd name="T4" fmla="*/ 5081737 w 5081512"/>
              <a:gd name="T5" fmla="*/ 2249293 h 2249584"/>
              <a:gd name="T6" fmla="*/ 562421 w 5081512"/>
              <a:gd name="T7" fmla="*/ 2249293 h 2249584"/>
              <a:gd name="T8" fmla="*/ 0 w 5081512"/>
              <a:gd name="T9" fmla="*/ 1124648 h 2249584"/>
              <a:gd name="T10" fmla="*/ 562421 w 5081512"/>
              <a:gd name="T11" fmla="*/ 0 h 22495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81512" h="2249584">
                <a:moveTo>
                  <a:pt x="562397" y="0"/>
                </a:moveTo>
                <a:lnTo>
                  <a:pt x="5081512" y="0"/>
                </a:lnTo>
                <a:lnTo>
                  <a:pt x="5081512" y="2249584"/>
                </a:lnTo>
                <a:lnTo>
                  <a:pt x="562397" y="2249584"/>
                </a:lnTo>
                <a:lnTo>
                  <a:pt x="0" y="1124792"/>
                </a:lnTo>
                <a:lnTo>
                  <a:pt x="562397" y="0"/>
                </a:lnTo>
                <a:close/>
              </a:path>
            </a:pathLst>
          </a:custGeom>
          <a:solidFill>
            <a:srgbClr val="BF2121">
              <a:alpha val="8705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129" name="TextBox 12"/>
          <p:cNvSpPr txBox="1">
            <a:spLocks noChangeArrowheads="1"/>
          </p:cNvSpPr>
          <p:nvPr/>
        </p:nvSpPr>
        <p:spPr bwMode="auto">
          <a:xfrm>
            <a:off x="7810500" y="2571750"/>
            <a:ext cx="4529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400" b="1">
                <a:solidFill>
                  <a:srgbClr val="FFFFFF"/>
                </a:solidFill>
                <a:latin typeface="Open Sans Light"/>
                <a:ea typeface="Open Sans Light"/>
                <a:cs typeface="Open Sans Light"/>
              </a:rPr>
              <a:t>Making money </a:t>
            </a:r>
            <a:r>
              <a:rPr lang="en-US" altLang="zh-CN" sz="2400">
                <a:solidFill>
                  <a:srgbClr val="FFFFFF"/>
                </a:solidFill>
                <a:latin typeface="Open Sans Light"/>
                <a:ea typeface="Open Sans Light"/>
                <a:cs typeface="Open Sans Light"/>
              </a:rPr>
              <a:t>is art and working is art and good business is the best art.</a:t>
            </a:r>
            <a:endParaRPr lang="en-US" altLang="zh-CN" sz="2400">
              <a:solidFill>
                <a:srgbClr val="FFFFFF"/>
              </a:solidFill>
              <a:latin typeface="Open Sans Light"/>
              <a:ea typeface="Open Sans Light"/>
              <a:cs typeface="Open Sans Light"/>
            </a:endParaRPr>
          </a:p>
        </p:txBody>
      </p:sp>
      <p:sp>
        <p:nvSpPr>
          <p:cNvPr id="5130" name="TextBox 13"/>
          <p:cNvSpPr txBox="1">
            <a:spLocks noChangeArrowheads="1"/>
          </p:cNvSpPr>
          <p:nvPr/>
        </p:nvSpPr>
        <p:spPr bwMode="auto">
          <a:xfrm>
            <a:off x="7978775" y="5348288"/>
            <a:ext cx="358775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zh-CN" altLang="en-US" sz="2000" b="1">
                <a:solidFill>
                  <a:srgbClr val="595959"/>
                </a:solidFill>
                <a:latin typeface="微软雅黑" panose="020B0503020204020204" pitchFamily="34" charset="-122"/>
                <a:ea typeface="微软雅黑" panose="020B0503020204020204" pitchFamily="34" charset="-122"/>
              </a:rPr>
              <a:t>文化建设重要性</a:t>
            </a:r>
            <a:r>
              <a:rPr lang="en-US" altLang="zh-CN" sz="1100">
                <a:solidFill>
                  <a:srgbClr val="595959"/>
                </a:solidFill>
                <a:latin typeface="微软雅黑" panose="020B0503020204020204" pitchFamily="34" charset="-122"/>
                <a:ea typeface="微软雅黑" panose="020B0503020204020204" pitchFamily="34" charset="-122"/>
              </a:rPr>
              <a:t>dolor sit amet, consectetuer adipiscing elit. Aenean commodo ligula eget dolor.</a:t>
            </a:r>
            <a:endParaRPr lang="en-US" altLang="zh-CN" sz="1100">
              <a:solidFill>
                <a:srgbClr val="595959"/>
              </a:solidFill>
              <a:latin typeface="微软雅黑" panose="020B0503020204020204" pitchFamily="34" charset="-122"/>
              <a:ea typeface="微软雅黑" panose="020B0503020204020204" pitchFamily="34" charset="-122"/>
            </a:endParaRPr>
          </a:p>
          <a:p>
            <a:pPr algn="just" eaLnBrk="1" hangingPunct="1">
              <a:lnSpc>
                <a:spcPct val="100000"/>
              </a:lnSpc>
              <a:spcBef>
                <a:spcPct val="0"/>
              </a:spcBef>
              <a:buFont typeface="Arial" panose="020B0604020202020204" pitchFamily="34" charset="0"/>
              <a:buNone/>
            </a:pPr>
            <a:r>
              <a:rPr lang="en-US" altLang="zh-CN" sz="1100">
                <a:solidFill>
                  <a:srgbClr val="595959"/>
                </a:solidFill>
                <a:latin typeface="微软雅黑" panose="020B0503020204020204" pitchFamily="34" charset="-122"/>
                <a:ea typeface="微软雅黑" panose="020B0503020204020204" pitchFamily="34" charset="-122"/>
              </a:rPr>
              <a:t>Aenean massa. Cum sociis natoque penatibus et magnis dis parturient montes, nascetur ridiculus mus. Donec quam felis, ultricies nec, pellentesque eu, pretium quis, sem. </a:t>
            </a:r>
            <a:endParaRPr lang="en-US" altLang="zh-CN" sz="1100">
              <a:solidFill>
                <a:srgbClr val="595959"/>
              </a:solidFill>
              <a:latin typeface="微软雅黑" panose="020B0503020204020204" pitchFamily="34" charset="-122"/>
              <a:ea typeface="微软雅黑" panose="020B0503020204020204" pitchFamily="34" charset="-122"/>
            </a:endParaRPr>
          </a:p>
        </p:txBody>
      </p:sp>
      <p:sp>
        <p:nvSpPr>
          <p:cNvPr id="5131" name="文本框 43"/>
          <p:cNvSpPr/>
          <p:nvPr/>
        </p:nvSpPr>
        <p:spPr bwMode="auto">
          <a:xfrm>
            <a:off x="0" y="33338"/>
            <a:ext cx="12192000" cy="4725987"/>
          </a:xfrm>
          <a:custGeom>
            <a:avLst/>
            <a:gdLst>
              <a:gd name="T0" fmla="*/ 0 w 12191999"/>
              <a:gd name="T1" fmla="*/ 0 h 4726744"/>
              <a:gd name="T2" fmla="*/ 12192002 w 12191999"/>
              <a:gd name="T3" fmla="*/ 0 h 4726744"/>
              <a:gd name="T4" fmla="*/ 12192002 w 12191999"/>
              <a:gd name="T5" fmla="*/ 4724473 h 4726744"/>
              <a:gd name="T6" fmla="*/ 0 w 12191999"/>
              <a:gd name="T7" fmla="*/ 4724473 h 4726744"/>
              <a:gd name="T8" fmla="*/ 0 w 12191999"/>
              <a:gd name="T9" fmla="*/ 0 h 47267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91999" h="4726744">
                <a:moveTo>
                  <a:pt x="0" y="0"/>
                </a:moveTo>
                <a:lnTo>
                  <a:pt x="12191999" y="0"/>
                </a:lnTo>
                <a:lnTo>
                  <a:pt x="12191999" y="4726744"/>
                </a:lnTo>
                <a:lnTo>
                  <a:pt x="0" y="4726744"/>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32" name="Freeform 108"/>
          <p:cNvSpPr>
            <a:spLocks noEditPoints="1"/>
          </p:cNvSpPr>
          <p:nvPr/>
        </p:nvSpPr>
        <p:spPr bwMode="auto">
          <a:xfrm>
            <a:off x="4389438" y="5500688"/>
            <a:ext cx="311150" cy="339725"/>
          </a:xfrm>
          <a:custGeom>
            <a:avLst/>
            <a:gdLst>
              <a:gd name="T0" fmla="*/ 2147483646 w 86"/>
              <a:gd name="T1" fmla="*/ 2147483646 h 94"/>
              <a:gd name="T2" fmla="*/ 2147483646 w 86"/>
              <a:gd name="T3" fmla="*/ 2147483646 h 94"/>
              <a:gd name="T4" fmla="*/ 2147483646 w 86"/>
              <a:gd name="T5" fmla="*/ 2147483646 h 94"/>
              <a:gd name="T6" fmla="*/ 2147483646 w 86"/>
              <a:gd name="T7" fmla="*/ 2147483646 h 94"/>
              <a:gd name="T8" fmla="*/ 2147483646 w 86"/>
              <a:gd name="T9" fmla="*/ 2147483646 h 94"/>
              <a:gd name="T10" fmla="*/ 2147483646 w 86"/>
              <a:gd name="T11" fmla="*/ 2147483646 h 94"/>
              <a:gd name="T12" fmla="*/ 2147483646 w 86"/>
              <a:gd name="T13" fmla="*/ 2147483646 h 94"/>
              <a:gd name="T14" fmla="*/ 2147483646 w 86"/>
              <a:gd name="T15" fmla="*/ 2147483646 h 94"/>
              <a:gd name="T16" fmla="*/ 2147483646 w 86"/>
              <a:gd name="T17" fmla="*/ 2147483646 h 94"/>
              <a:gd name="T18" fmla="*/ 2147483646 w 86"/>
              <a:gd name="T19" fmla="*/ 2147483646 h 94"/>
              <a:gd name="T20" fmla="*/ 2147483646 w 86"/>
              <a:gd name="T21" fmla="*/ 2147483646 h 94"/>
              <a:gd name="T22" fmla="*/ 2147483646 w 86"/>
              <a:gd name="T23" fmla="*/ 2147483646 h 94"/>
              <a:gd name="T24" fmla="*/ 2147483646 w 86"/>
              <a:gd name="T25" fmla="*/ 2147483646 h 94"/>
              <a:gd name="T26" fmla="*/ 2147483646 w 86"/>
              <a:gd name="T27" fmla="*/ 2147483646 h 94"/>
              <a:gd name="T28" fmla="*/ 2147483646 w 86"/>
              <a:gd name="T29" fmla="*/ 2147483646 h 94"/>
              <a:gd name="T30" fmla="*/ 2147483646 w 86"/>
              <a:gd name="T31" fmla="*/ 2147483646 h 94"/>
              <a:gd name="T32" fmla="*/ 2147483646 w 86"/>
              <a:gd name="T33" fmla="*/ 2147483646 h 94"/>
              <a:gd name="T34" fmla="*/ 2147483646 w 86"/>
              <a:gd name="T35" fmla="*/ 2147483646 h 94"/>
              <a:gd name="T36" fmla="*/ 2147483646 w 86"/>
              <a:gd name="T37" fmla="*/ 2147483646 h 94"/>
              <a:gd name="T38" fmla="*/ 0 w 86"/>
              <a:gd name="T39" fmla="*/ 2147483646 h 94"/>
              <a:gd name="T40" fmla="*/ 0 w 86"/>
              <a:gd name="T41" fmla="*/ 2147483646 h 94"/>
              <a:gd name="T42" fmla="*/ 2147483646 w 86"/>
              <a:gd name="T43" fmla="*/ 2147483646 h 94"/>
              <a:gd name="T44" fmla="*/ 2147483646 w 86"/>
              <a:gd name="T45" fmla="*/ 2147483646 h 94"/>
              <a:gd name="T46" fmla="*/ 2147483646 w 86"/>
              <a:gd name="T47" fmla="*/ 2147483646 h 94"/>
              <a:gd name="T48" fmla="*/ 2147483646 w 86"/>
              <a:gd name="T49" fmla="*/ 2147483646 h 94"/>
              <a:gd name="T50" fmla="*/ 2147483646 w 86"/>
              <a:gd name="T51" fmla="*/ 2147483646 h 94"/>
              <a:gd name="T52" fmla="*/ 2147483646 w 86"/>
              <a:gd name="T53" fmla="*/ 2147483646 h 94"/>
              <a:gd name="T54" fmla="*/ 2147483646 w 86"/>
              <a:gd name="T55" fmla="*/ 2147483646 h 94"/>
              <a:gd name="T56" fmla="*/ 2147483646 w 86"/>
              <a:gd name="T57" fmla="*/ 2147483646 h 94"/>
              <a:gd name="T58" fmla="*/ 2147483646 w 86"/>
              <a:gd name="T59" fmla="*/ 2147483646 h 94"/>
              <a:gd name="T60" fmla="*/ 2147483646 w 86"/>
              <a:gd name="T61" fmla="*/ 2147483646 h 94"/>
              <a:gd name="T62" fmla="*/ 2147483646 w 86"/>
              <a:gd name="T63" fmla="*/ 2147483646 h 94"/>
              <a:gd name="T64" fmla="*/ 2147483646 w 86"/>
              <a:gd name="T65" fmla="*/ 2147483646 h 94"/>
              <a:gd name="T66" fmla="*/ 2147483646 w 86"/>
              <a:gd name="T67" fmla="*/ 2147483646 h 94"/>
              <a:gd name="T68" fmla="*/ 2147483646 w 86"/>
              <a:gd name="T69" fmla="*/ 2147483646 h 94"/>
              <a:gd name="T70" fmla="*/ 2147483646 w 86"/>
              <a:gd name="T71" fmla="*/ 2147483646 h 94"/>
              <a:gd name="T72" fmla="*/ 2147483646 w 86"/>
              <a:gd name="T73" fmla="*/ 2147483646 h 94"/>
              <a:gd name="T74" fmla="*/ 2147483646 w 86"/>
              <a:gd name="T75" fmla="*/ 0 h 94"/>
              <a:gd name="T76" fmla="*/ 2147483646 w 86"/>
              <a:gd name="T77" fmla="*/ 2147483646 h 94"/>
              <a:gd name="T78" fmla="*/ 2147483646 w 86"/>
              <a:gd name="T79" fmla="*/ 2147483646 h 94"/>
              <a:gd name="T80" fmla="*/ 2147483646 w 86"/>
              <a:gd name="T81" fmla="*/ 2147483646 h 94"/>
              <a:gd name="T82" fmla="*/ 2147483646 w 86"/>
              <a:gd name="T83" fmla="*/ 2147483646 h 94"/>
              <a:gd name="T84" fmla="*/ 2147483646 w 86"/>
              <a:gd name="T85" fmla="*/ 2147483646 h 94"/>
              <a:gd name="T86" fmla="*/ 2147483646 w 86"/>
              <a:gd name="T87" fmla="*/ 2147483646 h 94"/>
              <a:gd name="T88" fmla="*/ 2147483646 w 86"/>
              <a:gd name="T89" fmla="*/ 2147483646 h 94"/>
              <a:gd name="T90" fmla="*/ 2147483646 w 86"/>
              <a:gd name="T91" fmla="*/ 2147483646 h 94"/>
              <a:gd name="T92" fmla="*/ 2147483646 w 86"/>
              <a:gd name="T93" fmla="*/ 2147483646 h 94"/>
              <a:gd name="T94" fmla="*/ 2147483646 w 86"/>
              <a:gd name="T95" fmla="*/ 2147483646 h 94"/>
              <a:gd name="T96" fmla="*/ 2147483646 w 86"/>
              <a:gd name="T97" fmla="*/ 2147483646 h 94"/>
              <a:gd name="T98" fmla="*/ 2147483646 w 86"/>
              <a:gd name="T99" fmla="*/ 2147483646 h 94"/>
              <a:gd name="T100" fmla="*/ 2147483646 w 86"/>
              <a:gd name="T101" fmla="*/ 2147483646 h 94"/>
              <a:gd name="T102" fmla="*/ 2147483646 w 86"/>
              <a:gd name="T103" fmla="*/ 2147483646 h 94"/>
              <a:gd name="T104" fmla="*/ 2147483646 w 86"/>
              <a:gd name="T105" fmla="*/ 2147483646 h 94"/>
              <a:gd name="T106" fmla="*/ 2147483646 w 86"/>
              <a:gd name="T107" fmla="*/ 2147483646 h 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6" h="94">
                <a:moveTo>
                  <a:pt x="74" y="63"/>
                </a:moveTo>
                <a:cubicBezTo>
                  <a:pt x="72" y="63"/>
                  <a:pt x="71" y="63"/>
                  <a:pt x="70" y="62"/>
                </a:cubicBezTo>
                <a:cubicBezTo>
                  <a:pt x="69" y="60"/>
                  <a:pt x="71" y="58"/>
                  <a:pt x="72" y="57"/>
                </a:cubicBezTo>
                <a:cubicBezTo>
                  <a:pt x="73" y="56"/>
                  <a:pt x="75" y="54"/>
                  <a:pt x="76" y="53"/>
                </a:cubicBezTo>
                <a:cubicBezTo>
                  <a:pt x="78" y="52"/>
                  <a:pt x="79" y="51"/>
                  <a:pt x="80" y="50"/>
                </a:cubicBezTo>
                <a:cubicBezTo>
                  <a:pt x="81" y="49"/>
                  <a:pt x="82" y="49"/>
                  <a:pt x="83" y="48"/>
                </a:cubicBezTo>
                <a:cubicBezTo>
                  <a:pt x="85" y="49"/>
                  <a:pt x="85" y="49"/>
                  <a:pt x="85" y="49"/>
                </a:cubicBezTo>
                <a:cubicBezTo>
                  <a:pt x="85" y="52"/>
                  <a:pt x="86" y="55"/>
                  <a:pt x="85" y="58"/>
                </a:cubicBezTo>
                <a:cubicBezTo>
                  <a:pt x="85" y="60"/>
                  <a:pt x="85" y="62"/>
                  <a:pt x="85" y="64"/>
                </a:cubicBezTo>
                <a:cubicBezTo>
                  <a:pt x="85" y="65"/>
                  <a:pt x="84" y="67"/>
                  <a:pt x="83" y="68"/>
                </a:cubicBezTo>
                <a:cubicBezTo>
                  <a:pt x="82" y="68"/>
                  <a:pt x="81" y="67"/>
                  <a:pt x="80" y="67"/>
                </a:cubicBezTo>
                <a:cubicBezTo>
                  <a:pt x="77" y="74"/>
                  <a:pt x="72" y="79"/>
                  <a:pt x="65" y="84"/>
                </a:cubicBezTo>
                <a:cubicBezTo>
                  <a:pt x="59" y="88"/>
                  <a:pt x="51" y="90"/>
                  <a:pt x="44" y="93"/>
                </a:cubicBezTo>
                <a:cubicBezTo>
                  <a:pt x="43" y="94"/>
                  <a:pt x="43" y="94"/>
                  <a:pt x="43" y="94"/>
                </a:cubicBezTo>
                <a:cubicBezTo>
                  <a:pt x="41" y="93"/>
                  <a:pt x="41" y="93"/>
                  <a:pt x="41" y="93"/>
                </a:cubicBezTo>
                <a:cubicBezTo>
                  <a:pt x="34" y="90"/>
                  <a:pt x="27" y="88"/>
                  <a:pt x="20" y="84"/>
                </a:cubicBezTo>
                <a:cubicBezTo>
                  <a:pt x="14" y="79"/>
                  <a:pt x="9" y="74"/>
                  <a:pt x="6" y="67"/>
                </a:cubicBezTo>
                <a:cubicBezTo>
                  <a:pt x="5" y="67"/>
                  <a:pt x="4" y="68"/>
                  <a:pt x="3" y="68"/>
                </a:cubicBezTo>
                <a:cubicBezTo>
                  <a:pt x="1" y="67"/>
                  <a:pt x="1" y="65"/>
                  <a:pt x="1" y="64"/>
                </a:cubicBezTo>
                <a:cubicBezTo>
                  <a:pt x="0" y="62"/>
                  <a:pt x="0" y="60"/>
                  <a:pt x="0" y="58"/>
                </a:cubicBezTo>
                <a:cubicBezTo>
                  <a:pt x="0" y="55"/>
                  <a:pt x="0" y="52"/>
                  <a:pt x="0" y="49"/>
                </a:cubicBezTo>
                <a:cubicBezTo>
                  <a:pt x="3" y="48"/>
                  <a:pt x="3" y="48"/>
                  <a:pt x="3" y="48"/>
                </a:cubicBezTo>
                <a:cubicBezTo>
                  <a:pt x="4" y="49"/>
                  <a:pt x="5" y="49"/>
                  <a:pt x="6" y="50"/>
                </a:cubicBezTo>
                <a:cubicBezTo>
                  <a:pt x="7" y="51"/>
                  <a:pt x="8" y="52"/>
                  <a:pt x="9" y="53"/>
                </a:cubicBezTo>
                <a:cubicBezTo>
                  <a:pt x="11" y="54"/>
                  <a:pt x="12" y="56"/>
                  <a:pt x="14" y="57"/>
                </a:cubicBezTo>
                <a:cubicBezTo>
                  <a:pt x="15" y="58"/>
                  <a:pt x="16" y="60"/>
                  <a:pt x="16" y="62"/>
                </a:cubicBezTo>
                <a:cubicBezTo>
                  <a:pt x="15" y="63"/>
                  <a:pt x="14" y="63"/>
                  <a:pt x="12" y="63"/>
                </a:cubicBezTo>
                <a:cubicBezTo>
                  <a:pt x="17" y="71"/>
                  <a:pt x="28" y="76"/>
                  <a:pt x="37" y="78"/>
                </a:cubicBezTo>
                <a:cubicBezTo>
                  <a:pt x="37" y="36"/>
                  <a:pt x="37" y="36"/>
                  <a:pt x="37" y="36"/>
                </a:cubicBezTo>
                <a:cubicBezTo>
                  <a:pt x="27" y="36"/>
                  <a:pt x="27" y="36"/>
                  <a:pt x="27" y="36"/>
                </a:cubicBezTo>
                <a:cubicBezTo>
                  <a:pt x="26" y="37"/>
                  <a:pt x="25" y="38"/>
                  <a:pt x="23" y="38"/>
                </a:cubicBezTo>
                <a:cubicBezTo>
                  <a:pt x="20" y="38"/>
                  <a:pt x="17" y="35"/>
                  <a:pt x="17" y="32"/>
                </a:cubicBezTo>
                <a:cubicBezTo>
                  <a:pt x="17" y="28"/>
                  <a:pt x="20" y="26"/>
                  <a:pt x="23" y="26"/>
                </a:cubicBezTo>
                <a:cubicBezTo>
                  <a:pt x="25" y="26"/>
                  <a:pt x="27" y="27"/>
                  <a:pt x="28" y="28"/>
                </a:cubicBezTo>
                <a:cubicBezTo>
                  <a:pt x="37" y="28"/>
                  <a:pt x="37" y="28"/>
                  <a:pt x="37" y="28"/>
                </a:cubicBezTo>
                <a:cubicBezTo>
                  <a:pt x="37" y="23"/>
                  <a:pt x="37" y="23"/>
                  <a:pt x="37" y="23"/>
                </a:cubicBezTo>
                <a:cubicBezTo>
                  <a:pt x="33" y="21"/>
                  <a:pt x="30" y="17"/>
                  <a:pt x="30" y="12"/>
                </a:cubicBezTo>
                <a:cubicBezTo>
                  <a:pt x="30" y="5"/>
                  <a:pt x="36" y="0"/>
                  <a:pt x="42" y="0"/>
                </a:cubicBezTo>
                <a:cubicBezTo>
                  <a:pt x="49" y="0"/>
                  <a:pt x="55" y="5"/>
                  <a:pt x="55" y="12"/>
                </a:cubicBezTo>
                <a:cubicBezTo>
                  <a:pt x="55" y="17"/>
                  <a:pt x="52" y="21"/>
                  <a:pt x="48" y="23"/>
                </a:cubicBezTo>
                <a:cubicBezTo>
                  <a:pt x="48" y="28"/>
                  <a:pt x="48" y="28"/>
                  <a:pt x="48" y="28"/>
                </a:cubicBezTo>
                <a:cubicBezTo>
                  <a:pt x="57" y="28"/>
                  <a:pt x="57" y="28"/>
                  <a:pt x="57" y="28"/>
                </a:cubicBezTo>
                <a:cubicBezTo>
                  <a:pt x="58" y="27"/>
                  <a:pt x="60" y="26"/>
                  <a:pt x="62" y="26"/>
                </a:cubicBezTo>
                <a:cubicBezTo>
                  <a:pt x="66" y="26"/>
                  <a:pt x="68" y="28"/>
                  <a:pt x="68" y="32"/>
                </a:cubicBezTo>
                <a:cubicBezTo>
                  <a:pt x="68" y="35"/>
                  <a:pt x="66" y="38"/>
                  <a:pt x="62" y="38"/>
                </a:cubicBezTo>
                <a:cubicBezTo>
                  <a:pt x="60" y="38"/>
                  <a:pt x="59" y="37"/>
                  <a:pt x="58" y="36"/>
                </a:cubicBezTo>
                <a:cubicBezTo>
                  <a:pt x="48" y="36"/>
                  <a:pt x="48" y="36"/>
                  <a:pt x="48" y="36"/>
                </a:cubicBezTo>
                <a:cubicBezTo>
                  <a:pt x="48" y="78"/>
                  <a:pt x="48" y="78"/>
                  <a:pt x="48" y="78"/>
                </a:cubicBezTo>
                <a:cubicBezTo>
                  <a:pt x="57" y="76"/>
                  <a:pt x="69" y="72"/>
                  <a:pt x="74" y="63"/>
                </a:cubicBezTo>
                <a:close/>
                <a:moveTo>
                  <a:pt x="42" y="7"/>
                </a:moveTo>
                <a:cubicBezTo>
                  <a:pt x="40" y="7"/>
                  <a:pt x="38" y="9"/>
                  <a:pt x="38" y="12"/>
                </a:cubicBezTo>
                <a:cubicBezTo>
                  <a:pt x="38" y="15"/>
                  <a:pt x="40" y="17"/>
                  <a:pt x="42" y="17"/>
                </a:cubicBezTo>
                <a:cubicBezTo>
                  <a:pt x="45" y="17"/>
                  <a:pt x="47" y="15"/>
                  <a:pt x="47" y="12"/>
                </a:cubicBezTo>
                <a:cubicBezTo>
                  <a:pt x="47" y="9"/>
                  <a:pt x="45" y="7"/>
                  <a:pt x="42" y="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p>
        </p:txBody>
      </p:sp>
      <p:sp>
        <p:nvSpPr>
          <p:cNvPr id="5133" name="Freeform 202"/>
          <p:cNvSpPr>
            <a:spLocks noEditPoints="1"/>
          </p:cNvSpPr>
          <p:nvPr/>
        </p:nvSpPr>
        <p:spPr bwMode="auto">
          <a:xfrm>
            <a:off x="673100" y="5511800"/>
            <a:ext cx="331788" cy="319088"/>
          </a:xfrm>
          <a:custGeom>
            <a:avLst/>
            <a:gdLst>
              <a:gd name="T0" fmla="*/ 2147483646 w 198"/>
              <a:gd name="T1" fmla="*/ 2147483646 h 190"/>
              <a:gd name="T2" fmla="*/ 2147483646 w 198"/>
              <a:gd name="T3" fmla="*/ 2147483646 h 190"/>
              <a:gd name="T4" fmla="*/ 2147483646 w 198"/>
              <a:gd name="T5" fmla="*/ 2147483646 h 190"/>
              <a:gd name="T6" fmla="*/ 2147483646 w 198"/>
              <a:gd name="T7" fmla="*/ 2147483646 h 190"/>
              <a:gd name="T8" fmla="*/ 2147483646 w 198"/>
              <a:gd name="T9" fmla="*/ 2147483646 h 190"/>
              <a:gd name="T10" fmla="*/ 2147483646 w 198"/>
              <a:gd name="T11" fmla="*/ 2147483646 h 190"/>
              <a:gd name="T12" fmla="*/ 2147483646 w 198"/>
              <a:gd name="T13" fmla="*/ 2147483646 h 190"/>
              <a:gd name="T14" fmla="*/ 2147483646 w 198"/>
              <a:gd name="T15" fmla="*/ 2147483646 h 190"/>
              <a:gd name="T16" fmla="*/ 2147483646 w 198"/>
              <a:gd name="T17" fmla="*/ 2147483646 h 190"/>
              <a:gd name="T18" fmla="*/ 2147483646 w 198"/>
              <a:gd name="T19" fmla="*/ 2147483646 h 190"/>
              <a:gd name="T20" fmla="*/ 2147483646 w 198"/>
              <a:gd name="T21" fmla="*/ 2147483646 h 190"/>
              <a:gd name="T22" fmla="*/ 2147483646 w 198"/>
              <a:gd name="T23" fmla="*/ 2147483646 h 190"/>
              <a:gd name="T24" fmla="*/ 2147483646 w 198"/>
              <a:gd name="T25" fmla="*/ 2147483646 h 190"/>
              <a:gd name="T26" fmla="*/ 2147483646 w 198"/>
              <a:gd name="T27" fmla="*/ 2147483646 h 190"/>
              <a:gd name="T28" fmla="*/ 2147483646 w 198"/>
              <a:gd name="T29" fmla="*/ 2147483646 h 190"/>
              <a:gd name="T30" fmla="*/ 2147483646 w 198"/>
              <a:gd name="T31" fmla="*/ 2147483646 h 190"/>
              <a:gd name="T32" fmla="*/ 2147483646 w 198"/>
              <a:gd name="T33" fmla="*/ 2147483646 h 190"/>
              <a:gd name="T34" fmla="*/ 2147483646 w 198"/>
              <a:gd name="T35" fmla="*/ 2147483646 h 190"/>
              <a:gd name="T36" fmla="*/ 2147483646 w 198"/>
              <a:gd name="T37" fmla="*/ 2147483646 h 190"/>
              <a:gd name="T38" fmla="*/ 2147483646 w 198"/>
              <a:gd name="T39" fmla="*/ 2147483646 h 190"/>
              <a:gd name="T40" fmla="*/ 2147483646 w 198"/>
              <a:gd name="T41" fmla="*/ 2147483646 h 190"/>
              <a:gd name="T42" fmla="*/ 2147483646 w 198"/>
              <a:gd name="T43" fmla="*/ 2147483646 h 190"/>
              <a:gd name="T44" fmla="*/ 2147483646 w 198"/>
              <a:gd name="T45" fmla="*/ 2147483646 h 190"/>
              <a:gd name="T46" fmla="*/ 2147483646 w 198"/>
              <a:gd name="T47" fmla="*/ 2147483646 h 190"/>
              <a:gd name="T48" fmla="*/ 2147483646 w 198"/>
              <a:gd name="T49" fmla="*/ 2147483646 h 190"/>
              <a:gd name="T50" fmla="*/ 2147483646 w 198"/>
              <a:gd name="T51" fmla="*/ 2147483646 h 190"/>
              <a:gd name="T52" fmla="*/ 2147483646 w 198"/>
              <a:gd name="T53" fmla="*/ 2147483646 h 190"/>
              <a:gd name="T54" fmla="*/ 2147483646 w 198"/>
              <a:gd name="T55" fmla="*/ 2147483646 h 190"/>
              <a:gd name="T56" fmla="*/ 2147483646 w 198"/>
              <a:gd name="T57" fmla="*/ 2147483646 h 190"/>
              <a:gd name="T58" fmla="*/ 0 w 198"/>
              <a:gd name="T59" fmla="*/ 2147483646 h 190"/>
              <a:gd name="T60" fmla="*/ 2147483646 w 198"/>
              <a:gd name="T61" fmla="*/ 2147483646 h 190"/>
              <a:gd name="T62" fmla="*/ 2147483646 w 198"/>
              <a:gd name="T63" fmla="*/ 2147483646 h 190"/>
              <a:gd name="T64" fmla="*/ 2147483646 w 198"/>
              <a:gd name="T65" fmla="*/ 2147483646 h 190"/>
              <a:gd name="T66" fmla="*/ 2147483646 w 198"/>
              <a:gd name="T67" fmla="*/ 2147483646 h 190"/>
              <a:gd name="T68" fmla="*/ 2147483646 w 198"/>
              <a:gd name="T69" fmla="*/ 2147483646 h 190"/>
              <a:gd name="T70" fmla="*/ 2147483646 w 198"/>
              <a:gd name="T71" fmla="*/ 2147483646 h 190"/>
              <a:gd name="T72" fmla="*/ 2147483646 w 198"/>
              <a:gd name="T73" fmla="*/ 0 h 190"/>
              <a:gd name="T74" fmla="*/ 2147483646 w 198"/>
              <a:gd name="T75" fmla="*/ 2147483646 h 190"/>
              <a:gd name="T76" fmla="*/ 2147483646 w 198"/>
              <a:gd name="T77" fmla="*/ 2147483646 h 190"/>
              <a:gd name="T78" fmla="*/ 2147483646 w 198"/>
              <a:gd name="T79" fmla="*/ 2147483646 h 190"/>
              <a:gd name="T80" fmla="*/ 2147483646 w 198"/>
              <a:gd name="T81" fmla="*/ 2147483646 h 190"/>
              <a:gd name="T82" fmla="*/ 2147483646 w 198"/>
              <a:gd name="T83" fmla="*/ 2147483646 h 190"/>
              <a:gd name="T84" fmla="*/ 2147483646 w 198"/>
              <a:gd name="T85" fmla="*/ 2147483646 h 190"/>
              <a:gd name="T86" fmla="*/ 2147483646 w 198"/>
              <a:gd name="T87" fmla="*/ 2147483646 h 190"/>
              <a:gd name="T88" fmla="*/ 2147483646 w 198"/>
              <a:gd name="T89" fmla="*/ 2147483646 h 190"/>
              <a:gd name="T90" fmla="*/ 2147483646 w 198"/>
              <a:gd name="T91" fmla="*/ 2147483646 h 1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8" h="190">
                <a:moveTo>
                  <a:pt x="80" y="39"/>
                </a:moveTo>
                <a:lnTo>
                  <a:pt x="32" y="39"/>
                </a:lnTo>
                <a:lnTo>
                  <a:pt x="24" y="52"/>
                </a:lnTo>
                <a:lnTo>
                  <a:pt x="32" y="65"/>
                </a:lnTo>
                <a:lnTo>
                  <a:pt x="80" y="65"/>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close/>
                <a:moveTo>
                  <a:pt x="166" y="84"/>
                </a:moveTo>
                <a:lnTo>
                  <a:pt x="116" y="84"/>
                </a:lnTo>
                <a:lnTo>
                  <a:pt x="116" y="112"/>
                </a:lnTo>
                <a:lnTo>
                  <a:pt x="166" y="112"/>
                </a:lnTo>
                <a:lnTo>
                  <a:pt x="175" y="99"/>
                </a:lnTo>
                <a:lnTo>
                  <a:pt x="166" y="8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4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0" y="0"/>
            <a:ext cx="12192000"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矩形 44"/>
          <p:cNvSpPr>
            <a:spLocks noChangeArrowheads="1"/>
          </p:cNvSpPr>
          <p:nvPr/>
        </p:nvSpPr>
        <p:spPr bwMode="auto">
          <a:xfrm>
            <a:off x="1588" y="2474913"/>
            <a:ext cx="12192000" cy="134937"/>
          </a:xfrm>
          <a:prstGeom prst="rect">
            <a:avLst/>
          </a:prstGeom>
          <a:solidFill>
            <a:srgbClr val="0A1E2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cxnSp>
        <p:nvCxnSpPr>
          <p:cNvPr id="6148" name="Straight Connector 36"/>
          <p:cNvCxnSpPr>
            <a:cxnSpLocks noChangeShapeType="1"/>
          </p:cNvCxnSpPr>
          <p:nvPr/>
        </p:nvCxnSpPr>
        <p:spPr bwMode="auto">
          <a:xfrm>
            <a:off x="4449763" y="2840038"/>
            <a:ext cx="0" cy="3525837"/>
          </a:xfrm>
          <a:prstGeom prst="line">
            <a:avLst/>
          </a:prstGeom>
          <a:noFill/>
          <a:ln w="12700">
            <a:solidFill>
              <a:srgbClr val="ADBACA"/>
            </a:solidFill>
            <a:round/>
          </a:ln>
          <a:extLst>
            <a:ext uri="{909E8E84-426E-40DD-AFC4-6F175D3DCCD1}">
              <a14:hiddenFill xmlns:a14="http://schemas.microsoft.com/office/drawing/2010/main">
                <a:noFill/>
              </a14:hiddenFill>
            </a:ext>
          </a:extLst>
        </p:spPr>
      </p:cxnSp>
      <p:cxnSp>
        <p:nvCxnSpPr>
          <p:cNvPr id="6149" name="Straight Connector 42"/>
          <p:cNvCxnSpPr>
            <a:cxnSpLocks noChangeShapeType="1"/>
          </p:cNvCxnSpPr>
          <p:nvPr/>
        </p:nvCxnSpPr>
        <p:spPr bwMode="auto">
          <a:xfrm>
            <a:off x="7645400" y="2840038"/>
            <a:ext cx="0" cy="3525837"/>
          </a:xfrm>
          <a:prstGeom prst="line">
            <a:avLst/>
          </a:prstGeom>
          <a:noFill/>
          <a:ln w="12700">
            <a:solidFill>
              <a:srgbClr val="ADBACA"/>
            </a:solidFill>
            <a:round/>
          </a:ln>
          <a:extLst>
            <a:ext uri="{909E8E84-426E-40DD-AFC4-6F175D3DCCD1}">
              <a14:hiddenFill xmlns:a14="http://schemas.microsoft.com/office/drawing/2010/main">
                <a:noFill/>
              </a14:hiddenFill>
            </a:ext>
          </a:extLst>
        </p:spPr>
      </p:cxnSp>
      <p:sp>
        <p:nvSpPr>
          <p:cNvPr id="6150" name="Oval 6"/>
          <p:cNvSpPr>
            <a:spLocks noChangeArrowheads="1"/>
          </p:cNvSpPr>
          <p:nvPr/>
        </p:nvSpPr>
        <p:spPr bwMode="auto">
          <a:xfrm>
            <a:off x="2235200" y="2982913"/>
            <a:ext cx="1357313" cy="1355725"/>
          </a:xfrm>
          <a:prstGeom prst="ellipse">
            <a:avLst/>
          </a:prstGeom>
          <a:solidFill>
            <a:srgbClr val="BF212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1" name="Oval 23"/>
          <p:cNvSpPr>
            <a:spLocks noChangeArrowheads="1"/>
          </p:cNvSpPr>
          <p:nvPr/>
        </p:nvSpPr>
        <p:spPr bwMode="auto">
          <a:xfrm>
            <a:off x="5403850" y="2981325"/>
            <a:ext cx="1355725" cy="1358900"/>
          </a:xfrm>
          <a:prstGeom prst="ellipse">
            <a:avLst/>
          </a:prstGeom>
          <a:solidFill>
            <a:srgbClr val="0A1E2C"/>
          </a:solidFill>
          <a:ln>
            <a:noFill/>
          </a:ln>
          <a:extLst>
            <a:ext uri="{91240B29-F687-4F45-9708-019B960494DF}">
              <a14:hiddenLine xmlns:a14="http://schemas.microsoft.com/office/drawing/2010/main" w="9525">
                <a:solidFill>
                  <a:srgbClr val="000000"/>
                </a:solidFill>
                <a:round/>
              </a14:hiddenLine>
            </a:ext>
          </a:extLst>
        </p:spPr>
        <p:txBody>
          <a:bodyPr lIns="76200" tIns="609442" rIns="76201" bIns="609441"/>
          <a:lstStyle>
            <a:lvl1pPr defTabSz="5334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5334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5334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5334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5334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533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533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533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5334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spcBef>
                <a:spcPct val="0"/>
              </a:spcBef>
              <a:spcAft>
                <a:spcPct val="35000"/>
              </a:spcAft>
              <a:buFont typeface="Arial" panose="020B0604020202020204" pitchFamily="34" charset="0"/>
              <a:buNone/>
            </a:pPr>
            <a:endParaRPr lang="en-US" altLang="zh-CN" sz="18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2" name="Oval 39"/>
          <p:cNvSpPr>
            <a:spLocks noChangeArrowheads="1"/>
          </p:cNvSpPr>
          <p:nvPr/>
        </p:nvSpPr>
        <p:spPr bwMode="auto">
          <a:xfrm>
            <a:off x="8602663" y="2981325"/>
            <a:ext cx="1355725" cy="1358900"/>
          </a:xfrm>
          <a:prstGeom prst="ellipse">
            <a:avLst/>
          </a:prstGeom>
          <a:solidFill>
            <a:srgbClr val="BF212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153" name="组合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788" y="3444875"/>
            <a:ext cx="3778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组合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3838" y="3492500"/>
            <a:ext cx="3587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组合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3444875"/>
            <a:ext cx="42703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矩形 17"/>
          <p:cNvSpPr>
            <a:spLocks noChangeArrowheads="1"/>
          </p:cNvSpPr>
          <p:nvPr/>
        </p:nvSpPr>
        <p:spPr bwMode="auto">
          <a:xfrm>
            <a:off x="1943100" y="4991100"/>
            <a:ext cx="20780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a:t>
            </a:r>
            <a:r>
              <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7" name="TextBox 13"/>
          <p:cNvSpPr txBox="1">
            <a:spLocks noChangeArrowheads="1"/>
          </p:cNvSpPr>
          <p:nvPr/>
        </p:nvSpPr>
        <p:spPr bwMode="auto">
          <a:xfrm>
            <a:off x="2333625" y="4608513"/>
            <a:ext cx="1295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文化定义</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8" name="矩形 19"/>
          <p:cNvSpPr>
            <a:spLocks noChangeArrowheads="1"/>
          </p:cNvSpPr>
          <p:nvPr/>
        </p:nvSpPr>
        <p:spPr bwMode="auto">
          <a:xfrm>
            <a:off x="5006975" y="4991100"/>
            <a:ext cx="20780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a:t>
            </a:r>
            <a:r>
              <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59" name="TextBox 13"/>
          <p:cNvSpPr txBox="1">
            <a:spLocks noChangeArrowheads="1"/>
          </p:cNvSpPr>
          <p:nvPr/>
        </p:nvSpPr>
        <p:spPr bwMode="auto">
          <a:xfrm>
            <a:off x="5399088" y="4608513"/>
            <a:ext cx="12938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文化结构</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0" name="矩形 21"/>
          <p:cNvSpPr>
            <a:spLocks noChangeArrowheads="1"/>
          </p:cNvSpPr>
          <p:nvPr/>
        </p:nvSpPr>
        <p:spPr bwMode="auto">
          <a:xfrm>
            <a:off x="8205788" y="4991100"/>
            <a:ext cx="20780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a:t>
            </a:r>
            <a:r>
              <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r>
              <a:rPr lang="zh-CN" altLang="en-US" sz="1400">
                <a:solidFill>
                  <a:srgbClr val="445469"/>
                </a:solidFill>
                <a:latin typeface="Arial" panose="020B0604020202020204" pitchFamily="34" charset="0"/>
                <a:ea typeface="微软雅黑" panose="020B0503020204020204" pitchFamily="34" charset="-122"/>
                <a:sym typeface="Arial" panose="020B0604020202020204" pitchFamily="34" charset="0"/>
              </a:rPr>
              <a:t>。</a:t>
            </a:r>
            <a:endParaRPr lang="en-US" altLang="zh-CN" sz="14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1" name="TextBox 13"/>
          <p:cNvSpPr txBox="1">
            <a:spLocks noChangeArrowheads="1"/>
          </p:cNvSpPr>
          <p:nvPr/>
        </p:nvSpPr>
        <p:spPr bwMode="auto">
          <a:xfrm>
            <a:off x="8597900" y="4608513"/>
            <a:ext cx="12938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文化作用</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6162" name="矩形 43"/>
          <p:cNvSpPr>
            <a:spLocks noChangeArrowheads="1"/>
          </p:cNvSpPr>
          <p:nvPr/>
        </p:nvSpPr>
        <p:spPr bwMode="auto">
          <a:xfrm>
            <a:off x="0" y="2249488"/>
            <a:ext cx="12192000" cy="188912"/>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矩形 9"/>
          <p:cNvSpPr>
            <a:spLocks noChangeArrowheads="1"/>
          </p:cNvSpPr>
          <p:nvPr/>
        </p:nvSpPr>
        <p:spPr bwMode="auto">
          <a:xfrm>
            <a:off x="0" y="0"/>
            <a:ext cx="12192000" cy="6858000"/>
          </a:xfrm>
          <a:prstGeom prst="rect">
            <a:avLst/>
          </a:prstGeom>
          <a:solidFill>
            <a:schemeClr val="tx1">
              <a:alpha val="5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7172" name="图片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675" y="1925638"/>
            <a:ext cx="6029325"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1"/>
          <p:cNvSpPr/>
          <p:nvPr/>
        </p:nvSpPr>
        <p:spPr bwMode="auto">
          <a:xfrm>
            <a:off x="-28575" y="1927225"/>
            <a:ext cx="6192838" cy="2720975"/>
          </a:xfrm>
          <a:custGeom>
            <a:avLst/>
            <a:gdLst>
              <a:gd name="T0" fmla="*/ 0 w 21600"/>
              <a:gd name="T1" fmla="*/ 0 h 21600"/>
              <a:gd name="T2" fmla="*/ 2147483646 w 21600"/>
              <a:gd name="T3" fmla="*/ 0 h 21600"/>
              <a:gd name="T4" fmla="*/ 2147483646 w 21600"/>
              <a:gd name="T5" fmla="*/ 2147483646 h 21600"/>
              <a:gd name="T6" fmla="*/ 0 w 21600"/>
              <a:gd name="T7" fmla="*/ 2147483646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599" y="0"/>
                </a:lnTo>
                <a:lnTo>
                  <a:pt x="21599" y="21600"/>
                </a:lnTo>
                <a:lnTo>
                  <a:pt x="0" y="21600"/>
                </a:lnTo>
                <a:lnTo>
                  <a:pt x="0" y="0"/>
                </a:lnTo>
                <a:close/>
              </a:path>
            </a:pathLst>
          </a:custGeom>
          <a:solidFill>
            <a:srgbClr val="BF2121"/>
          </a:solidFill>
          <a:ln w="25400" cap="flat" cmpd="sng">
            <a:solidFill>
              <a:srgbClr val="000000">
                <a:alpha val="0"/>
              </a:srgbClr>
            </a:solidFill>
            <a:round/>
          </a:ln>
        </p:spPr>
        <p:txBody>
          <a:bodyPr lIns="0" tIns="0" rIns="0" bIns="0"/>
          <a:lstStyle/>
          <a:p>
            <a:endParaRPr lang="zh-CN" altLang="en-US"/>
          </a:p>
        </p:txBody>
      </p:sp>
      <p:sp>
        <p:nvSpPr>
          <p:cNvPr id="7174" name="矩形 3"/>
          <p:cNvSpPr>
            <a:spLocks noChangeArrowheads="1"/>
          </p:cNvSpPr>
          <p:nvPr/>
        </p:nvSpPr>
        <p:spPr bwMode="auto">
          <a:xfrm>
            <a:off x="1273175" y="3003550"/>
            <a:ext cx="3636963"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Please read the instructions and more work at the end of the manual template.</a:t>
            </a:r>
            <a:endPar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75" name="TextBox 13"/>
          <p:cNvSpPr txBox="1">
            <a:spLocks noChangeArrowheads="1"/>
          </p:cNvSpPr>
          <p:nvPr/>
        </p:nvSpPr>
        <p:spPr bwMode="auto">
          <a:xfrm>
            <a:off x="1922463" y="2598738"/>
            <a:ext cx="23368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文化结构</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6" name="矩形 5"/>
          <p:cNvSpPr>
            <a:spLocks noChangeArrowheads="1"/>
          </p:cNvSpPr>
          <p:nvPr/>
        </p:nvSpPr>
        <p:spPr bwMode="auto">
          <a:xfrm>
            <a:off x="2009775" y="5367338"/>
            <a:ext cx="8620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buFont typeface="Arial" panose="020B0604020202020204" pitchFamily="34" charset="0"/>
              <a:buNone/>
            </a:pP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Please read the instructions and more work at the end of the manual template.</a:t>
            </a:r>
            <a:endPar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77" name="TextBox 13"/>
          <p:cNvSpPr txBox="1">
            <a:spLocks noChangeArrowheads="1"/>
          </p:cNvSpPr>
          <p:nvPr/>
        </p:nvSpPr>
        <p:spPr bwMode="auto">
          <a:xfrm>
            <a:off x="5464175" y="4984750"/>
            <a:ext cx="16525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文化建设的重要性</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7178" name="直接连接符 14"/>
          <p:cNvCxnSpPr>
            <a:cxnSpLocks noChangeShapeType="1"/>
          </p:cNvCxnSpPr>
          <p:nvPr/>
        </p:nvCxnSpPr>
        <p:spPr bwMode="auto">
          <a:xfrm>
            <a:off x="0" y="1927225"/>
            <a:ext cx="12192000"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cxnSp>
        <p:nvCxnSpPr>
          <p:cNvPr id="7179" name="直接连接符 15"/>
          <p:cNvCxnSpPr>
            <a:cxnSpLocks noChangeShapeType="1"/>
          </p:cNvCxnSpPr>
          <p:nvPr/>
        </p:nvCxnSpPr>
        <p:spPr bwMode="auto">
          <a:xfrm>
            <a:off x="0" y="4648200"/>
            <a:ext cx="12192000" cy="0"/>
          </a:xfrm>
          <a:prstGeom prst="line">
            <a:avLst/>
          </a:prstGeom>
          <a:noFill/>
          <a:ln w="6350">
            <a:solidFill>
              <a:schemeClr val="bg1"/>
            </a:solidFill>
            <a:rou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5" y="1671638"/>
            <a:ext cx="6102350"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7"/>
          <p:cNvSpPr>
            <a:spLocks noChangeArrowheads="1"/>
          </p:cNvSpPr>
          <p:nvPr/>
        </p:nvSpPr>
        <p:spPr bwMode="auto">
          <a:xfrm>
            <a:off x="6099175" y="1655763"/>
            <a:ext cx="6092825" cy="3838575"/>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id-ID" altLang="en-US" sz="1800">
              <a:solidFill>
                <a:srgbClr val="FFFFFF"/>
              </a:solidFill>
            </a:endParaRPr>
          </a:p>
        </p:txBody>
      </p:sp>
      <p:sp>
        <p:nvSpPr>
          <p:cNvPr id="8196" name="Oval 7"/>
          <p:cNvSpPr>
            <a:spLocks noChangeArrowheads="1"/>
          </p:cNvSpPr>
          <p:nvPr/>
        </p:nvSpPr>
        <p:spPr bwMode="auto">
          <a:xfrm>
            <a:off x="6554788" y="3144838"/>
            <a:ext cx="587375" cy="5857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AU" altLang="en-US" sz="1600">
              <a:solidFill>
                <a:srgbClr val="5DB510"/>
              </a:solidFill>
              <a:latin typeface="FontAwesome" pitchFamily="2" charset="0"/>
            </a:endParaRPr>
          </a:p>
        </p:txBody>
      </p:sp>
      <p:sp>
        <p:nvSpPr>
          <p:cNvPr id="8197" name="Oval 11"/>
          <p:cNvSpPr>
            <a:spLocks noChangeArrowheads="1"/>
          </p:cNvSpPr>
          <p:nvPr/>
        </p:nvSpPr>
        <p:spPr bwMode="auto">
          <a:xfrm>
            <a:off x="6554788" y="4300538"/>
            <a:ext cx="587375" cy="5857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600">
              <a:solidFill>
                <a:srgbClr val="5DB510"/>
              </a:solidFill>
              <a:latin typeface="FontAwesome" pitchFamily="2" charset="0"/>
            </a:endParaRPr>
          </a:p>
        </p:txBody>
      </p:sp>
      <p:sp>
        <p:nvSpPr>
          <p:cNvPr id="8198" name="Oval 14"/>
          <p:cNvSpPr>
            <a:spLocks noChangeArrowheads="1"/>
          </p:cNvSpPr>
          <p:nvPr/>
        </p:nvSpPr>
        <p:spPr bwMode="auto">
          <a:xfrm>
            <a:off x="9291638" y="3144838"/>
            <a:ext cx="587375" cy="5857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US" altLang="zh-CN" sz="1600">
              <a:solidFill>
                <a:srgbClr val="5DB510"/>
              </a:solidFill>
              <a:latin typeface="FontAwesome" pitchFamily="2" charset="0"/>
            </a:endParaRPr>
          </a:p>
        </p:txBody>
      </p:sp>
      <p:sp>
        <p:nvSpPr>
          <p:cNvPr id="8199" name="Oval 17"/>
          <p:cNvSpPr>
            <a:spLocks noChangeArrowheads="1"/>
          </p:cNvSpPr>
          <p:nvPr/>
        </p:nvSpPr>
        <p:spPr bwMode="auto">
          <a:xfrm>
            <a:off x="9291638" y="4300538"/>
            <a:ext cx="587375" cy="5857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en-AU" altLang="en-US" sz="1600">
              <a:solidFill>
                <a:srgbClr val="5DB510"/>
              </a:solidFill>
              <a:latin typeface="FontAwesome" pitchFamily="2" charset="0"/>
            </a:endParaRPr>
          </a:p>
        </p:txBody>
      </p:sp>
      <p:sp>
        <p:nvSpPr>
          <p:cNvPr id="8200" name="Freeform 91"/>
          <p:cNvSpPr/>
          <p:nvPr/>
        </p:nvSpPr>
        <p:spPr bwMode="auto">
          <a:xfrm>
            <a:off x="9509125" y="4446588"/>
            <a:ext cx="149225" cy="295275"/>
          </a:xfrm>
          <a:custGeom>
            <a:avLst/>
            <a:gdLst>
              <a:gd name="T0" fmla="*/ 2147483646 w 144"/>
              <a:gd name="T1" fmla="*/ 2147483646 h 288"/>
              <a:gd name="T2" fmla="*/ 2147483646 w 144"/>
              <a:gd name="T3" fmla="*/ 0 h 288"/>
              <a:gd name="T4" fmla="*/ 0 w 144"/>
              <a:gd name="T5" fmla="*/ 2147483646 h 288"/>
              <a:gd name="T6" fmla="*/ 2147483646 w 144"/>
              <a:gd name="T7" fmla="*/ 2147483646 h 288"/>
              <a:gd name="T8" fmla="*/ 0 w 144"/>
              <a:gd name="T9" fmla="*/ 2147483646 h 288"/>
              <a:gd name="T10" fmla="*/ 2147483646 w 144"/>
              <a:gd name="T11" fmla="*/ 2147483646 h 288"/>
              <a:gd name="T12" fmla="*/ 2147483646 w 144"/>
              <a:gd name="T13" fmla="*/ 2147483646 h 288"/>
              <a:gd name="T14" fmla="*/ 2147483646 w 144"/>
              <a:gd name="T15" fmla="*/ 2147483646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1" name="Freeform 93"/>
          <p:cNvSpPr>
            <a:spLocks noEditPoints="1"/>
          </p:cNvSpPr>
          <p:nvPr/>
        </p:nvSpPr>
        <p:spPr bwMode="auto">
          <a:xfrm>
            <a:off x="6748463" y="3262313"/>
            <a:ext cx="220662" cy="295275"/>
          </a:xfrm>
          <a:custGeom>
            <a:avLst/>
            <a:gdLst>
              <a:gd name="T0" fmla="*/ 2147483646 w 216"/>
              <a:gd name="T1" fmla="*/ 2147483646 h 288"/>
              <a:gd name="T2" fmla="*/ 2147483646 w 216"/>
              <a:gd name="T3" fmla="*/ 2147483646 h 288"/>
              <a:gd name="T4" fmla="*/ 2147483646 w 216"/>
              <a:gd name="T5" fmla="*/ 0 h 288"/>
              <a:gd name="T6" fmla="*/ 2147483646 w 216"/>
              <a:gd name="T7" fmla="*/ 0 h 288"/>
              <a:gd name="T8" fmla="*/ 2147483646 w 216"/>
              <a:gd name="T9" fmla="*/ 0 h 288"/>
              <a:gd name="T10" fmla="*/ 2147483646 w 216"/>
              <a:gd name="T11" fmla="*/ 2147483646 h 288"/>
              <a:gd name="T12" fmla="*/ 2147483646 w 216"/>
              <a:gd name="T13" fmla="*/ 2147483646 h 288"/>
              <a:gd name="T14" fmla="*/ 0 w 216"/>
              <a:gd name="T15" fmla="*/ 2147483646 h 288"/>
              <a:gd name="T16" fmla="*/ 0 w 216"/>
              <a:gd name="T17" fmla="*/ 2147483646 h 288"/>
              <a:gd name="T18" fmla="*/ 2147483646 w 216"/>
              <a:gd name="T19" fmla="*/ 2147483646 h 288"/>
              <a:gd name="T20" fmla="*/ 2147483646 w 216"/>
              <a:gd name="T21" fmla="*/ 2147483646 h 288"/>
              <a:gd name="T22" fmla="*/ 2147483646 w 216"/>
              <a:gd name="T23" fmla="*/ 2147483646 h 288"/>
              <a:gd name="T24" fmla="*/ 2147483646 w 216"/>
              <a:gd name="T25" fmla="*/ 2147483646 h 288"/>
              <a:gd name="T26" fmla="*/ 2147483646 w 216"/>
              <a:gd name="T27" fmla="*/ 2147483646 h 288"/>
              <a:gd name="T28" fmla="*/ 2147483646 w 216"/>
              <a:gd name="T29" fmla="*/ 2147483646 h 288"/>
              <a:gd name="T30" fmla="*/ 2147483646 w 216"/>
              <a:gd name="T31" fmla="*/ 2147483646 h 288"/>
              <a:gd name="T32" fmla="*/ 2147483646 w 216"/>
              <a:gd name="T33" fmla="*/ 2147483646 h 288"/>
              <a:gd name="T34" fmla="*/ 2147483646 w 216"/>
              <a:gd name="T35" fmla="*/ 2147483646 h 288"/>
              <a:gd name="T36" fmla="*/ 2147483646 w 216"/>
              <a:gd name="T37" fmla="*/ 2147483646 h 288"/>
              <a:gd name="T38" fmla="*/ 2147483646 w 216"/>
              <a:gd name="T39" fmla="*/ 2147483646 h 288"/>
              <a:gd name="T40" fmla="*/ 2147483646 w 216"/>
              <a:gd name="T41" fmla="*/ 2147483646 h 288"/>
              <a:gd name="T42" fmla="*/ 2147483646 w 216"/>
              <a:gd name="T43" fmla="*/ 2147483646 h 288"/>
              <a:gd name="T44" fmla="*/ 2147483646 w 216"/>
              <a:gd name="T45" fmla="*/ 2147483646 h 288"/>
              <a:gd name="T46" fmla="*/ 2147483646 w 216"/>
              <a:gd name="T47" fmla="*/ 2147483646 h 288"/>
              <a:gd name="T48" fmla="*/ 2147483646 w 216"/>
              <a:gd name="T49" fmla="*/ 2147483646 h 288"/>
              <a:gd name="T50" fmla="*/ 2147483646 w 216"/>
              <a:gd name="T51" fmla="*/ 2147483646 h 288"/>
              <a:gd name="T52" fmla="*/ 2147483646 w 216"/>
              <a:gd name="T53" fmla="*/ 2147483646 h 288"/>
              <a:gd name="T54" fmla="*/ 2147483646 w 216"/>
              <a:gd name="T55" fmla="*/ 2147483646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2" name="Freeform 94"/>
          <p:cNvSpPr>
            <a:spLocks noEditPoints="1"/>
          </p:cNvSpPr>
          <p:nvPr/>
        </p:nvSpPr>
        <p:spPr bwMode="auto">
          <a:xfrm>
            <a:off x="6710363" y="4438650"/>
            <a:ext cx="295275" cy="274638"/>
          </a:xfrm>
          <a:custGeom>
            <a:avLst/>
            <a:gdLst>
              <a:gd name="T0" fmla="*/ 2147483646 w 288"/>
              <a:gd name="T1" fmla="*/ 0 h 269"/>
              <a:gd name="T2" fmla="*/ 2147483646 w 288"/>
              <a:gd name="T3" fmla="*/ 0 h 269"/>
              <a:gd name="T4" fmla="*/ 2147483646 w 288"/>
              <a:gd name="T5" fmla="*/ 0 h 269"/>
              <a:gd name="T6" fmla="*/ 2147483646 w 288"/>
              <a:gd name="T7" fmla="*/ 2147483646 h 269"/>
              <a:gd name="T8" fmla="*/ 2147483646 w 288"/>
              <a:gd name="T9" fmla="*/ 2147483646 h 269"/>
              <a:gd name="T10" fmla="*/ 0 w 288"/>
              <a:gd name="T11" fmla="*/ 2147483646 h 269"/>
              <a:gd name="T12" fmla="*/ 0 w 288"/>
              <a:gd name="T13" fmla="*/ 2147483646 h 269"/>
              <a:gd name="T14" fmla="*/ 2147483646 w 288"/>
              <a:gd name="T15" fmla="*/ 2147483646 h 269"/>
              <a:gd name="T16" fmla="*/ 2147483646 w 288"/>
              <a:gd name="T17" fmla="*/ 2147483646 h 269"/>
              <a:gd name="T18" fmla="*/ 2147483646 w 288"/>
              <a:gd name="T19" fmla="*/ 2147483646 h 269"/>
              <a:gd name="T20" fmla="*/ 2147483646 w 288"/>
              <a:gd name="T21" fmla="*/ 2147483646 h 269"/>
              <a:gd name="T22" fmla="*/ 2147483646 w 288"/>
              <a:gd name="T23" fmla="*/ 2147483646 h 269"/>
              <a:gd name="T24" fmla="*/ 2147483646 w 288"/>
              <a:gd name="T25" fmla="*/ 2147483646 h 269"/>
              <a:gd name="T26" fmla="*/ 2147483646 w 288"/>
              <a:gd name="T27" fmla="*/ 2147483646 h 269"/>
              <a:gd name="T28" fmla="*/ 2147483646 w 288"/>
              <a:gd name="T29" fmla="*/ 2147483646 h 269"/>
              <a:gd name="T30" fmla="*/ 2147483646 w 288"/>
              <a:gd name="T31" fmla="*/ 2147483646 h 269"/>
              <a:gd name="T32" fmla="*/ 2147483646 w 288"/>
              <a:gd name="T33" fmla="*/ 2147483646 h 269"/>
              <a:gd name="T34" fmla="*/ 2147483646 w 288"/>
              <a:gd name="T35" fmla="*/ 2147483646 h 269"/>
              <a:gd name="T36" fmla="*/ 2147483646 w 288"/>
              <a:gd name="T37" fmla="*/ 2147483646 h 269"/>
              <a:gd name="T38" fmla="*/ 2147483646 w 288"/>
              <a:gd name="T39" fmla="*/ 2147483646 h 269"/>
              <a:gd name="T40" fmla="*/ 2147483646 w 288"/>
              <a:gd name="T41" fmla="*/ 2147483646 h 269"/>
              <a:gd name="T42" fmla="*/ 2147483646 w 288"/>
              <a:gd name="T43" fmla="*/ 2147483646 h 269"/>
              <a:gd name="T44" fmla="*/ 2147483646 w 288"/>
              <a:gd name="T45" fmla="*/ 0 h 269"/>
              <a:gd name="T46" fmla="*/ 2147483646 w 288"/>
              <a:gd name="T47" fmla="*/ 2147483646 h 269"/>
              <a:gd name="T48" fmla="*/ 2147483646 w 288"/>
              <a:gd name="T49" fmla="*/ 2147483646 h 269"/>
              <a:gd name="T50" fmla="*/ 2147483646 w 288"/>
              <a:gd name="T51" fmla="*/ 2147483646 h 269"/>
              <a:gd name="T52" fmla="*/ 2147483646 w 288"/>
              <a:gd name="T53" fmla="*/ 2147483646 h 269"/>
              <a:gd name="T54" fmla="*/ 2147483646 w 288"/>
              <a:gd name="T55" fmla="*/ 2147483646 h 269"/>
              <a:gd name="T56" fmla="*/ 2147483646 w 288"/>
              <a:gd name="T57" fmla="*/ 2147483646 h 269"/>
              <a:gd name="T58" fmla="*/ 2147483646 w 288"/>
              <a:gd name="T59" fmla="*/ 2147483646 h 269"/>
              <a:gd name="T60" fmla="*/ 2147483646 w 288"/>
              <a:gd name="T61" fmla="*/ 2147483646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3" name="Freeform 112"/>
          <p:cNvSpPr>
            <a:spLocks noEditPoints="1"/>
          </p:cNvSpPr>
          <p:nvPr/>
        </p:nvSpPr>
        <p:spPr bwMode="auto">
          <a:xfrm>
            <a:off x="9439275" y="3292475"/>
            <a:ext cx="293688" cy="295275"/>
          </a:xfrm>
          <a:custGeom>
            <a:avLst/>
            <a:gdLst>
              <a:gd name="T0" fmla="*/ 2147483646 w 288"/>
              <a:gd name="T1" fmla="*/ 2147483646 h 288"/>
              <a:gd name="T2" fmla="*/ 2147483646 w 288"/>
              <a:gd name="T3" fmla="*/ 2147483646 h 288"/>
              <a:gd name="T4" fmla="*/ 2147483646 w 288"/>
              <a:gd name="T5" fmla="*/ 0 h 288"/>
              <a:gd name="T6" fmla="*/ 0 w 288"/>
              <a:gd name="T7" fmla="*/ 2147483646 h 288"/>
              <a:gd name="T8" fmla="*/ 2147483646 w 288"/>
              <a:gd name="T9" fmla="*/ 2147483646 h 288"/>
              <a:gd name="T10" fmla="*/ 2147483646 w 288"/>
              <a:gd name="T11" fmla="*/ 2147483646 h 288"/>
              <a:gd name="T12" fmla="*/ 2147483646 w 288"/>
              <a:gd name="T13" fmla="*/ 2147483646 h 288"/>
              <a:gd name="T14" fmla="*/ 2147483646 w 288"/>
              <a:gd name="T15" fmla="*/ 2147483646 h 288"/>
              <a:gd name="T16" fmla="*/ 2147483646 w 288"/>
              <a:gd name="T17" fmla="*/ 2147483646 h 288"/>
              <a:gd name="T18" fmla="*/ 2147483646 w 288"/>
              <a:gd name="T19" fmla="*/ 2147483646 h 288"/>
              <a:gd name="T20" fmla="*/ 2147483646 w 288"/>
              <a:gd name="T21" fmla="*/ 2147483646 h 288"/>
              <a:gd name="T22" fmla="*/ 2147483646 w 288"/>
              <a:gd name="T23" fmla="*/ 2147483646 h 288"/>
              <a:gd name="T24" fmla="*/ 2147483646 w 288"/>
              <a:gd name="T25" fmla="*/ 2147483646 h 288"/>
              <a:gd name="T26" fmla="*/ 2147483646 w 288"/>
              <a:gd name="T27" fmla="*/ 2147483646 h 288"/>
              <a:gd name="T28" fmla="*/ 2147483646 w 288"/>
              <a:gd name="T29" fmla="*/ 2147483646 h 288"/>
              <a:gd name="T30" fmla="*/ 2147483646 w 288"/>
              <a:gd name="T31" fmla="*/ 2147483646 h 288"/>
              <a:gd name="T32" fmla="*/ 2147483646 w 288"/>
              <a:gd name="T33" fmla="*/ 2147483646 h 288"/>
              <a:gd name="T34" fmla="*/ 2147483646 w 288"/>
              <a:gd name="T35" fmla="*/ 2147483646 h 288"/>
              <a:gd name="T36" fmla="*/ 2147483646 w 288"/>
              <a:gd name="T37" fmla="*/ 2147483646 h 288"/>
              <a:gd name="T38" fmla="*/ 2147483646 w 288"/>
              <a:gd name="T39" fmla="*/ 2147483646 h 288"/>
              <a:gd name="T40" fmla="*/ 2147483646 w 288"/>
              <a:gd name="T41" fmla="*/ 2147483646 h 288"/>
              <a:gd name="T42" fmla="*/ 2147483646 w 288"/>
              <a:gd name="T43" fmla="*/ 2147483646 h 288"/>
              <a:gd name="T44" fmla="*/ 2147483646 w 288"/>
              <a:gd name="T45" fmla="*/ 2147483646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4" name="矩形 11"/>
          <p:cNvSpPr>
            <a:spLocks noChangeArrowheads="1"/>
          </p:cNvSpPr>
          <p:nvPr/>
        </p:nvSpPr>
        <p:spPr bwMode="auto">
          <a:xfrm>
            <a:off x="6554788" y="2295525"/>
            <a:ext cx="49180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your words here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according to your need to draw the text box size</a:t>
            </a:r>
            <a:r>
              <a:rPr lang="zh-CN" altLang="en-US" sz="140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endParaRPr lang="en-US" altLang="zh-CN" sz="1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205" name="TextBox 13"/>
          <p:cNvSpPr txBox="1">
            <a:spLocks noChangeArrowheads="1"/>
          </p:cNvSpPr>
          <p:nvPr/>
        </p:nvSpPr>
        <p:spPr bwMode="auto">
          <a:xfrm>
            <a:off x="7324725" y="3176588"/>
            <a:ext cx="15097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6" name="TextBox 13"/>
          <p:cNvSpPr txBox="1">
            <a:spLocks noChangeArrowheads="1"/>
          </p:cNvSpPr>
          <p:nvPr/>
        </p:nvSpPr>
        <p:spPr bwMode="auto">
          <a:xfrm>
            <a:off x="10026650" y="3176588"/>
            <a:ext cx="15081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7" name="TextBox 13"/>
          <p:cNvSpPr txBox="1">
            <a:spLocks noChangeArrowheads="1"/>
          </p:cNvSpPr>
          <p:nvPr/>
        </p:nvSpPr>
        <p:spPr bwMode="auto">
          <a:xfrm>
            <a:off x="7324725" y="4359275"/>
            <a:ext cx="15097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8" name="TextBox 13"/>
          <p:cNvSpPr txBox="1">
            <a:spLocks noChangeArrowheads="1"/>
          </p:cNvSpPr>
          <p:nvPr/>
        </p:nvSpPr>
        <p:spPr bwMode="auto">
          <a:xfrm>
            <a:off x="10026650" y="4359275"/>
            <a:ext cx="1508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add your words here</a:t>
            </a: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2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050" y="-12700"/>
            <a:ext cx="122301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矩形 22"/>
          <p:cNvSpPr>
            <a:spLocks noChangeArrowheads="1"/>
          </p:cNvSpPr>
          <p:nvPr/>
        </p:nvSpPr>
        <p:spPr bwMode="auto">
          <a:xfrm>
            <a:off x="0" y="0"/>
            <a:ext cx="12192000" cy="6858000"/>
          </a:xfrm>
          <a:prstGeom prst="rect">
            <a:avLst/>
          </a:prstGeom>
          <a:solidFill>
            <a:schemeClr val="tx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9220" name="矩形 23"/>
          <p:cNvSpPr>
            <a:spLocks noChangeArrowheads="1"/>
          </p:cNvSpPr>
          <p:nvPr/>
        </p:nvSpPr>
        <p:spPr bwMode="auto">
          <a:xfrm>
            <a:off x="-33338" y="3455988"/>
            <a:ext cx="12244388" cy="3402012"/>
          </a:xfrm>
          <a:prstGeom prst="rect">
            <a:avLst/>
          </a:prstGeom>
          <a:solidFill>
            <a:srgbClr val="BF2121">
              <a:alpha val="4705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9221" name="Rectangle 6"/>
          <p:cNvSpPr>
            <a:spLocks noChangeArrowheads="1"/>
          </p:cNvSpPr>
          <p:nvPr/>
        </p:nvSpPr>
        <p:spPr bwMode="auto">
          <a:xfrm>
            <a:off x="512763" y="1954213"/>
            <a:ext cx="912812" cy="82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ms-MY" altLang="en-US" sz="4700" b="1">
                <a:solidFill>
                  <a:srgbClr val="333F50"/>
                </a:solidFill>
                <a:latin typeface="Arial" panose="020B0604020202020204" pitchFamily="34" charset="0"/>
                <a:ea typeface="微软雅黑" panose="020B0503020204020204" pitchFamily="34" charset="-122"/>
                <a:sym typeface="Arial" panose="020B0604020202020204" pitchFamily="34" charset="0"/>
              </a:rPr>
              <a:t>01</a:t>
            </a:r>
            <a:endParaRPr lang="en-US" altLang="zh-CN" sz="4700" b="1">
              <a:solidFill>
                <a:srgbClr val="333F50"/>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2" name="Rectangle 9"/>
          <p:cNvSpPr>
            <a:spLocks noChangeArrowheads="1"/>
          </p:cNvSpPr>
          <p:nvPr/>
        </p:nvSpPr>
        <p:spPr bwMode="auto">
          <a:xfrm>
            <a:off x="4183063" y="1954213"/>
            <a:ext cx="911225" cy="82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ms-MY" altLang="en-US" sz="4700" b="1">
                <a:solidFill>
                  <a:srgbClr val="333F50"/>
                </a:solidFill>
                <a:latin typeface="Arial" panose="020B0604020202020204" pitchFamily="34" charset="0"/>
                <a:ea typeface="微软雅黑" panose="020B0503020204020204" pitchFamily="34" charset="-122"/>
                <a:sym typeface="Arial" panose="020B0604020202020204" pitchFamily="34" charset="0"/>
              </a:rPr>
              <a:t>02</a:t>
            </a:r>
            <a:endParaRPr lang="en-US" altLang="zh-CN" sz="4700" b="1">
              <a:solidFill>
                <a:srgbClr val="333F50"/>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3" name="Rectangle 12"/>
          <p:cNvSpPr>
            <a:spLocks noChangeArrowheads="1"/>
          </p:cNvSpPr>
          <p:nvPr/>
        </p:nvSpPr>
        <p:spPr bwMode="auto">
          <a:xfrm>
            <a:off x="7832725" y="1954213"/>
            <a:ext cx="912813" cy="828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ms-MY" altLang="en-US" sz="4700" b="1">
                <a:solidFill>
                  <a:srgbClr val="333F50"/>
                </a:solidFill>
                <a:latin typeface="Arial" panose="020B0604020202020204" pitchFamily="34" charset="0"/>
                <a:ea typeface="微软雅黑" panose="020B0503020204020204" pitchFamily="34" charset="-122"/>
                <a:sym typeface="Arial" panose="020B0604020202020204" pitchFamily="34" charset="0"/>
              </a:rPr>
              <a:t>03</a:t>
            </a:r>
            <a:endParaRPr lang="en-US" altLang="zh-CN" sz="4700" b="1">
              <a:solidFill>
                <a:srgbClr val="333F50"/>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4" name="Rectangle 15"/>
          <p:cNvSpPr>
            <a:spLocks noChangeArrowheads="1"/>
          </p:cNvSpPr>
          <p:nvPr/>
        </p:nvSpPr>
        <p:spPr bwMode="auto">
          <a:xfrm>
            <a:off x="525463" y="3663950"/>
            <a:ext cx="912812" cy="828675"/>
          </a:xfrm>
          <a:prstGeom prst="rect">
            <a:avLst/>
          </a:prstGeom>
          <a:solidFill>
            <a:srgbClr val="0A1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ms-MY" altLang="en-US" sz="4700" b="1">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altLang="zh-CN" sz="47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5" name="Rectangle 18"/>
          <p:cNvSpPr>
            <a:spLocks noChangeArrowheads="1"/>
          </p:cNvSpPr>
          <p:nvPr/>
        </p:nvSpPr>
        <p:spPr bwMode="auto">
          <a:xfrm>
            <a:off x="4176713" y="3663950"/>
            <a:ext cx="912812" cy="828675"/>
          </a:xfrm>
          <a:prstGeom prst="rect">
            <a:avLst/>
          </a:prstGeom>
          <a:solidFill>
            <a:srgbClr val="0A1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ms-MY" altLang="en-US" sz="4700" b="1">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en-US" altLang="zh-CN" sz="47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6" name="Rectangle 21"/>
          <p:cNvSpPr>
            <a:spLocks noChangeArrowheads="1"/>
          </p:cNvSpPr>
          <p:nvPr/>
        </p:nvSpPr>
        <p:spPr bwMode="auto">
          <a:xfrm>
            <a:off x="7826375" y="3663950"/>
            <a:ext cx="912813" cy="828675"/>
          </a:xfrm>
          <a:prstGeom prst="rect">
            <a:avLst/>
          </a:prstGeom>
          <a:solidFill>
            <a:srgbClr val="0A1E2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93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ms-MY" altLang="en-US" sz="4700" b="1">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lang="en-US" altLang="zh-CN" sz="47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7" name="TextBox 13"/>
          <p:cNvSpPr txBox="1">
            <a:spLocks noChangeArrowheads="1"/>
          </p:cNvSpPr>
          <p:nvPr/>
        </p:nvSpPr>
        <p:spPr bwMode="auto">
          <a:xfrm>
            <a:off x="1609725" y="1984375"/>
            <a:ext cx="1495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文化定义</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8" name="TextBox 13"/>
          <p:cNvSpPr txBox="1">
            <a:spLocks noChangeArrowheads="1"/>
          </p:cNvSpPr>
          <p:nvPr/>
        </p:nvSpPr>
        <p:spPr bwMode="auto">
          <a:xfrm>
            <a:off x="1609725" y="2305050"/>
            <a:ext cx="2009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29" name="TextBox 13"/>
          <p:cNvSpPr txBox="1">
            <a:spLocks noChangeArrowheads="1"/>
          </p:cNvSpPr>
          <p:nvPr/>
        </p:nvSpPr>
        <p:spPr bwMode="auto">
          <a:xfrm>
            <a:off x="5314950" y="1984375"/>
            <a:ext cx="1495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文化结构</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0" name="TextBox 13"/>
          <p:cNvSpPr txBox="1">
            <a:spLocks noChangeArrowheads="1"/>
          </p:cNvSpPr>
          <p:nvPr/>
        </p:nvSpPr>
        <p:spPr bwMode="auto">
          <a:xfrm>
            <a:off x="5314950" y="2305050"/>
            <a:ext cx="2009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1" name="TextBox 13"/>
          <p:cNvSpPr txBox="1">
            <a:spLocks noChangeArrowheads="1"/>
          </p:cNvSpPr>
          <p:nvPr/>
        </p:nvSpPr>
        <p:spPr bwMode="auto">
          <a:xfrm>
            <a:off x="8948738" y="1984375"/>
            <a:ext cx="1495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文化作用</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2" name="TextBox 13"/>
          <p:cNvSpPr txBox="1">
            <a:spLocks noChangeArrowheads="1"/>
          </p:cNvSpPr>
          <p:nvPr/>
        </p:nvSpPr>
        <p:spPr bwMode="auto">
          <a:xfrm>
            <a:off x="8948738" y="2305050"/>
            <a:ext cx="2009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3" name="TextBox 13"/>
          <p:cNvSpPr txBox="1">
            <a:spLocks noChangeArrowheads="1"/>
          </p:cNvSpPr>
          <p:nvPr/>
        </p:nvSpPr>
        <p:spPr bwMode="auto">
          <a:xfrm>
            <a:off x="1609725" y="3732213"/>
            <a:ext cx="1957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文化建设的必要性</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4" name="TextBox 13"/>
          <p:cNvSpPr txBox="1">
            <a:spLocks noChangeArrowheads="1"/>
          </p:cNvSpPr>
          <p:nvPr/>
        </p:nvSpPr>
        <p:spPr bwMode="auto">
          <a:xfrm>
            <a:off x="1609725" y="4054475"/>
            <a:ext cx="2009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5" name="TextBox 13"/>
          <p:cNvSpPr txBox="1">
            <a:spLocks noChangeArrowheads="1"/>
          </p:cNvSpPr>
          <p:nvPr/>
        </p:nvSpPr>
        <p:spPr bwMode="auto">
          <a:xfrm>
            <a:off x="5314950" y="3732213"/>
            <a:ext cx="14954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文化现状</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6" name="TextBox 13"/>
          <p:cNvSpPr txBox="1">
            <a:spLocks noChangeArrowheads="1"/>
          </p:cNvSpPr>
          <p:nvPr/>
        </p:nvSpPr>
        <p:spPr bwMode="auto">
          <a:xfrm>
            <a:off x="5314950" y="4054475"/>
            <a:ext cx="2009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7" name="TextBox 13"/>
          <p:cNvSpPr txBox="1">
            <a:spLocks noChangeArrowheads="1"/>
          </p:cNvSpPr>
          <p:nvPr/>
        </p:nvSpPr>
        <p:spPr bwMode="auto">
          <a:xfrm>
            <a:off x="8948738" y="3732213"/>
            <a:ext cx="20097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文化建设的可行性</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8" name="TextBox 13"/>
          <p:cNvSpPr txBox="1">
            <a:spLocks noChangeArrowheads="1"/>
          </p:cNvSpPr>
          <p:nvPr/>
        </p:nvSpPr>
        <p:spPr bwMode="auto">
          <a:xfrm>
            <a:off x="8948738" y="4054475"/>
            <a:ext cx="2009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20000"/>
              </a:spcBef>
              <a:buFont typeface="Arial" panose="020B0604020202020204" pitchFamily="34" charset="0"/>
              <a:buNone/>
            </a:pPr>
            <a:r>
              <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239" name="矩形 19"/>
          <p:cNvSpPr>
            <a:spLocks noChangeArrowheads="1"/>
          </p:cNvSpPr>
          <p:nvPr/>
        </p:nvSpPr>
        <p:spPr bwMode="auto">
          <a:xfrm>
            <a:off x="1222375" y="5070475"/>
            <a:ext cx="94964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1216025">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1216025">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1216025">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according to your need to draw the text box size</a:t>
            </a:r>
            <a:r>
              <a:rPr lang="zh-CN" altLang="en-US" sz="140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rPr>
              <a:t>Please read the instructions and more work at the end of the manual template.</a:t>
            </a:r>
            <a:endParaRPr lang="en-US" altLang="zh-CN" sz="14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矩形 3"/>
          <p:cNvSpPr>
            <a:spLocks noChangeArrowheads="1"/>
          </p:cNvSpPr>
          <p:nvPr/>
        </p:nvSpPr>
        <p:spPr bwMode="auto">
          <a:xfrm>
            <a:off x="0" y="0"/>
            <a:ext cx="12192000" cy="6858000"/>
          </a:xfrm>
          <a:prstGeom prst="rect">
            <a:avLst/>
          </a:prstGeom>
          <a:solidFill>
            <a:srgbClr val="0A1E2C">
              <a:alpha val="87842"/>
            </a:srgbClr>
          </a:solidFill>
          <a:ln w="12700">
            <a:solidFill>
              <a:srgbClr val="41719C"/>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44" name="等腰三角形 6"/>
          <p:cNvSpPr>
            <a:spLocks noChangeArrowheads="1"/>
          </p:cNvSpPr>
          <p:nvPr/>
        </p:nvSpPr>
        <p:spPr bwMode="auto">
          <a:xfrm>
            <a:off x="3757613" y="941388"/>
            <a:ext cx="4676775" cy="4032250"/>
          </a:xfrm>
          <a:prstGeom prst="triangle">
            <a:avLst>
              <a:gd name="adj" fmla="val 50000"/>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45" name="等腰三角形 8"/>
          <p:cNvSpPr>
            <a:spLocks noChangeArrowheads="1"/>
          </p:cNvSpPr>
          <p:nvPr/>
        </p:nvSpPr>
        <p:spPr bwMode="auto">
          <a:xfrm rot="10800000">
            <a:off x="3590925" y="1827213"/>
            <a:ext cx="5010150" cy="4318000"/>
          </a:xfrm>
          <a:prstGeom prst="triangle">
            <a:avLst>
              <a:gd name="adj" fmla="val 50000"/>
            </a:avLst>
          </a:prstGeom>
          <a:noFill/>
          <a:ln w="3175">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46" name="文本框 9"/>
          <p:cNvSpPr txBox="1">
            <a:spLocks noChangeArrowheads="1"/>
          </p:cNvSpPr>
          <p:nvPr/>
        </p:nvSpPr>
        <p:spPr bwMode="auto">
          <a:xfrm>
            <a:off x="5183188" y="2498725"/>
            <a:ext cx="182562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11500" b="1">
                <a:solidFill>
                  <a:schemeClr val="bg1"/>
                </a:solidFill>
                <a:latin typeface="Arial" panose="020B0604020202020204" pitchFamily="34" charset="0"/>
                <a:cs typeface="Arial" panose="020B0604020202020204" pitchFamily="34" charset="0"/>
              </a:rPr>
              <a:t>02</a:t>
            </a:r>
            <a:endParaRPr lang="zh-CN" altLang="en-US" sz="11500" b="1">
              <a:solidFill>
                <a:schemeClr val="bg1"/>
              </a:solidFill>
              <a:latin typeface="Arial" panose="020B0604020202020204" pitchFamily="34" charset="0"/>
              <a:cs typeface="Arial" panose="020B0604020202020204" pitchFamily="34" charset="0"/>
            </a:endParaRPr>
          </a:p>
        </p:txBody>
      </p:sp>
      <p:sp>
        <p:nvSpPr>
          <p:cNvPr id="10247" name="文本框 10"/>
          <p:cNvSpPr txBox="1">
            <a:spLocks noChangeArrowheads="1"/>
          </p:cNvSpPr>
          <p:nvPr/>
        </p:nvSpPr>
        <p:spPr bwMode="auto">
          <a:xfrm>
            <a:off x="4764088" y="4187825"/>
            <a:ext cx="2646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rPr>
              <a:t>企业文化核心</a:t>
            </a:r>
            <a:endParaRPr lang="zh-CN" altLang="en-US" sz="3200" b="1">
              <a:solidFill>
                <a:schemeClr val="bg1"/>
              </a:solidFill>
              <a:latin typeface="微软雅黑" panose="020B0503020204020204" pitchFamily="34" charset="-122"/>
              <a:ea typeface="微软雅黑" panose="020B0503020204020204" pitchFamily="34" charset="-122"/>
            </a:endParaRPr>
          </a:p>
        </p:txBody>
      </p:sp>
      <p:sp>
        <p:nvSpPr>
          <p:cNvPr id="10248" name="矩形 7"/>
          <p:cNvSpPr>
            <a:spLocks noChangeArrowheads="1"/>
          </p:cNvSpPr>
          <p:nvPr/>
        </p:nvSpPr>
        <p:spPr bwMode="auto">
          <a:xfrm>
            <a:off x="3757613" y="5272088"/>
            <a:ext cx="4676775" cy="636587"/>
          </a:xfrm>
          <a:prstGeom prst="rect">
            <a:avLst/>
          </a:prstGeom>
          <a:solidFill>
            <a:srgbClr val="BF212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0249" name="文本框 11"/>
          <p:cNvSpPr txBox="1">
            <a:spLocks noChangeArrowheads="1"/>
          </p:cNvSpPr>
          <p:nvPr/>
        </p:nvSpPr>
        <p:spPr bwMode="auto">
          <a:xfrm>
            <a:off x="4246563" y="5389563"/>
            <a:ext cx="39068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en-US" altLang="zh-CN" sz="2000">
                <a:solidFill>
                  <a:schemeClr val="bg1"/>
                </a:solidFill>
                <a:latin typeface="Arial" panose="020B0604020202020204" pitchFamily="34" charset="0"/>
                <a:ea typeface="微软雅黑" panose="020B0503020204020204" pitchFamily="34" charset="-122"/>
              </a:rPr>
              <a:t>CORE ENTERPRISE CULTURE</a:t>
            </a:r>
            <a:endParaRPr lang="zh-CN" altLang="en-US" sz="2000">
              <a:solidFill>
                <a:schemeClr val="bg1"/>
              </a:solidFill>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ZGNhZmE2NDBkNDJkMTExZWJjNGYzYzk5NTUzODY3ZTQifQ=="/>
</p:tagLst>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5661</Words>
  <Application>WPS 演示</Application>
  <PresentationFormat>宽屏</PresentationFormat>
  <Paragraphs>255</Paragraphs>
  <Slides>25</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25</vt:i4>
      </vt:variant>
    </vt:vector>
  </HeadingPairs>
  <TitlesOfParts>
    <vt:vector size="44" baseType="lpstr">
      <vt:lpstr>Arial</vt:lpstr>
      <vt:lpstr>宋体</vt:lpstr>
      <vt:lpstr>Wingdings</vt:lpstr>
      <vt:lpstr>Calibri</vt:lpstr>
      <vt:lpstr>Calibri Light</vt:lpstr>
      <vt:lpstr>Calibri</vt:lpstr>
      <vt:lpstr>微软雅黑</vt:lpstr>
      <vt:lpstr>Impact</vt:lpstr>
      <vt:lpstr>张海山锐谐体</vt:lpstr>
      <vt:lpstr>Open Sans Light</vt:lpstr>
      <vt:lpstr>Times New Roman</vt:lpstr>
      <vt:lpstr>FontAwesome</vt:lpstr>
      <vt:lpstr>Arial Unicode MS</vt:lpstr>
      <vt:lpstr>Roboto</vt:lpstr>
      <vt:lpstr>Meiryo</vt:lpstr>
      <vt:lpstr>Yu Gothic UI</vt:lpstr>
      <vt:lpstr>Arial Narrow</vt:lpstr>
      <vt:lpstr>Segoe Print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Our Workspace</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22</cp:revision>
  <dcterms:created xsi:type="dcterms:W3CDTF">2015-08-02T03:06:00Z</dcterms:created>
  <dcterms:modified xsi:type="dcterms:W3CDTF">2024-03-23T08:00:53Z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2052-12.1.0.16412</vt:lpwstr>
  </property>
  <property fmtid="{D5CDD505-2E9C-101B-9397-08002B2CF9AE}" pid="3" name="ICV">
    <vt:lpwstr>309948CCDCCB4D51A41D661EA9D876AB_13</vt:lpwstr>
  </property>
</Properties>
</file>