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media/image23.svg" ContentType="image/svg+xml"/>
  <Override PartName="/ppt/media/image5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9" r:id="rId4"/>
    <p:sldId id="260" r:id="rId6"/>
    <p:sldId id="262" r:id="rId7"/>
    <p:sldId id="264" r:id="rId8"/>
    <p:sldId id="265" r:id="rId9"/>
    <p:sldId id="266" r:id="rId10"/>
    <p:sldId id="267" r:id="rId11"/>
    <p:sldId id="288" r:id="rId12"/>
    <p:sldId id="268" r:id="rId13"/>
    <p:sldId id="269" r:id="rId14"/>
    <p:sldId id="270" r:id="rId15"/>
    <p:sldId id="271" r:id="rId16"/>
    <p:sldId id="289" r:id="rId17"/>
    <p:sldId id="273" r:id="rId18"/>
    <p:sldId id="275" r:id="rId19"/>
    <p:sldId id="276" r:id="rId20"/>
    <p:sldId id="279" r:id="rId21"/>
    <p:sldId id="290" r:id="rId22"/>
    <p:sldId id="281" r:id="rId23"/>
    <p:sldId id="282" r:id="rId24"/>
    <p:sldId id="283" r:id="rId25"/>
    <p:sldId id="284" r:id="rId26"/>
    <p:sldId id="285" r:id="rId27"/>
    <p:sldId id="286" r:id="rId28"/>
    <p:sldId id="291" r:id="rId29"/>
    <p:sldId id="307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6"/>
    <a:srgbClr val="A20000"/>
    <a:srgbClr val="F2F2F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3" autoAdjust="0"/>
    <p:restoredTop sz="97076" autoAdjust="0"/>
  </p:normalViewPr>
  <p:slideViewPr>
    <p:cSldViewPr snapToGrid="0" showGuides="1">
      <p:cViewPr varScale="1">
        <p:scale>
          <a:sx n="108" d="100"/>
          <a:sy n="108" d="100"/>
        </p:scale>
        <p:origin x="6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A20000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4.8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4.5</c:v>
                </c:pt>
                <c:pt idx="6">
                  <c:v>2.2</c:v>
                </c:pt>
                <c:pt idx="7">
                  <c:v>2.5</c:v>
                </c:pt>
                <c:pt idx="8">
                  <c:v>2.7</c:v>
                </c:pt>
                <c:pt idx="9">
                  <c:v>2</c:v>
                </c:pt>
                <c:pt idx="10">
                  <c:v>1.8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7547088"/>
        <c:axId val="1827554160"/>
      </c:barChart>
      <c:catAx>
        <c:axId val="182754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1827554160"/>
        <c:crosses val="autoZero"/>
        <c:auto val="1"/>
        <c:lblAlgn val="ctr"/>
        <c:lblOffset val="100"/>
        <c:noMultiLvlLbl val="0"/>
      </c:catAx>
      <c:valAx>
        <c:axId val="182755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182754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ED6A8-FD2E-4806-B17A-FC81FC6C3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0905" y="671303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17B5-5D8B-47DA-BFF8-772A312D0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6231-F5FB-4FC6-920C-E798C2BE61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27.png"/><Relationship Id="rId2" Type="http://schemas.openxmlformats.org/officeDocument/2006/relationships/image" Target="../media/image42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54.png"/><Relationship Id="rId2" Type="http://schemas.openxmlformats.org/officeDocument/2006/relationships/image" Target="../media/image32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55.png"/><Relationship Id="rId2" Type="http://schemas.openxmlformats.org/officeDocument/2006/relationships/image" Target="../media/image27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25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477699" y="3303216"/>
            <a:ext cx="6714296" cy="4426025"/>
          </a:xfrm>
          <a:prstGeom prst="rect">
            <a:avLst/>
          </a:prstGeom>
          <a:blipFill>
            <a:blip r:embed="rId1" cstate="screen">
              <a:alphaModFix amt="4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9000000">
            <a:off x="3790904" y="5152174"/>
            <a:ext cx="1996388" cy="1957832"/>
          </a:xfrm>
          <a:prstGeom prst="rect">
            <a:avLst/>
          </a:prstGeom>
          <a:blipFill>
            <a:blip r:embed="rId2" cstate="screen">
              <a:alphaModFix amt="4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46370" y="458739"/>
            <a:ext cx="3125109" cy="5911865"/>
            <a:chOff x="4546370" y="458739"/>
            <a:chExt cx="3125109" cy="5911865"/>
          </a:xfrm>
        </p:grpSpPr>
        <p:sp>
          <p:nvSpPr>
            <p:cNvPr id="51" name="矩形 50"/>
            <p:cNvSpPr/>
            <p:nvPr/>
          </p:nvSpPr>
          <p:spPr>
            <a:xfrm>
              <a:off x="4546370" y="458739"/>
              <a:ext cx="3125109" cy="5911865"/>
            </a:xfrm>
            <a:prstGeom prst="rect">
              <a:avLst/>
            </a:prstGeom>
            <a:blipFill dpi="0" rotWithShape="1">
              <a:blip r:embed="rId3">
                <a:alphaModFix amt="56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4550130" y="5221995"/>
              <a:ext cx="1227663" cy="1148609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4636537" y="571953"/>
              <a:ext cx="2946424" cy="308908"/>
              <a:chOff x="4636537" y="571953"/>
              <a:chExt cx="2946424" cy="308908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 flipV="1">
              <a:off x="4636537" y="5976637"/>
              <a:ext cx="2946424" cy="308908"/>
              <a:chOff x="4636537" y="571953"/>
              <a:chExt cx="2946424" cy="308908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</p:grpSp>
      <p:sp>
        <p:nvSpPr>
          <p:cNvPr id="29" name="矩形 28"/>
          <p:cNvSpPr/>
          <p:nvPr/>
        </p:nvSpPr>
        <p:spPr>
          <a:xfrm>
            <a:off x="-13754" y="1104625"/>
            <a:ext cx="4458475" cy="2104866"/>
          </a:xfrm>
          <a:prstGeom prst="rect">
            <a:avLst/>
          </a:prstGeom>
          <a:blipFill>
            <a:blip r:embed="rId6" cstate="screen">
              <a:alphaModFix amt="4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13753" y="4613880"/>
            <a:ext cx="3347282" cy="2244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5256" y="3696887"/>
            <a:ext cx="1438689" cy="26737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975905" y="1969130"/>
            <a:ext cx="2699800" cy="1598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9935813" y="1348157"/>
            <a:ext cx="1281015" cy="13340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0" y="-45553"/>
            <a:ext cx="3238488" cy="132556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flipH="1">
            <a:off x="10466034" y="6017408"/>
            <a:ext cx="1501588" cy="706392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5217893" y="766627"/>
            <a:ext cx="1743453" cy="5318613"/>
          </a:xfrm>
        </p:spPr>
        <p:txBody>
          <a:bodyPr vert="eaVert">
            <a:noAutofit/>
          </a:bodyPr>
          <a:lstStyle/>
          <a:p>
            <a:r>
              <a:rPr lang="zh-CN" altLang="en-US" sz="9600" spc="-300" dirty="0" smtClean="0">
                <a:latin typeface="+mn-lt"/>
                <a:ea typeface="+mn-ea"/>
                <a:cs typeface="+mn-ea"/>
                <a:sym typeface="+mn-lt"/>
              </a:rPr>
              <a:t>古典</a:t>
            </a:r>
            <a:br>
              <a:rPr lang="en-US" altLang="zh-CN" sz="9600" spc="-300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9600" spc="-300" dirty="0"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sz="9600" spc="-300" dirty="0">
                <a:latin typeface="+mn-lt"/>
                <a:ea typeface="+mn-ea"/>
                <a:cs typeface="+mn-ea"/>
                <a:sym typeface="+mn-lt"/>
              </a:rPr>
              <a:t>中国风</a:t>
            </a:r>
            <a:endParaRPr lang="zh-CN" altLang="en-US" sz="9600" spc="-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12870" y="3984949"/>
            <a:ext cx="951865" cy="22429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汇报人</a:t>
            </a:r>
            <a:r>
              <a:rPr lang="zh-CN" altLang="en-US" sz="1400" spc="600" dirty="0" smtClean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en-US" altLang="zh-CN" sz="1400" spc="600" dirty="0" smtClean="0">
                <a:solidFill>
                  <a:srgbClr val="333333"/>
                </a:solidFill>
                <a:cs typeface="+mn-ea"/>
                <a:sym typeface="+mn-lt"/>
              </a:rPr>
              <a:t>PPTying</a:t>
            </a:r>
            <a:endParaRPr lang="en-US" altLang="zh-CN" sz="1400" spc="600" dirty="0" smtClean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027930" y="3069406"/>
            <a:ext cx="415498" cy="389954"/>
            <a:chOff x="7797478" y="4353668"/>
            <a:chExt cx="710515" cy="666834"/>
          </a:xfrm>
        </p:grpSpPr>
        <p:sp>
          <p:nvSpPr>
            <p:cNvPr id="45" name="任意多边形: 形状 44"/>
            <p:cNvSpPr/>
            <p:nvPr/>
          </p:nvSpPr>
          <p:spPr>
            <a:xfrm>
              <a:off x="7969080" y="4353668"/>
              <a:ext cx="432566" cy="609907"/>
            </a:xfrm>
            <a:custGeom>
              <a:avLst/>
              <a:gdLst>
                <a:gd name="connsiteX0" fmla="*/ 235189 w 710441"/>
                <a:gd name="connsiteY0" fmla="*/ 1028 h 977600"/>
                <a:gd name="connsiteX1" fmla="*/ 605891 w 710441"/>
                <a:gd name="connsiteY1" fmla="*/ 272876 h 977600"/>
                <a:gd name="connsiteX2" fmla="*/ 692389 w 710441"/>
                <a:gd name="connsiteY2" fmla="*/ 618865 h 977600"/>
                <a:gd name="connsiteX3" fmla="*/ 680032 w 710441"/>
                <a:gd name="connsiteY3" fmla="*/ 878357 h 977600"/>
                <a:gd name="connsiteX4" fmla="*/ 383470 w 710441"/>
                <a:gd name="connsiteY4" fmla="*/ 977211 h 977600"/>
                <a:gd name="connsiteX5" fmla="*/ 86908 w 710441"/>
                <a:gd name="connsiteY5" fmla="*/ 903071 h 977600"/>
                <a:gd name="connsiteX6" fmla="*/ 410 w 710441"/>
                <a:gd name="connsiteY6" fmla="*/ 680649 h 977600"/>
                <a:gd name="connsiteX7" fmla="*/ 111621 w 710441"/>
                <a:gd name="connsiteY7" fmla="*/ 371730 h 977600"/>
                <a:gd name="connsiteX8" fmla="*/ 235189 w 710441"/>
                <a:gd name="connsiteY8" fmla="*/ 1028 h 977600"/>
                <a:gd name="connsiteX0-1" fmla="*/ 271681 w 746933"/>
                <a:gd name="connsiteY0-2" fmla="*/ 160 h 976732"/>
                <a:gd name="connsiteX1-3" fmla="*/ 642383 w 746933"/>
                <a:gd name="connsiteY1-4" fmla="*/ 272008 h 976732"/>
                <a:gd name="connsiteX2-5" fmla="*/ 728881 w 746933"/>
                <a:gd name="connsiteY2-6" fmla="*/ 617997 h 976732"/>
                <a:gd name="connsiteX3-7" fmla="*/ 716524 w 746933"/>
                <a:gd name="connsiteY3-8" fmla="*/ 877489 h 976732"/>
                <a:gd name="connsiteX4-9" fmla="*/ 419962 w 746933"/>
                <a:gd name="connsiteY4-10" fmla="*/ 976343 h 976732"/>
                <a:gd name="connsiteX5-11" fmla="*/ 123400 w 746933"/>
                <a:gd name="connsiteY5-12" fmla="*/ 902203 h 976732"/>
                <a:gd name="connsiteX6-13" fmla="*/ 36902 w 746933"/>
                <a:gd name="connsiteY6-14" fmla="*/ 679781 h 976732"/>
                <a:gd name="connsiteX7-15" fmla="*/ 12189 w 746933"/>
                <a:gd name="connsiteY7-16" fmla="*/ 309078 h 976732"/>
                <a:gd name="connsiteX8-17" fmla="*/ 271681 w 746933"/>
                <a:gd name="connsiteY8-18" fmla="*/ 160 h 976732"/>
                <a:gd name="connsiteX0-19" fmla="*/ 271681 w 751964"/>
                <a:gd name="connsiteY0-20" fmla="*/ 5115 h 981687"/>
                <a:gd name="connsiteX1-21" fmla="*/ 557248 w 751964"/>
                <a:gd name="connsiteY1-22" fmla="*/ 158292 h 981687"/>
                <a:gd name="connsiteX2-23" fmla="*/ 728881 w 751964"/>
                <a:gd name="connsiteY2-24" fmla="*/ 622952 h 981687"/>
                <a:gd name="connsiteX3-25" fmla="*/ 716524 w 751964"/>
                <a:gd name="connsiteY3-26" fmla="*/ 882444 h 981687"/>
                <a:gd name="connsiteX4-27" fmla="*/ 419962 w 751964"/>
                <a:gd name="connsiteY4-28" fmla="*/ 981298 h 981687"/>
                <a:gd name="connsiteX5-29" fmla="*/ 123400 w 751964"/>
                <a:gd name="connsiteY5-30" fmla="*/ 907158 h 981687"/>
                <a:gd name="connsiteX6-31" fmla="*/ 36902 w 751964"/>
                <a:gd name="connsiteY6-32" fmla="*/ 684736 h 981687"/>
                <a:gd name="connsiteX7-33" fmla="*/ 12189 w 751964"/>
                <a:gd name="connsiteY7-34" fmla="*/ 314033 h 981687"/>
                <a:gd name="connsiteX8-35" fmla="*/ 271681 w 751964"/>
                <a:gd name="connsiteY8-36" fmla="*/ 5115 h 981687"/>
                <a:gd name="connsiteX0-37" fmla="*/ 264779 w 745062"/>
                <a:gd name="connsiteY0-38" fmla="*/ 5115 h 981706"/>
                <a:gd name="connsiteX1-39" fmla="*/ 550346 w 745062"/>
                <a:gd name="connsiteY1-40" fmla="*/ 158292 h 981706"/>
                <a:gd name="connsiteX2-41" fmla="*/ 721979 w 745062"/>
                <a:gd name="connsiteY2-42" fmla="*/ 622952 h 981706"/>
                <a:gd name="connsiteX3-43" fmla="*/ 709622 w 745062"/>
                <a:gd name="connsiteY3-44" fmla="*/ 882444 h 981706"/>
                <a:gd name="connsiteX4-45" fmla="*/ 413060 w 745062"/>
                <a:gd name="connsiteY4-46" fmla="*/ 981298 h 981706"/>
                <a:gd name="connsiteX5-47" fmla="*/ 116498 w 745062"/>
                <a:gd name="connsiteY5-48" fmla="*/ 907158 h 981706"/>
                <a:gd name="connsiteX6-49" fmla="*/ 82027 w 745062"/>
                <a:gd name="connsiteY6-50" fmla="*/ 674846 h 981706"/>
                <a:gd name="connsiteX7-51" fmla="*/ 5287 w 745062"/>
                <a:gd name="connsiteY7-52" fmla="*/ 314033 h 981706"/>
                <a:gd name="connsiteX8-53" fmla="*/ 264779 w 745062"/>
                <a:gd name="connsiteY8-54" fmla="*/ 5115 h 981706"/>
                <a:gd name="connsiteX0-55" fmla="*/ 188301 w 668584"/>
                <a:gd name="connsiteY0-56" fmla="*/ 3238 h 979829"/>
                <a:gd name="connsiteX1-57" fmla="*/ 473868 w 668584"/>
                <a:gd name="connsiteY1-58" fmla="*/ 156415 h 979829"/>
                <a:gd name="connsiteX2-59" fmla="*/ 645501 w 668584"/>
                <a:gd name="connsiteY2-60" fmla="*/ 621075 h 979829"/>
                <a:gd name="connsiteX3-61" fmla="*/ 633144 w 668584"/>
                <a:gd name="connsiteY3-62" fmla="*/ 880567 h 979829"/>
                <a:gd name="connsiteX4-63" fmla="*/ 336582 w 668584"/>
                <a:gd name="connsiteY4-64" fmla="*/ 979421 h 979829"/>
                <a:gd name="connsiteX5-65" fmla="*/ 40020 w 668584"/>
                <a:gd name="connsiteY5-66" fmla="*/ 905281 h 979829"/>
                <a:gd name="connsiteX6-67" fmla="*/ 5549 w 668584"/>
                <a:gd name="connsiteY6-68" fmla="*/ 672969 h 979829"/>
                <a:gd name="connsiteX7-69" fmla="*/ 18675 w 668584"/>
                <a:gd name="connsiteY7-70" fmla="*/ 272599 h 979829"/>
                <a:gd name="connsiteX8-71" fmla="*/ 188301 w 668584"/>
                <a:gd name="connsiteY8-72" fmla="*/ 3238 h 979829"/>
                <a:gd name="connsiteX0-73" fmla="*/ 186285 w 666568"/>
                <a:gd name="connsiteY0-74" fmla="*/ 3238 h 979525"/>
                <a:gd name="connsiteX1-75" fmla="*/ 471852 w 666568"/>
                <a:gd name="connsiteY1-76" fmla="*/ 156415 h 979525"/>
                <a:gd name="connsiteX2-77" fmla="*/ 643485 w 666568"/>
                <a:gd name="connsiteY2-78" fmla="*/ 621075 h 979525"/>
                <a:gd name="connsiteX3-79" fmla="*/ 631128 w 666568"/>
                <a:gd name="connsiteY3-80" fmla="*/ 880567 h 979525"/>
                <a:gd name="connsiteX4-81" fmla="*/ 334566 w 666568"/>
                <a:gd name="connsiteY4-82" fmla="*/ 979421 h 979525"/>
                <a:gd name="connsiteX5-83" fmla="*/ 127869 w 666568"/>
                <a:gd name="connsiteY5-84" fmla="*/ 865723 h 979525"/>
                <a:gd name="connsiteX6-85" fmla="*/ 3533 w 666568"/>
                <a:gd name="connsiteY6-86" fmla="*/ 672969 h 979525"/>
                <a:gd name="connsiteX7-87" fmla="*/ 16659 w 666568"/>
                <a:gd name="connsiteY7-88" fmla="*/ 272599 h 979525"/>
                <a:gd name="connsiteX8-89" fmla="*/ 186285 w 666568"/>
                <a:gd name="connsiteY8-90" fmla="*/ 3238 h 979525"/>
                <a:gd name="connsiteX0-91" fmla="*/ 184239 w 664522"/>
                <a:gd name="connsiteY0-92" fmla="*/ 3238 h 979525"/>
                <a:gd name="connsiteX1-93" fmla="*/ 469806 w 664522"/>
                <a:gd name="connsiteY1-94" fmla="*/ 156415 h 979525"/>
                <a:gd name="connsiteX2-95" fmla="*/ 641439 w 664522"/>
                <a:gd name="connsiteY2-96" fmla="*/ 621075 h 979525"/>
                <a:gd name="connsiteX3-97" fmla="*/ 629082 w 664522"/>
                <a:gd name="connsiteY3-98" fmla="*/ 880567 h 979525"/>
                <a:gd name="connsiteX4-99" fmla="*/ 332520 w 664522"/>
                <a:gd name="connsiteY4-100" fmla="*/ 979421 h 979525"/>
                <a:gd name="connsiteX5-101" fmla="*/ 125823 w 664522"/>
                <a:gd name="connsiteY5-102" fmla="*/ 865723 h 979525"/>
                <a:gd name="connsiteX6-103" fmla="*/ 6216 w 664522"/>
                <a:gd name="connsiteY6-104" fmla="*/ 628468 h 979525"/>
                <a:gd name="connsiteX7-105" fmla="*/ 14613 w 664522"/>
                <a:gd name="connsiteY7-106" fmla="*/ 272599 h 979525"/>
                <a:gd name="connsiteX8-107" fmla="*/ 184239 w 664522"/>
                <a:gd name="connsiteY8-108" fmla="*/ 3238 h 979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64522" h="979525">
                  <a:moveTo>
                    <a:pt x="184239" y="3238"/>
                  </a:moveTo>
                  <a:cubicBezTo>
                    <a:pt x="260105" y="-16126"/>
                    <a:pt x="393606" y="53442"/>
                    <a:pt x="469806" y="156415"/>
                  </a:cubicBezTo>
                  <a:cubicBezTo>
                    <a:pt x="546006" y="259388"/>
                    <a:pt x="614893" y="500383"/>
                    <a:pt x="641439" y="621075"/>
                  </a:cubicBezTo>
                  <a:cubicBezTo>
                    <a:pt x="667985" y="741767"/>
                    <a:pt x="680568" y="820843"/>
                    <a:pt x="629082" y="880567"/>
                  </a:cubicBezTo>
                  <a:cubicBezTo>
                    <a:pt x="577596" y="940291"/>
                    <a:pt x="416396" y="981895"/>
                    <a:pt x="332520" y="979421"/>
                  </a:cubicBezTo>
                  <a:cubicBezTo>
                    <a:pt x="248644" y="976947"/>
                    <a:pt x="180207" y="924215"/>
                    <a:pt x="125823" y="865723"/>
                  </a:cubicBezTo>
                  <a:cubicBezTo>
                    <a:pt x="71439" y="807231"/>
                    <a:pt x="2097" y="717025"/>
                    <a:pt x="6216" y="628468"/>
                  </a:cubicBezTo>
                  <a:cubicBezTo>
                    <a:pt x="10335" y="539911"/>
                    <a:pt x="-15057" y="376804"/>
                    <a:pt x="14613" y="272599"/>
                  </a:cubicBezTo>
                  <a:cubicBezTo>
                    <a:pt x="44283" y="168394"/>
                    <a:pt x="108374" y="22602"/>
                    <a:pt x="184239" y="3238"/>
                  </a:cubicBezTo>
                  <a:close/>
                </a:path>
              </a:pathLst>
            </a:custGeom>
            <a:solidFill>
              <a:srgbClr val="A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797478" y="4388932"/>
              <a:ext cx="710515" cy="63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中国</a:t>
              </a:r>
              <a:endParaRPr lang="en-US" altLang="zh-CN" sz="9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风印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4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4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4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0" grpId="0" animBg="1"/>
      <p:bldP spid="29" grpId="0" animBg="1"/>
      <p:bldP spid="15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3078" y="63996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12596" y="1949161"/>
            <a:ext cx="6824415" cy="4094648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981624" y="1923753"/>
            <a:ext cx="803189" cy="80318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65720" y="5336564"/>
            <a:ext cx="3894625" cy="69935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长街长，烟花繁，你挑灯回看，短亭短，红尘辗，我把萧再叹。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65720" y="3760193"/>
            <a:ext cx="3894625" cy="69935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多少红颜悴，多少相思碎，唯留血染墨香哭乱冢。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65720" y="2196169"/>
            <a:ext cx="3808127" cy="69935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昔有朝歌夜弦之高楼，上有倾城倾国之舞袖。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43249" y="1831287"/>
            <a:ext cx="1754661" cy="4597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spc="3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400" spc="3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981624" y="3481831"/>
            <a:ext cx="803189" cy="80318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贰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98098" y="5037496"/>
            <a:ext cx="803189" cy="80318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叁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43247" y="4987566"/>
            <a:ext cx="1754661" cy="4597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spc="3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400" spc="3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43248" y="3377861"/>
            <a:ext cx="1754661" cy="4597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spc="3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400" spc="3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贰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" y="5003356"/>
            <a:ext cx="4361934" cy="5924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2035" y="2736812"/>
            <a:ext cx="2172390" cy="258895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54425" y="2763968"/>
            <a:ext cx="574560" cy="1670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800" spc="6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5152767" y="2174757"/>
          <a:ext cx="6005384" cy="37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矩形 13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贰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Graphic spid="6" grpId="0">
        <p:bldAsOne/>
      </p:bldGraphic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32238" y="2038865"/>
            <a:ext cx="2434281" cy="4028303"/>
            <a:chOff x="1532238" y="2038865"/>
            <a:chExt cx="2434281" cy="4028303"/>
          </a:xfrm>
        </p:grpSpPr>
        <p:sp>
          <p:nvSpPr>
            <p:cNvPr id="3" name="矩形 2"/>
            <p:cNvSpPr/>
            <p:nvPr/>
          </p:nvSpPr>
          <p:spPr>
            <a:xfrm>
              <a:off x="1532238" y="2038865"/>
              <a:ext cx="2434281" cy="402830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02473" y="2127052"/>
              <a:ext cx="2295095" cy="240622"/>
              <a:chOff x="4636537" y="571953"/>
              <a:chExt cx="2946424" cy="30890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grpSp>
          <p:nvGrpSpPr>
            <p:cNvPr id="17" name="组合 16"/>
            <p:cNvGrpSpPr/>
            <p:nvPr/>
          </p:nvGrpSpPr>
          <p:grpSpPr>
            <a:xfrm flipV="1">
              <a:off x="1602473" y="5731507"/>
              <a:ext cx="2295095" cy="240622"/>
              <a:chOff x="4636537" y="571953"/>
              <a:chExt cx="2946424" cy="308908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sp>
          <p:nvSpPr>
            <p:cNvPr id="28" name="矩形 27"/>
            <p:cNvSpPr/>
            <p:nvPr/>
          </p:nvSpPr>
          <p:spPr>
            <a:xfrm>
              <a:off x="1708953" y="3560445"/>
              <a:ext cx="2234323" cy="246477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zh-CN" altLang="en-US" sz="1400" spc="600" dirty="0">
                  <a:solidFill>
                    <a:srgbClr val="333333"/>
                  </a:solidFill>
                  <a:cs typeface="+mn-ea"/>
                  <a:sym typeface="+mn-lt"/>
                </a:rPr>
                <a:t>葡萄美酒夜光杯，欲饮琵琶马上催。醉卧沙场君莫笑，古来征战几人回。人闲桂花落。</a:t>
              </a:r>
              <a:endParaRPr lang="zh-CN" altLang="en-US" sz="1400" spc="600" dirty="0">
                <a:solidFill>
                  <a:srgbClr val="333333"/>
                </a:solidFill>
                <a:cs typeface="+mn-ea"/>
                <a:sym typeface="+mn-lt"/>
              </a:endParaRPr>
            </a:p>
            <a:p>
              <a:pPr algn="ctr">
                <a:lnSpc>
                  <a:spcPts val="3000"/>
                </a:lnSpc>
              </a:pPr>
              <a:endParaRPr lang="zh-CN" altLang="en-US" sz="1400" spc="6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262417" y="3079879"/>
              <a:ext cx="1012123" cy="47320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400" b="1" spc="600" dirty="0">
                  <a:solidFill>
                    <a:srgbClr val="A20000"/>
                  </a:solidFill>
                  <a:cs typeface="+mn-ea"/>
                  <a:sym typeface="+mn-lt"/>
                </a:rPr>
                <a:t>标题</a:t>
              </a:r>
              <a:endParaRPr lang="zh-CN" altLang="en-US" sz="2400" b="1" spc="6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2402" y="2451914"/>
              <a:ext cx="318573" cy="555808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075141" y="2038865"/>
            <a:ext cx="2434281" cy="4028303"/>
            <a:chOff x="8075141" y="2038865"/>
            <a:chExt cx="2434281" cy="4028303"/>
          </a:xfrm>
        </p:grpSpPr>
        <p:sp>
          <p:nvSpPr>
            <p:cNvPr id="10" name="矩形 9"/>
            <p:cNvSpPr/>
            <p:nvPr/>
          </p:nvSpPr>
          <p:spPr>
            <a:xfrm>
              <a:off x="8075141" y="2038865"/>
              <a:ext cx="2434281" cy="402830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140185" y="2127052"/>
              <a:ext cx="2295095" cy="240622"/>
              <a:chOff x="4636537" y="571953"/>
              <a:chExt cx="2946424" cy="308908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 flipV="1">
              <a:off x="8140185" y="5731507"/>
              <a:ext cx="2295095" cy="240622"/>
              <a:chOff x="4636537" y="571953"/>
              <a:chExt cx="2946424" cy="308908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sp>
          <p:nvSpPr>
            <p:cNvPr id="30" name="矩形 29"/>
            <p:cNvSpPr/>
            <p:nvPr/>
          </p:nvSpPr>
          <p:spPr>
            <a:xfrm>
              <a:off x="8213313" y="3577115"/>
              <a:ext cx="2234323" cy="246477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zh-CN" altLang="en-US" sz="1400" spc="600" dirty="0">
                  <a:solidFill>
                    <a:srgbClr val="333333"/>
                  </a:solidFill>
                  <a:cs typeface="+mn-ea"/>
                  <a:sym typeface="+mn-lt"/>
                </a:rPr>
                <a:t>葡萄美酒夜光杯，欲饮琵琶马上催。醉卧沙场君莫笑，古来征战几人回。人闲桂花落。</a:t>
              </a:r>
              <a:endParaRPr lang="zh-CN" altLang="en-US" sz="1400" spc="600" dirty="0">
                <a:solidFill>
                  <a:srgbClr val="333333"/>
                </a:solidFill>
                <a:cs typeface="+mn-ea"/>
                <a:sym typeface="+mn-lt"/>
              </a:endParaRPr>
            </a:p>
            <a:p>
              <a:pPr algn="ctr">
                <a:lnSpc>
                  <a:spcPts val="3000"/>
                </a:lnSpc>
              </a:pPr>
              <a:endParaRPr lang="zh-CN" altLang="en-US" sz="1400" spc="6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766777" y="3096549"/>
              <a:ext cx="1012123" cy="47320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400" b="1" spc="600" dirty="0">
                  <a:solidFill>
                    <a:srgbClr val="A20000"/>
                  </a:solidFill>
                  <a:cs typeface="+mn-ea"/>
                  <a:sym typeface="+mn-lt"/>
                </a:rPr>
                <a:t>标题</a:t>
              </a:r>
              <a:endParaRPr lang="zh-CN" altLang="en-US" sz="2400" b="1" spc="6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6762" y="2468584"/>
              <a:ext cx="318573" cy="555808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738817" y="1935892"/>
            <a:ext cx="2564026" cy="4283676"/>
            <a:chOff x="4738817" y="1935892"/>
            <a:chExt cx="2564026" cy="4283676"/>
          </a:xfrm>
        </p:grpSpPr>
        <p:sp>
          <p:nvSpPr>
            <p:cNvPr id="11" name="矩形 10"/>
            <p:cNvSpPr/>
            <p:nvPr/>
          </p:nvSpPr>
          <p:spPr>
            <a:xfrm>
              <a:off x="4738817" y="1935892"/>
              <a:ext cx="2564026" cy="42836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995988" y="3675602"/>
              <a:ext cx="2234323" cy="246477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zh-CN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葡萄美酒夜光杯，欲饮琵琶马上催。醉卧沙场君莫笑，古来征战几人回。人闲桂花落。</a:t>
              </a:r>
              <a:endPara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000"/>
                </a:lnSpc>
              </a:pPr>
              <a:endPara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549452" y="3195036"/>
              <a:ext cx="1012123" cy="47320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371126" y="2164850"/>
              <a:ext cx="1274992" cy="112649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6822" y="2038132"/>
              <a:ext cx="2378739" cy="246076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4824540" y="5887742"/>
              <a:ext cx="2378739" cy="246076"/>
            </a:xfrm>
            <a:prstGeom prst="rect">
              <a:avLst/>
            </a:prstGeom>
          </p:spPr>
        </p:pic>
      </p:grpSp>
      <p:sp>
        <p:nvSpPr>
          <p:cNvPr id="37" name="矩形 36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贰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3824399"/>
            <a:ext cx="6904234" cy="26892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70989" y="1840579"/>
            <a:ext cx="1320838" cy="256648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4462636" y="3184989"/>
            <a:ext cx="0" cy="120207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644868" y="2299903"/>
            <a:ext cx="1015663" cy="20736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spc="300" dirty="0">
                <a:solidFill>
                  <a:srgbClr val="A20000"/>
                </a:solidFill>
                <a:cs typeface="+mn-ea"/>
                <a:sym typeface="+mn-lt"/>
              </a:rPr>
              <a:t>第叁章</a:t>
            </a:r>
            <a:endParaRPr lang="zh-CN" altLang="en-US" sz="54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57143" y="3115432"/>
            <a:ext cx="2276894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333333"/>
                </a:solidFill>
                <a:cs typeface="+mn-ea"/>
                <a:sym typeface="+mn-lt"/>
              </a:rPr>
              <a:t>一级标题</a:t>
            </a:r>
            <a:endParaRPr lang="zh-CN" altLang="en-US" sz="32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37613" y="3619416"/>
            <a:ext cx="7554387" cy="814903"/>
            <a:chOff x="4637613" y="3619416"/>
            <a:chExt cx="7554387" cy="814903"/>
          </a:xfrm>
        </p:grpSpPr>
        <p:sp>
          <p:nvSpPr>
            <p:cNvPr id="16" name="矩形 15"/>
            <p:cNvSpPr/>
            <p:nvPr/>
          </p:nvSpPr>
          <p:spPr>
            <a:xfrm>
              <a:off x="4637613" y="3824399"/>
              <a:ext cx="7554387" cy="5626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777728" y="3619416"/>
              <a:ext cx="6270327" cy="81490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5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君生我未生，我生君已老，君恨我生迟，我恨君生早。君生我未生，我生君已老，恨不生同时，日日与君好。</a:t>
              </a:r>
              <a:endParaRPr lang="zh-CN" altLang="en-US" sz="1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217234"/>
            <a:ext cx="3468914" cy="19196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30543" y="1900386"/>
            <a:ext cx="4905414" cy="508564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374355" y="2614486"/>
            <a:ext cx="5455657" cy="122193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葡萄美酒夜光杯，欲饮琵琶马上催。醉卧沙场君莫笑，古来征战几人回。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32594" y="1937522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74354" y="3608430"/>
            <a:ext cx="5673377" cy="123155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多少红颜悴，多少相思碎，唯留血染墨香哭乱冢。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苍茫大地一剑尽挽破，何处繁华笙歌落。斜倚云端千壶掩寂寞，纵使他人空笑我。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892154" y="2861802"/>
            <a:ext cx="7398469" cy="45260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522587" y="2414706"/>
            <a:ext cx="954107" cy="28514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spc="600" dirty="0">
                <a:solidFill>
                  <a:srgbClr val="333333"/>
                </a:solidFill>
                <a:cs typeface="+mn-ea"/>
                <a:sym typeface="+mn-lt"/>
              </a:rPr>
              <a:t>君生我未生，我生君已老。</a:t>
            </a:r>
            <a:endParaRPr lang="zh-CN" altLang="en-US" sz="16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94461" y="2389001"/>
            <a:ext cx="656335" cy="2340855"/>
            <a:chOff x="1294461" y="2389001"/>
            <a:chExt cx="656335" cy="2340855"/>
          </a:xfrm>
        </p:grpSpPr>
        <p:sp>
          <p:nvSpPr>
            <p:cNvPr id="11" name="矩形 10"/>
            <p:cNvSpPr/>
            <p:nvPr/>
          </p:nvSpPr>
          <p:spPr>
            <a:xfrm>
              <a:off x="1294461" y="2389001"/>
              <a:ext cx="656335" cy="2340855"/>
            </a:xfrm>
            <a:prstGeom prst="rect">
              <a:avLst/>
            </a:prstGeom>
            <a:noFill/>
            <a:ln w="19050">
              <a:gradFill flip="none" rotWithShape="1">
                <a:gsLst>
                  <a:gs pos="33000">
                    <a:schemeClr val="tx1">
                      <a:lumMod val="50000"/>
                      <a:lumOff val="50000"/>
                    </a:schemeClr>
                  </a:gs>
                  <a:gs pos="100000">
                    <a:srgbClr val="F8F8F8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输入标题</a:t>
              </a:r>
              <a:endParaRPr lang="zh-CN" altLang="en-US" sz="6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521482" y="4290528"/>
              <a:ext cx="202292" cy="0"/>
            </a:xfrm>
            <a:prstGeom prst="line">
              <a:avLst/>
            </a:prstGeom>
            <a:ln w="4064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2196035" y="2403188"/>
            <a:ext cx="3326552" cy="28514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1600" spc="600" dirty="0">
                <a:solidFill>
                  <a:srgbClr val="333333"/>
                </a:solidFill>
                <a:cs typeface="+mn-ea"/>
                <a:sym typeface="+mn-lt"/>
              </a:rPr>
              <a:t>多少红颜悴，多少相思碎，唯留血染墨香哭乱冢。</a:t>
            </a:r>
            <a:endParaRPr lang="zh-CN" altLang="en-US" sz="1600" spc="6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ts val="3500"/>
              </a:lnSpc>
            </a:pPr>
            <a:r>
              <a:rPr lang="zh-CN" altLang="en-US" sz="1600" spc="600" dirty="0">
                <a:solidFill>
                  <a:srgbClr val="333333"/>
                </a:solidFill>
                <a:cs typeface="+mn-ea"/>
                <a:sym typeface="+mn-lt"/>
              </a:rPr>
              <a:t>苍茫大地一剑尽挽破，何处繁华笙歌落。斜倚云端千壶掩寂寞，纵使他人空笑我。</a:t>
            </a:r>
            <a:endParaRPr lang="zh-CN" altLang="en-US" sz="16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54311" y="5753071"/>
            <a:ext cx="219075" cy="20478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46" y="1649499"/>
            <a:ext cx="3908121" cy="4796577"/>
          </a:xfrm>
          <a:prstGeom prst="rect">
            <a:avLst/>
          </a:prstGeom>
          <a:blipFill>
            <a:blip r:embed="rId2" cstate="screen">
              <a:alphaModFix amt="4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487201" y="4395278"/>
            <a:ext cx="3370150" cy="294033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705589" y="1603331"/>
            <a:ext cx="2680796" cy="4796577"/>
            <a:chOff x="8705589" y="1603331"/>
            <a:chExt cx="2680796" cy="4796577"/>
          </a:xfrm>
        </p:grpSpPr>
        <p:sp>
          <p:nvSpPr>
            <p:cNvPr id="14" name="矩形 13"/>
            <p:cNvSpPr/>
            <p:nvPr/>
          </p:nvSpPr>
          <p:spPr>
            <a:xfrm>
              <a:off x="8705589" y="1603331"/>
              <a:ext cx="2680796" cy="479657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762335" y="2296523"/>
              <a:ext cx="1915909" cy="381617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zh-CN" altLang="en-US" sz="1400" spc="600" dirty="0">
                  <a:solidFill>
                    <a:srgbClr val="333333"/>
                  </a:solidFill>
                  <a:cs typeface="+mn-ea"/>
                  <a:sym typeface="+mn-lt"/>
                </a:rPr>
                <a:t>葡萄美酒夜光杯，欲饮琵琶马上催。醉卧沙场君莫笑，古来征战几人回。人闲桂花落。</a:t>
              </a:r>
              <a:endParaRPr lang="zh-CN" altLang="en-US" sz="1400" spc="600" dirty="0">
                <a:solidFill>
                  <a:srgbClr val="333333"/>
                </a:solidFill>
                <a:cs typeface="+mn-ea"/>
                <a:sym typeface="+mn-lt"/>
              </a:endParaRPr>
            </a:p>
            <a:p>
              <a:pPr>
                <a:lnSpc>
                  <a:spcPts val="3000"/>
                </a:lnSpc>
              </a:pPr>
              <a:endParaRPr lang="zh-CN" altLang="en-US" sz="1400" spc="6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533104" y="2297329"/>
              <a:ext cx="569387" cy="16709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400" b="1" spc="600" dirty="0">
                  <a:solidFill>
                    <a:srgbClr val="A20000"/>
                  </a:solidFill>
                  <a:cs typeface="+mn-ea"/>
                  <a:sym typeface="+mn-lt"/>
                </a:rPr>
                <a:t>输入标题</a:t>
              </a:r>
              <a:endParaRPr lang="zh-CN" altLang="en-US" sz="2400" b="1" spc="6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228087" y="2296523"/>
            <a:ext cx="1531188" cy="36533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1600" spc="600" dirty="0">
                <a:solidFill>
                  <a:srgbClr val="333333"/>
                </a:solidFill>
                <a:cs typeface="+mn-ea"/>
                <a:sym typeface="+mn-lt"/>
              </a:rPr>
              <a:t>多少红颜悴，多少相思碎，唯留血染墨香哭乱冢。苍茫大地一剑尽挽破，何处繁华笙歌落。</a:t>
            </a:r>
            <a:endParaRPr lang="zh-CN" altLang="en-US" sz="16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52675" y="2330711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441" y="3728281"/>
            <a:ext cx="2209800" cy="1857375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6217043" y="3116992"/>
            <a:ext cx="1346880" cy="2672790"/>
            <a:chOff x="6141887" y="3136145"/>
            <a:chExt cx="2029955" cy="4028303"/>
          </a:xfrm>
        </p:grpSpPr>
        <p:sp>
          <p:nvSpPr>
            <p:cNvPr id="32" name="矩形 31"/>
            <p:cNvSpPr/>
            <p:nvPr/>
          </p:nvSpPr>
          <p:spPr>
            <a:xfrm>
              <a:off x="6141887" y="3136145"/>
              <a:ext cx="2029955" cy="402830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荷塘月色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228385" y="3224332"/>
              <a:ext cx="1850729" cy="240622"/>
              <a:chOff x="4664073" y="571953"/>
              <a:chExt cx="2375946" cy="308908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664073" y="571955"/>
                <a:ext cx="305123" cy="308906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flipH="1">
                <a:off x="6734896" y="571953"/>
                <a:ext cx="305123" cy="308906"/>
              </a:xfrm>
              <a:prstGeom prst="rect">
                <a:avLst/>
              </a:prstGeom>
            </p:spPr>
          </p:pic>
        </p:grpSp>
        <p:grpSp>
          <p:nvGrpSpPr>
            <p:cNvPr id="37" name="组合 36"/>
            <p:cNvGrpSpPr/>
            <p:nvPr/>
          </p:nvGrpSpPr>
          <p:grpSpPr>
            <a:xfrm flipV="1">
              <a:off x="6244473" y="6823425"/>
              <a:ext cx="1834640" cy="245984"/>
              <a:chOff x="4684728" y="571953"/>
              <a:chExt cx="2355291" cy="315792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684728" y="578839"/>
                <a:ext cx="305123" cy="308906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flipH="1">
                <a:off x="6734896" y="571953"/>
                <a:ext cx="305123" cy="308908"/>
              </a:xfrm>
              <a:prstGeom prst="rect">
                <a:avLst/>
              </a:prstGeom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4708457" y="2202592"/>
            <a:ext cx="1298267" cy="2672790"/>
            <a:chOff x="4708457" y="2202592"/>
            <a:chExt cx="1298267" cy="2672790"/>
          </a:xfrm>
        </p:grpSpPr>
        <p:sp>
          <p:nvSpPr>
            <p:cNvPr id="33" name="矩形 32"/>
            <p:cNvSpPr/>
            <p:nvPr/>
          </p:nvSpPr>
          <p:spPr>
            <a:xfrm>
              <a:off x="4708457" y="2202592"/>
              <a:ext cx="1298267" cy="26727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水墨中国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778651" y="2266384"/>
              <a:ext cx="156103" cy="156103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4783312" y="2266383"/>
              <a:ext cx="156103" cy="156103"/>
            </a:xfrm>
            <a:prstGeom prst="rect">
              <a:avLst/>
            </a:prstGeom>
          </p:spPr>
        </p:pic>
        <p:grpSp>
          <p:nvGrpSpPr>
            <p:cNvPr id="51" name="组合 50"/>
            <p:cNvGrpSpPr/>
            <p:nvPr/>
          </p:nvGrpSpPr>
          <p:grpSpPr>
            <a:xfrm flipV="1">
              <a:off x="4779238" y="4656969"/>
              <a:ext cx="1158797" cy="156104"/>
              <a:chOff x="4860556" y="2418783"/>
              <a:chExt cx="1158797" cy="156104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5863250" y="2418784"/>
                <a:ext cx="156103" cy="156103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flipH="1">
                <a:off x="4860556" y="2418783"/>
                <a:ext cx="156103" cy="156103"/>
              </a:xfrm>
              <a:prstGeom prst="rect">
                <a:avLst/>
              </a:prstGeom>
            </p:spPr>
          </p:pic>
        </p:grpSp>
      </p:grpSp>
      <p:sp>
        <p:nvSpPr>
          <p:cNvPr id="55" name="矩形 54"/>
          <p:cNvSpPr/>
          <p:nvPr/>
        </p:nvSpPr>
        <p:spPr>
          <a:xfrm>
            <a:off x="7834005" y="4036826"/>
            <a:ext cx="2276894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333333"/>
                </a:solidFill>
                <a:cs typeface="+mn-ea"/>
                <a:sym typeface="+mn-lt"/>
              </a:rPr>
              <a:t>标题</a:t>
            </a:r>
            <a:endParaRPr lang="zh-CN" altLang="en-US" sz="32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904486" y="4515758"/>
            <a:ext cx="3381465" cy="8149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君生我未生，我生君已老，君恨我生迟，我恨君生早。</a:t>
            </a:r>
            <a:endParaRPr lang="zh-CN" altLang="en-US" sz="15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393893" y="3114278"/>
            <a:ext cx="1204453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A20000"/>
                </a:solidFill>
                <a:cs typeface="+mn-ea"/>
                <a:sym typeface="+mn-lt"/>
              </a:rPr>
              <a:t>标题</a:t>
            </a:r>
            <a:endParaRPr lang="zh-CN" altLang="en-US" sz="3200" spc="6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111714" y="3610092"/>
            <a:ext cx="3381465" cy="8149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zh-CN" altLang="en-US" sz="1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君生我未生，我生君已老，恨不生同时，日日与君好</a:t>
            </a:r>
            <a:endParaRPr lang="zh-CN" altLang="en-US" sz="15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3824399"/>
            <a:ext cx="6904234" cy="26892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70989" y="1840579"/>
            <a:ext cx="1320838" cy="256648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4462636" y="3184989"/>
            <a:ext cx="0" cy="120207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644868" y="2299903"/>
            <a:ext cx="1015663" cy="20736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spc="300" dirty="0">
                <a:solidFill>
                  <a:srgbClr val="A20000"/>
                </a:solidFill>
                <a:cs typeface="+mn-ea"/>
                <a:sym typeface="+mn-lt"/>
              </a:rPr>
              <a:t>第肆章</a:t>
            </a:r>
            <a:endParaRPr lang="zh-CN" altLang="en-US" sz="54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57143" y="3115432"/>
            <a:ext cx="2276894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333333"/>
                </a:solidFill>
                <a:cs typeface="+mn-ea"/>
                <a:sym typeface="+mn-lt"/>
              </a:rPr>
              <a:t>一级标题</a:t>
            </a:r>
            <a:endParaRPr lang="zh-CN" altLang="en-US" sz="32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37613" y="3619416"/>
            <a:ext cx="7554387" cy="814903"/>
            <a:chOff x="4637613" y="3619416"/>
            <a:chExt cx="7554387" cy="814903"/>
          </a:xfrm>
        </p:grpSpPr>
        <p:sp>
          <p:nvSpPr>
            <p:cNvPr id="16" name="矩形 15"/>
            <p:cNvSpPr/>
            <p:nvPr/>
          </p:nvSpPr>
          <p:spPr>
            <a:xfrm>
              <a:off x="4637613" y="3824399"/>
              <a:ext cx="7554387" cy="5626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777728" y="3619416"/>
              <a:ext cx="6270327" cy="81490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500" spc="300" dirty="0">
                  <a:solidFill>
                    <a:srgbClr val="333333"/>
                  </a:solidFill>
                  <a:cs typeface="+mn-ea"/>
                  <a:sym typeface="+mn-lt"/>
                </a:rPr>
                <a:t>我生君未生，君生我已老，我离君天涯，君隔我海角。我生君未生，君生我已老，化蝶去寻花，夜夜栖芳草。</a:t>
              </a:r>
              <a:endParaRPr lang="zh-CN" altLang="en-US" sz="1500" spc="3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7386" y="2073999"/>
            <a:ext cx="2714175" cy="47957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983" y="1778002"/>
            <a:ext cx="2051779" cy="428057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824615" y="5222460"/>
            <a:ext cx="3665949" cy="8512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51198" y="2144423"/>
            <a:ext cx="2159566" cy="35300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葡萄美酒夜光杯，欲饮琵琶马上催。醉卧沙场君莫笑，古来征战几人回。人闲桂花落，夜静春山空。月出惊山鸟，时鸣春涧中。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03411" y="2200977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肆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56720" y="1311442"/>
            <a:ext cx="12248719" cy="611722"/>
          </a:xfrm>
          <a:prstGeom prst="rect">
            <a:avLst/>
          </a:prstGeom>
          <a:blipFill dpi="0" rotWithShape="1">
            <a:blip r:embed="rId2">
              <a:alphaModFix amt="8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0502" y="1082842"/>
            <a:ext cx="1200329" cy="2087362"/>
            <a:chOff x="340502" y="1082842"/>
            <a:chExt cx="1200329" cy="2087362"/>
          </a:xfrm>
        </p:grpSpPr>
        <p:grpSp>
          <p:nvGrpSpPr>
            <p:cNvPr id="29" name="组合 28"/>
            <p:cNvGrpSpPr/>
            <p:nvPr/>
          </p:nvGrpSpPr>
          <p:grpSpPr>
            <a:xfrm>
              <a:off x="431571" y="1082842"/>
              <a:ext cx="1103414" cy="2087362"/>
              <a:chOff x="4546370" y="458739"/>
              <a:chExt cx="3125109" cy="591186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4546370" y="458739"/>
                <a:ext cx="3125109" cy="5911865"/>
              </a:xfrm>
              <a:prstGeom prst="rect">
                <a:avLst/>
              </a:prstGeom>
              <a:blipFill dpi="0" rotWithShape="1">
                <a:blip r:embed="rId3" cstate="screen">
                  <a:alphaModFix amt="64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flipH="1">
                <a:off x="4550130" y="5221995"/>
                <a:ext cx="1227663" cy="1148609"/>
              </a:xfrm>
              <a:prstGeom prst="rect">
                <a:avLst/>
              </a:prstGeom>
            </p:spPr>
          </p:pic>
          <p:grpSp>
            <p:nvGrpSpPr>
              <p:cNvPr id="17" name="组合 16"/>
              <p:cNvGrpSpPr/>
              <p:nvPr/>
            </p:nvGrpSpPr>
            <p:grpSpPr>
              <a:xfrm>
                <a:off x="4636537" y="571953"/>
                <a:ext cx="2946424" cy="308908"/>
                <a:chOff x="4636537" y="571953"/>
                <a:chExt cx="2946424" cy="308908"/>
              </a:xfrm>
            </p:grpSpPr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4636537" y="571954"/>
                  <a:ext cx="305124" cy="308907"/>
                </a:xfrm>
                <a:prstGeom prst="rect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 flipH="1">
                  <a:off x="7277837" y="571953"/>
                  <a:ext cx="305124" cy="308907"/>
                </a:xfrm>
                <a:prstGeom prst="rect">
                  <a:avLst/>
                </a:prstGeom>
              </p:spPr>
            </p:pic>
          </p:grpSp>
          <p:grpSp>
            <p:nvGrpSpPr>
              <p:cNvPr id="20" name="组合 19"/>
              <p:cNvGrpSpPr/>
              <p:nvPr/>
            </p:nvGrpSpPr>
            <p:grpSpPr>
              <a:xfrm flipV="1">
                <a:off x="4636537" y="5976637"/>
                <a:ext cx="2946424" cy="308908"/>
                <a:chOff x="4636537" y="571953"/>
                <a:chExt cx="2946424" cy="308908"/>
              </a:xfrm>
            </p:grpSpPr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4636537" y="571954"/>
                  <a:ext cx="305124" cy="308907"/>
                </a:xfrm>
                <a:prstGeom prst="rect">
                  <a:avLst/>
                </a:prstGeom>
              </p:spPr>
            </p:pic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 flipH="1">
                  <a:off x="7277837" y="571953"/>
                  <a:ext cx="305124" cy="308907"/>
                </a:xfrm>
                <a:prstGeom prst="rect">
                  <a:avLst/>
                </a:prstGeom>
              </p:spPr>
            </p:pic>
          </p:grpSp>
        </p:grpSp>
        <p:sp>
          <p:nvSpPr>
            <p:cNvPr id="30" name="文本框 29"/>
            <p:cNvSpPr txBox="1"/>
            <p:nvPr/>
          </p:nvSpPr>
          <p:spPr>
            <a:xfrm>
              <a:off x="340502" y="1315241"/>
              <a:ext cx="1200329" cy="158633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rPr>
                <a:t>目录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213810" y="2502568"/>
            <a:ext cx="1407060" cy="3713827"/>
            <a:chOff x="2213810" y="2502568"/>
            <a:chExt cx="1407060" cy="3713827"/>
          </a:xfrm>
        </p:grpSpPr>
        <p:sp>
          <p:nvSpPr>
            <p:cNvPr id="51" name="矩形 50"/>
            <p:cNvSpPr/>
            <p:nvPr/>
          </p:nvSpPr>
          <p:spPr>
            <a:xfrm>
              <a:off x="2213810" y="2502568"/>
              <a:ext cx="656335" cy="2087364"/>
            </a:xfrm>
            <a:prstGeom prst="rect">
              <a:avLst/>
            </a:prstGeom>
            <a:noFill/>
            <a:ln w="1905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8F8F8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第壹章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051483" y="2686314"/>
              <a:ext cx="569387" cy="353008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600" spc="600" dirty="0">
                  <a:solidFill>
                    <a:srgbClr val="333333"/>
                  </a:solidFill>
                  <a:cs typeface="+mn-ea"/>
                  <a:sym typeface="+mn-lt"/>
                </a:rPr>
                <a:t>君生我未生，我生君已老。</a:t>
              </a:r>
              <a:endParaRPr lang="zh-CN" altLang="en-US" sz="1600" spc="6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2440831" y="4229922"/>
              <a:ext cx="202292" cy="0"/>
            </a:xfrm>
            <a:prstGeom prst="line">
              <a:avLst/>
            </a:prstGeom>
            <a:ln w="4064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553775" y="2518523"/>
            <a:ext cx="1401377" cy="3219515"/>
            <a:chOff x="4553775" y="2518523"/>
            <a:chExt cx="1401377" cy="3219515"/>
          </a:xfrm>
        </p:grpSpPr>
        <p:sp>
          <p:nvSpPr>
            <p:cNvPr id="54" name="矩形 53"/>
            <p:cNvSpPr/>
            <p:nvPr/>
          </p:nvSpPr>
          <p:spPr>
            <a:xfrm>
              <a:off x="5385765" y="2663489"/>
              <a:ext cx="569387" cy="30745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600" spc="600" dirty="0">
                  <a:solidFill>
                    <a:srgbClr val="333333"/>
                  </a:solidFill>
                  <a:cs typeface="+mn-ea"/>
                  <a:sym typeface="+mn-lt"/>
                </a:rPr>
                <a:t>溺水三千，独取一瓢。</a:t>
              </a:r>
              <a:endParaRPr lang="zh-CN" altLang="en-US" sz="1600" spc="6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553775" y="2518523"/>
              <a:ext cx="656335" cy="2087364"/>
            </a:xfrm>
            <a:prstGeom prst="rect">
              <a:avLst/>
            </a:prstGeom>
            <a:noFill/>
            <a:ln w="1905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8F8F8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第壹章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4780796" y="4245877"/>
              <a:ext cx="202292" cy="0"/>
            </a:xfrm>
            <a:prstGeom prst="line">
              <a:avLst/>
            </a:prstGeom>
            <a:ln w="4064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887098" y="2507131"/>
            <a:ext cx="1401185" cy="3054596"/>
            <a:chOff x="6887098" y="2507131"/>
            <a:chExt cx="1401185" cy="3054596"/>
          </a:xfrm>
        </p:grpSpPr>
        <p:sp>
          <p:nvSpPr>
            <p:cNvPr id="55" name="矩形 54"/>
            <p:cNvSpPr/>
            <p:nvPr/>
          </p:nvSpPr>
          <p:spPr>
            <a:xfrm>
              <a:off x="7718896" y="2664439"/>
              <a:ext cx="569387" cy="289728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600" spc="600" dirty="0">
                  <a:solidFill>
                    <a:srgbClr val="333333"/>
                  </a:solidFill>
                  <a:cs typeface="+mn-ea"/>
                  <a:sym typeface="+mn-lt"/>
                </a:rPr>
                <a:t>向来情深，奈何缘浅。</a:t>
              </a:r>
              <a:endParaRPr lang="zh-CN" altLang="en-US" sz="1600" spc="6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887098" y="2507131"/>
              <a:ext cx="656335" cy="2087364"/>
            </a:xfrm>
            <a:prstGeom prst="rect">
              <a:avLst/>
            </a:prstGeom>
            <a:noFill/>
            <a:ln w="1905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8F8F8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第壹章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7114119" y="4234485"/>
              <a:ext cx="202292" cy="0"/>
            </a:xfrm>
            <a:prstGeom prst="line">
              <a:avLst/>
            </a:prstGeom>
            <a:ln w="4064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9234266" y="2507131"/>
            <a:ext cx="1409345" cy="3112620"/>
            <a:chOff x="9234266" y="2507131"/>
            <a:chExt cx="1409345" cy="3112620"/>
          </a:xfrm>
        </p:grpSpPr>
        <p:sp>
          <p:nvSpPr>
            <p:cNvPr id="56" name="矩形 55"/>
            <p:cNvSpPr/>
            <p:nvPr/>
          </p:nvSpPr>
          <p:spPr>
            <a:xfrm>
              <a:off x="10074224" y="2672580"/>
              <a:ext cx="569387" cy="294717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600" spc="600" dirty="0">
                  <a:solidFill>
                    <a:srgbClr val="333333"/>
                  </a:solidFill>
                  <a:cs typeface="+mn-ea"/>
                  <a:sym typeface="+mn-lt"/>
                </a:rPr>
                <a:t>执子之手，与子携老</a:t>
              </a:r>
              <a:endParaRPr lang="zh-CN" altLang="en-US" sz="1600" spc="6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234266" y="2507131"/>
              <a:ext cx="656335" cy="2087364"/>
            </a:xfrm>
            <a:prstGeom prst="rect">
              <a:avLst/>
            </a:prstGeom>
            <a:noFill/>
            <a:ln w="1905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8F8F8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第壹章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9461287" y="4234485"/>
              <a:ext cx="202292" cy="0"/>
            </a:xfrm>
            <a:prstGeom prst="line">
              <a:avLst/>
            </a:prstGeom>
            <a:ln w="4064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10251565" y="677290"/>
            <a:ext cx="1996361" cy="20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17314" y="2094806"/>
            <a:ext cx="1330014" cy="12224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8722460" y="2062204"/>
            <a:ext cx="1330014" cy="12224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040066" y="4174236"/>
            <a:ext cx="1620957" cy="15450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76301" y="3426958"/>
            <a:ext cx="1748488" cy="47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60670" y="3426958"/>
            <a:ext cx="1748488" cy="47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21755" y="3446866"/>
            <a:ext cx="1748488" cy="47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47529" y="4174376"/>
            <a:ext cx="1980029" cy="14540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古来征战几人回。人闲桂花落，夜静春山空。月出惊山鸟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88201" y="4173872"/>
            <a:ext cx="1620957" cy="15450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46756" y="1961684"/>
            <a:ext cx="1454063" cy="145406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" y="2716542"/>
            <a:ext cx="4263069" cy="4264983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4241" y="2416139"/>
            <a:ext cx="1377300" cy="35300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葡萄美酒夜光杯，欲饮琵琶马上催。醉卧沙场君莫笑，古来征战几人回。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336714" y="2510271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69118" y="2129938"/>
            <a:ext cx="304578" cy="25600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718855" y="2416139"/>
            <a:ext cx="979755" cy="353008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人闲桂花落，夜静春山空。月出惊山鸟，时鸣春涧中。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32911" y="2416139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65315" y="2035806"/>
            <a:ext cx="304578" cy="25600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6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7591" y="2178527"/>
            <a:ext cx="1442027" cy="1391524"/>
            <a:chOff x="1157591" y="2178527"/>
            <a:chExt cx="1442027" cy="1391524"/>
          </a:xfrm>
        </p:grpSpPr>
        <p:grpSp>
          <p:nvGrpSpPr>
            <p:cNvPr id="17" name="组合 16"/>
            <p:cNvGrpSpPr/>
            <p:nvPr/>
          </p:nvGrpSpPr>
          <p:grpSpPr>
            <a:xfrm>
              <a:off x="1157591" y="2178527"/>
              <a:ext cx="1391977" cy="1391524"/>
              <a:chOff x="1157591" y="2135221"/>
              <a:chExt cx="1435297" cy="143483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164788" y="2141951"/>
                <a:ext cx="1428100" cy="14281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1157591" y="2135221"/>
                <a:ext cx="1434830" cy="143483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1164788" y="2141951"/>
                <a:ext cx="1427633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2" idx="1"/>
                <a:endCxn id="2" idx="3"/>
              </p:cNvCxnSpPr>
              <p:nvPr/>
            </p:nvCxnSpPr>
            <p:spPr>
              <a:xfrm>
                <a:off x="1164788" y="2856001"/>
                <a:ext cx="14281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stCxn id="2" idx="0"/>
                <a:endCxn id="2" idx="2"/>
              </p:cNvCxnSpPr>
              <p:nvPr/>
            </p:nvCxnSpPr>
            <p:spPr>
              <a:xfrm>
                <a:off x="1878838" y="2141951"/>
                <a:ext cx="0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矩形 17"/>
            <p:cNvSpPr/>
            <p:nvPr/>
          </p:nvSpPr>
          <p:spPr>
            <a:xfrm>
              <a:off x="1183846" y="2301441"/>
              <a:ext cx="1415772" cy="10525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8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水</a:t>
              </a:r>
              <a:endParaRPr lang="zh-CN" altLang="en-US" sz="8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10038" y="2171282"/>
            <a:ext cx="1415772" cy="1391524"/>
            <a:chOff x="5410038" y="2171282"/>
            <a:chExt cx="1415772" cy="1391524"/>
          </a:xfrm>
        </p:grpSpPr>
        <p:grpSp>
          <p:nvGrpSpPr>
            <p:cNvPr id="33" name="组合 32"/>
            <p:cNvGrpSpPr/>
            <p:nvPr/>
          </p:nvGrpSpPr>
          <p:grpSpPr>
            <a:xfrm>
              <a:off x="5412954" y="2171282"/>
              <a:ext cx="1391977" cy="1391524"/>
              <a:chOff x="1157591" y="2135221"/>
              <a:chExt cx="1435297" cy="143483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64788" y="2141951"/>
                <a:ext cx="1428100" cy="14281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1157591" y="2135221"/>
                <a:ext cx="1434830" cy="143483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1164788" y="2141951"/>
                <a:ext cx="1427633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4" idx="1"/>
                <a:endCxn id="34" idx="3"/>
              </p:cNvCxnSpPr>
              <p:nvPr/>
            </p:nvCxnSpPr>
            <p:spPr>
              <a:xfrm>
                <a:off x="1164788" y="2856001"/>
                <a:ext cx="14281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>
                <a:stCxn id="34" idx="0"/>
                <a:endCxn id="34" idx="2"/>
              </p:cNvCxnSpPr>
              <p:nvPr/>
            </p:nvCxnSpPr>
            <p:spPr>
              <a:xfrm>
                <a:off x="1878838" y="2141951"/>
                <a:ext cx="0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矩形 18"/>
            <p:cNvSpPr/>
            <p:nvPr/>
          </p:nvSpPr>
          <p:spPr>
            <a:xfrm>
              <a:off x="5410038" y="2382307"/>
              <a:ext cx="1415772" cy="10525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8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中</a:t>
              </a:r>
              <a:endParaRPr lang="zh-CN" altLang="en-US" sz="8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87413" y="2186919"/>
            <a:ext cx="1419156" cy="1391524"/>
            <a:chOff x="3287413" y="2186919"/>
            <a:chExt cx="1419156" cy="1391524"/>
          </a:xfrm>
        </p:grpSpPr>
        <p:grpSp>
          <p:nvGrpSpPr>
            <p:cNvPr id="27" name="组合 26"/>
            <p:cNvGrpSpPr/>
            <p:nvPr/>
          </p:nvGrpSpPr>
          <p:grpSpPr>
            <a:xfrm>
              <a:off x="3287413" y="2186919"/>
              <a:ext cx="1391977" cy="1391524"/>
              <a:chOff x="1157591" y="2135221"/>
              <a:chExt cx="1435297" cy="143483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164788" y="2141951"/>
                <a:ext cx="1428100" cy="14281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157591" y="2135221"/>
                <a:ext cx="1434830" cy="143483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1164788" y="2141951"/>
                <a:ext cx="1427633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28" idx="1"/>
                <a:endCxn id="28" idx="3"/>
              </p:cNvCxnSpPr>
              <p:nvPr/>
            </p:nvCxnSpPr>
            <p:spPr>
              <a:xfrm>
                <a:off x="1164788" y="2856001"/>
                <a:ext cx="14281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>
                <a:stCxn id="28" idx="0"/>
                <a:endCxn id="28" idx="2"/>
              </p:cNvCxnSpPr>
              <p:nvPr/>
            </p:nvCxnSpPr>
            <p:spPr>
              <a:xfrm>
                <a:off x="1878838" y="2141951"/>
                <a:ext cx="0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矩形 19"/>
            <p:cNvSpPr/>
            <p:nvPr/>
          </p:nvSpPr>
          <p:spPr>
            <a:xfrm>
              <a:off x="3290797" y="2351023"/>
              <a:ext cx="1415772" cy="10525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8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墨</a:t>
              </a:r>
              <a:endParaRPr lang="zh-CN" altLang="en-US" sz="8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02248" y="2179674"/>
            <a:ext cx="1432505" cy="1391524"/>
            <a:chOff x="7502248" y="2179674"/>
            <a:chExt cx="1432505" cy="1391524"/>
          </a:xfrm>
        </p:grpSpPr>
        <p:grpSp>
          <p:nvGrpSpPr>
            <p:cNvPr id="39" name="组合 38"/>
            <p:cNvGrpSpPr/>
            <p:nvPr/>
          </p:nvGrpSpPr>
          <p:grpSpPr>
            <a:xfrm>
              <a:off x="7542776" y="2179674"/>
              <a:ext cx="1391977" cy="1391524"/>
              <a:chOff x="1157591" y="2135221"/>
              <a:chExt cx="1435297" cy="143483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164788" y="2141951"/>
                <a:ext cx="1428100" cy="14281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157591" y="2135221"/>
                <a:ext cx="1434830" cy="143483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1164788" y="2141951"/>
                <a:ext cx="1427633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>
                <a:stCxn id="40" idx="1"/>
                <a:endCxn id="40" idx="3"/>
              </p:cNvCxnSpPr>
              <p:nvPr/>
            </p:nvCxnSpPr>
            <p:spPr>
              <a:xfrm>
                <a:off x="1164788" y="2856001"/>
                <a:ext cx="14281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>
                <a:stCxn id="40" idx="0"/>
                <a:endCxn id="40" idx="2"/>
              </p:cNvCxnSpPr>
              <p:nvPr/>
            </p:nvCxnSpPr>
            <p:spPr>
              <a:xfrm>
                <a:off x="1878838" y="2141951"/>
                <a:ext cx="0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/>
            <p:cNvSpPr/>
            <p:nvPr/>
          </p:nvSpPr>
          <p:spPr>
            <a:xfrm>
              <a:off x="7502248" y="2339383"/>
              <a:ext cx="1415772" cy="10525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8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国</a:t>
              </a:r>
              <a:endParaRPr lang="zh-CN" altLang="en-US" sz="8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03417" y="3979301"/>
            <a:ext cx="6688582" cy="290600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101576" y="4616928"/>
            <a:ext cx="5416182" cy="8115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spc="300" dirty="0">
                <a:solidFill>
                  <a:srgbClr val="333333"/>
                </a:solidFill>
                <a:cs typeface="+mn-ea"/>
                <a:sym typeface="+mn-lt"/>
              </a:rPr>
              <a:t>身上无彩凤的双翼，不能比翼齐飞；内心却象灵犀一样，感情息息相通。</a:t>
            </a:r>
            <a:endParaRPr lang="zh-CN" altLang="en-US" sz="1400" spc="3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7425" y="4090867"/>
            <a:ext cx="4847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身无彩凤双飞翼，心有灵犀一点通。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74894" y="5236300"/>
            <a:ext cx="2332081" cy="1620895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9207" y="4611327"/>
            <a:ext cx="7679946" cy="11962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spc="300" dirty="0">
                <a:solidFill>
                  <a:srgbClr val="333333"/>
                </a:solidFill>
                <a:cs typeface="+mn-ea"/>
                <a:sym typeface="+mn-lt"/>
              </a:rPr>
              <a:t>终是谁使弦断，花落肩头，恍惚迷离。</a:t>
            </a:r>
            <a:endParaRPr lang="zh-CN" altLang="en-US" sz="1400" spc="3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sz="1400" spc="300" dirty="0">
                <a:solidFill>
                  <a:srgbClr val="333333"/>
                </a:solidFill>
                <a:cs typeface="+mn-ea"/>
                <a:sym typeface="+mn-lt"/>
              </a:rPr>
              <a:t>多少红颜悴，多少相思碎，唯留血染墨香哭乱冢。</a:t>
            </a:r>
            <a:endParaRPr lang="zh-CN" altLang="en-US" sz="1400" spc="3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sz="1400" spc="300" dirty="0">
                <a:solidFill>
                  <a:srgbClr val="333333"/>
                </a:solidFill>
                <a:cs typeface="+mn-ea"/>
                <a:sym typeface="+mn-lt"/>
              </a:rPr>
              <a:t>苍茫大地一剑尽挽破，何处繁华笙歌落。斜倚云端千壶掩寂寞，纵使他人空笑我。</a:t>
            </a:r>
            <a:endParaRPr lang="zh-CN" altLang="en-US" sz="1400" spc="3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6529" y="4783206"/>
            <a:ext cx="219075" cy="20478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16421" y="1900581"/>
            <a:ext cx="9959158" cy="2391082"/>
            <a:chOff x="1116421" y="1900581"/>
            <a:chExt cx="9959158" cy="23910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16421" y="1900581"/>
              <a:ext cx="9952074" cy="2391082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1116421" y="1900581"/>
              <a:ext cx="9959158" cy="2391082"/>
            </a:xfrm>
            <a:prstGeom prst="rect">
              <a:avLst/>
            </a:prstGeom>
            <a:blipFill dpi="0" rotWithShape="1">
              <a:blip r:embed="rId1">
                <a:alphaModFix amt="3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383719" y="3240007"/>
            <a:ext cx="1082348" cy="28951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用我三生烟火，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500"/>
              </a:lnSpc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换你一世迷离。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336793"/>
            <a:ext cx="12204708" cy="33133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421974" y="1207827"/>
            <a:ext cx="6246744" cy="48871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367232" y="3532333"/>
            <a:ext cx="5301604" cy="16696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葡萄美酒夜光杯，欲饮琵琶马上催。醉卧沙场君莫笑，古来征战几人回。人闲桂花落，夜静春山空。月出惊山鸟，时鸣春涧中。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62673" y="3011715"/>
            <a:ext cx="1930158" cy="47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477699" y="3303216"/>
            <a:ext cx="6714296" cy="4426025"/>
          </a:xfrm>
          <a:prstGeom prst="rect">
            <a:avLst/>
          </a:prstGeom>
          <a:blipFill>
            <a:blip r:embed="rId1" cstate="screen">
              <a:alphaModFix amt="4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9000000">
            <a:off x="3790904" y="5152174"/>
            <a:ext cx="1996388" cy="1957832"/>
          </a:xfrm>
          <a:prstGeom prst="rect">
            <a:avLst/>
          </a:prstGeom>
          <a:blipFill>
            <a:blip r:embed="rId2" cstate="screen">
              <a:alphaModFix amt="4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46370" y="458739"/>
            <a:ext cx="3125109" cy="5911865"/>
            <a:chOff x="4546370" y="458739"/>
            <a:chExt cx="3125109" cy="5911865"/>
          </a:xfrm>
        </p:grpSpPr>
        <p:sp>
          <p:nvSpPr>
            <p:cNvPr id="51" name="矩形 50"/>
            <p:cNvSpPr/>
            <p:nvPr/>
          </p:nvSpPr>
          <p:spPr>
            <a:xfrm>
              <a:off x="4546370" y="458739"/>
              <a:ext cx="3125109" cy="5911865"/>
            </a:xfrm>
            <a:prstGeom prst="rect">
              <a:avLst/>
            </a:prstGeom>
            <a:blipFill dpi="0" rotWithShape="1">
              <a:blip r:embed="rId3">
                <a:alphaModFix amt="56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4550130" y="5221995"/>
              <a:ext cx="1227663" cy="1148609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4636537" y="571953"/>
              <a:ext cx="2946424" cy="308908"/>
              <a:chOff x="4636537" y="571953"/>
              <a:chExt cx="2946424" cy="308908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 flipV="1">
              <a:off x="4636537" y="5976637"/>
              <a:ext cx="2946424" cy="308908"/>
              <a:chOff x="4636537" y="571953"/>
              <a:chExt cx="2946424" cy="308908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</p:grpSp>
      <p:sp>
        <p:nvSpPr>
          <p:cNvPr id="29" name="矩形 28"/>
          <p:cNvSpPr/>
          <p:nvPr/>
        </p:nvSpPr>
        <p:spPr>
          <a:xfrm>
            <a:off x="-13754" y="1104625"/>
            <a:ext cx="4458475" cy="2104866"/>
          </a:xfrm>
          <a:prstGeom prst="rect">
            <a:avLst/>
          </a:prstGeom>
          <a:blipFill>
            <a:blip r:embed="rId6" cstate="screen">
              <a:alphaModFix amt="4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13753" y="4613880"/>
            <a:ext cx="3347282" cy="2244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5256" y="3696887"/>
            <a:ext cx="1438689" cy="26737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975905" y="1969130"/>
            <a:ext cx="2699800" cy="1598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9935813" y="1348157"/>
            <a:ext cx="1281015" cy="13340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0" y="-45553"/>
            <a:ext cx="3238488" cy="132556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flipH="1">
            <a:off x="10466034" y="6017408"/>
            <a:ext cx="1501588" cy="706392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5224273" y="913742"/>
            <a:ext cx="1743453" cy="5318613"/>
          </a:xfrm>
        </p:spPr>
        <p:txBody>
          <a:bodyPr vert="eaVert">
            <a:noAutofit/>
          </a:bodyPr>
          <a:lstStyle/>
          <a:p>
            <a:r>
              <a:rPr lang="zh-CN" altLang="en-US" sz="9600" spc="-300" dirty="0">
                <a:latin typeface="+mn-lt"/>
                <a:ea typeface="+mn-ea"/>
                <a:cs typeface="+mn-ea"/>
                <a:sym typeface="+mn-lt"/>
              </a:rPr>
              <a:t>感谢欣赏</a:t>
            </a:r>
            <a:endParaRPr lang="zh-CN" altLang="en-US" sz="9600" spc="-3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0" grpId="0" animBg="1"/>
      <p:bldP spid="29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3824399"/>
            <a:ext cx="6904234" cy="26892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70989" y="1840579"/>
            <a:ext cx="1320838" cy="256648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4462636" y="3184989"/>
            <a:ext cx="0" cy="120207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644868" y="2299903"/>
            <a:ext cx="1015663" cy="20736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spc="300" dirty="0">
                <a:solidFill>
                  <a:srgbClr val="A20000"/>
                </a:solidFill>
                <a:cs typeface="+mn-ea"/>
                <a:sym typeface="+mn-lt"/>
              </a:rPr>
              <a:t>第壹章</a:t>
            </a:r>
            <a:endParaRPr lang="zh-CN" altLang="en-US" sz="54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57143" y="3115432"/>
            <a:ext cx="2276894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333333"/>
                </a:solidFill>
                <a:cs typeface="+mn-ea"/>
                <a:sym typeface="+mn-lt"/>
              </a:rPr>
              <a:t>一级标题</a:t>
            </a:r>
            <a:endParaRPr lang="zh-CN" altLang="en-US" sz="32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37613" y="3619416"/>
            <a:ext cx="7554387" cy="814903"/>
            <a:chOff x="4637613" y="3619416"/>
            <a:chExt cx="7554387" cy="814903"/>
          </a:xfrm>
        </p:grpSpPr>
        <p:sp>
          <p:nvSpPr>
            <p:cNvPr id="16" name="矩形 15"/>
            <p:cNvSpPr/>
            <p:nvPr/>
          </p:nvSpPr>
          <p:spPr>
            <a:xfrm>
              <a:off x="4637613" y="3824399"/>
              <a:ext cx="7554387" cy="5626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777728" y="3619416"/>
              <a:ext cx="6270327" cy="81490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5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君生我未生，我生君已老，君恨我生迟，我恨君生早。君生我未生，我生君已老，恨不生同时，日日与君好。</a:t>
              </a:r>
              <a:endParaRPr lang="zh-CN" altLang="en-US" sz="1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73693" y="488272"/>
            <a:ext cx="1748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8F9F6"/>
                </a:solidFill>
              </a:rPr>
              <a:t>https://www.ypppt.com/</a:t>
            </a:r>
            <a:endParaRPr lang="zh-CN" altLang="en-US" sz="900" dirty="0">
              <a:solidFill>
                <a:srgbClr val="F8F9F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壹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0" y="5547054"/>
            <a:ext cx="12191999" cy="13482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形 15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431582" y="-11139"/>
            <a:ext cx="4114269" cy="31794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72933" y="1875622"/>
            <a:ext cx="1865177" cy="4276839"/>
          </a:xfrm>
          <a:prstGeom prst="rect">
            <a:avLst/>
          </a:prstGeom>
          <a:effectLst>
            <a:outerShdw blurRad="88900" sx="101000" sy="101000" algn="ctr" rotWithShape="0">
              <a:prstClr val="black">
                <a:alpha val="32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025521" y="2102989"/>
            <a:ext cx="2159566" cy="35300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葡萄美酒夜光杯，欲饮琵琶马上催。醉卧沙场君莫笑，古来征战几人回。人闲桂花落，夜静春山空。月出惊山鸟，时鸣春涧中。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90260" y="2197121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rgbClr val="A2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794494"/>
            <a:ext cx="12191999" cy="51008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3114" y="1794492"/>
            <a:ext cx="8826199" cy="5100811"/>
          </a:xfrm>
          <a:prstGeom prst="rect">
            <a:avLst/>
          </a:prstGeom>
          <a:blipFill dpi="0" rotWithShape="1">
            <a:blip r:embed="rId2" cstate="screen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52830" y="3191592"/>
            <a:ext cx="1852054" cy="47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400" b="1" spc="6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52830" y="6254736"/>
            <a:ext cx="1116204" cy="36497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17055" y="5484955"/>
            <a:ext cx="219075" cy="20478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75462">
            <a:off x="8795446" y="4904391"/>
            <a:ext cx="1595195" cy="213798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062552" y="3590522"/>
            <a:ext cx="4145014" cy="83401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别情滋味浓于酒，着人瘦。此情不及东墙柳，春色年年依旧。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80625" y="4617956"/>
            <a:ext cx="4267200" cy="83401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茨菰叶烂别西湾，莲子花开犹未还。妾梦不离江水上，人传郎在凤凰山。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壹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22" grpId="0"/>
      <p:bldP spid="28" grpId="0"/>
      <p:bldP spid="2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44865" y="2293773"/>
            <a:ext cx="1774845" cy="347576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819710" y="2320930"/>
            <a:ext cx="574560" cy="1670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800" spc="6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 rot="17100000">
            <a:off x="1556675" y="1042088"/>
            <a:ext cx="3942365" cy="5807070"/>
          </a:xfrm>
          <a:prstGeom prst="rect">
            <a:avLst/>
          </a:prstGeom>
          <a:blipFill dpi="0" rotWithShape="1">
            <a:blip r:embed="rId2" cstate="screen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1974940" y="2598325"/>
            <a:ext cx="5463197" cy="3475766"/>
          </a:xfrm>
          <a:prstGeom prst="rect">
            <a:avLst/>
          </a:prstGeom>
          <a:blipFill>
            <a:blip r:embed="rId3" cstate="screen">
              <a:alphaModFix amt="6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壹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 animBg="1"/>
      <p:bldP spid="1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5746067"/>
            <a:ext cx="8260080" cy="111193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748270" y="2038120"/>
            <a:ext cx="2677099" cy="561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水</a:t>
            </a: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墨</a:t>
            </a: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44685" y="3445669"/>
            <a:ext cx="7702626" cy="8149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500" spc="300" dirty="0">
                <a:solidFill>
                  <a:srgbClr val="333333"/>
                </a:solidFill>
                <a:cs typeface="+mn-ea"/>
                <a:sym typeface="+mn-lt"/>
              </a:rPr>
              <a:t>从枝头上掉下来的落花不是无情之物，等到它化成了春天的泥土，还能起着培育下一代的作用。</a:t>
            </a:r>
            <a:endParaRPr lang="zh-CN" altLang="en-US" sz="1500" spc="3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64321" y="2810369"/>
            <a:ext cx="5463355" cy="459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400" spc="300" dirty="0">
                <a:solidFill>
                  <a:srgbClr val="333333"/>
                </a:solidFill>
                <a:cs typeface="+mn-ea"/>
                <a:sym typeface="+mn-lt"/>
              </a:rPr>
              <a:t>落红不是无情物，化作春泥更护花。</a:t>
            </a:r>
            <a:endParaRPr lang="en-US" altLang="zh-CN" sz="2400" spc="3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壹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08941"/>
            <a:ext cx="6686550" cy="290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3824399"/>
            <a:ext cx="6904234" cy="26892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70989" y="1840579"/>
            <a:ext cx="1320838" cy="256648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4462636" y="3184989"/>
            <a:ext cx="0" cy="120207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644868" y="2299903"/>
            <a:ext cx="1015663" cy="20736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spc="300" dirty="0">
                <a:solidFill>
                  <a:srgbClr val="A20000"/>
                </a:solidFill>
                <a:cs typeface="+mn-ea"/>
                <a:sym typeface="+mn-lt"/>
              </a:rPr>
              <a:t>第贰章</a:t>
            </a:r>
            <a:endParaRPr lang="zh-CN" altLang="en-US" sz="54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57143" y="3115432"/>
            <a:ext cx="2276894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333333"/>
                </a:solidFill>
                <a:cs typeface="+mn-ea"/>
                <a:sym typeface="+mn-lt"/>
              </a:rPr>
              <a:t>一级标题</a:t>
            </a:r>
            <a:endParaRPr lang="zh-CN" altLang="en-US" sz="32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37613" y="3619416"/>
            <a:ext cx="7554387" cy="814903"/>
            <a:chOff x="4637613" y="3619416"/>
            <a:chExt cx="7554387" cy="814903"/>
          </a:xfrm>
        </p:grpSpPr>
        <p:sp>
          <p:nvSpPr>
            <p:cNvPr id="16" name="矩形 15"/>
            <p:cNvSpPr/>
            <p:nvPr/>
          </p:nvSpPr>
          <p:spPr>
            <a:xfrm>
              <a:off x="4637613" y="3824399"/>
              <a:ext cx="7554387" cy="5626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777728" y="3619416"/>
              <a:ext cx="6270327" cy="81490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500" spc="300" dirty="0">
                  <a:solidFill>
                    <a:srgbClr val="333333"/>
                  </a:solidFill>
                  <a:cs typeface="+mn-ea"/>
                  <a:sym typeface="+mn-lt"/>
                </a:rPr>
                <a:t>我生君未生，君生我已老，我离君天涯，君隔我海角。我生君未生，君生我已老，化蝶去寻花，夜夜栖芳草。</a:t>
              </a:r>
              <a:endParaRPr lang="zh-CN" altLang="en-US" sz="1500" spc="3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26" y="1371600"/>
            <a:ext cx="5863146" cy="548559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096037" y="2329036"/>
            <a:ext cx="1774845" cy="27248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</a:t>
            </a:r>
            <a:endParaRPr lang="zh-CN" altLang="en-US" sz="14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70882" y="2356192"/>
            <a:ext cx="574560" cy="1670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  <a:endParaRPr lang="zh-CN" altLang="en-US" sz="2800" spc="6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43367" y="2312591"/>
            <a:ext cx="1377300" cy="28413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别情滋味浓于酒，着人瘦。此情不及东墙柳，春色年年依旧。</a:t>
            </a:r>
            <a:endParaRPr lang="zh-CN" altLang="en-US" sz="14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46985" y="2356192"/>
            <a:ext cx="0" cy="24876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8502" y="5053903"/>
            <a:ext cx="1409729" cy="180329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  <a:endParaRPr lang="zh-CN" altLang="en-US" sz="28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贰</a:t>
              </a:r>
              <a:endParaRPr lang="zh-CN" altLang="en-US" sz="3600" spc="300" dirty="0">
                <a:solidFill>
                  <a:srgbClr val="A20000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3" grpId="0"/>
    </p:bldLst>
  </p:timing>
</p:sld>
</file>

<file path=ppt/tags/tag1.xml><?xml version="1.0" encoding="utf-8"?>
<p:tagLst xmlns:p="http://schemas.openxmlformats.org/presentationml/2006/main">
  <p:tag name="ISPRING_PRESENTATION_TITLE" val="极简中国风"/>
  <p:tag name="commondata" val="eyJoZGlkIjoiZGNhZmE2NDBkNDJkMTExZWJjNGYzYzk5NTUzODY3ZTQ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fexerdt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1818</Words>
  <Application>WPS 演示</Application>
  <PresentationFormat>宽屏</PresentationFormat>
  <Paragraphs>281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义启小魏楷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古典      中国风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感谢欣赏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64</cp:revision>
  <dcterms:created xsi:type="dcterms:W3CDTF">2019-11-16T12:20:00Z</dcterms:created>
  <dcterms:modified xsi:type="dcterms:W3CDTF">2024-03-23T10:06:50Z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3E213471D26946C7868D8F65F1317ECF_13</vt:lpwstr>
  </property>
  <property fmtid="{D5CDD505-2E9C-101B-9397-08002B2CF9AE}" pid="3" name="KSOProductBuildVer">
    <vt:lpwstr>2052-12.1.0.16412</vt:lpwstr>
  </property>
</Properties>
</file>