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3"/>
    <p:sldId id="259" r:id="rId4"/>
    <p:sldId id="281" r:id="rId5"/>
    <p:sldId id="269" r:id="rId6"/>
    <p:sldId id="270" r:id="rId7"/>
    <p:sldId id="260" r:id="rId8"/>
    <p:sldId id="282" r:id="rId9"/>
    <p:sldId id="271" r:id="rId10"/>
    <p:sldId id="258" r:id="rId11"/>
    <p:sldId id="275" r:id="rId12"/>
    <p:sldId id="262" r:id="rId13"/>
    <p:sldId id="283" r:id="rId14"/>
    <p:sldId id="276" r:id="rId15"/>
    <p:sldId id="265" r:id="rId16"/>
    <p:sldId id="273" r:id="rId17"/>
    <p:sldId id="284" r:id="rId18"/>
    <p:sldId id="261" r:id="rId19"/>
    <p:sldId id="272" r:id="rId20"/>
    <p:sldId id="277" r:id="rId21"/>
    <p:sldId id="285" r:id="rId22"/>
    <p:sldId id="274" r:id="rId23"/>
    <p:sldId id="263" r:id="rId24"/>
    <p:sldId id="266" r:id="rId25"/>
    <p:sldId id="267" r:id="rId26"/>
    <p:sldId id="304" r:id="rId27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2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A452F-EA61-49B1-B167-C44EC65BFE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268C-9B90-4BA8-9A30-DEA50E620BC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277D-29BB-4AAB-ABD4-29E3959C9FD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0F4B-7D14-4366-A53D-1BACB6E6C2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5631-286D-4ED8-AAFD-A4655785115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D55B-CCBE-41FD-A46E-B5419320EA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5AE6-D37A-40FF-BBDE-F51AD6557F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E5F9-FCA5-4686-A1D9-6297F1E1AA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7BC3-37C7-44F9-A621-ECC87954B9D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2D68-E0DC-4BBC-9169-F22F6C5B50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3A1D-35EB-4207-AA38-088CBD809A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BC11-5DA4-4825-959E-141AA3E403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2DCC-5650-4A2C-B03A-B6A432E0B0D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A666D-A995-411B-9412-058F8D7129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5DA8-E8F3-4CE4-A8F4-A35BACA69F6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CCA2-BF7E-45A9-8B6B-539E8017B2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0307-6F59-4724-A569-CBA12A12BD1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AFFE-8B23-4CD0-BC11-0FE78404F8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ADFC3-C8AF-44A9-84C9-EED39A5E093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3BC5-8B38-4A91-9602-27B9B41FDC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E1136-063C-4CED-85B6-68DA55ED351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555B-CED0-4F3C-B7E7-9FD14D69AF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0FBF-909D-4B26-BE12-90F9948A483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6A68-F4E1-4E16-83A7-968344FF6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7CF7BE4-F3EF-463A-BD67-FDD991839C87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A2DDA1-C558-4341-9879-09886D9A51C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856" y="0"/>
            <a:ext cx="5980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文本框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68563"/>
            <a:ext cx="58880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矩形 10"/>
          <p:cNvSpPr>
            <a:spLocks noChangeArrowheads="1"/>
          </p:cNvSpPr>
          <p:nvPr/>
        </p:nvSpPr>
        <p:spPr bwMode="auto">
          <a:xfrm>
            <a:off x="377825" y="3203575"/>
            <a:ext cx="578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2B2B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Doctors work report summarizes the template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3" name="组合 11"/>
          <p:cNvGrpSpPr/>
          <p:nvPr/>
        </p:nvGrpSpPr>
        <p:grpSpPr bwMode="auto">
          <a:xfrm>
            <a:off x="2263775" y="3702050"/>
            <a:ext cx="2625725" cy="801697"/>
            <a:chOff x="0" y="0"/>
            <a:chExt cx="2626846" cy="801717"/>
          </a:xfrm>
        </p:grpSpPr>
        <p:sp>
          <p:nvSpPr>
            <p:cNvPr id="2058" name="矩形 12"/>
            <p:cNvSpPr>
              <a:spLocks noChangeArrowheads="1"/>
            </p:cNvSpPr>
            <p:nvPr/>
          </p:nvSpPr>
          <p:spPr bwMode="auto">
            <a:xfrm>
              <a:off x="0" y="0"/>
              <a:ext cx="2626846" cy="36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</a:t>
              </a:r>
              <a:endPara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9" name="矩形 13"/>
            <p:cNvSpPr>
              <a:spLocks noChangeArrowheads="1"/>
            </p:cNvSpPr>
            <p:nvPr/>
          </p:nvSpPr>
          <p:spPr bwMode="auto">
            <a:xfrm>
              <a:off x="1" y="432376"/>
              <a:ext cx="2477957" cy="36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日期：</a:t>
              </a:r>
              <a:r>
                <a:rPr lang="en-US" altLang="zh-CN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201X.X.X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4" name="组合 17"/>
          <p:cNvGrpSpPr/>
          <p:nvPr/>
        </p:nvGrpSpPr>
        <p:grpSpPr bwMode="auto">
          <a:xfrm flipH="1">
            <a:off x="0" y="6392863"/>
            <a:ext cx="3335338" cy="465137"/>
            <a:chOff x="0" y="0"/>
            <a:chExt cx="3335896" cy="466511"/>
          </a:xfrm>
        </p:grpSpPr>
        <p:sp>
          <p:nvSpPr>
            <p:cNvPr id="2056" name="任意多边形 14"/>
            <p:cNvSpPr/>
            <p:nvPr/>
          </p:nvSpPr>
          <p:spPr bwMode="auto">
            <a:xfrm rot="5400000" flipV="1">
              <a:off x="1131973" y="-970260"/>
              <a:ext cx="304798" cy="2568743"/>
            </a:xfrm>
            <a:custGeom>
              <a:avLst/>
              <a:gdLst>
                <a:gd name="T0" fmla="*/ 0 w 304798"/>
                <a:gd name="T1" fmla="*/ 336885 h 2568743"/>
                <a:gd name="T2" fmla="*/ 0 w 304798"/>
                <a:gd name="T3" fmla="*/ 2568743 h 2568743"/>
                <a:gd name="T4" fmla="*/ 304798 w 304798"/>
                <a:gd name="T5" fmla="*/ 2568743 h 2568743"/>
                <a:gd name="T6" fmla="*/ 304798 w 304798"/>
                <a:gd name="T7" fmla="*/ 0 h 2568743"/>
                <a:gd name="T8" fmla="*/ 0 w 304798"/>
                <a:gd name="T9" fmla="*/ 336885 h 2568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798" h="2568743">
                  <a:moveTo>
                    <a:pt x="0" y="336885"/>
                  </a:moveTo>
                  <a:lnTo>
                    <a:pt x="0" y="2568743"/>
                  </a:lnTo>
                  <a:lnTo>
                    <a:pt x="304798" y="2568743"/>
                  </a:lnTo>
                  <a:lnTo>
                    <a:pt x="304798" y="0"/>
                  </a:lnTo>
                  <a:lnTo>
                    <a:pt x="0" y="33688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57" name="流程图: 手动输入 15"/>
            <p:cNvSpPr>
              <a:spLocks noChangeArrowheads="1"/>
            </p:cNvSpPr>
            <p:nvPr/>
          </p:nvSpPr>
          <p:spPr bwMode="auto">
            <a:xfrm rot="5400000" flipV="1">
              <a:off x="1813591" y="-1055795"/>
              <a:ext cx="466510" cy="2578100"/>
            </a:xfrm>
            <a:prstGeom prst="flowChartManualInpu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055" name="矩形 16"/>
          <p:cNvSpPr>
            <a:spLocks noChangeArrowheads="1"/>
          </p:cNvSpPr>
          <p:nvPr/>
        </p:nvSpPr>
        <p:spPr bwMode="auto">
          <a:xfrm>
            <a:off x="25400" y="6456363"/>
            <a:ext cx="205581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7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reeform 5"/>
          <p:cNvSpPr/>
          <p:nvPr/>
        </p:nvSpPr>
        <p:spPr bwMode="auto">
          <a:xfrm>
            <a:off x="1114425" y="5310188"/>
            <a:ext cx="1135063" cy="1168400"/>
          </a:xfrm>
          <a:custGeom>
            <a:avLst/>
            <a:gdLst>
              <a:gd name="T0" fmla="*/ 2147483646 w 615"/>
              <a:gd name="T1" fmla="*/ 2147483646 h 643"/>
              <a:gd name="T2" fmla="*/ 2147483646 w 615"/>
              <a:gd name="T3" fmla="*/ 2147483646 h 643"/>
              <a:gd name="T4" fmla="*/ 2147483646 w 615"/>
              <a:gd name="T5" fmla="*/ 2147483646 h 6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5" h="643">
                <a:moveTo>
                  <a:pt x="484" y="498"/>
                </a:moveTo>
                <a:cubicBezTo>
                  <a:pt x="615" y="363"/>
                  <a:pt x="250" y="0"/>
                  <a:pt x="144" y="108"/>
                </a:cubicBezTo>
                <a:cubicBezTo>
                  <a:pt x="0" y="257"/>
                  <a:pt x="342" y="643"/>
                  <a:pt x="484" y="49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Freeform 6"/>
          <p:cNvSpPr/>
          <p:nvPr/>
        </p:nvSpPr>
        <p:spPr bwMode="auto">
          <a:xfrm>
            <a:off x="1225550" y="5283200"/>
            <a:ext cx="1038225" cy="1082675"/>
          </a:xfrm>
          <a:custGeom>
            <a:avLst/>
            <a:gdLst>
              <a:gd name="T0" fmla="*/ 2147483646 w 571"/>
              <a:gd name="T1" fmla="*/ 2147483646 h 597"/>
              <a:gd name="T2" fmla="*/ 2147483646 w 571"/>
              <a:gd name="T3" fmla="*/ 2147483646 h 597"/>
              <a:gd name="T4" fmla="*/ 2147483646 w 571"/>
              <a:gd name="T5" fmla="*/ 2147483646 h 5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1" h="597">
                <a:moveTo>
                  <a:pt x="449" y="463"/>
                </a:moveTo>
                <a:cubicBezTo>
                  <a:pt x="571" y="337"/>
                  <a:pt x="232" y="0"/>
                  <a:pt x="134" y="101"/>
                </a:cubicBezTo>
                <a:cubicBezTo>
                  <a:pt x="0" y="238"/>
                  <a:pt x="318" y="597"/>
                  <a:pt x="449" y="463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Freeform 7"/>
          <p:cNvSpPr/>
          <p:nvPr/>
        </p:nvSpPr>
        <p:spPr bwMode="auto">
          <a:xfrm>
            <a:off x="1165225" y="5202238"/>
            <a:ext cx="1158875" cy="1357312"/>
          </a:xfrm>
          <a:custGeom>
            <a:avLst/>
            <a:gdLst>
              <a:gd name="T0" fmla="*/ 2147483646 w 435"/>
              <a:gd name="T1" fmla="*/ 0 h 509"/>
              <a:gd name="T2" fmla="*/ 0 w 435"/>
              <a:gd name="T3" fmla="*/ 2147483646 h 509"/>
              <a:gd name="T4" fmla="*/ 0 w 435"/>
              <a:gd name="T5" fmla="*/ 2147483646 h 509"/>
              <a:gd name="T6" fmla="*/ 2147483646 w 435"/>
              <a:gd name="T7" fmla="*/ 2147483646 h 509"/>
              <a:gd name="T8" fmla="*/ 2147483646 w 435"/>
              <a:gd name="T9" fmla="*/ 2147483646 h 509"/>
              <a:gd name="T10" fmla="*/ 2147483646 w 435"/>
              <a:gd name="T11" fmla="*/ 0 h 5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35" h="509">
                <a:moveTo>
                  <a:pt x="249" y="0"/>
                </a:moveTo>
                <a:lnTo>
                  <a:pt x="0" y="293"/>
                </a:lnTo>
                <a:lnTo>
                  <a:pt x="0" y="509"/>
                </a:lnTo>
                <a:lnTo>
                  <a:pt x="147" y="509"/>
                </a:lnTo>
                <a:lnTo>
                  <a:pt x="435" y="213"/>
                </a:lnTo>
                <a:lnTo>
                  <a:pt x="249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Freeform 8"/>
          <p:cNvSpPr/>
          <p:nvPr/>
        </p:nvSpPr>
        <p:spPr bwMode="auto">
          <a:xfrm>
            <a:off x="1074738" y="5287963"/>
            <a:ext cx="1174750" cy="882650"/>
          </a:xfrm>
          <a:custGeom>
            <a:avLst/>
            <a:gdLst>
              <a:gd name="T0" fmla="*/ 2147483646 w 649"/>
              <a:gd name="T1" fmla="*/ 2147483646 h 486"/>
              <a:gd name="T2" fmla="*/ 0 w 649"/>
              <a:gd name="T3" fmla="*/ 2147483646 h 486"/>
              <a:gd name="T4" fmla="*/ 0 w 649"/>
              <a:gd name="T5" fmla="*/ 2147483646 h 486"/>
              <a:gd name="T6" fmla="*/ 2147483646 w 649"/>
              <a:gd name="T7" fmla="*/ 2147483646 h 486"/>
              <a:gd name="T8" fmla="*/ 2147483646 w 649"/>
              <a:gd name="T9" fmla="*/ 2147483646 h 486"/>
              <a:gd name="T10" fmla="*/ 2147483646 w 649"/>
              <a:gd name="T11" fmla="*/ 2147483646 h 486"/>
              <a:gd name="T12" fmla="*/ 2147483646 w 649"/>
              <a:gd name="T13" fmla="*/ 2147483646 h 486"/>
              <a:gd name="T14" fmla="*/ 2147483646 w 649"/>
              <a:gd name="T15" fmla="*/ 2147483646 h 486"/>
              <a:gd name="T16" fmla="*/ 2147483646 w 649"/>
              <a:gd name="T17" fmla="*/ 2147483646 h 486"/>
              <a:gd name="T18" fmla="*/ 2147483646 w 649"/>
              <a:gd name="T19" fmla="*/ 2147483646 h 486"/>
              <a:gd name="T20" fmla="*/ 2147483646 w 649"/>
              <a:gd name="T21" fmla="*/ 0 h 486"/>
              <a:gd name="T22" fmla="*/ 2147483646 w 649"/>
              <a:gd name="T23" fmla="*/ 2147483646 h 48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49" h="486">
                <a:moveTo>
                  <a:pt x="281" y="89"/>
                </a:moveTo>
                <a:cubicBezTo>
                  <a:pt x="0" y="387"/>
                  <a:pt x="0" y="387"/>
                  <a:pt x="0" y="387"/>
                </a:cubicBezTo>
                <a:cubicBezTo>
                  <a:pt x="0" y="469"/>
                  <a:pt x="0" y="469"/>
                  <a:pt x="0" y="469"/>
                </a:cubicBezTo>
                <a:cubicBezTo>
                  <a:pt x="204" y="250"/>
                  <a:pt x="204" y="250"/>
                  <a:pt x="204" y="250"/>
                </a:cubicBezTo>
                <a:cubicBezTo>
                  <a:pt x="472" y="486"/>
                  <a:pt x="472" y="486"/>
                  <a:pt x="472" y="486"/>
                </a:cubicBezTo>
                <a:cubicBezTo>
                  <a:pt x="522" y="435"/>
                  <a:pt x="522" y="435"/>
                  <a:pt x="522" y="435"/>
                </a:cubicBezTo>
                <a:cubicBezTo>
                  <a:pt x="425" y="396"/>
                  <a:pt x="328" y="304"/>
                  <a:pt x="299" y="225"/>
                </a:cubicBezTo>
                <a:cubicBezTo>
                  <a:pt x="281" y="172"/>
                  <a:pt x="311" y="151"/>
                  <a:pt x="346" y="192"/>
                </a:cubicBezTo>
                <a:cubicBezTo>
                  <a:pt x="424" y="282"/>
                  <a:pt x="496" y="325"/>
                  <a:pt x="618" y="336"/>
                </a:cubicBezTo>
                <a:cubicBezTo>
                  <a:pt x="649" y="305"/>
                  <a:pt x="649" y="305"/>
                  <a:pt x="649" y="305"/>
                </a:cubicBezTo>
                <a:cubicBezTo>
                  <a:pt x="367" y="0"/>
                  <a:pt x="367" y="0"/>
                  <a:pt x="367" y="0"/>
                </a:cubicBezTo>
                <a:lnTo>
                  <a:pt x="281" y="89"/>
                </a:ln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9"/>
          <p:cNvSpPr/>
          <p:nvPr/>
        </p:nvSpPr>
        <p:spPr bwMode="auto">
          <a:xfrm>
            <a:off x="1047750" y="5475288"/>
            <a:ext cx="990600" cy="1196975"/>
          </a:xfrm>
          <a:custGeom>
            <a:avLst/>
            <a:gdLst>
              <a:gd name="T0" fmla="*/ 2147483646 w 546"/>
              <a:gd name="T1" fmla="*/ 0 h 660"/>
              <a:gd name="T2" fmla="*/ 0 w 546"/>
              <a:gd name="T3" fmla="*/ 2147483646 h 660"/>
              <a:gd name="T4" fmla="*/ 0 w 546"/>
              <a:gd name="T5" fmla="*/ 2147483646 h 660"/>
              <a:gd name="T6" fmla="*/ 2147483646 w 546"/>
              <a:gd name="T7" fmla="*/ 2147483646 h 660"/>
              <a:gd name="T8" fmla="*/ 2147483646 w 546"/>
              <a:gd name="T9" fmla="*/ 2147483646 h 660"/>
              <a:gd name="T10" fmla="*/ 2147483646 w 546"/>
              <a:gd name="T11" fmla="*/ 2147483646 h 660"/>
              <a:gd name="T12" fmla="*/ 2147483646 w 546"/>
              <a:gd name="T13" fmla="*/ 0 h 6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6" h="660">
                <a:moveTo>
                  <a:pt x="231" y="0"/>
                </a:moveTo>
                <a:cubicBezTo>
                  <a:pt x="0" y="262"/>
                  <a:pt x="0" y="262"/>
                  <a:pt x="0" y="262"/>
                </a:cubicBezTo>
                <a:cubicBezTo>
                  <a:pt x="0" y="660"/>
                  <a:pt x="0" y="660"/>
                  <a:pt x="0" y="660"/>
                </a:cubicBezTo>
                <a:cubicBezTo>
                  <a:pt x="255" y="660"/>
                  <a:pt x="255" y="660"/>
                  <a:pt x="255" y="660"/>
                </a:cubicBezTo>
                <a:cubicBezTo>
                  <a:pt x="546" y="361"/>
                  <a:pt x="546" y="361"/>
                  <a:pt x="546" y="361"/>
                </a:cubicBezTo>
                <a:cubicBezTo>
                  <a:pt x="451" y="329"/>
                  <a:pt x="378" y="282"/>
                  <a:pt x="326" y="221"/>
                </a:cubicBezTo>
                <a:cubicBezTo>
                  <a:pt x="275" y="160"/>
                  <a:pt x="243" y="86"/>
                  <a:pt x="231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10"/>
          <p:cNvSpPr/>
          <p:nvPr/>
        </p:nvSpPr>
        <p:spPr bwMode="auto">
          <a:xfrm>
            <a:off x="6350" y="5545138"/>
            <a:ext cx="1957388" cy="1490662"/>
          </a:xfrm>
          <a:custGeom>
            <a:avLst/>
            <a:gdLst>
              <a:gd name="T0" fmla="*/ 2147483646 w 21403"/>
              <a:gd name="T1" fmla="*/ 0 h 10000"/>
              <a:gd name="T2" fmla="*/ 0 w 21403"/>
              <a:gd name="T3" fmla="*/ 2147483646 h 10000"/>
              <a:gd name="T4" fmla="*/ 2147483646 w 21403"/>
              <a:gd name="T5" fmla="*/ 2147483646 h 10000"/>
              <a:gd name="T6" fmla="*/ 2147483646 w 21403"/>
              <a:gd name="T7" fmla="*/ 2147483646 h 10000"/>
              <a:gd name="T8" fmla="*/ 2147483646 w 21403"/>
              <a:gd name="T9" fmla="*/ 2147483646 h 10000"/>
              <a:gd name="T10" fmla="*/ 2147483646 w 21403"/>
              <a:gd name="T11" fmla="*/ 2147483646 h 10000"/>
              <a:gd name="T12" fmla="*/ 2147483646 w 21403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403" h="10000">
                <a:moveTo>
                  <a:pt x="14657" y="0"/>
                </a:moveTo>
                <a:cubicBezTo>
                  <a:pt x="11403" y="2058"/>
                  <a:pt x="0" y="9923"/>
                  <a:pt x="0" y="9923"/>
                </a:cubicBezTo>
                <a:lnTo>
                  <a:pt x="11403" y="10000"/>
                </a:lnTo>
                <a:lnTo>
                  <a:pt x="13109" y="10000"/>
                </a:lnTo>
                <a:lnTo>
                  <a:pt x="21403" y="4750"/>
                </a:lnTo>
                <a:cubicBezTo>
                  <a:pt x="19379" y="4336"/>
                  <a:pt x="17812" y="3715"/>
                  <a:pt x="16701" y="2899"/>
                </a:cubicBezTo>
                <a:cubicBezTo>
                  <a:pt x="15609" y="2107"/>
                  <a:pt x="14935" y="1145"/>
                  <a:pt x="14657" y="0"/>
                </a:cubicBezTo>
                <a:close/>
              </a:path>
            </a:pathLst>
          </a:custGeom>
          <a:solidFill>
            <a:srgbClr val="545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1703388" y="4540250"/>
            <a:ext cx="1389062" cy="1389063"/>
          </a:xfrm>
          <a:prstGeom prst="ellipse">
            <a:avLst/>
          </a:pr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Freeform 12"/>
          <p:cNvSpPr/>
          <p:nvPr/>
        </p:nvSpPr>
        <p:spPr bwMode="auto">
          <a:xfrm>
            <a:off x="2281238" y="4081463"/>
            <a:ext cx="490537" cy="1101725"/>
          </a:xfrm>
          <a:custGeom>
            <a:avLst/>
            <a:gdLst>
              <a:gd name="T0" fmla="*/ 2147483646 w 270"/>
              <a:gd name="T1" fmla="*/ 2147483646 h 606"/>
              <a:gd name="T2" fmla="*/ 2147483646 w 270"/>
              <a:gd name="T3" fmla="*/ 2147483646 h 606"/>
              <a:gd name="T4" fmla="*/ 2147483646 w 270"/>
              <a:gd name="T5" fmla="*/ 2147483646 h 606"/>
              <a:gd name="T6" fmla="*/ 0 w 270"/>
              <a:gd name="T7" fmla="*/ 2147483646 h 606"/>
              <a:gd name="T8" fmla="*/ 2147483646 w 270"/>
              <a:gd name="T9" fmla="*/ 2147483646 h 606"/>
              <a:gd name="T10" fmla="*/ 2147483646 w 270"/>
              <a:gd name="T11" fmla="*/ 2147483646 h 606"/>
              <a:gd name="T12" fmla="*/ 2147483646 w 270"/>
              <a:gd name="T13" fmla="*/ 2147483646 h 606"/>
              <a:gd name="T14" fmla="*/ 2147483646 w 270"/>
              <a:gd name="T15" fmla="*/ 2147483646 h 606"/>
              <a:gd name="T16" fmla="*/ 2147483646 w 270"/>
              <a:gd name="T17" fmla="*/ 2147483646 h 6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0" h="606">
                <a:moveTo>
                  <a:pt x="216" y="24"/>
                </a:moveTo>
                <a:cubicBezTo>
                  <a:pt x="191" y="0"/>
                  <a:pt x="152" y="1"/>
                  <a:pt x="128" y="25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37"/>
                  <a:pt x="41" y="471"/>
                  <a:pt x="42" y="472"/>
                </a:cubicBezTo>
                <a:cubicBezTo>
                  <a:pt x="173" y="606"/>
                  <a:pt x="173" y="606"/>
                  <a:pt x="173" y="606"/>
                </a:cubicBezTo>
                <a:cubicBezTo>
                  <a:pt x="192" y="465"/>
                  <a:pt x="151" y="414"/>
                  <a:pt x="120" y="395"/>
                </a:cubicBezTo>
                <a:cubicBezTo>
                  <a:pt x="202" y="258"/>
                  <a:pt x="202" y="258"/>
                  <a:pt x="202" y="258"/>
                </a:cubicBezTo>
                <a:cubicBezTo>
                  <a:pt x="270" y="189"/>
                  <a:pt x="268" y="76"/>
                  <a:pt x="216" y="24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9"/>
          <p:cNvSpPr/>
          <p:nvPr/>
        </p:nvSpPr>
        <p:spPr bwMode="auto">
          <a:xfrm>
            <a:off x="1978025" y="4756150"/>
            <a:ext cx="760413" cy="782638"/>
          </a:xfrm>
          <a:custGeom>
            <a:avLst/>
            <a:gdLst>
              <a:gd name="T0" fmla="*/ 2147483646 w 419"/>
              <a:gd name="T1" fmla="*/ 2147483646 h 432"/>
              <a:gd name="T2" fmla="*/ 2147483646 w 419"/>
              <a:gd name="T3" fmla="*/ 2147483646 h 432"/>
              <a:gd name="T4" fmla="*/ 2147483646 w 419"/>
              <a:gd name="T5" fmla="*/ 2147483646 h 432"/>
              <a:gd name="T6" fmla="*/ 2147483646 w 419"/>
              <a:gd name="T7" fmla="*/ 2147483646 h 432"/>
              <a:gd name="T8" fmla="*/ 2147483646 w 419"/>
              <a:gd name="T9" fmla="*/ 214748364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9" h="432">
                <a:moveTo>
                  <a:pt x="132" y="30"/>
                </a:moveTo>
                <a:cubicBezTo>
                  <a:pt x="40" y="60"/>
                  <a:pt x="0" y="168"/>
                  <a:pt x="43" y="271"/>
                </a:cubicBezTo>
                <a:cubicBezTo>
                  <a:pt x="85" y="373"/>
                  <a:pt x="195" y="432"/>
                  <a:pt x="287" y="402"/>
                </a:cubicBezTo>
                <a:cubicBezTo>
                  <a:pt x="379" y="372"/>
                  <a:pt x="419" y="264"/>
                  <a:pt x="376" y="161"/>
                </a:cubicBezTo>
                <a:cubicBezTo>
                  <a:pt x="333" y="59"/>
                  <a:pt x="224" y="0"/>
                  <a:pt x="132" y="3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2628900" y="3484563"/>
            <a:ext cx="3354388" cy="2263775"/>
          </a:xfrm>
          <a:custGeom>
            <a:avLst/>
            <a:gdLst>
              <a:gd name="T0" fmla="*/ 2147483646 w 1849"/>
              <a:gd name="T1" fmla="*/ 2147483646 h 1248"/>
              <a:gd name="T2" fmla="*/ 2147483646 w 1849"/>
              <a:gd name="T3" fmla="*/ 2147483646 h 1248"/>
              <a:gd name="T4" fmla="*/ 2147483646 w 1849"/>
              <a:gd name="T5" fmla="*/ 0 h 1248"/>
              <a:gd name="T6" fmla="*/ 2147483646 w 1849"/>
              <a:gd name="T7" fmla="*/ 0 h 1248"/>
              <a:gd name="T8" fmla="*/ 0 w 1849"/>
              <a:gd name="T9" fmla="*/ 2147483646 h 1248"/>
              <a:gd name="T10" fmla="*/ 0 w 1849"/>
              <a:gd name="T11" fmla="*/ 2147483646 h 1248"/>
              <a:gd name="T12" fmla="*/ 2147483646 w 1849"/>
              <a:gd name="T13" fmla="*/ 2147483646 h 1248"/>
              <a:gd name="T14" fmla="*/ 2147483646 w 1849"/>
              <a:gd name="T15" fmla="*/ 2147483646 h 1248"/>
              <a:gd name="T16" fmla="*/ 2147483646 w 1849"/>
              <a:gd name="T17" fmla="*/ 2147483646 h 1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49" h="1248">
                <a:moveTo>
                  <a:pt x="1849" y="1074"/>
                </a:moveTo>
                <a:cubicBezTo>
                  <a:pt x="1849" y="174"/>
                  <a:pt x="1849" y="174"/>
                  <a:pt x="1849" y="174"/>
                </a:cubicBezTo>
                <a:cubicBezTo>
                  <a:pt x="1849" y="78"/>
                  <a:pt x="1771" y="0"/>
                  <a:pt x="1675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79" y="0"/>
                  <a:pt x="0" y="78"/>
                  <a:pt x="0" y="174"/>
                </a:cubicBezTo>
                <a:cubicBezTo>
                  <a:pt x="0" y="1074"/>
                  <a:pt x="0" y="1074"/>
                  <a:pt x="0" y="1074"/>
                </a:cubicBezTo>
                <a:cubicBezTo>
                  <a:pt x="0" y="1170"/>
                  <a:pt x="79" y="1248"/>
                  <a:pt x="174" y="1248"/>
                </a:cubicBezTo>
                <a:cubicBezTo>
                  <a:pt x="1675" y="1248"/>
                  <a:pt x="1675" y="1248"/>
                  <a:pt x="1675" y="1248"/>
                </a:cubicBezTo>
                <a:cubicBezTo>
                  <a:pt x="1771" y="1248"/>
                  <a:pt x="1849" y="1170"/>
                  <a:pt x="1849" y="1074"/>
                </a:cubicBez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/>
          <p:nvPr/>
        </p:nvSpPr>
        <p:spPr bwMode="auto">
          <a:xfrm>
            <a:off x="3213100" y="3484563"/>
            <a:ext cx="2770188" cy="1538287"/>
          </a:xfrm>
          <a:custGeom>
            <a:avLst/>
            <a:gdLst>
              <a:gd name="T0" fmla="*/ 2147483646 w 1527"/>
              <a:gd name="T1" fmla="*/ 2147483646 h 848"/>
              <a:gd name="T2" fmla="*/ 0 w 1527"/>
              <a:gd name="T3" fmla="*/ 0 h 848"/>
              <a:gd name="T4" fmla="*/ 2147483646 w 1527"/>
              <a:gd name="T5" fmla="*/ 0 h 848"/>
              <a:gd name="T6" fmla="*/ 2147483646 w 1527"/>
              <a:gd name="T7" fmla="*/ 2147483646 h 848"/>
              <a:gd name="T8" fmla="*/ 2147483646 w 1527"/>
              <a:gd name="T9" fmla="*/ 2147483646 h 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27" h="848">
                <a:moveTo>
                  <a:pt x="1527" y="848"/>
                </a:moveTo>
                <a:cubicBezTo>
                  <a:pt x="0" y="0"/>
                  <a:pt x="0" y="0"/>
                  <a:pt x="0" y="0"/>
                </a:cubicBezTo>
                <a:cubicBezTo>
                  <a:pt x="1352" y="0"/>
                  <a:pt x="1352" y="0"/>
                  <a:pt x="1352" y="0"/>
                </a:cubicBezTo>
                <a:cubicBezTo>
                  <a:pt x="1448" y="0"/>
                  <a:pt x="1527" y="78"/>
                  <a:pt x="1527" y="174"/>
                </a:cubicBezTo>
                <a:lnTo>
                  <a:pt x="1527" y="848"/>
                </a:lnTo>
                <a:close/>
              </a:path>
            </a:pathLst>
          </a:custGeom>
          <a:solidFill>
            <a:srgbClr val="5E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/>
          <p:nvPr/>
        </p:nvSpPr>
        <p:spPr bwMode="auto">
          <a:xfrm>
            <a:off x="3152775" y="3497263"/>
            <a:ext cx="2446338" cy="2076450"/>
          </a:xfrm>
          <a:custGeom>
            <a:avLst/>
            <a:gdLst>
              <a:gd name="T0" fmla="*/ 2147483646 w 918"/>
              <a:gd name="T1" fmla="*/ 0 h 779"/>
              <a:gd name="T2" fmla="*/ 2147483646 w 918"/>
              <a:gd name="T3" fmla="*/ 2147483646 h 779"/>
              <a:gd name="T4" fmla="*/ 2147483646 w 918"/>
              <a:gd name="T5" fmla="*/ 2147483646 h 779"/>
              <a:gd name="T6" fmla="*/ 2147483646 w 918"/>
              <a:gd name="T7" fmla="*/ 2147483646 h 779"/>
              <a:gd name="T8" fmla="*/ 0 w 918"/>
              <a:gd name="T9" fmla="*/ 2147483646 h 779"/>
              <a:gd name="T10" fmla="*/ 0 w 918"/>
              <a:gd name="T11" fmla="*/ 2147483646 h 779"/>
              <a:gd name="T12" fmla="*/ 2147483646 w 918"/>
              <a:gd name="T13" fmla="*/ 2147483646 h 779"/>
              <a:gd name="T14" fmla="*/ 2147483646 w 918"/>
              <a:gd name="T15" fmla="*/ 2147483646 h 779"/>
              <a:gd name="T16" fmla="*/ 2147483646 w 918"/>
              <a:gd name="T17" fmla="*/ 0 h 779"/>
              <a:gd name="T18" fmla="*/ 2147483646 w 918"/>
              <a:gd name="T19" fmla="*/ 0 h 7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8" h="779">
                <a:moveTo>
                  <a:pt x="918" y="0"/>
                </a:moveTo>
                <a:lnTo>
                  <a:pt x="712" y="347"/>
                </a:lnTo>
                <a:lnTo>
                  <a:pt x="399" y="389"/>
                </a:lnTo>
                <a:lnTo>
                  <a:pt x="193" y="779"/>
                </a:lnTo>
                <a:lnTo>
                  <a:pt x="0" y="779"/>
                </a:lnTo>
                <a:lnTo>
                  <a:pt x="0" y="725"/>
                </a:lnTo>
                <a:lnTo>
                  <a:pt x="288" y="303"/>
                </a:lnTo>
                <a:lnTo>
                  <a:pt x="638" y="264"/>
                </a:lnTo>
                <a:lnTo>
                  <a:pt x="813" y="0"/>
                </a:lnTo>
                <a:lnTo>
                  <a:pt x="918" y="0"/>
                </a:lnTo>
                <a:close/>
              </a:path>
            </a:pathLst>
          </a:custGeom>
          <a:solidFill>
            <a:srgbClr val="000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/>
          <p:nvPr/>
        </p:nvSpPr>
        <p:spPr bwMode="auto">
          <a:xfrm>
            <a:off x="3182938" y="3659188"/>
            <a:ext cx="2600325" cy="1914525"/>
          </a:xfrm>
          <a:custGeom>
            <a:avLst/>
            <a:gdLst>
              <a:gd name="T0" fmla="*/ 2147483646 w 1432"/>
              <a:gd name="T1" fmla="*/ 2147483646 h 1042"/>
              <a:gd name="T2" fmla="*/ 2147483646 w 1432"/>
              <a:gd name="T3" fmla="*/ 2147483646 h 1042"/>
              <a:gd name="T4" fmla="*/ 2147483646 w 1432"/>
              <a:gd name="T5" fmla="*/ 0 h 1042"/>
              <a:gd name="T6" fmla="*/ 2147483646 w 1432"/>
              <a:gd name="T7" fmla="*/ 0 h 1042"/>
              <a:gd name="T8" fmla="*/ 0 w 1432"/>
              <a:gd name="T9" fmla="*/ 2147483646 h 1042"/>
              <a:gd name="T10" fmla="*/ 0 w 1432"/>
              <a:gd name="T11" fmla="*/ 2147483646 h 1042"/>
              <a:gd name="T12" fmla="*/ 2147483646 w 1432"/>
              <a:gd name="T13" fmla="*/ 2147483646 h 1042"/>
              <a:gd name="T14" fmla="*/ 2147483646 w 1432"/>
              <a:gd name="T15" fmla="*/ 2147483646 h 1042"/>
              <a:gd name="T16" fmla="*/ 2147483646 w 1432"/>
              <a:gd name="T17" fmla="*/ 2147483646 h 10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32" h="1042">
                <a:moveTo>
                  <a:pt x="1432" y="1038"/>
                </a:moveTo>
                <a:cubicBezTo>
                  <a:pt x="1432" y="4"/>
                  <a:pt x="1432" y="4"/>
                  <a:pt x="1432" y="4"/>
                </a:cubicBezTo>
                <a:cubicBezTo>
                  <a:pt x="1432" y="2"/>
                  <a:pt x="1431" y="0"/>
                  <a:pt x="142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2" y="1042"/>
                  <a:pt x="4" y="1042"/>
                </a:cubicBezTo>
                <a:cubicBezTo>
                  <a:pt x="1429" y="1042"/>
                  <a:pt x="1429" y="1042"/>
                  <a:pt x="1429" y="1042"/>
                </a:cubicBezTo>
                <a:cubicBezTo>
                  <a:pt x="1431" y="1042"/>
                  <a:pt x="1432" y="1040"/>
                  <a:pt x="1432" y="10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Oval 18"/>
          <p:cNvSpPr>
            <a:spLocks noChangeArrowheads="1"/>
          </p:cNvSpPr>
          <p:nvPr/>
        </p:nvSpPr>
        <p:spPr bwMode="auto">
          <a:xfrm>
            <a:off x="2768600" y="4533900"/>
            <a:ext cx="161925" cy="165100"/>
          </a:xfrm>
          <a:prstGeom prst="ellipse">
            <a:avLst/>
          </a:prstGeom>
          <a:solidFill>
            <a:srgbClr val="5E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2" name="Freeform 66"/>
          <p:cNvSpPr/>
          <p:nvPr/>
        </p:nvSpPr>
        <p:spPr bwMode="auto">
          <a:xfrm>
            <a:off x="1873250" y="4060825"/>
            <a:ext cx="912813" cy="993775"/>
          </a:xfrm>
          <a:custGeom>
            <a:avLst/>
            <a:gdLst>
              <a:gd name="T0" fmla="*/ 2147483646 w 503"/>
              <a:gd name="T1" fmla="*/ 2147483646 h 548"/>
              <a:gd name="T2" fmla="*/ 2147483646 w 503"/>
              <a:gd name="T3" fmla="*/ 2147483646 h 548"/>
              <a:gd name="T4" fmla="*/ 2147483646 w 503"/>
              <a:gd name="T5" fmla="*/ 2147483646 h 548"/>
              <a:gd name="T6" fmla="*/ 2147483646 w 503"/>
              <a:gd name="T7" fmla="*/ 2147483646 h 548"/>
              <a:gd name="T8" fmla="*/ 2147483646 w 503"/>
              <a:gd name="T9" fmla="*/ 2147483646 h 548"/>
              <a:gd name="T10" fmla="*/ 2147483646 w 503"/>
              <a:gd name="T11" fmla="*/ 2147483646 h 548"/>
              <a:gd name="T12" fmla="*/ 2147483646 w 503"/>
              <a:gd name="T13" fmla="*/ 2147483646 h 548"/>
              <a:gd name="T14" fmla="*/ 2147483646 w 503"/>
              <a:gd name="T15" fmla="*/ 2147483646 h 5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3" h="548">
                <a:moveTo>
                  <a:pt x="449" y="24"/>
                </a:moveTo>
                <a:cubicBezTo>
                  <a:pt x="425" y="0"/>
                  <a:pt x="385" y="0"/>
                  <a:pt x="361" y="25"/>
                </a:cubicBezTo>
                <a:cubicBezTo>
                  <a:pt x="69" y="324"/>
                  <a:pt x="69" y="324"/>
                  <a:pt x="69" y="324"/>
                </a:cubicBezTo>
                <a:cubicBezTo>
                  <a:pt x="28" y="367"/>
                  <a:pt x="0" y="464"/>
                  <a:pt x="43" y="506"/>
                </a:cubicBezTo>
                <a:cubicBezTo>
                  <a:pt x="43" y="506"/>
                  <a:pt x="43" y="506"/>
                  <a:pt x="43" y="506"/>
                </a:cubicBezTo>
                <a:cubicBezTo>
                  <a:pt x="85" y="548"/>
                  <a:pt x="154" y="547"/>
                  <a:pt x="196" y="505"/>
                </a:cubicBezTo>
                <a:cubicBezTo>
                  <a:pt x="436" y="258"/>
                  <a:pt x="436" y="258"/>
                  <a:pt x="436" y="258"/>
                </a:cubicBezTo>
                <a:cubicBezTo>
                  <a:pt x="503" y="189"/>
                  <a:pt x="502" y="75"/>
                  <a:pt x="449" y="24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Freeform 67"/>
          <p:cNvSpPr/>
          <p:nvPr/>
        </p:nvSpPr>
        <p:spPr bwMode="auto">
          <a:xfrm>
            <a:off x="1862138" y="4697413"/>
            <a:ext cx="774700" cy="855662"/>
          </a:xfrm>
          <a:custGeom>
            <a:avLst/>
            <a:gdLst>
              <a:gd name="T0" fmla="*/ 2147483646 w 426"/>
              <a:gd name="T1" fmla="*/ 2147483646 h 472"/>
              <a:gd name="T2" fmla="*/ 2147483646 w 426"/>
              <a:gd name="T3" fmla="*/ 2147483646 h 472"/>
              <a:gd name="T4" fmla="*/ 2147483646 w 426"/>
              <a:gd name="T5" fmla="*/ 2147483646 h 472"/>
              <a:gd name="T6" fmla="*/ 2147483646 w 426"/>
              <a:gd name="T7" fmla="*/ 2147483646 h 472"/>
              <a:gd name="T8" fmla="*/ 2147483646 w 426"/>
              <a:gd name="T9" fmla="*/ 2147483646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" h="472">
                <a:moveTo>
                  <a:pt x="122" y="33"/>
                </a:moveTo>
                <a:cubicBezTo>
                  <a:pt x="32" y="66"/>
                  <a:pt x="0" y="183"/>
                  <a:pt x="50" y="295"/>
                </a:cubicBezTo>
                <a:cubicBezTo>
                  <a:pt x="100" y="407"/>
                  <a:pt x="213" y="472"/>
                  <a:pt x="303" y="439"/>
                </a:cubicBezTo>
                <a:cubicBezTo>
                  <a:pt x="393" y="406"/>
                  <a:pt x="426" y="288"/>
                  <a:pt x="376" y="176"/>
                </a:cubicBezTo>
                <a:cubicBezTo>
                  <a:pt x="326" y="64"/>
                  <a:pt x="212" y="0"/>
                  <a:pt x="122" y="33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Freeform 68"/>
          <p:cNvSpPr/>
          <p:nvPr/>
        </p:nvSpPr>
        <p:spPr bwMode="auto">
          <a:xfrm>
            <a:off x="2414588" y="4067175"/>
            <a:ext cx="242887" cy="246063"/>
          </a:xfrm>
          <a:custGeom>
            <a:avLst/>
            <a:gdLst>
              <a:gd name="T0" fmla="*/ 0 w 134"/>
              <a:gd name="T1" fmla="*/ 2147483646 h 134"/>
              <a:gd name="T2" fmla="*/ 2147483646 w 134"/>
              <a:gd name="T3" fmla="*/ 2147483646 h 134"/>
              <a:gd name="T4" fmla="*/ 2147483646 w 134"/>
              <a:gd name="T5" fmla="*/ 0 h 134"/>
              <a:gd name="T6" fmla="*/ 0 w 134"/>
              <a:gd name="T7" fmla="*/ 2147483646 h 1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4" h="134">
                <a:moveTo>
                  <a:pt x="0" y="93"/>
                </a:moveTo>
                <a:cubicBezTo>
                  <a:pt x="41" y="117"/>
                  <a:pt x="60" y="126"/>
                  <a:pt x="95" y="134"/>
                </a:cubicBezTo>
                <a:cubicBezTo>
                  <a:pt x="134" y="94"/>
                  <a:pt x="129" y="18"/>
                  <a:pt x="92" y="0"/>
                </a:cubicBezTo>
                <a:cubicBezTo>
                  <a:pt x="70" y="8"/>
                  <a:pt x="18" y="72"/>
                  <a:pt x="0" y="93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Freeform 17"/>
          <p:cNvSpPr/>
          <p:nvPr/>
        </p:nvSpPr>
        <p:spPr bwMode="auto">
          <a:xfrm>
            <a:off x="3175000" y="3659188"/>
            <a:ext cx="2333625" cy="1914525"/>
          </a:xfrm>
          <a:custGeom>
            <a:avLst/>
            <a:gdLst>
              <a:gd name="T0" fmla="*/ 2147483646 w 1287"/>
              <a:gd name="T1" fmla="*/ 0 h 1042"/>
              <a:gd name="T2" fmla="*/ 2147483646 w 1287"/>
              <a:gd name="T3" fmla="*/ 0 h 1042"/>
              <a:gd name="T4" fmla="*/ 2147483646 w 1287"/>
              <a:gd name="T5" fmla="*/ 2147483646 h 1042"/>
              <a:gd name="T6" fmla="*/ 2147483646 w 1287"/>
              <a:gd name="T7" fmla="*/ 2147483646 h 1042"/>
              <a:gd name="T8" fmla="*/ 0 w 1287"/>
              <a:gd name="T9" fmla="*/ 2147483646 h 1042"/>
              <a:gd name="T10" fmla="*/ 0 w 1287"/>
              <a:gd name="T11" fmla="*/ 2147483646 h 1042"/>
              <a:gd name="T12" fmla="*/ 2147483646 w 1287"/>
              <a:gd name="T13" fmla="*/ 2147483646 h 1042"/>
              <a:gd name="T14" fmla="*/ 2147483646 w 1287"/>
              <a:gd name="T15" fmla="*/ 2147483646 h 1042"/>
              <a:gd name="T16" fmla="*/ 2147483646 w 1287"/>
              <a:gd name="T17" fmla="*/ 2147483646 h 1042"/>
              <a:gd name="T18" fmla="*/ 2147483646 w 1287"/>
              <a:gd name="T19" fmla="*/ 2147483646 h 1042"/>
              <a:gd name="T20" fmla="*/ 2147483646 w 1287"/>
              <a:gd name="T21" fmla="*/ 0 h 1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87" h="1042">
                <a:moveTo>
                  <a:pt x="1287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937" y="286"/>
                  <a:pt x="937" y="286"/>
                  <a:pt x="937" y="286"/>
                </a:cubicBezTo>
                <a:cubicBezTo>
                  <a:pt x="423" y="343"/>
                  <a:pt x="423" y="343"/>
                  <a:pt x="423" y="343"/>
                </a:cubicBezTo>
                <a:cubicBezTo>
                  <a:pt x="0" y="963"/>
                  <a:pt x="0" y="963"/>
                  <a:pt x="0" y="963"/>
                </a:cubicBezTo>
                <a:cubicBezTo>
                  <a:pt x="0" y="1038"/>
                  <a:pt x="0" y="1038"/>
                  <a:pt x="0" y="1038"/>
                </a:cubicBezTo>
                <a:cubicBezTo>
                  <a:pt x="0" y="1040"/>
                  <a:pt x="1" y="1042"/>
                  <a:pt x="3" y="1042"/>
                </a:cubicBezTo>
                <a:cubicBezTo>
                  <a:pt x="283" y="1042"/>
                  <a:pt x="283" y="1042"/>
                  <a:pt x="283" y="1042"/>
                </a:cubicBezTo>
                <a:cubicBezTo>
                  <a:pt x="586" y="469"/>
                  <a:pt x="586" y="469"/>
                  <a:pt x="586" y="469"/>
                </a:cubicBezTo>
                <a:cubicBezTo>
                  <a:pt x="1046" y="408"/>
                  <a:pt x="1046" y="408"/>
                  <a:pt x="1046" y="408"/>
                </a:cubicBezTo>
                <a:lnTo>
                  <a:pt x="128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Freeform 23"/>
          <p:cNvSpPr/>
          <p:nvPr/>
        </p:nvSpPr>
        <p:spPr bwMode="auto">
          <a:xfrm>
            <a:off x="3175000" y="1992313"/>
            <a:ext cx="3027363" cy="3581400"/>
          </a:xfrm>
          <a:custGeom>
            <a:avLst/>
            <a:gdLst>
              <a:gd name="T0" fmla="*/ 2147483646 w 1135"/>
              <a:gd name="T1" fmla="*/ 2147483646 h 1343"/>
              <a:gd name="T2" fmla="*/ 2147483646 w 1135"/>
              <a:gd name="T3" fmla="*/ 2147483646 h 1343"/>
              <a:gd name="T4" fmla="*/ 2147483646 w 1135"/>
              <a:gd name="T5" fmla="*/ 2147483646 h 1343"/>
              <a:gd name="T6" fmla="*/ 2147483646 w 1135"/>
              <a:gd name="T7" fmla="*/ 2147483646 h 1343"/>
              <a:gd name="T8" fmla="*/ 2147483646 w 1135"/>
              <a:gd name="T9" fmla="*/ 2147483646 h 1343"/>
              <a:gd name="T10" fmla="*/ 2147483646 w 1135"/>
              <a:gd name="T11" fmla="*/ 2147483646 h 1343"/>
              <a:gd name="T12" fmla="*/ 0 w 1135"/>
              <a:gd name="T13" fmla="*/ 2147483646 h 1343"/>
              <a:gd name="T14" fmla="*/ 0 w 1135"/>
              <a:gd name="T15" fmla="*/ 2147483646 h 1343"/>
              <a:gd name="T16" fmla="*/ 2147483646 w 1135"/>
              <a:gd name="T17" fmla="*/ 2147483646 h 1343"/>
              <a:gd name="T18" fmla="*/ 2147483646 w 1135"/>
              <a:gd name="T19" fmla="*/ 2147483646 h 1343"/>
              <a:gd name="T20" fmla="*/ 2147483646 w 1135"/>
              <a:gd name="T21" fmla="*/ 2147483646 h 1343"/>
              <a:gd name="T22" fmla="*/ 2147483646 w 1135"/>
              <a:gd name="T23" fmla="*/ 2147483646 h 1343"/>
              <a:gd name="T24" fmla="*/ 2147483646 w 1135"/>
              <a:gd name="T25" fmla="*/ 0 h 1343"/>
              <a:gd name="T26" fmla="*/ 2147483646 w 1135"/>
              <a:gd name="T27" fmla="*/ 2147483646 h 1343"/>
              <a:gd name="T28" fmla="*/ 2147483646 w 1135"/>
              <a:gd name="T29" fmla="*/ 2147483646 h 13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35" h="1343">
                <a:moveTo>
                  <a:pt x="1135" y="185"/>
                </a:moveTo>
                <a:lnTo>
                  <a:pt x="1133" y="296"/>
                </a:lnTo>
                <a:lnTo>
                  <a:pt x="1034" y="242"/>
                </a:lnTo>
                <a:lnTo>
                  <a:pt x="712" y="857"/>
                </a:lnTo>
                <a:lnTo>
                  <a:pt x="399" y="903"/>
                </a:lnTo>
                <a:lnTo>
                  <a:pt x="192" y="1343"/>
                </a:lnTo>
                <a:lnTo>
                  <a:pt x="0" y="1343"/>
                </a:lnTo>
                <a:lnTo>
                  <a:pt x="0" y="1283"/>
                </a:lnTo>
                <a:lnTo>
                  <a:pt x="287" y="807"/>
                </a:lnTo>
                <a:lnTo>
                  <a:pt x="637" y="763"/>
                </a:lnTo>
                <a:lnTo>
                  <a:pt x="965" y="205"/>
                </a:lnTo>
                <a:lnTo>
                  <a:pt x="867" y="152"/>
                </a:lnTo>
                <a:lnTo>
                  <a:pt x="1135" y="0"/>
                </a:lnTo>
                <a:lnTo>
                  <a:pt x="1135" y="117"/>
                </a:lnTo>
                <a:lnTo>
                  <a:pt x="1135" y="18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Freeform 25"/>
          <p:cNvSpPr/>
          <p:nvPr/>
        </p:nvSpPr>
        <p:spPr bwMode="auto">
          <a:xfrm>
            <a:off x="5827713" y="5659438"/>
            <a:ext cx="969962" cy="822325"/>
          </a:xfrm>
          <a:custGeom>
            <a:avLst/>
            <a:gdLst>
              <a:gd name="T0" fmla="*/ 2147483646 w 6709"/>
              <a:gd name="T1" fmla="*/ 2147483646 h 6535"/>
              <a:gd name="T2" fmla="*/ 2147483646 w 6709"/>
              <a:gd name="T3" fmla="*/ 2147483646 h 6535"/>
              <a:gd name="T4" fmla="*/ 2147483646 w 6709"/>
              <a:gd name="T5" fmla="*/ 2147483646 h 65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09" h="6535">
                <a:moveTo>
                  <a:pt x="224" y="5648"/>
                </a:moveTo>
                <a:cubicBezTo>
                  <a:pt x="-1276" y="2910"/>
                  <a:pt x="5226" y="-1618"/>
                  <a:pt x="6434" y="587"/>
                </a:cubicBezTo>
                <a:cubicBezTo>
                  <a:pt x="8087" y="3584"/>
                  <a:pt x="1835" y="8573"/>
                  <a:pt x="224" y="5648"/>
                </a:cubicBezTo>
                <a:close/>
              </a:path>
            </a:pathLst>
          </a:custGeom>
          <a:solidFill>
            <a:srgbClr val="4444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26"/>
          <p:cNvSpPr>
            <a:spLocks noChangeArrowheads="1"/>
          </p:cNvSpPr>
          <p:nvPr/>
        </p:nvSpPr>
        <p:spPr bwMode="auto">
          <a:xfrm>
            <a:off x="5829300" y="5618163"/>
            <a:ext cx="906463" cy="728662"/>
          </a:xfrm>
          <a:custGeom>
            <a:avLst/>
            <a:gdLst>
              <a:gd name="T0" fmla="*/ 2147483646 w 10435"/>
              <a:gd name="T1" fmla="*/ 2147483646 h 9430"/>
              <a:gd name="T2" fmla="*/ 2147483646 w 10435"/>
              <a:gd name="T3" fmla="*/ 2147483646 h 9430"/>
              <a:gd name="T4" fmla="*/ 2147483646 w 10435"/>
              <a:gd name="T5" fmla="*/ 2147483646 h 9430"/>
              <a:gd name="T6" fmla="*/ 0 60000 65536"/>
              <a:gd name="T7" fmla="*/ 0 60000 65536"/>
              <a:gd name="T8" fmla="*/ 0 60000 65536"/>
              <a:gd name="T9" fmla="*/ 0 w 10435"/>
              <a:gd name="T10" fmla="*/ 0 h 9430"/>
              <a:gd name="T11" fmla="*/ 10435 w 10435"/>
              <a:gd name="T12" fmla="*/ 9430 h 9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5" h="9430">
                <a:moveTo>
                  <a:pt x="281" y="8015"/>
                </a:moveTo>
                <a:cubicBezTo>
                  <a:pt x="-1810" y="3885"/>
                  <a:pt x="8418" y="-2377"/>
                  <a:pt x="10090" y="931"/>
                </a:cubicBezTo>
                <a:cubicBezTo>
                  <a:pt x="12391" y="5458"/>
                  <a:pt x="2540" y="12449"/>
                  <a:pt x="281" y="8015"/>
                </a:cubicBezTo>
                <a:close/>
              </a:path>
            </a:pathLst>
          </a:custGeom>
          <a:solidFill>
            <a:srgbClr val="C4C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z</a:t>
            </a: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89" name="Freeform 27"/>
          <p:cNvSpPr/>
          <p:nvPr/>
        </p:nvSpPr>
        <p:spPr bwMode="auto">
          <a:xfrm>
            <a:off x="5711825" y="5289550"/>
            <a:ext cx="1343025" cy="1350963"/>
          </a:xfrm>
          <a:custGeom>
            <a:avLst/>
            <a:gdLst>
              <a:gd name="T0" fmla="*/ 2147483646 w 504"/>
              <a:gd name="T1" fmla="*/ 0 h 507"/>
              <a:gd name="T2" fmla="*/ 2147483646 w 504"/>
              <a:gd name="T3" fmla="*/ 2147483646 h 507"/>
              <a:gd name="T4" fmla="*/ 2147483646 w 504"/>
              <a:gd name="T5" fmla="*/ 2147483646 h 507"/>
              <a:gd name="T6" fmla="*/ 2147483646 w 504"/>
              <a:gd name="T7" fmla="*/ 2147483646 h 507"/>
              <a:gd name="T8" fmla="*/ 0 w 504"/>
              <a:gd name="T9" fmla="*/ 2147483646 h 507"/>
              <a:gd name="T10" fmla="*/ 2147483646 w 504"/>
              <a:gd name="T11" fmla="*/ 0 h 5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04" h="507">
                <a:moveTo>
                  <a:pt x="270" y="0"/>
                </a:moveTo>
                <a:lnTo>
                  <a:pt x="504" y="411"/>
                </a:lnTo>
                <a:lnTo>
                  <a:pt x="479" y="507"/>
                </a:lnTo>
                <a:lnTo>
                  <a:pt x="136" y="424"/>
                </a:lnTo>
                <a:lnTo>
                  <a:pt x="0" y="184"/>
                </a:lnTo>
                <a:lnTo>
                  <a:pt x="270" y="0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28"/>
          <p:cNvSpPr/>
          <p:nvPr/>
        </p:nvSpPr>
        <p:spPr bwMode="auto">
          <a:xfrm>
            <a:off x="5883275" y="5518150"/>
            <a:ext cx="1204913" cy="1101725"/>
          </a:xfrm>
          <a:custGeom>
            <a:avLst/>
            <a:gdLst>
              <a:gd name="T0" fmla="*/ 2147483646 w 664"/>
              <a:gd name="T1" fmla="*/ 0 h 607"/>
              <a:gd name="T2" fmla="*/ 2147483646 w 664"/>
              <a:gd name="T3" fmla="*/ 2147483646 h 607"/>
              <a:gd name="T4" fmla="*/ 2147483646 w 664"/>
              <a:gd name="T5" fmla="*/ 2147483646 h 607"/>
              <a:gd name="T6" fmla="*/ 2147483646 w 664"/>
              <a:gd name="T7" fmla="*/ 2147483646 h 607"/>
              <a:gd name="T8" fmla="*/ 2147483646 w 664"/>
              <a:gd name="T9" fmla="*/ 2147483646 h 607"/>
              <a:gd name="T10" fmla="*/ 0 w 664"/>
              <a:gd name="T11" fmla="*/ 2147483646 h 607"/>
              <a:gd name="T12" fmla="*/ 2147483646 w 664"/>
              <a:gd name="T13" fmla="*/ 2147483646 h 607"/>
              <a:gd name="T14" fmla="*/ 2147483646 w 664"/>
              <a:gd name="T15" fmla="*/ 0 h 6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64" h="607">
                <a:moveTo>
                  <a:pt x="373" y="0"/>
                </a:moveTo>
                <a:cubicBezTo>
                  <a:pt x="664" y="515"/>
                  <a:pt x="664" y="515"/>
                  <a:pt x="664" y="515"/>
                </a:cubicBezTo>
                <a:cubicBezTo>
                  <a:pt x="640" y="607"/>
                  <a:pt x="640" y="607"/>
                  <a:pt x="640" y="607"/>
                </a:cubicBezTo>
                <a:cubicBezTo>
                  <a:pt x="430" y="238"/>
                  <a:pt x="430" y="238"/>
                  <a:pt x="430" y="238"/>
                </a:cubicBezTo>
                <a:cubicBezTo>
                  <a:pt x="62" y="424"/>
                  <a:pt x="62" y="424"/>
                  <a:pt x="62" y="424"/>
                </a:cubicBezTo>
                <a:cubicBezTo>
                  <a:pt x="0" y="323"/>
                  <a:pt x="0" y="323"/>
                  <a:pt x="0" y="323"/>
                </a:cubicBezTo>
                <a:cubicBezTo>
                  <a:pt x="128" y="320"/>
                  <a:pt x="244" y="290"/>
                  <a:pt x="332" y="158"/>
                </a:cubicBezTo>
                <a:cubicBezTo>
                  <a:pt x="368" y="105"/>
                  <a:pt x="375" y="55"/>
                  <a:pt x="373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Freeform 29"/>
          <p:cNvSpPr/>
          <p:nvPr/>
        </p:nvSpPr>
        <p:spPr bwMode="auto">
          <a:xfrm>
            <a:off x="5867400" y="5686425"/>
            <a:ext cx="1252538" cy="1138238"/>
          </a:xfrm>
          <a:custGeom>
            <a:avLst/>
            <a:gdLst>
              <a:gd name="T0" fmla="*/ 2147483646 w 690"/>
              <a:gd name="T1" fmla="*/ 0 h 628"/>
              <a:gd name="T2" fmla="*/ 2147483646 w 690"/>
              <a:gd name="T3" fmla="*/ 2147483646 h 628"/>
              <a:gd name="T4" fmla="*/ 2147483646 w 690"/>
              <a:gd name="T5" fmla="*/ 2147483646 h 628"/>
              <a:gd name="T6" fmla="*/ 2147483646 w 690"/>
              <a:gd name="T7" fmla="*/ 2147483646 h 628"/>
              <a:gd name="T8" fmla="*/ 0 w 690"/>
              <a:gd name="T9" fmla="*/ 2147483646 h 628"/>
              <a:gd name="T10" fmla="*/ 2147483646 w 690"/>
              <a:gd name="T11" fmla="*/ 2147483646 h 628"/>
              <a:gd name="T12" fmla="*/ 2147483646 w 690"/>
              <a:gd name="T13" fmla="*/ 0 h 6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0" h="628">
                <a:moveTo>
                  <a:pt x="458" y="0"/>
                </a:moveTo>
                <a:cubicBezTo>
                  <a:pt x="690" y="408"/>
                  <a:pt x="690" y="408"/>
                  <a:pt x="690" y="408"/>
                </a:cubicBezTo>
                <a:cubicBezTo>
                  <a:pt x="633" y="628"/>
                  <a:pt x="633" y="628"/>
                  <a:pt x="633" y="628"/>
                </a:cubicBezTo>
                <a:cubicBezTo>
                  <a:pt x="107" y="501"/>
                  <a:pt x="107" y="501"/>
                  <a:pt x="107" y="501"/>
                </a:cubicBezTo>
                <a:cubicBezTo>
                  <a:pt x="0" y="313"/>
                  <a:pt x="0" y="313"/>
                  <a:pt x="0" y="313"/>
                </a:cubicBezTo>
                <a:cubicBezTo>
                  <a:pt x="115" y="305"/>
                  <a:pt x="211" y="273"/>
                  <a:pt x="287" y="219"/>
                </a:cubicBezTo>
                <a:cubicBezTo>
                  <a:pt x="362" y="167"/>
                  <a:pt x="418" y="93"/>
                  <a:pt x="458" y="0"/>
                </a:cubicBezTo>
                <a:close/>
              </a:path>
            </a:pathLst>
          </a:custGeom>
          <a:solidFill>
            <a:srgbClr val="CFD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Freeform 30"/>
          <p:cNvSpPr/>
          <p:nvPr/>
        </p:nvSpPr>
        <p:spPr bwMode="auto">
          <a:xfrm>
            <a:off x="5867400" y="5756275"/>
            <a:ext cx="1651000" cy="1803400"/>
          </a:xfrm>
          <a:custGeom>
            <a:avLst/>
            <a:gdLst>
              <a:gd name="T0" fmla="*/ 2147483646 w 12795"/>
              <a:gd name="T1" fmla="*/ 0 h 10203"/>
              <a:gd name="T2" fmla="*/ 2147483646 w 12795"/>
              <a:gd name="T3" fmla="*/ 2147483646 h 10203"/>
              <a:gd name="T4" fmla="*/ 2147483646 w 12795"/>
              <a:gd name="T5" fmla="*/ 2147483646 h 10203"/>
              <a:gd name="T6" fmla="*/ 2147483646 w 12795"/>
              <a:gd name="T7" fmla="*/ 2147483646 h 10203"/>
              <a:gd name="T8" fmla="*/ 0 w 12795"/>
              <a:gd name="T9" fmla="*/ 2147483646 h 10203"/>
              <a:gd name="T10" fmla="*/ 2147483646 w 12795"/>
              <a:gd name="T11" fmla="*/ 2147483646 h 10203"/>
              <a:gd name="T12" fmla="*/ 2147483646 w 12795"/>
              <a:gd name="T13" fmla="*/ 0 h 102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795" h="10203">
                <a:moveTo>
                  <a:pt x="6948" y="0"/>
                </a:moveTo>
                <a:cubicBezTo>
                  <a:pt x="10000" y="3867"/>
                  <a:pt x="12795" y="7260"/>
                  <a:pt x="12795" y="7260"/>
                </a:cubicBezTo>
                <a:cubicBezTo>
                  <a:pt x="12339" y="8979"/>
                  <a:pt x="11059" y="9543"/>
                  <a:pt x="10000" y="10000"/>
                </a:cubicBezTo>
                <a:cubicBezTo>
                  <a:pt x="8941" y="10457"/>
                  <a:pt x="6442" y="10000"/>
                  <a:pt x="6442" y="10000"/>
                </a:cubicBezTo>
                <a:lnTo>
                  <a:pt x="0" y="3467"/>
                </a:lnTo>
                <a:cubicBezTo>
                  <a:pt x="1758" y="3374"/>
                  <a:pt x="3207" y="3026"/>
                  <a:pt x="4360" y="2431"/>
                </a:cubicBezTo>
                <a:cubicBezTo>
                  <a:pt x="5485" y="1846"/>
                  <a:pt x="6343" y="1036"/>
                  <a:pt x="6948" y="0"/>
                </a:cubicBezTo>
                <a:close/>
              </a:path>
            </a:pathLst>
          </a:custGeom>
          <a:solidFill>
            <a:srgbClr val="5454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3" name="Freeform 31"/>
          <p:cNvSpPr/>
          <p:nvPr/>
        </p:nvSpPr>
        <p:spPr bwMode="auto">
          <a:xfrm>
            <a:off x="4787900" y="4918075"/>
            <a:ext cx="890588" cy="946150"/>
          </a:xfrm>
          <a:custGeom>
            <a:avLst/>
            <a:gdLst>
              <a:gd name="T0" fmla="*/ 2147483646 w 491"/>
              <a:gd name="T1" fmla="*/ 2147483646 h 522"/>
              <a:gd name="T2" fmla="*/ 2147483646 w 491"/>
              <a:gd name="T3" fmla="*/ 2147483646 h 522"/>
              <a:gd name="T4" fmla="*/ 2147483646 w 491"/>
              <a:gd name="T5" fmla="*/ 2147483646 h 522"/>
              <a:gd name="T6" fmla="*/ 2147483646 w 491"/>
              <a:gd name="T7" fmla="*/ 2147483646 h 522"/>
              <a:gd name="T8" fmla="*/ 2147483646 w 491"/>
              <a:gd name="T9" fmla="*/ 2147483646 h 522"/>
              <a:gd name="T10" fmla="*/ 2147483646 w 491"/>
              <a:gd name="T11" fmla="*/ 2147483646 h 522"/>
              <a:gd name="T12" fmla="*/ 2147483646 w 491"/>
              <a:gd name="T13" fmla="*/ 2147483646 h 5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1" h="522">
                <a:moveTo>
                  <a:pt x="33" y="35"/>
                </a:moveTo>
                <a:cubicBezTo>
                  <a:pt x="8" y="52"/>
                  <a:pt x="0" y="87"/>
                  <a:pt x="18" y="110"/>
                </a:cubicBezTo>
                <a:cubicBezTo>
                  <a:pt x="213" y="358"/>
                  <a:pt x="213" y="358"/>
                  <a:pt x="213" y="358"/>
                </a:cubicBezTo>
                <a:cubicBezTo>
                  <a:pt x="245" y="399"/>
                  <a:pt x="405" y="522"/>
                  <a:pt x="448" y="493"/>
                </a:cubicBezTo>
                <a:cubicBezTo>
                  <a:pt x="491" y="465"/>
                  <a:pt x="421" y="324"/>
                  <a:pt x="389" y="284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175" y="25"/>
                  <a:pt x="86" y="0"/>
                  <a:pt x="33" y="35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4" name="Freeform 32"/>
          <p:cNvSpPr/>
          <p:nvPr/>
        </p:nvSpPr>
        <p:spPr bwMode="auto">
          <a:xfrm>
            <a:off x="4794250" y="5021263"/>
            <a:ext cx="207963" cy="212725"/>
          </a:xfrm>
          <a:custGeom>
            <a:avLst/>
            <a:gdLst>
              <a:gd name="T0" fmla="*/ 2147483646 w 114"/>
              <a:gd name="T1" fmla="*/ 2147483646 h 117"/>
              <a:gd name="T2" fmla="*/ 2147483646 w 114"/>
              <a:gd name="T3" fmla="*/ 2147483646 h 117"/>
              <a:gd name="T4" fmla="*/ 0 w 114"/>
              <a:gd name="T5" fmla="*/ 2147483646 h 117"/>
              <a:gd name="T6" fmla="*/ 2147483646 w 114"/>
              <a:gd name="T7" fmla="*/ 2147483646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" h="117">
                <a:moveTo>
                  <a:pt x="69" y="117"/>
                </a:moveTo>
                <a:cubicBezTo>
                  <a:pt x="97" y="87"/>
                  <a:pt x="101" y="77"/>
                  <a:pt x="114" y="49"/>
                </a:cubicBezTo>
                <a:cubicBezTo>
                  <a:pt x="87" y="9"/>
                  <a:pt x="22" y="0"/>
                  <a:pt x="0" y="27"/>
                </a:cubicBezTo>
                <a:cubicBezTo>
                  <a:pt x="5" y="48"/>
                  <a:pt x="54" y="104"/>
                  <a:pt x="69" y="117"/>
                </a:cubicBezTo>
                <a:close/>
              </a:path>
            </a:pathLst>
          </a:custGeom>
          <a:solidFill>
            <a:srgbClr val="E0BF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5" name="Freeform 33"/>
          <p:cNvSpPr/>
          <p:nvPr/>
        </p:nvSpPr>
        <p:spPr bwMode="auto">
          <a:xfrm>
            <a:off x="4635500" y="3973513"/>
            <a:ext cx="1949450" cy="2095500"/>
          </a:xfrm>
          <a:custGeom>
            <a:avLst/>
            <a:gdLst>
              <a:gd name="T0" fmla="*/ 2147483646 w 1075"/>
              <a:gd name="T1" fmla="*/ 2147483646 h 1155"/>
              <a:gd name="T2" fmla="*/ 2147483646 w 1075"/>
              <a:gd name="T3" fmla="*/ 2147483646 h 1155"/>
              <a:gd name="T4" fmla="*/ 2147483646 w 1075"/>
              <a:gd name="T5" fmla="*/ 2147483646 h 1155"/>
              <a:gd name="T6" fmla="*/ 2147483646 w 1075"/>
              <a:gd name="T7" fmla="*/ 2147483646 h 1155"/>
              <a:gd name="T8" fmla="*/ 2147483646 w 1075"/>
              <a:gd name="T9" fmla="*/ 2147483646 h 1155"/>
              <a:gd name="T10" fmla="*/ 2147483646 w 1075"/>
              <a:gd name="T11" fmla="*/ 2147483646 h 1155"/>
              <a:gd name="T12" fmla="*/ 2147483646 w 1075"/>
              <a:gd name="T13" fmla="*/ 2147483646 h 1155"/>
              <a:gd name="T14" fmla="*/ 2147483646 w 1075"/>
              <a:gd name="T15" fmla="*/ 2147483646 h 1155"/>
              <a:gd name="T16" fmla="*/ 2147483646 w 1075"/>
              <a:gd name="T17" fmla="*/ 2147483646 h 1155"/>
              <a:gd name="T18" fmla="*/ 2147483646 w 1075"/>
              <a:gd name="T19" fmla="*/ 2147483646 h 1155"/>
              <a:gd name="T20" fmla="*/ 2147483646 w 1075"/>
              <a:gd name="T21" fmla="*/ 2147483646 h 1155"/>
              <a:gd name="T22" fmla="*/ 2147483646 w 1075"/>
              <a:gd name="T23" fmla="*/ 2147483646 h 11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75" h="1155">
                <a:moveTo>
                  <a:pt x="230" y="102"/>
                </a:moveTo>
                <a:cubicBezTo>
                  <a:pt x="341" y="330"/>
                  <a:pt x="341" y="330"/>
                  <a:pt x="341" y="330"/>
                </a:cubicBezTo>
                <a:cubicBezTo>
                  <a:pt x="352" y="253"/>
                  <a:pt x="468" y="235"/>
                  <a:pt x="514" y="306"/>
                </a:cubicBezTo>
                <a:cubicBezTo>
                  <a:pt x="514" y="225"/>
                  <a:pt x="623" y="199"/>
                  <a:pt x="677" y="255"/>
                </a:cubicBezTo>
                <a:cubicBezTo>
                  <a:pt x="689" y="180"/>
                  <a:pt x="806" y="168"/>
                  <a:pt x="845" y="244"/>
                </a:cubicBezTo>
                <a:cubicBezTo>
                  <a:pt x="1021" y="596"/>
                  <a:pt x="1021" y="596"/>
                  <a:pt x="1021" y="596"/>
                </a:cubicBezTo>
                <a:cubicBezTo>
                  <a:pt x="1075" y="704"/>
                  <a:pt x="1058" y="918"/>
                  <a:pt x="1029" y="992"/>
                </a:cubicBezTo>
                <a:cubicBezTo>
                  <a:pt x="1001" y="1061"/>
                  <a:pt x="904" y="994"/>
                  <a:pt x="859" y="1027"/>
                </a:cubicBezTo>
                <a:cubicBezTo>
                  <a:pt x="783" y="1081"/>
                  <a:pt x="745" y="1155"/>
                  <a:pt x="638" y="1092"/>
                </a:cubicBezTo>
                <a:cubicBezTo>
                  <a:pt x="560" y="1046"/>
                  <a:pt x="499" y="1021"/>
                  <a:pt x="472" y="969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0" y="60"/>
                  <a:pt x="180" y="0"/>
                  <a:pt x="230" y="102"/>
                </a:cubicBez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6" name="Freeform 34"/>
          <p:cNvSpPr/>
          <p:nvPr/>
        </p:nvSpPr>
        <p:spPr bwMode="auto">
          <a:xfrm>
            <a:off x="4705350" y="4033838"/>
            <a:ext cx="342900" cy="320675"/>
          </a:xfrm>
          <a:custGeom>
            <a:avLst/>
            <a:gdLst>
              <a:gd name="T0" fmla="*/ 2147483646 w 190"/>
              <a:gd name="T1" fmla="*/ 2147483646 h 177"/>
              <a:gd name="T2" fmla="*/ 2147483646 w 190"/>
              <a:gd name="T3" fmla="*/ 2147483646 h 177"/>
              <a:gd name="T4" fmla="*/ 2147483646 w 190"/>
              <a:gd name="T5" fmla="*/ 2147483646 h 177"/>
              <a:gd name="T6" fmla="*/ 2147483646 w 190"/>
              <a:gd name="T7" fmla="*/ 2147483646 h 177"/>
              <a:gd name="T8" fmla="*/ 2147483646 w 190"/>
              <a:gd name="T9" fmla="*/ 2147483646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0" h="177">
                <a:moveTo>
                  <a:pt x="171" y="75"/>
                </a:moveTo>
                <a:cubicBezTo>
                  <a:pt x="190" y="115"/>
                  <a:pt x="190" y="115"/>
                  <a:pt x="190" y="115"/>
                </a:cubicBezTo>
                <a:cubicBezTo>
                  <a:pt x="161" y="144"/>
                  <a:pt x="115" y="169"/>
                  <a:pt x="63" y="177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0" y="49"/>
                  <a:pt x="133" y="0"/>
                  <a:pt x="171" y="75"/>
                </a:cubicBezTo>
                <a:close/>
              </a:path>
            </a:pathLst>
          </a:custGeom>
          <a:solidFill>
            <a:srgbClr val="F7E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7" name="Freeform 35"/>
          <p:cNvSpPr/>
          <p:nvPr/>
        </p:nvSpPr>
        <p:spPr bwMode="auto">
          <a:xfrm>
            <a:off x="5834063" y="4410075"/>
            <a:ext cx="149225" cy="242888"/>
          </a:xfrm>
          <a:custGeom>
            <a:avLst/>
            <a:gdLst>
              <a:gd name="T0" fmla="*/ 2147483646 w 83"/>
              <a:gd name="T1" fmla="*/ 2147483646 h 133"/>
              <a:gd name="T2" fmla="*/ 2147483646 w 83"/>
              <a:gd name="T3" fmla="*/ 0 h 133"/>
              <a:gd name="T4" fmla="*/ 2147483646 w 83"/>
              <a:gd name="T5" fmla="*/ 2147483646 h 133"/>
              <a:gd name="T6" fmla="*/ 0 w 83"/>
              <a:gd name="T7" fmla="*/ 0 h 133"/>
              <a:gd name="T8" fmla="*/ 2147483646 w 83"/>
              <a:gd name="T9" fmla="*/ 2147483646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3" h="133">
                <a:moveTo>
                  <a:pt x="83" y="133"/>
                </a:moveTo>
                <a:cubicBezTo>
                  <a:pt x="83" y="133"/>
                  <a:pt x="49" y="62"/>
                  <a:pt x="19" y="0"/>
                </a:cubicBezTo>
                <a:cubicBezTo>
                  <a:pt x="17" y="4"/>
                  <a:pt x="16" y="8"/>
                  <a:pt x="16" y="12"/>
                </a:cubicBezTo>
                <a:cubicBezTo>
                  <a:pt x="11" y="8"/>
                  <a:pt x="6" y="3"/>
                  <a:pt x="0" y="0"/>
                </a:cubicBezTo>
                <a:cubicBezTo>
                  <a:pt x="37" y="60"/>
                  <a:pt x="83" y="133"/>
                  <a:pt x="83" y="133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8" name="Freeform 36"/>
          <p:cNvSpPr/>
          <p:nvPr/>
        </p:nvSpPr>
        <p:spPr bwMode="auto">
          <a:xfrm>
            <a:off x="5245100" y="4549775"/>
            <a:ext cx="171450" cy="347663"/>
          </a:xfrm>
          <a:custGeom>
            <a:avLst/>
            <a:gdLst>
              <a:gd name="T0" fmla="*/ 0 w 94"/>
              <a:gd name="T1" fmla="*/ 2147483646 h 191"/>
              <a:gd name="T2" fmla="*/ 2147483646 w 94"/>
              <a:gd name="T3" fmla="*/ 0 h 191"/>
              <a:gd name="T4" fmla="*/ 2147483646 w 94"/>
              <a:gd name="T5" fmla="*/ 2147483646 h 191"/>
              <a:gd name="T6" fmla="*/ 0 w 94"/>
              <a:gd name="T7" fmla="*/ 2147483646 h 191"/>
              <a:gd name="T8" fmla="*/ 0 w 94"/>
              <a:gd name="T9" fmla="*/ 2147483646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4" h="191">
                <a:moveTo>
                  <a:pt x="0" y="20"/>
                </a:moveTo>
                <a:cubicBezTo>
                  <a:pt x="1" y="13"/>
                  <a:pt x="3" y="6"/>
                  <a:pt x="6" y="0"/>
                </a:cubicBezTo>
                <a:cubicBezTo>
                  <a:pt x="39" y="71"/>
                  <a:pt x="94" y="191"/>
                  <a:pt x="94" y="191"/>
                </a:cubicBezTo>
                <a:cubicBezTo>
                  <a:pt x="94" y="191"/>
                  <a:pt x="26" y="73"/>
                  <a:pt x="0" y="22"/>
                </a:cubicBezTo>
                <a:cubicBezTo>
                  <a:pt x="0" y="23"/>
                  <a:pt x="0" y="22"/>
                  <a:pt x="0" y="2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9" name="Freeform 37"/>
          <p:cNvSpPr/>
          <p:nvPr/>
        </p:nvSpPr>
        <p:spPr bwMode="auto">
          <a:xfrm>
            <a:off x="5526088" y="4487863"/>
            <a:ext cx="184150" cy="298450"/>
          </a:xfrm>
          <a:custGeom>
            <a:avLst/>
            <a:gdLst>
              <a:gd name="T0" fmla="*/ 0 w 101"/>
              <a:gd name="T1" fmla="*/ 0 h 164"/>
              <a:gd name="T2" fmla="*/ 2147483646 w 101"/>
              <a:gd name="T3" fmla="*/ 2147483646 h 164"/>
              <a:gd name="T4" fmla="*/ 2147483646 w 101"/>
              <a:gd name="T5" fmla="*/ 2147483646 h 164"/>
              <a:gd name="T6" fmla="*/ 2147483646 w 101"/>
              <a:gd name="T7" fmla="*/ 2147483646 h 164"/>
              <a:gd name="T8" fmla="*/ 0 w 101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" h="164">
                <a:moveTo>
                  <a:pt x="0" y="0"/>
                </a:moveTo>
                <a:cubicBezTo>
                  <a:pt x="9" y="7"/>
                  <a:pt x="17" y="15"/>
                  <a:pt x="24" y="25"/>
                </a:cubicBezTo>
                <a:cubicBezTo>
                  <a:pt x="24" y="20"/>
                  <a:pt x="25" y="15"/>
                  <a:pt x="25" y="10"/>
                </a:cubicBezTo>
                <a:cubicBezTo>
                  <a:pt x="59" y="79"/>
                  <a:pt x="101" y="164"/>
                  <a:pt x="101" y="164"/>
                </a:cubicBezTo>
                <a:cubicBezTo>
                  <a:pt x="101" y="164"/>
                  <a:pt x="38" y="63"/>
                  <a:pt x="0" y="0"/>
                </a:cubicBezTo>
                <a:close/>
              </a:path>
            </a:pathLst>
          </a:custGeom>
          <a:solidFill>
            <a:srgbClr val="D5B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0" name="矩形 35"/>
          <p:cNvSpPr>
            <a:spLocks noChangeArrowheads="1"/>
          </p:cNvSpPr>
          <p:nvPr/>
        </p:nvSpPr>
        <p:spPr bwMode="auto">
          <a:xfrm>
            <a:off x="7240588" y="4659313"/>
            <a:ext cx="40084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1" name="矩形 38"/>
          <p:cNvSpPr>
            <a:spLocks noChangeArrowheads="1"/>
          </p:cNvSpPr>
          <p:nvPr/>
        </p:nvSpPr>
        <p:spPr bwMode="auto">
          <a:xfrm>
            <a:off x="7292975" y="3100388"/>
            <a:ext cx="39560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2" name="TextBox 13"/>
          <p:cNvSpPr txBox="1">
            <a:spLocks noChangeArrowheads="1"/>
          </p:cNvSpPr>
          <p:nvPr/>
        </p:nvSpPr>
        <p:spPr bwMode="auto">
          <a:xfrm>
            <a:off x="7292975" y="2778125"/>
            <a:ext cx="27527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03" name="AutoShape 33"/>
          <p:cNvSpPr>
            <a:spLocks noChangeArrowheads="1"/>
          </p:cNvSpPr>
          <p:nvPr/>
        </p:nvSpPr>
        <p:spPr bwMode="auto">
          <a:xfrm>
            <a:off x="7240588" y="1408113"/>
            <a:ext cx="5237162" cy="14922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>
            <a:lvl1pPr defTabSz="412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12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127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最好的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理念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最专的</a:t>
            </a:r>
            <a:r>
              <a: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设计</a:t>
            </a:r>
            <a:endParaRPr lang="zh-CN" altLang="en-US" sz="20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025" y="1267652"/>
            <a:ext cx="4371975" cy="31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2" name="그림 46" descr="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3"/>
          <p:cNvSpPr>
            <a:spLocks noChangeArrowheads="1"/>
          </p:cNvSpPr>
          <p:nvPr/>
        </p:nvSpPr>
        <p:spPr bwMode="auto">
          <a:xfrm>
            <a:off x="1211263" y="5362575"/>
            <a:ext cx="22066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TextBox 13"/>
          <p:cNvSpPr txBox="1">
            <a:spLocks noChangeArrowheads="1"/>
          </p:cNvSpPr>
          <p:nvPr/>
        </p:nvSpPr>
        <p:spPr bwMode="auto">
          <a:xfrm>
            <a:off x="1079500" y="500380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5" name="矩形 5"/>
          <p:cNvSpPr>
            <a:spLocks noChangeArrowheads="1"/>
          </p:cNvSpPr>
          <p:nvPr/>
        </p:nvSpPr>
        <p:spPr bwMode="auto">
          <a:xfrm>
            <a:off x="5113338" y="5362575"/>
            <a:ext cx="22066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4983163" y="5003800"/>
            <a:ext cx="2336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矩形 7"/>
          <p:cNvSpPr>
            <a:spLocks noChangeArrowheads="1"/>
          </p:cNvSpPr>
          <p:nvPr/>
        </p:nvSpPr>
        <p:spPr bwMode="auto">
          <a:xfrm>
            <a:off x="8885238" y="5362575"/>
            <a:ext cx="22066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8753475" y="500380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Rectangle 37"/>
          <p:cNvSpPr>
            <a:spLocks noChangeArrowheads="1"/>
          </p:cNvSpPr>
          <p:nvPr/>
        </p:nvSpPr>
        <p:spPr bwMode="auto">
          <a:xfrm>
            <a:off x="4371975" y="1268413"/>
            <a:ext cx="3448050" cy="31464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</a:endParaRPr>
          </a:p>
        </p:txBody>
      </p:sp>
      <p:sp>
        <p:nvSpPr>
          <p:cNvPr id="12300" name="矩形 12"/>
          <p:cNvSpPr>
            <a:spLocks noChangeArrowheads="1"/>
          </p:cNvSpPr>
          <p:nvPr/>
        </p:nvSpPr>
        <p:spPr bwMode="auto">
          <a:xfrm>
            <a:off x="4983163" y="2308225"/>
            <a:ext cx="24209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5500688" y="1882775"/>
            <a:ext cx="1495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302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8446"/>
            <a:ext cx="4371975" cy="31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任意多边形 22"/>
          <p:cNvSpPr/>
          <p:nvPr/>
        </p:nvSpPr>
        <p:spPr bwMode="auto">
          <a:xfrm>
            <a:off x="0" y="0"/>
            <a:ext cx="6070600" cy="6880225"/>
          </a:xfrm>
          <a:custGeom>
            <a:avLst/>
            <a:gdLst>
              <a:gd name="T0" fmla="*/ 0 w 6071317"/>
              <a:gd name="T1" fmla="*/ 0 h 6858000"/>
              <a:gd name="T2" fmla="*/ 4100015 w 6071317"/>
              <a:gd name="T3" fmla="*/ 0 h 6858000"/>
              <a:gd name="T4" fmla="*/ 6067732 w 6071317"/>
              <a:gd name="T5" fmla="*/ 3484924 h 6858000"/>
              <a:gd name="T6" fmla="*/ 4100015 w 6071317"/>
              <a:gd name="T7" fmla="*/ 6969848 h 6858000"/>
              <a:gd name="T8" fmla="*/ 0 w 6071317"/>
              <a:gd name="T9" fmla="*/ 6969848 h 6858000"/>
              <a:gd name="T10" fmla="*/ 0 w 6071317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71317" h="6858000">
                <a:moveTo>
                  <a:pt x="0" y="0"/>
                </a:moveTo>
                <a:lnTo>
                  <a:pt x="4102435" y="0"/>
                </a:lnTo>
                <a:lnTo>
                  <a:pt x="6071317" y="3429000"/>
                </a:lnTo>
                <a:lnTo>
                  <a:pt x="41024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矩形 15"/>
          <p:cNvSpPr>
            <a:spLocks noChangeArrowheads="1"/>
          </p:cNvSpPr>
          <p:nvPr/>
        </p:nvSpPr>
        <p:spPr bwMode="auto">
          <a:xfrm>
            <a:off x="6792913" y="3133725"/>
            <a:ext cx="5110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加强护理人员医德医风建设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矩形 18"/>
          <p:cNvSpPr>
            <a:spLocks noChangeArrowheads="1"/>
          </p:cNvSpPr>
          <p:nvPr/>
        </p:nvSpPr>
        <p:spPr bwMode="auto">
          <a:xfrm>
            <a:off x="6956425" y="3867150"/>
            <a:ext cx="465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317" name="直接连接符 18"/>
          <p:cNvCxnSpPr>
            <a:cxnSpLocks noChangeShapeType="1"/>
          </p:cNvCxnSpPr>
          <p:nvPr/>
        </p:nvCxnSpPr>
        <p:spPr bwMode="auto">
          <a:xfrm>
            <a:off x="6880225" y="3794125"/>
            <a:ext cx="5021263" cy="0"/>
          </a:xfrm>
          <a:prstGeom prst="line">
            <a:avLst/>
          </a:prstGeom>
          <a:noFill/>
          <a:ln w="635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" y="0"/>
            <a:ext cx="594173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椭圆 12"/>
          <p:cNvSpPr>
            <a:spLocks noChangeArrowheads="1"/>
          </p:cNvSpPr>
          <p:nvPr/>
        </p:nvSpPr>
        <p:spPr bwMode="auto">
          <a:xfrm>
            <a:off x="5448300" y="2833688"/>
            <a:ext cx="1189038" cy="118903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320" name="矩形 13"/>
          <p:cNvSpPr>
            <a:spLocks noChangeArrowheads="1"/>
          </p:cNvSpPr>
          <p:nvPr/>
        </p:nvSpPr>
        <p:spPr bwMode="auto">
          <a:xfrm>
            <a:off x="5700713" y="2881313"/>
            <a:ext cx="795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" b="134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185863"/>
            <a:ext cx="5780087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6"/>
          <p:cNvSpPr>
            <a:spLocks noChangeArrowheads="1"/>
          </p:cNvSpPr>
          <p:nvPr/>
        </p:nvSpPr>
        <p:spPr bwMode="auto">
          <a:xfrm>
            <a:off x="7842250" y="4591050"/>
            <a:ext cx="36369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1" name="TextBox 13"/>
          <p:cNvSpPr txBox="1">
            <a:spLocks noChangeArrowheads="1"/>
          </p:cNvSpPr>
          <p:nvPr/>
        </p:nvSpPr>
        <p:spPr bwMode="auto">
          <a:xfrm>
            <a:off x="8491538" y="4186238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2" name="Freeform 12"/>
          <p:cNvSpPr>
            <a:spLocks noEditPoints="1"/>
          </p:cNvSpPr>
          <p:nvPr/>
        </p:nvSpPr>
        <p:spPr bwMode="auto">
          <a:xfrm>
            <a:off x="9302750" y="3376613"/>
            <a:ext cx="811213" cy="652462"/>
          </a:xfrm>
          <a:custGeom>
            <a:avLst/>
            <a:gdLst>
              <a:gd name="T0" fmla="*/ 2147483646 w 174"/>
              <a:gd name="T1" fmla="*/ 2147483646 h 140"/>
              <a:gd name="T2" fmla="*/ 2147483646 w 174"/>
              <a:gd name="T3" fmla="*/ 2147483646 h 140"/>
              <a:gd name="T4" fmla="*/ 2147483646 w 174"/>
              <a:gd name="T5" fmla="*/ 2147483646 h 140"/>
              <a:gd name="T6" fmla="*/ 2147483646 w 174"/>
              <a:gd name="T7" fmla="*/ 2147483646 h 140"/>
              <a:gd name="T8" fmla="*/ 2147483646 w 174"/>
              <a:gd name="T9" fmla="*/ 2147483646 h 140"/>
              <a:gd name="T10" fmla="*/ 0 w 174"/>
              <a:gd name="T11" fmla="*/ 0 h 140"/>
              <a:gd name="T12" fmla="*/ 0 w 174"/>
              <a:gd name="T13" fmla="*/ 2147483646 h 140"/>
              <a:gd name="T14" fmla="*/ 2147483646 w 174"/>
              <a:gd name="T15" fmla="*/ 2147483646 h 140"/>
              <a:gd name="T16" fmla="*/ 2147483646 w 174"/>
              <a:gd name="T17" fmla="*/ 0 h 140"/>
              <a:gd name="T18" fmla="*/ 0 w 174"/>
              <a:gd name="T19" fmla="*/ 0 h 140"/>
              <a:gd name="T20" fmla="*/ 2147483646 w 174"/>
              <a:gd name="T21" fmla="*/ 2147483646 h 140"/>
              <a:gd name="T22" fmla="*/ 2147483646 w 174"/>
              <a:gd name="T23" fmla="*/ 2147483646 h 140"/>
              <a:gd name="T24" fmla="*/ 2147483646 w 174"/>
              <a:gd name="T25" fmla="*/ 2147483646 h 140"/>
              <a:gd name="T26" fmla="*/ 2147483646 w 174"/>
              <a:gd name="T27" fmla="*/ 2147483646 h 140"/>
              <a:gd name="T28" fmla="*/ 2147483646 w 174"/>
              <a:gd name="T29" fmla="*/ 2147483646 h 1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3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8970963" y="2325688"/>
            <a:ext cx="2068512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Oval 10"/>
          <p:cNvSpPr>
            <a:spLocks noChangeArrowheads="1"/>
          </p:cNvSpPr>
          <p:nvPr/>
        </p:nvSpPr>
        <p:spPr bwMode="auto">
          <a:xfrm>
            <a:off x="6965950" y="1563688"/>
            <a:ext cx="2068513" cy="206851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Oval 15"/>
          <p:cNvSpPr>
            <a:spLocks noChangeArrowheads="1"/>
          </p:cNvSpPr>
          <p:nvPr/>
        </p:nvSpPr>
        <p:spPr bwMode="auto">
          <a:xfrm>
            <a:off x="4953000" y="2278063"/>
            <a:ext cx="2068513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7" name="Oval 20"/>
          <p:cNvSpPr>
            <a:spLocks noChangeArrowheads="1"/>
          </p:cNvSpPr>
          <p:nvPr/>
        </p:nvSpPr>
        <p:spPr bwMode="auto">
          <a:xfrm>
            <a:off x="2951163" y="1528763"/>
            <a:ext cx="2068512" cy="206851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68" name="Oval 25"/>
          <p:cNvSpPr>
            <a:spLocks noChangeArrowheads="1"/>
          </p:cNvSpPr>
          <p:nvPr/>
        </p:nvSpPr>
        <p:spPr bwMode="auto">
          <a:xfrm>
            <a:off x="1074738" y="2576513"/>
            <a:ext cx="2068512" cy="206851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369" name="Straight Connector 30"/>
          <p:cNvCxnSpPr>
            <a:cxnSpLocks noChangeShapeType="1"/>
          </p:cNvCxnSpPr>
          <p:nvPr/>
        </p:nvCxnSpPr>
        <p:spPr bwMode="auto">
          <a:xfrm>
            <a:off x="25400" y="6102350"/>
            <a:ext cx="12069763" cy="1588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任意多边形 9"/>
          <p:cNvSpPr/>
          <p:nvPr/>
        </p:nvSpPr>
        <p:spPr bwMode="auto">
          <a:xfrm>
            <a:off x="3579813" y="3321050"/>
            <a:ext cx="811212" cy="2916238"/>
          </a:xfrm>
          <a:custGeom>
            <a:avLst/>
            <a:gdLst>
              <a:gd name="T0" fmla="*/ 405893 w 811214"/>
              <a:gd name="T1" fmla="*/ 2647841 h 2916313"/>
              <a:gd name="T2" fmla="*/ 539959 w 811214"/>
              <a:gd name="T3" fmla="*/ 2781887 h 2916313"/>
              <a:gd name="T4" fmla="*/ 405893 w 811214"/>
              <a:gd name="T5" fmla="*/ 2915938 h 2916313"/>
              <a:gd name="T6" fmla="*/ 271827 w 811214"/>
              <a:gd name="T7" fmla="*/ 2781887 h 2916313"/>
              <a:gd name="T8" fmla="*/ 405893 w 811214"/>
              <a:gd name="T9" fmla="*/ 2647841 h 2916313"/>
              <a:gd name="T10" fmla="*/ 405602 w 811214"/>
              <a:gd name="T11" fmla="*/ 0 h 2916313"/>
              <a:gd name="T12" fmla="*/ 811204 w 811214"/>
              <a:gd name="T13" fmla="*/ 405557 h 2916313"/>
              <a:gd name="T14" fmla="*/ 563483 w 811214"/>
              <a:gd name="T15" fmla="*/ 779240 h 2916313"/>
              <a:gd name="T16" fmla="*/ 456194 w 811214"/>
              <a:gd name="T17" fmla="*/ 800895 h 2916313"/>
              <a:gd name="T18" fmla="*/ 405602 w 811214"/>
              <a:gd name="T19" fmla="*/ 2621979 h 2916313"/>
              <a:gd name="T20" fmla="*/ 355010 w 811214"/>
              <a:gd name="T21" fmla="*/ 800895 h 2916313"/>
              <a:gd name="T22" fmla="*/ 247721 w 811214"/>
              <a:gd name="T23" fmla="*/ 779240 h 2916313"/>
              <a:gd name="T24" fmla="*/ 0 w 811214"/>
              <a:gd name="T25" fmla="*/ 405557 h 2916313"/>
              <a:gd name="T26" fmla="*/ 405602 w 811214"/>
              <a:gd name="T27" fmla="*/ 0 h 29163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11214" h="2916313">
                <a:moveTo>
                  <a:pt x="405898" y="2648181"/>
                </a:moveTo>
                <a:cubicBezTo>
                  <a:pt x="479941" y="2648181"/>
                  <a:pt x="539964" y="2708204"/>
                  <a:pt x="539964" y="2782247"/>
                </a:cubicBezTo>
                <a:cubicBezTo>
                  <a:pt x="539964" y="2856290"/>
                  <a:pt x="479941" y="2916313"/>
                  <a:pt x="405898" y="2916313"/>
                </a:cubicBezTo>
                <a:cubicBezTo>
                  <a:pt x="331855" y="2916313"/>
                  <a:pt x="271832" y="2856290"/>
                  <a:pt x="271832" y="2782247"/>
                </a:cubicBezTo>
                <a:cubicBezTo>
                  <a:pt x="271832" y="2708204"/>
                  <a:pt x="331855" y="2648181"/>
                  <a:pt x="40589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6199" y="801000"/>
                </a:lnTo>
                <a:lnTo>
                  <a:pt x="405607" y="2622314"/>
                </a:lnTo>
                <a:lnTo>
                  <a:pt x="355015" y="801000"/>
                </a:lnTo>
                <a:lnTo>
                  <a:pt x="247726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1" name="任意多边形 10"/>
          <p:cNvSpPr/>
          <p:nvPr/>
        </p:nvSpPr>
        <p:spPr bwMode="auto">
          <a:xfrm>
            <a:off x="1703388" y="4389438"/>
            <a:ext cx="811212" cy="1847850"/>
          </a:xfrm>
          <a:custGeom>
            <a:avLst/>
            <a:gdLst>
              <a:gd name="T0" fmla="*/ 393219 w 811214"/>
              <a:gd name="T1" fmla="*/ 1577519 h 1848522"/>
              <a:gd name="T2" fmla="*/ 527285 w 811214"/>
              <a:gd name="T3" fmla="*/ 1711342 h 1848522"/>
              <a:gd name="T4" fmla="*/ 393219 w 811214"/>
              <a:gd name="T5" fmla="*/ 1845164 h 1848522"/>
              <a:gd name="T6" fmla="*/ 259153 w 811214"/>
              <a:gd name="T7" fmla="*/ 1711342 h 1848522"/>
              <a:gd name="T8" fmla="*/ 393219 w 811214"/>
              <a:gd name="T9" fmla="*/ 1577519 h 1848522"/>
              <a:gd name="T10" fmla="*/ 405602 w 811214"/>
              <a:gd name="T11" fmla="*/ 0 h 1848522"/>
              <a:gd name="T12" fmla="*/ 811204 w 811214"/>
              <a:gd name="T13" fmla="*/ 404871 h 1848522"/>
              <a:gd name="T14" fmla="*/ 487346 w 811214"/>
              <a:gd name="T15" fmla="*/ 801513 h 1848522"/>
              <a:gd name="T16" fmla="*/ 445585 w 811214"/>
              <a:gd name="T17" fmla="*/ 805717 h 1848522"/>
              <a:gd name="T18" fmla="*/ 405602 w 811214"/>
              <a:gd name="T19" fmla="*/ 1571982 h 1848522"/>
              <a:gd name="T20" fmla="*/ 365620 w 811214"/>
              <a:gd name="T21" fmla="*/ 805717 h 1848522"/>
              <a:gd name="T22" fmla="*/ 323858 w 811214"/>
              <a:gd name="T23" fmla="*/ 801513 h 1848522"/>
              <a:gd name="T24" fmla="*/ 0 w 811214"/>
              <a:gd name="T25" fmla="*/ 404871 h 1848522"/>
              <a:gd name="T26" fmla="*/ 405602 w 811214"/>
              <a:gd name="T27" fmla="*/ 0 h 18485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11214" h="1848522">
                <a:moveTo>
                  <a:pt x="393224" y="1580390"/>
                </a:moveTo>
                <a:cubicBezTo>
                  <a:pt x="467267" y="1580390"/>
                  <a:pt x="527290" y="1640413"/>
                  <a:pt x="527290" y="1714456"/>
                </a:cubicBezTo>
                <a:cubicBezTo>
                  <a:pt x="527290" y="1788499"/>
                  <a:pt x="467267" y="1848522"/>
                  <a:pt x="393224" y="1848522"/>
                </a:cubicBezTo>
                <a:cubicBezTo>
                  <a:pt x="319181" y="1848522"/>
                  <a:pt x="259158" y="1788499"/>
                  <a:pt x="259158" y="1714456"/>
                </a:cubicBezTo>
                <a:cubicBezTo>
                  <a:pt x="259158" y="1640413"/>
                  <a:pt x="319181" y="1580390"/>
                  <a:pt x="393224" y="1580390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45590" y="807182"/>
                </a:lnTo>
                <a:lnTo>
                  <a:pt x="405607" y="1574843"/>
                </a:lnTo>
                <a:lnTo>
                  <a:pt x="365625" y="807182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2" name="任意多边形 11"/>
          <p:cNvSpPr/>
          <p:nvPr/>
        </p:nvSpPr>
        <p:spPr bwMode="auto">
          <a:xfrm>
            <a:off x="5581650" y="4146550"/>
            <a:ext cx="811213" cy="2090738"/>
          </a:xfrm>
          <a:custGeom>
            <a:avLst/>
            <a:gdLst>
              <a:gd name="T0" fmla="*/ 405893 w 811214"/>
              <a:gd name="T1" fmla="*/ 1818755 h 2091886"/>
              <a:gd name="T2" fmla="*/ 539959 w 811214"/>
              <a:gd name="T3" fmla="*/ 1952454 h 2091886"/>
              <a:gd name="T4" fmla="*/ 405893 w 811214"/>
              <a:gd name="T5" fmla="*/ 2086153 h 2091886"/>
              <a:gd name="T6" fmla="*/ 271832 w 811214"/>
              <a:gd name="T7" fmla="*/ 1952454 h 2091886"/>
              <a:gd name="T8" fmla="*/ 405893 w 811214"/>
              <a:gd name="T9" fmla="*/ 1818755 h 2091886"/>
              <a:gd name="T10" fmla="*/ 405607 w 811214"/>
              <a:gd name="T11" fmla="*/ 0 h 2091886"/>
              <a:gd name="T12" fmla="*/ 811209 w 811214"/>
              <a:gd name="T13" fmla="*/ 404495 h 2091886"/>
              <a:gd name="T14" fmla="*/ 487346 w 811214"/>
              <a:gd name="T15" fmla="*/ 800771 h 2091886"/>
              <a:gd name="T16" fmla="*/ 455831 w 811214"/>
              <a:gd name="T17" fmla="*/ 803940 h 2091886"/>
              <a:gd name="T18" fmla="*/ 405607 w 811214"/>
              <a:gd name="T19" fmla="*/ 1765686 h 2091886"/>
              <a:gd name="T20" fmla="*/ 355378 w 811214"/>
              <a:gd name="T21" fmla="*/ 803940 h 2091886"/>
              <a:gd name="T22" fmla="*/ 323863 w 811214"/>
              <a:gd name="T23" fmla="*/ 800771 h 2091886"/>
              <a:gd name="T24" fmla="*/ 0 w 811214"/>
              <a:gd name="T25" fmla="*/ 404495 h 2091886"/>
              <a:gd name="T26" fmla="*/ 405607 w 811214"/>
              <a:gd name="T27" fmla="*/ 0 h 20918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11214" h="2091886">
                <a:moveTo>
                  <a:pt x="405898" y="1823754"/>
                </a:moveTo>
                <a:cubicBezTo>
                  <a:pt x="479941" y="1823754"/>
                  <a:pt x="539964" y="1883777"/>
                  <a:pt x="539964" y="1957820"/>
                </a:cubicBezTo>
                <a:cubicBezTo>
                  <a:pt x="539964" y="2031863"/>
                  <a:pt x="479941" y="2091886"/>
                  <a:pt x="405898" y="2091886"/>
                </a:cubicBezTo>
                <a:cubicBezTo>
                  <a:pt x="331855" y="2091886"/>
                  <a:pt x="271832" y="2031863"/>
                  <a:pt x="271832" y="1957820"/>
                </a:cubicBezTo>
                <a:cubicBezTo>
                  <a:pt x="271832" y="1883777"/>
                  <a:pt x="331855" y="1823754"/>
                  <a:pt x="405898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5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3" name="任意多边形 12"/>
          <p:cNvSpPr/>
          <p:nvPr/>
        </p:nvSpPr>
        <p:spPr bwMode="auto">
          <a:xfrm>
            <a:off x="7594600" y="3321050"/>
            <a:ext cx="811213" cy="2916238"/>
          </a:xfrm>
          <a:custGeom>
            <a:avLst/>
            <a:gdLst>
              <a:gd name="T0" fmla="*/ 395758 w 811214"/>
              <a:gd name="T1" fmla="*/ 2647841 h 2916313"/>
              <a:gd name="T2" fmla="*/ 529819 w 811214"/>
              <a:gd name="T3" fmla="*/ 2781887 h 2916313"/>
              <a:gd name="T4" fmla="*/ 395758 w 811214"/>
              <a:gd name="T5" fmla="*/ 2915938 h 2916313"/>
              <a:gd name="T6" fmla="*/ 261692 w 811214"/>
              <a:gd name="T7" fmla="*/ 2781887 h 2916313"/>
              <a:gd name="T8" fmla="*/ 395758 w 811214"/>
              <a:gd name="T9" fmla="*/ 2647841 h 2916313"/>
              <a:gd name="T10" fmla="*/ 405607 w 811214"/>
              <a:gd name="T11" fmla="*/ 0 h 2916313"/>
              <a:gd name="T12" fmla="*/ 811209 w 811214"/>
              <a:gd name="T13" fmla="*/ 405557 h 2916313"/>
              <a:gd name="T14" fmla="*/ 563483 w 811214"/>
              <a:gd name="T15" fmla="*/ 779240 h 2916313"/>
              <a:gd name="T16" fmla="*/ 455083 w 811214"/>
              <a:gd name="T17" fmla="*/ 801120 h 2916313"/>
              <a:gd name="T18" fmla="*/ 405605 w 811214"/>
              <a:gd name="T19" fmla="*/ 2582254 h 2916313"/>
              <a:gd name="T20" fmla="*/ 356123 w 811214"/>
              <a:gd name="T21" fmla="*/ 801119 h 2916313"/>
              <a:gd name="T22" fmla="*/ 247727 w 811214"/>
              <a:gd name="T23" fmla="*/ 779240 h 2916313"/>
              <a:gd name="T24" fmla="*/ 0 w 811214"/>
              <a:gd name="T25" fmla="*/ 405557 h 2916313"/>
              <a:gd name="T26" fmla="*/ 405607 w 811214"/>
              <a:gd name="T27" fmla="*/ 0 h 291631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11214" h="2916313">
                <a:moveTo>
                  <a:pt x="395758" y="2648181"/>
                </a:moveTo>
                <a:cubicBezTo>
                  <a:pt x="469801" y="2648181"/>
                  <a:pt x="529824" y="2708204"/>
                  <a:pt x="529824" y="2782247"/>
                </a:cubicBezTo>
                <a:cubicBezTo>
                  <a:pt x="529824" y="2856290"/>
                  <a:pt x="469801" y="2916313"/>
                  <a:pt x="395758" y="2916313"/>
                </a:cubicBezTo>
                <a:cubicBezTo>
                  <a:pt x="321715" y="2916313"/>
                  <a:pt x="261692" y="2856290"/>
                  <a:pt x="261692" y="2782247"/>
                </a:cubicBezTo>
                <a:cubicBezTo>
                  <a:pt x="261692" y="2708204"/>
                  <a:pt x="321715" y="2648181"/>
                  <a:pt x="395758" y="2648181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7"/>
                </a:cubicBezTo>
                <a:cubicBezTo>
                  <a:pt x="811214" y="573615"/>
                  <a:pt x="709067" y="717765"/>
                  <a:pt x="563488" y="779340"/>
                </a:cubicBezTo>
                <a:lnTo>
                  <a:pt x="455088" y="801225"/>
                </a:lnTo>
                <a:lnTo>
                  <a:pt x="405605" y="2582584"/>
                </a:lnTo>
                <a:lnTo>
                  <a:pt x="356123" y="801224"/>
                </a:lnTo>
                <a:lnTo>
                  <a:pt x="247727" y="779340"/>
                </a:lnTo>
                <a:cubicBezTo>
                  <a:pt x="102148" y="717765"/>
                  <a:pt x="0" y="573615"/>
                  <a:pt x="0" y="405607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4" name="任意多边形 13"/>
          <p:cNvSpPr/>
          <p:nvPr/>
        </p:nvSpPr>
        <p:spPr bwMode="auto">
          <a:xfrm>
            <a:off x="9599613" y="4146550"/>
            <a:ext cx="811212" cy="2090738"/>
          </a:xfrm>
          <a:custGeom>
            <a:avLst/>
            <a:gdLst>
              <a:gd name="T0" fmla="*/ 418569 w 811214"/>
              <a:gd name="T1" fmla="*/ 1818755 h 2091886"/>
              <a:gd name="T2" fmla="*/ 552635 w 811214"/>
              <a:gd name="T3" fmla="*/ 1952454 h 2091886"/>
              <a:gd name="T4" fmla="*/ 418569 w 811214"/>
              <a:gd name="T5" fmla="*/ 2086153 h 2091886"/>
              <a:gd name="T6" fmla="*/ 284503 w 811214"/>
              <a:gd name="T7" fmla="*/ 1952454 h 2091886"/>
              <a:gd name="T8" fmla="*/ 418569 w 811214"/>
              <a:gd name="T9" fmla="*/ 1818755 h 2091886"/>
              <a:gd name="T10" fmla="*/ 405602 w 811214"/>
              <a:gd name="T11" fmla="*/ 0 h 2091886"/>
              <a:gd name="T12" fmla="*/ 811204 w 811214"/>
              <a:gd name="T13" fmla="*/ 404495 h 2091886"/>
              <a:gd name="T14" fmla="*/ 487346 w 811214"/>
              <a:gd name="T15" fmla="*/ 800771 h 2091886"/>
              <a:gd name="T16" fmla="*/ 455831 w 811214"/>
              <a:gd name="T17" fmla="*/ 803940 h 2091886"/>
              <a:gd name="T18" fmla="*/ 405602 w 811214"/>
              <a:gd name="T19" fmla="*/ 1765686 h 2091886"/>
              <a:gd name="T20" fmla="*/ 355373 w 811214"/>
              <a:gd name="T21" fmla="*/ 803940 h 2091886"/>
              <a:gd name="T22" fmla="*/ 323858 w 811214"/>
              <a:gd name="T23" fmla="*/ 800771 h 2091886"/>
              <a:gd name="T24" fmla="*/ 0 w 811214"/>
              <a:gd name="T25" fmla="*/ 404495 h 2091886"/>
              <a:gd name="T26" fmla="*/ 405602 w 811214"/>
              <a:gd name="T27" fmla="*/ 0 h 20918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11214" h="2091886">
                <a:moveTo>
                  <a:pt x="418574" y="1823754"/>
                </a:moveTo>
                <a:cubicBezTo>
                  <a:pt x="492617" y="1823754"/>
                  <a:pt x="552640" y="1883777"/>
                  <a:pt x="552640" y="1957820"/>
                </a:cubicBezTo>
                <a:cubicBezTo>
                  <a:pt x="552640" y="2031863"/>
                  <a:pt x="492617" y="2091886"/>
                  <a:pt x="418574" y="2091886"/>
                </a:cubicBezTo>
                <a:cubicBezTo>
                  <a:pt x="344531" y="2091886"/>
                  <a:pt x="284508" y="2031863"/>
                  <a:pt x="284508" y="1957820"/>
                </a:cubicBezTo>
                <a:cubicBezTo>
                  <a:pt x="284508" y="1883777"/>
                  <a:pt x="344531" y="1823754"/>
                  <a:pt x="418574" y="1823754"/>
                </a:cubicBezTo>
                <a:close/>
                <a:moveTo>
                  <a:pt x="405607" y="0"/>
                </a:moveTo>
                <a:cubicBezTo>
                  <a:pt x="629618" y="0"/>
                  <a:pt x="811214" y="181596"/>
                  <a:pt x="811214" y="405606"/>
                </a:cubicBezTo>
                <a:cubicBezTo>
                  <a:pt x="811214" y="601615"/>
                  <a:pt x="672180" y="765151"/>
                  <a:pt x="487351" y="802972"/>
                </a:cubicBezTo>
                <a:lnTo>
                  <a:pt x="455836" y="806149"/>
                </a:lnTo>
                <a:lnTo>
                  <a:pt x="405607" y="1770540"/>
                </a:lnTo>
                <a:lnTo>
                  <a:pt x="355378" y="806149"/>
                </a:lnTo>
                <a:lnTo>
                  <a:pt x="323863" y="802972"/>
                </a:lnTo>
                <a:cubicBezTo>
                  <a:pt x="139034" y="765151"/>
                  <a:pt x="0" y="601615"/>
                  <a:pt x="0" y="405606"/>
                </a:cubicBezTo>
                <a:cubicBezTo>
                  <a:pt x="0" y="181596"/>
                  <a:pt x="181596" y="0"/>
                  <a:pt x="4056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5" name="TextBox 13"/>
          <p:cNvSpPr txBox="1">
            <a:spLocks noChangeArrowheads="1"/>
          </p:cNvSpPr>
          <p:nvPr/>
        </p:nvSpPr>
        <p:spPr bwMode="auto">
          <a:xfrm>
            <a:off x="968375" y="315277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TextBox 13"/>
          <p:cNvSpPr txBox="1">
            <a:spLocks noChangeArrowheads="1"/>
          </p:cNvSpPr>
          <p:nvPr/>
        </p:nvSpPr>
        <p:spPr bwMode="auto">
          <a:xfrm>
            <a:off x="1316038" y="3438525"/>
            <a:ext cx="164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7" name="TextBox 13"/>
          <p:cNvSpPr txBox="1">
            <a:spLocks noChangeArrowheads="1"/>
          </p:cNvSpPr>
          <p:nvPr/>
        </p:nvSpPr>
        <p:spPr bwMode="auto">
          <a:xfrm>
            <a:off x="2822575" y="207327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8" name="TextBox 13"/>
          <p:cNvSpPr txBox="1">
            <a:spLocks noChangeArrowheads="1"/>
          </p:cNvSpPr>
          <p:nvPr/>
        </p:nvSpPr>
        <p:spPr bwMode="auto">
          <a:xfrm>
            <a:off x="3170238" y="2359025"/>
            <a:ext cx="164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79" name="TextBox 13"/>
          <p:cNvSpPr txBox="1">
            <a:spLocks noChangeArrowheads="1"/>
          </p:cNvSpPr>
          <p:nvPr/>
        </p:nvSpPr>
        <p:spPr bwMode="auto">
          <a:xfrm>
            <a:off x="4910138" y="28876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0" name="TextBox 13"/>
          <p:cNvSpPr txBox="1">
            <a:spLocks noChangeArrowheads="1"/>
          </p:cNvSpPr>
          <p:nvPr/>
        </p:nvSpPr>
        <p:spPr bwMode="auto">
          <a:xfrm>
            <a:off x="5257800" y="3173413"/>
            <a:ext cx="164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1" name="TextBox 13"/>
          <p:cNvSpPr txBox="1">
            <a:spLocks noChangeArrowheads="1"/>
          </p:cNvSpPr>
          <p:nvPr/>
        </p:nvSpPr>
        <p:spPr bwMode="auto">
          <a:xfrm>
            <a:off x="6819900" y="20780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2" name="TextBox 13"/>
          <p:cNvSpPr txBox="1">
            <a:spLocks noChangeArrowheads="1"/>
          </p:cNvSpPr>
          <p:nvPr/>
        </p:nvSpPr>
        <p:spPr bwMode="auto">
          <a:xfrm>
            <a:off x="7167563" y="2363788"/>
            <a:ext cx="164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3" name="TextBox 13"/>
          <p:cNvSpPr txBox="1">
            <a:spLocks noChangeArrowheads="1"/>
          </p:cNvSpPr>
          <p:nvPr/>
        </p:nvSpPr>
        <p:spPr bwMode="auto">
          <a:xfrm>
            <a:off x="8961438" y="28876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4" name="TextBox 13"/>
          <p:cNvSpPr txBox="1">
            <a:spLocks noChangeArrowheads="1"/>
          </p:cNvSpPr>
          <p:nvPr/>
        </p:nvSpPr>
        <p:spPr bwMode="auto">
          <a:xfrm>
            <a:off x="9309100" y="3173413"/>
            <a:ext cx="164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5" name="TextBox 13"/>
          <p:cNvSpPr txBox="1">
            <a:spLocks noChangeArrowheads="1"/>
          </p:cNvSpPr>
          <p:nvPr/>
        </p:nvSpPr>
        <p:spPr bwMode="auto">
          <a:xfrm>
            <a:off x="1627188" y="4641850"/>
            <a:ext cx="963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6" name="TextBox 13"/>
          <p:cNvSpPr txBox="1">
            <a:spLocks noChangeArrowheads="1"/>
          </p:cNvSpPr>
          <p:nvPr/>
        </p:nvSpPr>
        <p:spPr bwMode="auto">
          <a:xfrm>
            <a:off x="5537200" y="4373563"/>
            <a:ext cx="96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7" name="TextBox 13"/>
          <p:cNvSpPr txBox="1">
            <a:spLocks noChangeArrowheads="1"/>
          </p:cNvSpPr>
          <p:nvPr/>
        </p:nvSpPr>
        <p:spPr bwMode="auto">
          <a:xfrm>
            <a:off x="9536113" y="4397375"/>
            <a:ext cx="96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8" name="TextBox 13"/>
          <p:cNvSpPr txBox="1">
            <a:spLocks noChangeArrowheads="1"/>
          </p:cNvSpPr>
          <p:nvPr/>
        </p:nvSpPr>
        <p:spPr bwMode="auto">
          <a:xfrm>
            <a:off x="7524750" y="3538538"/>
            <a:ext cx="96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89" name="TextBox 13"/>
          <p:cNvSpPr txBox="1">
            <a:spLocks noChangeArrowheads="1"/>
          </p:cNvSpPr>
          <p:nvPr/>
        </p:nvSpPr>
        <p:spPr bwMode="auto">
          <a:xfrm>
            <a:off x="3497263" y="3538538"/>
            <a:ext cx="963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2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Freeform 5"/>
          <p:cNvSpPr/>
          <p:nvPr/>
        </p:nvSpPr>
        <p:spPr bwMode="auto">
          <a:xfrm>
            <a:off x="4816475" y="3101975"/>
            <a:ext cx="1411288" cy="1917700"/>
          </a:xfrm>
          <a:custGeom>
            <a:avLst/>
            <a:gdLst>
              <a:gd name="T0" fmla="*/ 2147483646 w 412"/>
              <a:gd name="T1" fmla="*/ 2147483646 h 559"/>
              <a:gd name="T2" fmla="*/ 2147483646 w 412"/>
              <a:gd name="T3" fmla="*/ 2147483646 h 559"/>
              <a:gd name="T4" fmla="*/ 2147483646 w 412"/>
              <a:gd name="T5" fmla="*/ 2147483646 h 559"/>
              <a:gd name="T6" fmla="*/ 2147483646 w 412"/>
              <a:gd name="T7" fmla="*/ 2147483646 h 559"/>
              <a:gd name="T8" fmla="*/ 2147483646 w 412"/>
              <a:gd name="T9" fmla="*/ 2147483646 h 559"/>
              <a:gd name="T10" fmla="*/ 2147483646 w 412"/>
              <a:gd name="T11" fmla="*/ 2147483646 h 559"/>
              <a:gd name="T12" fmla="*/ 2147483646 w 412"/>
              <a:gd name="T13" fmla="*/ 2147483646 h 559"/>
              <a:gd name="T14" fmla="*/ 2147483646 w 412"/>
              <a:gd name="T15" fmla="*/ 2147483646 h 559"/>
              <a:gd name="T16" fmla="*/ 2147483646 w 412"/>
              <a:gd name="T17" fmla="*/ 2147483646 h 559"/>
              <a:gd name="T18" fmla="*/ 2147483646 w 412"/>
              <a:gd name="T19" fmla="*/ 2147483646 h 559"/>
              <a:gd name="T20" fmla="*/ 2147483646 w 412"/>
              <a:gd name="T21" fmla="*/ 2147483646 h 559"/>
              <a:gd name="T22" fmla="*/ 2147483646 w 412"/>
              <a:gd name="T23" fmla="*/ 2147483646 h 559"/>
              <a:gd name="T24" fmla="*/ 2147483646 w 412"/>
              <a:gd name="T25" fmla="*/ 2147483646 h 559"/>
              <a:gd name="T26" fmla="*/ 2147483646 w 412"/>
              <a:gd name="T27" fmla="*/ 2147483646 h 559"/>
              <a:gd name="T28" fmla="*/ 2147483646 w 412"/>
              <a:gd name="T29" fmla="*/ 2147483646 h 559"/>
              <a:gd name="T30" fmla="*/ 0 w 412"/>
              <a:gd name="T31" fmla="*/ 2147483646 h 559"/>
              <a:gd name="T32" fmla="*/ 2147483646 w 412"/>
              <a:gd name="T33" fmla="*/ 2147483646 h 559"/>
              <a:gd name="T34" fmla="*/ 2147483646 w 412"/>
              <a:gd name="T35" fmla="*/ 0 h 559"/>
              <a:gd name="T36" fmla="*/ 2147483646 w 412"/>
              <a:gd name="T37" fmla="*/ 2147483646 h 559"/>
              <a:gd name="T38" fmla="*/ 2147483646 w 412"/>
              <a:gd name="T39" fmla="*/ 2147483646 h 559"/>
              <a:gd name="T40" fmla="*/ 2147483646 w 412"/>
              <a:gd name="T41" fmla="*/ 2147483646 h 5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89" name="Freeform 5"/>
          <p:cNvSpPr/>
          <p:nvPr/>
        </p:nvSpPr>
        <p:spPr bwMode="auto">
          <a:xfrm flipH="1">
            <a:off x="6118225" y="3101975"/>
            <a:ext cx="1411288" cy="1917700"/>
          </a:xfrm>
          <a:custGeom>
            <a:avLst/>
            <a:gdLst>
              <a:gd name="T0" fmla="*/ 2147483646 w 412"/>
              <a:gd name="T1" fmla="*/ 2147483646 h 559"/>
              <a:gd name="T2" fmla="*/ 2147483646 w 412"/>
              <a:gd name="T3" fmla="*/ 2147483646 h 559"/>
              <a:gd name="T4" fmla="*/ 2147483646 w 412"/>
              <a:gd name="T5" fmla="*/ 2147483646 h 559"/>
              <a:gd name="T6" fmla="*/ 2147483646 w 412"/>
              <a:gd name="T7" fmla="*/ 2147483646 h 559"/>
              <a:gd name="T8" fmla="*/ 2147483646 w 412"/>
              <a:gd name="T9" fmla="*/ 2147483646 h 559"/>
              <a:gd name="T10" fmla="*/ 2147483646 w 412"/>
              <a:gd name="T11" fmla="*/ 2147483646 h 559"/>
              <a:gd name="T12" fmla="*/ 2147483646 w 412"/>
              <a:gd name="T13" fmla="*/ 2147483646 h 559"/>
              <a:gd name="T14" fmla="*/ 2147483646 w 412"/>
              <a:gd name="T15" fmla="*/ 2147483646 h 559"/>
              <a:gd name="T16" fmla="*/ 2147483646 w 412"/>
              <a:gd name="T17" fmla="*/ 2147483646 h 559"/>
              <a:gd name="T18" fmla="*/ 2147483646 w 412"/>
              <a:gd name="T19" fmla="*/ 2147483646 h 559"/>
              <a:gd name="T20" fmla="*/ 2147483646 w 412"/>
              <a:gd name="T21" fmla="*/ 2147483646 h 559"/>
              <a:gd name="T22" fmla="*/ 2147483646 w 412"/>
              <a:gd name="T23" fmla="*/ 2147483646 h 559"/>
              <a:gd name="T24" fmla="*/ 2147483646 w 412"/>
              <a:gd name="T25" fmla="*/ 2147483646 h 559"/>
              <a:gd name="T26" fmla="*/ 2147483646 w 412"/>
              <a:gd name="T27" fmla="*/ 2147483646 h 559"/>
              <a:gd name="T28" fmla="*/ 2147483646 w 412"/>
              <a:gd name="T29" fmla="*/ 2147483646 h 559"/>
              <a:gd name="T30" fmla="*/ 0 w 412"/>
              <a:gd name="T31" fmla="*/ 2147483646 h 559"/>
              <a:gd name="T32" fmla="*/ 2147483646 w 412"/>
              <a:gd name="T33" fmla="*/ 2147483646 h 559"/>
              <a:gd name="T34" fmla="*/ 2147483646 w 412"/>
              <a:gd name="T35" fmla="*/ 0 h 559"/>
              <a:gd name="T36" fmla="*/ 2147483646 w 412"/>
              <a:gd name="T37" fmla="*/ 2147483646 h 559"/>
              <a:gd name="T38" fmla="*/ 2147483646 w 412"/>
              <a:gd name="T39" fmla="*/ 2147483646 h 559"/>
              <a:gd name="T40" fmla="*/ 2147483646 w 412"/>
              <a:gd name="T41" fmla="*/ 2147483646 h 55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2" h="559">
                <a:moveTo>
                  <a:pt x="182" y="10"/>
                </a:moveTo>
                <a:cubicBezTo>
                  <a:pt x="182" y="10"/>
                  <a:pt x="182" y="10"/>
                  <a:pt x="182" y="10"/>
                </a:cubicBezTo>
                <a:cubicBezTo>
                  <a:pt x="216" y="24"/>
                  <a:pt x="244" y="40"/>
                  <a:pt x="265" y="57"/>
                </a:cubicBezTo>
                <a:cubicBezTo>
                  <a:pt x="339" y="116"/>
                  <a:pt x="385" y="210"/>
                  <a:pt x="406" y="341"/>
                </a:cubicBezTo>
                <a:cubicBezTo>
                  <a:pt x="408" y="355"/>
                  <a:pt x="409" y="369"/>
                  <a:pt x="411" y="384"/>
                </a:cubicBezTo>
                <a:cubicBezTo>
                  <a:pt x="412" y="406"/>
                  <a:pt x="412" y="430"/>
                  <a:pt x="410" y="456"/>
                </a:cubicBezTo>
                <a:cubicBezTo>
                  <a:pt x="408" y="488"/>
                  <a:pt x="403" y="522"/>
                  <a:pt x="395" y="559"/>
                </a:cubicBezTo>
                <a:cubicBezTo>
                  <a:pt x="393" y="520"/>
                  <a:pt x="387" y="486"/>
                  <a:pt x="379" y="456"/>
                </a:cubicBezTo>
                <a:cubicBezTo>
                  <a:pt x="373" y="436"/>
                  <a:pt x="366" y="418"/>
                  <a:pt x="357" y="402"/>
                </a:cubicBezTo>
                <a:cubicBezTo>
                  <a:pt x="347" y="382"/>
                  <a:pt x="336" y="366"/>
                  <a:pt x="322" y="353"/>
                </a:cubicBezTo>
                <a:cubicBezTo>
                  <a:pt x="285" y="315"/>
                  <a:pt x="218" y="284"/>
                  <a:pt x="119" y="262"/>
                </a:cubicBezTo>
                <a:cubicBezTo>
                  <a:pt x="118" y="262"/>
                  <a:pt x="116" y="261"/>
                  <a:pt x="115" y="261"/>
                </a:cubicBezTo>
                <a:cubicBezTo>
                  <a:pt x="106" y="259"/>
                  <a:pt x="97" y="257"/>
                  <a:pt x="87" y="254"/>
                </a:cubicBezTo>
                <a:cubicBezTo>
                  <a:pt x="77" y="252"/>
                  <a:pt x="68" y="247"/>
                  <a:pt x="59" y="241"/>
                </a:cubicBezTo>
                <a:cubicBezTo>
                  <a:pt x="52" y="236"/>
                  <a:pt x="45" y="231"/>
                  <a:pt x="39" y="224"/>
                </a:cubicBezTo>
                <a:cubicBezTo>
                  <a:pt x="13" y="198"/>
                  <a:pt x="0" y="168"/>
                  <a:pt x="0" y="131"/>
                </a:cubicBezTo>
                <a:cubicBezTo>
                  <a:pt x="0" y="95"/>
                  <a:pt x="13" y="64"/>
                  <a:pt x="39" y="39"/>
                </a:cubicBezTo>
                <a:cubicBezTo>
                  <a:pt x="64" y="13"/>
                  <a:pt x="95" y="0"/>
                  <a:pt x="132" y="0"/>
                </a:cubicBezTo>
                <a:cubicBezTo>
                  <a:pt x="136" y="0"/>
                  <a:pt x="140" y="0"/>
                  <a:pt x="144" y="1"/>
                </a:cubicBezTo>
                <a:cubicBezTo>
                  <a:pt x="152" y="1"/>
                  <a:pt x="160" y="3"/>
                  <a:pt x="167" y="5"/>
                </a:cubicBezTo>
                <a:cubicBezTo>
                  <a:pt x="172" y="6"/>
                  <a:pt x="177" y="8"/>
                  <a:pt x="182" y="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0" name="Freeform 6"/>
          <p:cNvSpPr/>
          <p:nvPr/>
        </p:nvSpPr>
        <p:spPr bwMode="auto">
          <a:xfrm>
            <a:off x="3479800" y="3228975"/>
            <a:ext cx="2733675" cy="2136775"/>
          </a:xfrm>
          <a:custGeom>
            <a:avLst/>
            <a:gdLst>
              <a:gd name="T0" fmla="*/ 2147483646 w 797"/>
              <a:gd name="T1" fmla="*/ 0 h 623"/>
              <a:gd name="T2" fmla="*/ 2147483646 w 797"/>
              <a:gd name="T3" fmla="*/ 2147483646 h 623"/>
              <a:gd name="T4" fmla="*/ 2147483646 w 797"/>
              <a:gd name="T5" fmla="*/ 2147483646 h 623"/>
              <a:gd name="T6" fmla="*/ 2147483646 w 797"/>
              <a:gd name="T7" fmla="*/ 2147483646 h 623"/>
              <a:gd name="T8" fmla="*/ 2147483646 w 797"/>
              <a:gd name="T9" fmla="*/ 2147483646 h 623"/>
              <a:gd name="T10" fmla="*/ 2147483646 w 797"/>
              <a:gd name="T11" fmla="*/ 2147483646 h 623"/>
              <a:gd name="T12" fmla="*/ 2147483646 w 797"/>
              <a:gd name="T13" fmla="*/ 2147483646 h 623"/>
              <a:gd name="T14" fmla="*/ 2147483646 w 797"/>
              <a:gd name="T15" fmla="*/ 2147483646 h 623"/>
              <a:gd name="T16" fmla="*/ 2147483646 w 797"/>
              <a:gd name="T17" fmla="*/ 2147483646 h 623"/>
              <a:gd name="T18" fmla="*/ 0 w 797"/>
              <a:gd name="T19" fmla="*/ 2147483646 h 623"/>
              <a:gd name="T20" fmla="*/ 2147483646 w 797"/>
              <a:gd name="T21" fmla="*/ 2147483646 h 623"/>
              <a:gd name="T22" fmla="*/ 2147483646 w 797"/>
              <a:gd name="T23" fmla="*/ 0 h 6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1" name="Freeform 6"/>
          <p:cNvSpPr/>
          <p:nvPr/>
        </p:nvSpPr>
        <p:spPr bwMode="auto">
          <a:xfrm flipH="1">
            <a:off x="6132513" y="3252788"/>
            <a:ext cx="2733675" cy="2136775"/>
          </a:xfrm>
          <a:custGeom>
            <a:avLst/>
            <a:gdLst>
              <a:gd name="T0" fmla="*/ 2147483646 w 797"/>
              <a:gd name="T1" fmla="*/ 0 h 623"/>
              <a:gd name="T2" fmla="*/ 2147483646 w 797"/>
              <a:gd name="T3" fmla="*/ 2147483646 h 623"/>
              <a:gd name="T4" fmla="*/ 2147483646 w 797"/>
              <a:gd name="T5" fmla="*/ 2147483646 h 623"/>
              <a:gd name="T6" fmla="*/ 2147483646 w 797"/>
              <a:gd name="T7" fmla="*/ 2147483646 h 623"/>
              <a:gd name="T8" fmla="*/ 2147483646 w 797"/>
              <a:gd name="T9" fmla="*/ 2147483646 h 623"/>
              <a:gd name="T10" fmla="*/ 2147483646 w 797"/>
              <a:gd name="T11" fmla="*/ 2147483646 h 623"/>
              <a:gd name="T12" fmla="*/ 2147483646 w 797"/>
              <a:gd name="T13" fmla="*/ 2147483646 h 623"/>
              <a:gd name="T14" fmla="*/ 2147483646 w 797"/>
              <a:gd name="T15" fmla="*/ 2147483646 h 623"/>
              <a:gd name="T16" fmla="*/ 2147483646 w 797"/>
              <a:gd name="T17" fmla="*/ 2147483646 h 623"/>
              <a:gd name="T18" fmla="*/ 0 w 797"/>
              <a:gd name="T19" fmla="*/ 2147483646 h 623"/>
              <a:gd name="T20" fmla="*/ 2147483646 w 797"/>
              <a:gd name="T21" fmla="*/ 2147483646 h 623"/>
              <a:gd name="T22" fmla="*/ 2147483646 w 797"/>
              <a:gd name="T23" fmla="*/ 0 h 6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97" h="623">
                <a:moveTo>
                  <a:pt x="159" y="0"/>
                </a:moveTo>
                <a:cubicBezTo>
                  <a:pt x="203" y="0"/>
                  <a:pt x="240" y="16"/>
                  <a:pt x="271" y="47"/>
                </a:cubicBezTo>
                <a:cubicBezTo>
                  <a:pt x="290" y="66"/>
                  <a:pt x="304" y="88"/>
                  <a:pt x="311" y="113"/>
                </a:cubicBezTo>
                <a:cubicBezTo>
                  <a:pt x="313" y="121"/>
                  <a:pt x="315" y="129"/>
                  <a:pt x="316" y="137"/>
                </a:cubicBezTo>
                <a:cubicBezTo>
                  <a:pt x="342" y="248"/>
                  <a:pt x="408" y="320"/>
                  <a:pt x="514" y="354"/>
                </a:cubicBezTo>
                <a:cubicBezTo>
                  <a:pt x="706" y="404"/>
                  <a:pt x="797" y="493"/>
                  <a:pt x="785" y="623"/>
                </a:cubicBezTo>
                <a:cubicBezTo>
                  <a:pt x="770" y="504"/>
                  <a:pt x="686" y="444"/>
                  <a:pt x="533" y="443"/>
                </a:cubicBezTo>
                <a:cubicBezTo>
                  <a:pt x="453" y="445"/>
                  <a:pt x="375" y="440"/>
                  <a:pt x="300" y="427"/>
                </a:cubicBezTo>
                <a:cubicBezTo>
                  <a:pt x="156" y="401"/>
                  <a:pt x="60" y="331"/>
                  <a:pt x="11" y="216"/>
                </a:cubicBezTo>
                <a:cubicBezTo>
                  <a:pt x="4" y="198"/>
                  <a:pt x="0" y="179"/>
                  <a:pt x="0" y="158"/>
                </a:cubicBezTo>
                <a:cubicBezTo>
                  <a:pt x="0" y="115"/>
                  <a:pt x="16" y="77"/>
                  <a:pt x="47" y="47"/>
                </a:cubicBezTo>
                <a:cubicBezTo>
                  <a:pt x="78" y="16"/>
                  <a:pt x="115" y="0"/>
                  <a:pt x="15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2" name="Freeform 7"/>
          <p:cNvSpPr/>
          <p:nvPr/>
        </p:nvSpPr>
        <p:spPr bwMode="auto">
          <a:xfrm>
            <a:off x="2827338" y="4322763"/>
            <a:ext cx="3448050" cy="1835150"/>
          </a:xfrm>
          <a:custGeom>
            <a:avLst/>
            <a:gdLst>
              <a:gd name="T0" fmla="*/ 2147483646 w 871"/>
              <a:gd name="T1" fmla="*/ 2147483646 h 535"/>
              <a:gd name="T2" fmla="*/ 2147483646 w 871"/>
              <a:gd name="T3" fmla="*/ 0 h 535"/>
              <a:gd name="T4" fmla="*/ 2147483646 w 871"/>
              <a:gd name="T5" fmla="*/ 2147483646 h 535"/>
              <a:gd name="T6" fmla="*/ 2147483646 w 871"/>
              <a:gd name="T7" fmla="*/ 2147483646 h 535"/>
              <a:gd name="T8" fmla="*/ 2147483646 w 871"/>
              <a:gd name="T9" fmla="*/ 2147483646 h 535"/>
              <a:gd name="T10" fmla="*/ 2147483646 w 871"/>
              <a:gd name="T11" fmla="*/ 2147483646 h 535"/>
              <a:gd name="T12" fmla="*/ 2147483646 w 871"/>
              <a:gd name="T13" fmla="*/ 2147483646 h 5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3" name="Freeform 7"/>
          <p:cNvSpPr/>
          <p:nvPr/>
        </p:nvSpPr>
        <p:spPr bwMode="auto">
          <a:xfrm flipH="1">
            <a:off x="6070600" y="4322763"/>
            <a:ext cx="3448050" cy="1835150"/>
          </a:xfrm>
          <a:custGeom>
            <a:avLst/>
            <a:gdLst>
              <a:gd name="T0" fmla="*/ 2147483646 w 871"/>
              <a:gd name="T1" fmla="*/ 2147483646 h 535"/>
              <a:gd name="T2" fmla="*/ 2147483646 w 871"/>
              <a:gd name="T3" fmla="*/ 0 h 535"/>
              <a:gd name="T4" fmla="*/ 2147483646 w 871"/>
              <a:gd name="T5" fmla="*/ 2147483646 h 535"/>
              <a:gd name="T6" fmla="*/ 2147483646 w 871"/>
              <a:gd name="T7" fmla="*/ 2147483646 h 535"/>
              <a:gd name="T8" fmla="*/ 2147483646 w 871"/>
              <a:gd name="T9" fmla="*/ 2147483646 h 535"/>
              <a:gd name="T10" fmla="*/ 2147483646 w 871"/>
              <a:gd name="T11" fmla="*/ 2147483646 h 535"/>
              <a:gd name="T12" fmla="*/ 2147483646 w 871"/>
              <a:gd name="T13" fmla="*/ 2147483646 h 5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1" h="535">
                <a:moveTo>
                  <a:pt x="101" y="357"/>
                </a:moveTo>
                <a:cubicBezTo>
                  <a:pt x="17" y="278"/>
                  <a:pt x="0" y="159"/>
                  <a:pt x="49" y="0"/>
                </a:cubicBezTo>
                <a:cubicBezTo>
                  <a:pt x="103" y="117"/>
                  <a:pt x="247" y="175"/>
                  <a:pt x="481" y="173"/>
                </a:cubicBezTo>
                <a:cubicBezTo>
                  <a:pt x="750" y="162"/>
                  <a:pt x="871" y="282"/>
                  <a:pt x="845" y="535"/>
                </a:cubicBezTo>
                <a:cubicBezTo>
                  <a:pt x="838" y="430"/>
                  <a:pt x="780" y="374"/>
                  <a:pt x="673" y="368"/>
                </a:cubicBezTo>
                <a:cubicBezTo>
                  <a:pt x="611" y="367"/>
                  <a:pt x="547" y="377"/>
                  <a:pt x="479" y="397"/>
                </a:cubicBezTo>
                <a:cubicBezTo>
                  <a:pt x="316" y="442"/>
                  <a:pt x="190" y="429"/>
                  <a:pt x="101" y="3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4" name="Oval 76@|1FFC:2381804|FBC:16777215|LFC:16777215|LBC:16777215"/>
          <p:cNvSpPr>
            <a:spLocks noChangeArrowheads="1"/>
          </p:cNvSpPr>
          <p:nvPr/>
        </p:nvSpPr>
        <p:spPr bwMode="auto">
          <a:xfrm rot="14342338" flipH="1">
            <a:off x="5530850" y="1354138"/>
            <a:ext cx="1284287" cy="128428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137350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37350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37350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5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95" name="Freeform 92@|5FFC:16777215|FBC:16777215|LFC:16777215|LBC:16777215"/>
          <p:cNvSpPr>
            <a:spLocks noEditPoints="1"/>
          </p:cNvSpPr>
          <p:nvPr/>
        </p:nvSpPr>
        <p:spPr bwMode="auto">
          <a:xfrm>
            <a:off x="5864225" y="1763713"/>
            <a:ext cx="617538" cy="465137"/>
          </a:xfrm>
          <a:custGeom>
            <a:avLst/>
            <a:gdLst>
              <a:gd name="T0" fmla="*/ 2147483646 w 123"/>
              <a:gd name="T1" fmla="*/ 2147483646 h 92"/>
              <a:gd name="T2" fmla="*/ 2147483646 w 123"/>
              <a:gd name="T3" fmla="*/ 0 h 92"/>
              <a:gd name="T4" fmla="*/ 2147483646 w 123"/>
              <a:gd name="T5" fmla="*/ 2147483646 h 92"/>
              <a:gd name="T6" fmla="*/ 2147483646 w 123"/>
              <a:gd name="T7" fmla="*/ 2147483646 h 92"/>
              <a:gd name="T8" fmla="*/ 2147483646 w 123"/>
              <a:gd name="T9" fmla="*/ 2147483646 h 92"/>
              <a:gd name="T10" fmla="*/ 2147483646 w 123"/>
              <a:gd name="T11" fmla="*/ 2147483646 h 92"/>
              <a:gd name="T12" fmla="*/ 2147483646 w 123"/>
              <a:gd name="T13" fmla="*/ 2147483646 h 92"/>
              <a:gd name="T14" fmla="*/ 2147483646 w 123"/>
              <a:gd name="T15" fmla="*/ 2147483646 h 92"/>
              <a:gd name="T16" fmla="*/ 2147483646 w 123"/>
              <a:gd name="T17" fmla="*/ 2147483646 h 92"/>
              <a:gd name="T18" fmla="*/ 2147483646 w 123"/>
              <a:gd name="T19" fmla="*/ 2147483646 h 92"/>
              <a:gd name="T20" fmla="*/ 2147483646 w 123"/>
              <a:gd name="T21" fmla="*/ 2147483646 h 92"/>
              <a:gd name="T22" fmla="*/ 2147483646 w 123"/>
              <a:gd name="T23" fmla="*/ 2147483646 h 92"/>
              <a:gd name="T24" fmla="*/ 2147483646 w 123"/>
              <a:gd name="T25" fmla="*/ 2147483646 h 92"/>
              <a:gd name="T26" fmla="*/ 2147483646 w 123"/>
              <a:gd name="T27" fmla="*/ 2147483646 h 92"/>
              <a:gd name="T28" fmla="*/ 2147483646 w 123"/>
              <a:gd name="T29" fmla="*/ 2147483646 h 92"/>
              <a:gd name="T30" fmla="*/ 2147483646 w 123"/>
              <a:gd name="T31" fmla="*/ 2147483646 h 92"/>
              <a:gd name="T32" fmla="*/ 2147483646 w 123"/>
              <a:gd name="T33" fmla="*/ 2147483646 h 92"/>
              <a:gd name="T34" fmla="*/ 2147483646 w 123"/>
              <a:gd name="T35" fmla="*/ 2147483646 h 92"/>
              <a:gd name="T36" fmla="*/ 2147483646 w 123"/>
              <a:gd name="T37" fmla="*/ 2147483646 h 92"/>
              <a:gd name="T38" fmla="*/ 2147483646 w 123"/>
              <a:gd name="T39" fmla="*/ 2147483646 h 92"/>
              <a:gd name="T40" fmla="*/ 2147483646 w 123"/>
              <a:gd name="T41" fmla="*/ 2147483646 h 92"/>
              <a:gd name="T42" fmla="*/ 2147483646 w 123"/>
              <a:gd name="T43" fmla="*/ 2147483646 h 92"/>
              <a:gd name="T44" fmla="*/ 2147483646 w 123"/>
              <a:gd name="T45" fmla="*/ 2147483646 h 92"/>
              <a:gd name="T46" fmla="*/ 2147483646 w 123"/>
              <a:gd name="T47" fmla="*/ 2147483646 h 92"/>
              <a:gd name="T48" fmla="*/ 2147483646 w 123"/>
              <a:gd name="T49" fmla="*/ 2147483646 h 92"/>
              <a:gd name="T50" fmla="*/ 2147483646 w 123"/>
              <a:gd name="T51" fmla="*/ 2147483646 h 92"/>
              <a:gd name="T52" fmla="*/ 2147483646 w 123"/>
              <a:gd name="T53" fmla="*/ 2147483646 h 92"/>
              <a:gd name="T54" fmla="*/ 2147483646 w 123"/>
              <a:gd name="T55" fmla="*/ 2147483646 h 92"/>
              <a:gd name="T56" fmla="*/ 2147483646 w 123"/>
              <a:gd name="T57" fmla="*/ 2147483646 h 92"/>
              <a:gd name="T58" fmla="*/ 2147483646 w 123"/>
              <a:gd name="T59" fmla="*/ 2147483646 h 92"/>
              <a:gd name="T60" fmla="*/ 2147483646 w 123"/>
              <a:gd name="T61" fmla="*/ 2147483646 h 92"/>
              <a:gd name="T62" fmla="*/ 2147483646 w 123"/>
              <a:gd name="T63" fmla="*/ 2147483646 h 92"/>
              <a:gd name="T64" fmla="*/ 2147483646 w 123"/>
              <a:gd name="T65" fmla="*/ 2147483646 h 92"/>
              <a:gd name="T66" fmla="*/ 2147483646 w 123"/>
              <a:gd name="T67" fmla="*/ 2147483646 h 92"/>
              <a:gd name="T68" fmla="*/ 2147483646 w 123"/>
              <a:gd name="T69" fmla="*/ 2147483646 h 92"/>
              <a:gd name="T70" fmla="*/ 2147483646 w 123"/>
              <a:gd name="T71" fmla="*/ 2147483646 h 92"/>
              <a:gd name="T72" fmla="*/ 2147483646 w 123"/>
              <a:gd name="T73" fmla="*/ 2147483646 h 92"/>
              <a:gd name="T74" fmla="*/ 2147483646 w 123"/>
              <a:gd name="T75" fmla="*/ 2147483646 h 92"/>
              <a:gd name="T76" fmla="*/ 2147483646 w 123"/>
              <a:gd name="T77" fmla="*/ 2147483646 h 92"/>
              <a:gd name="T78" fmla="*/ 2147483646 w 123"/>
              <a:gd name="T79" fmla="*/ 2147483646 h 9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6" name="Freeform 83"/>
          <p:cNvSpPr>
            <a:spLocks noChangeAspect="1" noEditPoints="1"/>
          </p:cNvSpPr>
          <p:nvPr/>
        </p:nvSpPr>
        <p:spPr bwMode="auto">
          <a:xfrm>
            <a:off x="5122863" y="3322638"/>
            <a:ext cx="288925" cy="431800"/>
          </a:xfrm>
          <a:custGeom>
            <a:avLst/>
            <a:gdLst>
              <a:gd name="T0" fmla="*/ 2147483646 w 39"/>
              <a:gd name="T1" fmla="*/ 2147483646 h 58"/>
              <a:gd name="T2" fmla="*/ 2147483646 w 39"/>
              <a:gd name="T3" fmla="*/ 2147483646 h 58"/>
              <a:gd name="T4" fmla="*/ 2147483646 w 39"/>
              <a:gd name="T5" fmla="*/ 2147483646 h 58"/>
              <a:gd name="T6" fmla="*/ 2147483646 w 39"/>
              <a:gd name="T7" fmla="*/ 2147483646 h 58"/>
              <a:gd name="T8" fmla="*/ 2147483646 w 39"/>
              <a:gd name="T9" fmla="*/ 2147483646 h 58"/>
              <a:gd name="T10" fmla="*/ 0 w 39"/>
              <a:gd name="T11" fmla="*/ 2147483646 h 58"/>
              <a:gd name="T12" fmla="*/ 2147483646 w 39"/>
              <a:gd name="T13" fmla="*/ 0 h 58"/>
              <a:gd name="T14" fmla="*/ 2147483646 w 39"/>
              <a:gd name="T15" fmla="*/ 2147483646 h 58"/>
              <a:gd name="T16" fmla="*/ 2147483646 w 39"/>
              <a:gd name="T17" fmla="*/ 2147483646 h 58"/>
              <a:gd name="T18" fmla="*/ 2147483646 w 39"/>
              <a:gd name="T19" fmla="*/ 2147483646 h 58"/>
              <a:gd name="T20" fmla="*/ 2147483646 w 39"/>
              <a:gd name="T21" fmla="*/ 2147483646 h 58"/>
              <a:gd name="T22" fmla="*/ 2147483646 w 39"/>
              <a:gd name="T23" fmla="*/ 2147483646 h 58"/>
              <a:gd name="T24" fmla="*/ 2147483646 w 39"/>
              <a:gd name="T25" fmla="*/ 2147483646 h 58"/>
              <a:gd name="T26" fmla="*/ 2147483646 w 39"/>
              <a:gd name="T27" fmla="*/ 2147483646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7" name="Freeform 245"/>
          <p:cNvSpPr/>
          <p:nvPr/>
        </p:nvSpPr>
        <p:spPr bwMode="auto">
          <a:xfrm>
            <a:off x="8607425" y="4924425"/>
            <a:ext cx="441325" cy="441325"/>
          </a:xfrm>
          <a:custGeom>
            <a:avLst/>
            <a:gdLst>
              <a:gd name="T0" fmla="*/ 2147483646 w 68"/>
              <a:gd name="T1" fmla="*/ 2147483646 h 68"/>
              <a:gd name="T2" fmla="*/ 2147483646 w 68"/>
              <a:gd name="T3" fmla="*/ 2147483646 h 68"/>
              <a:gd name="T4" fmla="*/ 2147483646 w 68"/>
              <a:gd name="T5" fmla="*/ 2147483646 h 68"/>
              <a:gd name="T6" fmla="*/ 2147483646 w 68"/>
              <a:gd name="T7" fmla="*/ 2147483646 h 68"/>
              <a:gd name="T8" fmla="*/ 2147483646 w 68"/>
              <a:gd name="T9" fmla="*/ 2147483646 h 68"/>
              <a:gd name="T10" fmla="*/ 2147483646 w 68"/>
              <a:gd name="T11" fmla="*/ 2147483646 h 68"/>
              <a:gd name="T12" fmla="*/ 2147483646 w 68"/>
              <a:gd name="T13" fmla="*/ 2147483646 h 68"/>
              <a:gd name="T14" fmla="*/ 2147483646 w 68"/>
              <a:gd name="T15" fmla="*/ 2147483646 h 68"/>
              <a:gd name="T16" fmla="*/ 2147483646 w 68"/>
              <a:gd name="T17" fmla="*/ 2147483646 h 68"/>
              <a:gd name="T18" fmla="*/ 2147483646 w 68"/>
              <a:gd name="T19" fmla="*/ 2147483646 h 68"/>
              <a:gd name="T20" fmla="*/ 2147483646 w 68"/>
              <a:gd name="T21" fmla="*/ 2147483646 h 68"/>
              <a:gd name="T22" fmla="*/ 2147483646 w 68"/>
              <a:gd name="T23" fmla="*/ 2147483646 h 68"/>
              <a:gd name="T24" fmla="*/ 2147483646 w 68"/>
              <a:gd name="T25" fmla="*/ 2147483646 h 68"/>
              <a:gd name="T26" fmla="*/ 2147483646 w 68"/>
              <a:gd name="T27" fmla="*/ 2147483646 h 68"/>
              <a:gd name="T28" fmla="*/ 0 w 68"/>
              <a:gd name="T29" fmla="*/ 2147483646 h 68"/>
              <a:gd name="T30" fmla="*/ 2147483646 w 68"/>
              <a:gd name="T31" fmla="*/ 2147483646 h 68"/>
              <a:gd name="T32" fmla="*/ 2147483646 w 68"/>
              <a:gd name="T33" fmla="*/ 0 h 68"/>
              <a:gd name="T34" fmla="*/ 2147483646 w 68"/>
              <a:gd name="T35" fmla="*/ 0 h 68"/>
              <a:gd name="T36" fmla="*/ 2147483646 w 68"/>
              <a:gd name="T37" fmla="*/ 0 h 68"/>
              <a:gd name="T38" fmla="*/ 2147483646 w 68"/>
              <a:gd name="T39" fmla="*/ 2147483646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8" name="Freeform 5"/>
          <p:cNvSpPr>
            <a:spLocks noEditPoints="1"/>
          </p:cNvSpPr>
          <p:nvPr/>
        </p:nvSpPr>
        <p:spPr bwMode="auto">
          <a:xfrm>
            <a:off x="8074025" y="3576638"/>
            <a:ext cx="493713" cy="493712"/>
          </a:xfrm>
          <a:custGeom>
            <a:avLst/>
            <a:gdLst>
              <a:gd name="T0" fmla="*/ 0 w 384"/>
              <a:gd name="T1" fmla="*/ 2147483646 h 384"/>
              <a:gd name="T2" fmla="*/ 2147483646 w 384"/>
              <a:gd name="T3" fmla="*/ 2147483646 h 384"/>
              <a:gd name="T4" fmla="*/ 2147483646 w 384"/>
              <a:gd name="T5" fmla="*/ 2147483646 h 384"/>
              <a:gd name="T6" fmla="*/ 2147483646 w 384"/>
              <a:gd name="T7" fmla="*/ 2147483646 h 384"/>
              <a:gd name="T8" fmla="*/ 2147483646 w 384"/>
              <a:gd name="T9" fmla="*/ 2147483646 h 384"/>
              <a:gd name="T10" fmla="*/ 2147483646 w 384"/>
              <a:gd name="T11" fmla="*/ 2147483646 h 384"/>
              <a:gd name="T12" fmla="*/ 2147483646 w 384"/>
              <a:gd name="T13" fmla="*/ 2147483646 h 384"/>
              <a:gd name="T14" fmla="*/ 2147483646 w 384"/>
              <a:gd name="T15" fmla="*/ 2147483646 h 384"/>
              <a:gd name="T16" fmla="*/ 2147483646 w 384"/>
              <a:gd name="T17" fmla="*/ 2147483646 h 384"/>
              <a:gd name="T18" fmla="*/ 2147483646 w 384"/>
              <a:gd name="T19" fmla="*/ 2147483646 h 384"/>
              <a:gd name="T20" fmla="*/ 2147483646 w 384"/>
              <a:gd name="T21" fmla="*/ 2147483646 h 384"/>
              <a:gd name="T22" fmla="*/ 2147483646 w 384"/>
              <a:gd name="T23" fmla="*/ 2147483646 h 384"/>
              <a:gd name="T24" fmla="*/ 2147483646 w 384"/>
              <a:gd name="T25" fmla="*/ 2147483646 h 384"/>
              <a:gd name="T26" fmla="*/ 2147483646 w 384"/>
              <a:gd name="T27" fmla="*/ 2147483646 h 384"/>
              <a:gd name="T28" fmla="*/ 2147483646 w 384"/>
              <a:gd name="T29" fmla="*/ 2147483646 h 384"/>
              <a:gd name="T30" fmla="*/ 2147483646 w 384"/>
              <a:gd name="T31" fmla="*/ 2147483646 h 384"/>
              <a:gd name="T32" fmla="*/ 2147483646 w 384"/>
              <a:gd name="T33" fmla="*/ 2147483646 h 384"/>
              <a:gd name="T34" fmla="*/ 2147483646 w 384"/>
              <a:gd name="T35" fmla="*/ 2147483646 h 384"/>
              <a:gd name="T36" fmla="*/ 2147483646 w 384"/>
              <a:gd name="T37" fmla="*/ 2147483646 h 384"/>
              <a:gd name="T38" fmla="*/ 2147483646 w 384"/>
              <a:gd name="T39" fmla="*/ 2147483646 h 384"/>
              <a:gd name="T40" fmla="*/ 2147483646 w 384"/>
              <a:gd name="T41" fmla="*/ 2147483646 h 384"/>
              <a:gd name="T42" fmla="*/ 2147483646 w 384"/>
              <a:gd name="T43" fmla="*/ 2147483646 h 384"/>
              <a:gd name="T44" fmla="*/ 2147483646 w 384"/>
              <a:gd name="T45" fmla="*/ 2147483646 h 384"/>
              <a:gd name="T46" fmla="*/ 2147483646 w 384"/>
              <a:gd name="T47" fmla="*/ 2147483646 h 384"/>
              <a:gd name="T48" fmla="*/ 2147483646 w 384"/>
              <a:gd name="T49" fmla="*/ 2147483646 h 384"/>
              <a:gd name="T50" fmla="*/ 2147483646 w 384"/>
              <a:gd name="T51" fmla="*/ 2147483646 h 384"/>
              <a:gd name="T52" fmla="*/ 2147483646 w 384"/>
              <a:gd name="T53" fmla="*/ 2147483646 h 384"/>
              <a:gd name="T54" fmla="*/ 2147483646 w 384"/>
              <a:gd name="T55" fmla="*/ 2147483646 h 384"/>
              <a:gd name="T56" fmla="*/ 2147483646 w 384"/>
              <a:gd name="T57" fmla="*/ 2147483646 h 384"/>
              <a:gd name="T58" fmla="*/ 2147483646 w 384"/>
              <a:gd name="T59" fmla="*/ 2147483646 h 384"/>
              <a:gd name="T60" fmla="*/ 2147483646 w 384"/>
              <a:gd name="T61" fmla="*/ 2147483646 h 384"/>
              <a:gd name="T62" fmla="*/ 2147483646 w 384"/>
              <a:gd name="T63" fmla="*/ 2147483646 h 384"/>
              <a:gd name="T64" fmla="*/ 2147483646 w 384"/>
              <a:gd name="T65" fmla="*/ 2147483646 h 384"/>
              <a:gd name="T66" fmla="*/ 2147483646 w 384"/>
              <a:gd name="T67" fmla="*/ 2147483646 h 384"/>
              <a:gd name="T68" fmla="*/ 2147483646 w 384"/>
              <a:gd name="T69" fmla="*/ 2147483646 h 384"/>
              <a:gd name="T70" fmla="*/ 2147483646 w 384"/>
              <a:gd name="T71" fmla="*/ 2147483646 h 384"/>
              <a:gd name="T72" fmla="*/ 2147483646 w 384"/>
              <a:gd name="T73" fmla="*/ 2147483646 h 384"/>
              <a:gd name="T74" fmla="*/ 2147483646 w 384"/>
              <a:gd name="T75" fmla="*/ 2147483646 h 384"/>
              <a:gd name="T76" fmla="*/ 2147483646 w 384"/>
              <a:gd name="T77" fmla="*/ 2147483646 h 384"/>
              <a:gd name="T78" fmla="*/ 2147483646 w 384"/>
              <a:gd name="T79" fmla="*/ 2147483646 h 384"/>
              <a:gd name="T80" fmla="*/ 2147483646 w 384"/>
              <a:gd name="T81" fmla="*/ 2147483646 h 384"/>
              <a:gd name="T82" fmla="*/ 2147483646 w 384"/>
              <a:gd name="T83" fmla="*/ 2147483646 h 384"/>
              <a:gd name="T84" fmla="*/ 2147483646 w 384"/>
              <a:gd name="T85" fmla="*/ 2147483646 h 384"/>
              <a:gd name="T86" fmla="*/ 2147483646 w 384"/>
              <a:gd name="T87" fmla="*/ 2147483646 h 384"/>
              <a:gd name="T88" fmla="*/ 2147483646 w 384"/>
              <a:gd name="T89" fmla="*/ 2147483646 h 384"/>
              <a:gd name="T90" fmla="*/ 2147483646 w 384"/>
              <a:gd name="T91" fmla="*/ 2147483646 h 384"/>
              <a:gd name="T92" fmla="*/ 2147483646 w 384"/>
              <a:gd name="T93" fmla="*/ 2147483646 h 384"/>
              <a:gd name="T94" fmla="*/ 2147483646 w 384"/>
              <a:gd name="T95" fmla="*/ 2147483646 h 384"/>
              <a:gd name="T96" fmla="*/ 2147483646 w 384"/>
              <a:gd name="T97" fmla="*/ 2147483646 h 384"/>
              <a:gd name="T98" fmla="*/ 2147483646 w 384"/>
              <a:gd name="T99" fmla="*/ 2147483646 h 384"/>
              <a:gd name="T100" fmla="*/ 2147483646 w 384"/>
              <a:gd name="T101" fmla="*/ 2147483646 h 384"/>
              <a:gd name="T102" fmla="*/ 2147483646 w 384"/>
              <a:gd name="T103" fmla="*/ 2147483646 h 384"/>
              <a:gd name="T104" fmla="*/ 2147483646 w 384"/>
              <a:gd name="T105" fmla="*/ 2147483646 h 384"/>
              <a:gd name="T106" fmla="*/ 2147483646 w 384"/>
              <a:gd name="T107" fmla="*/ 2147483646 h 384"/>
              <a:gd name="T108" fmla="*/ 2147483646 w 384"/>
              <a:gd name="T109" fmla="*/ 2147483646 h 384"/>
              <a:gd name="T110" fmla="*/ 2147483646 w 384"/>
              <a:gd name="T111" fmla="*/ 2147483646 h 384"/>
              <a:gd name="T112" fmla="*/ 2147483646 w 384"/>
              <a:gd name="T113" fmla="*/ 2147483646 h 384"/>
              <a:gd name="T114" fmla="*/ 2147483646 w 384"/>
              <a:gd name="T115" fmla="*/ 2147483646 h 384"/>
              <a:gd name="T116" fmla="*/ 2147483646 w 384"/>
              <a:gd name="T117" fmla="*/ 2147483646 h 3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399" name="Freeform 217"/>
          <p:cNvSpPr>
            <a:spLocks noEditPoints="1"/>
          </p:cNvSpPr>
          <p:nvPr/>
        </p:nvSpPr>
        <p:spPr bwMode="auto">
          <a:xfrm>
            <a:off x="3454400" y="5029200"/>
            <a:ext cx="503238" cy="377825"/>
          </a:xfrm>
          <a:custGeom>
            <a:avLst/>
            <a:gdLst>
              <a:gd name="T0" fmla="*/ 2147483646 w 78"/>
              <a:gd name="T1" fmla="*/ 2147483646 h 58"/>
              <a:gd name="T2" fmla="*/ 0 w 78"/>
              <a:gd name="T3" fmla="*/ 2147483646 h 58"/>
              <a:gd name="T4" fmla="*/ 0 w 78"/>
              <a:gd name="T5" fmla="*/ 0 h 58"/>
              <a:gd name="T6" fmla="*/ 2147483646 w 78"/>
              <a:gd name="T7" fmla="*/ 0 h 58"/>
              <a:gd name="T8" fmla="*/ 2147483646 w 78"/>
              <a:gd name="T9" fmla="*/ 2147483646 h 58"/>
              <a:gd name="T10" fmla="*/ 2147483646 w 78"/>
              <a:gd name="T11" fmla="*/ 2147483646 h 58"/>
              <a:gd name="T12" fmla="*/ 2147483646 w 78"/>
              <a:gd name="T13" fmla="*/ 2147483646 h 58"/>
              <a:gd name="T14" fmla="*/ 2147483646 w 78"/>
              <a:gd name="T15" fmla="*/ 2147483646 h 58"/>
              <a:gd name="T16" fmla="*/ 2147483646 w 78"/>
              <a:gd name="T17" fmla="*/ 2147483646 h 58"/>
              <a:gd name="T18" fmla="*/ 2147483646 w 78"/>
              <a:gd name="T19" fmla="*/ 2147483646 h 58"/>
              <a:gd name="T20" fmla="*/ 2147483646 w 78"/>
              <a:gd name="T21" fmla="*/ 2147483646 h 58"/>
              <a:gd name="T22" fmla="*/ 2147483646 w 78"/>
              <a:gd name="T23" fmla="*/ 2147483646 h 58"/>
              <a:gd name="T24" fmla="*/ 2147483646 w 78"/>
              <a:gd name="T25" fmla="*/ 2147483646 h 58"/>
              <a:gd name="T26" fmla="*/ 2147483646 w 78"/>
              <a:gd name="T27" fmla="*/ 2147483646 h 58"/>
              <a:gd name="T28" fmla="*/ 2147483646 w 78"/>
              <a:gd name="T29" fmla="*/ 2147483646 h 58"/>
              <a:gd name="T30" fmla="*/ 2147483646 w 78"/>
              <a:gd name="T31" fmla="*/ 2147483646 h 58"/>
              <a:gd name="T32" fmla="*/ 2147483646 w 78"/>
              <a:gd name="T33" fmla="*/ 2147483646 h 58"/>
              <a:gd name="T34" fmla="*/ 2147483646 w 78"/>
              <a:gd name="T35" fmla="*/ 2147483646 h 58"/>
              <a:gd name="T36" fmla="*/ 2147483646 w 78"/>
              <a:gd name="T37" fmla="*/ 2147483646 h 58"/>
              <a:gd name="T38" fmla="*/ 2147483646 w 78"/>
              <a:gd name="T39" fmla="*/ 2147483646 h 58"/>
              <a:gd name="T40" fmla="*/ 2147483646 w 78"/>
              <a:gd name="T41" fmla="*/ 2147483646 h 58"/>
              <a:gd name="T42" fmla="*/ 2147483646 w 78"/>
              <a:gd name="T43" fmla="*/ 2147483646 h 58"/>
              <a:gd name="T44" fmla="*/ 2147483646 w 78"/>
              <a:gd name="T45" fmla="*/ 2147483646 h 58"/>
              <a:gd name="T46" fmla="*/ 2147483646 w 78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00" name="Freeform 216"/>
          <p:cNvSpPr>
            <a:spLocks noEditPoints="1"/>
          </p:cNvSpPr>
          <p:nvPr/>
        </p:nvSpPr>
        <p:spPr bwMode="auto">
          <a:xfrm>
            <a:off x="3811588" y="3597275"/>
            <a:ext cx="452437" cy="454025"/>
          </a:xfrm>
          <a:custGeom>
            <a:avLst/>
            <a:gdLst>
              <a:gd name="T0" fmla="*/ 2147483646 w 68"/>
              <a:gd name="T1" fmla="*/ 2147483646 h 68"/>
              <a:gd name="T2" fmla="*/ 2147483646 w 68"/>
              <a:gd name="T3" fmla="*/ 2147483646 h 68"/>
              <a:gd name="T4" fmla="*/ 0 w 68"/>
              <a:gd name="T5" fmla="*/ 2147483646 h 68"/>
              <a:gd name="T6" fmla="*/ 2147483646 w 68"/>
              <a:gd name="T7" fmla="*/ 0 h 68"/>
              <a:gd name="T8" fmla="*/ 2147483646 w 68"/>
              <a:gd name="T9" fmla="*/ 2147483646 h 68"/>
              <a:gd name="T10" fmla="*/ 2147483646 w 68"/>
              <a:gd name="T11" fmla="*/ 2147483646 h 68"/>
              <a:gd name="T12" fmla="*/ 2147483646 w 68"/>
              <a:gd name="T13" fmla="*/ 2147483646 h 68"/>
              <a:gd name="T14" fmla="*/ 2147483646 w 68"/>
              <a:gd name="T15" fmla="*/ 2147483646 h 68"/>
              <a:gd name="T16" fmla="*/ 2147483646 w 68"/>
              <a:gd name="T17" fmla="*/ 2147483646 h 68"/>
              <a:gd name="T18" fmla="*/ 2147483646 w 68"/>
              <a:gd name="T19" fmla="*/ 2147483646 h 68"/>
              <a:gd name="T20" fmla="*/ 2147483646 w 68"/>
              <a:gd name="T21" fmla="*/ 2147483646 h 68"/>
              <a:gd name="T22" fmla="*/ 2147483646 w 68"/>
              <a:gd name="T23" fmla="*/ 2147483646 h 68"/>
              <a:gd name="T24" fmla="*/ 2147483646 w 68"/>
              <a:gd name="T25" fmla="*/ 2147483646 h 68"/>
              <a:gd name="T26" fmla="*/ 2147483646 w 68"/>
              <a:gd name="T27" fmla="*/ 2147483646 h 68"/>
              <a:gd name="T28" fmla="*/ 2147483646 w 68"/>
              <a:gd name="T29" fmla="*/ 2147483646 h 68"/>
              <a:gd name="T30" fmla="*/ 2147483646 w 68"/>
              <a:gd name="T31" fmla="*/ 2147483646 h 68"/>
              <a:gd name="T32" fmla="*/ 2147483646 w 68"/>
              <a:gd name="T33" fmla="*/ 2147483646 h 68"/>
              <a:gd name="T34" fmla="*/ 2147483646 w 68"/>
              <a:gd name="T35" fmla="*/ 2147483646 h 68"/>
              <a:gd name="T36" fmla="*/ 2147483646 w 68"/>
              <a:gd name="T37" fmla="*/ 2147483646 h 68"/>
              <a:gd name="T38" fmla="*/ 2147483646 w 68"/>
              <a:gd name="T39" fmla="*/ 2147483646 h 68"/>
              <a:gd name="T40" fmla="*/ 2147483646 w 68"/>
              <a:gd name="T41" fmla="*/ 2147483646 h 68"/>
              <a:gd name="T42" fmla="*/ 2147483646 w 68"/>
              <a:gd name="T43" fmla="*/ 2147483646 h 68"/>
              <a:gd name="T44" fmla="*/ 2147483646 w 68"/>
              <a:gd name="T45" fmla="*/ 2147483646 h 68"/>
              <a:gd name="T46" fmla="*/ 2147483646 w 68"/>
              <a:gd name="T47" fmla="*/ 2147483646 h 68"/>
              <a:gd name="T48" fmla="*/ 2147483646 w 68"/>
              <a:gd name="T49" fmla="*/ 2147483646 h 68"/>
              <a:gd name="T50" fmla="*/ 2147483646 w 68"/>
              <a:gd name="T51" fmla="*/ 2147483646 h 68"/>
              <a:gd name="T52" fmla="*/ 2147483646 w 68"/>
              <a:gd name="T53" fmla="*/ 2147483646 h 68"/>
              <a:gd name="T54" fmla="*/ 2147483646 w 68"/>
              <a:gd name="T55" fmla="*/ 2147483646 h 68"/>
              <a:gd name="T56" fmla="*/ 2147483646 w 68"/>
              <a:gd name="T57" fmla="*/ 2147483646 h 68"/>
              <a:gd name="T58" fmla="*/ 2147483646 w 68"/>
              <a:gd name="T59" fmla="*/ 2147483646 h 68"/>
              <a:gd name="T60" fmla="*/ 2147483646 w 68"/>
              <a:gd name="T61" fmla="*/ 2147483646 h 68"/>
              <a:gd name="T62" fmla="*/ 2147483646 w 68"/>
              <a:gd name="T63" fmla="*/ 2147483646 h 68"/>
              <a:gd name="T64" fmla="*/ 2147483646 w 68"/>
              <a:gd name="T65" fmla="*/ 2147483646 h 68"/>
              <a:gd name="T66" fmla="*/ 2147483646 w 68"/>
              <a:gd name="T67" fmla="*/ 2147483646 h 68"/>
              <a:gd name="T68" fmla="*/ 2147483646 w 68"/>
              <a:gd name="T69" fmla="*/ 2147483646 h 68"/>
              <a:gd name="T70" fmla="*/ 2147483646 w 68"/>
              <a:gd name="T71" fmla="*/ 2147483646 h 68"/>
              <a:gd name="T72" fmla="*/ 2147483646 w 68"/>
              <a:gd name="T73" fmla="*/ 2147483646 h 68"/>
              <a:gd name="T74" fmla="*/ 2147483646 w 68"/>
              <a:gd name="T75" fmla="*/ 2147483646 h 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01" name="Freeform 135"/>
          <p:cNvSpPr>
            <a:spLocks noEditPoints="1"/>
          </p:cNvSpPr>
          <p:nvPr/>
        </p:nvSpPr>
        <p:spPr bwMode="auto">
          <a:xfrm>
            <a:off x="6848475" y="3348038"/>
            <a:ext cx="403225" cy="377825"/>
          </a:xfrm>
          <a:custGeom>
            <a:avLst/>
            <a:gdLst>
              <a:gd name="T0" fmla="*/ 2147483646 w 73"/>
              <a:gd name="T1" fmla="*/ 2147483646 h 68"/>
              <a:gd name="T2" fmla="*/ 2147483646 w 73"/>
              <a:gd name="T3" fmla="*/ 2147483646 h 68"/>
              <a:gd name="T4" fmla="*/ 0 w 73"/>
              <a:gd name="T5" fmla="*/ 2147483646 h 68"/>
              <a:gd name="T6" fmla="*/ 2147483646 w 73"/>
              <a:gd name="T7" fmla="*/ 2147483646 h 68"/>
              <a:gd name="T8" fmla="*/ 2147483646 w 73"/>
              <a:gd name="T9" fmla="*/ 2147483646 h 68"/>
              <a:gd name="T10" fmla="*/ 2147483646 w 73"/>
              <a:gd name="T11" fmla="*/ 2147483646 h 68"/>
              <a:gd name="T12" fmla="*/ 2147483646 w 73"/>
              <a:gd name="T13" fmla="*/ 2147483646 h 68"/>
              <a:gd name="T14" fmla="*/ 2147483646 w 73"/>
              <a:gd name="T15" fmla="*/ 2147483646 h 68"/>
              <a:gd name="T16" fmla="*/ 2147483646 w 73"/>
              <a:gd name="T17" fmla="*/ 2147483646 h 68"/>
              <a:gd name="T18" fmla="*/ 2147483646 w 73"/>
              <a:gd name="T19" fmla="*/ 2147483646 h 68"/>
              <a:gd name="T20" fmla="*/ 2147483646 w 73"/>
              <a:gd name="T21" fmla="*/ 2147483646 h 68"/>
              <a:gd name="T22" fmla="*/ 2147483646 w 73"/>
              <a:gd name="T23" fmla="*/ 0 h 68"/>
              <a:gd name="T24" fmla="*/ 2147483646 w 73"/>
              <a:gd name="T25" fmla="*/ 2147483646 h 68"/>
              <a:gd name="T26" fmla="*/ 2147483646 w 73"/>
              <a:gd name="T27" fmla="*/ 2147483646 h 68"/>
              <a:gd name="T28" fmla="*/ 2147483646 w 73"/>
              <a:gd name="T29" fmla="*/ 2147483646 h 68"/>
              <a:gd name="T30" fmla="*/ 2147483646 w 73"/>
              <a:gd name="T31" fmla="*/ 2147483646 h 68"/>
              <a:gd name="T32" fmla="*/ 2147483646 w 73"/>
              <a:gd name="T33" fmla="*/ 2147483646 h 68"/>
              <a:gd name="T34" fmla="*/ 2147483646 w 73"/>
              <a:gd name="T35" fmla="*/ 2147483646 h 68"/>
              <a:gd name="T36" fmla="*/ 2147483646 w 73"/>
              <a:gd name="T37" fmla="*/ 2147483646 h 68"/>
              <a:gd name="T38" fmla="*/ 2147483646 w 73"/>
              <a:gd name="T39" fmla="*/ 2147483646 h 68"/>
              <a:gd name="T40" fmla="*/ 2147483646 w 73"/>
              <a:gd name="T41" fmla="*/ 2147483646 h 68"/>
              <a:gd name="T42" fmla="*/ 2147483646 w 73"/>
              <a:gd name="T43" fmla="*/ 2147483646 h 68"/>
              <a:gd name="T44" fmla="*/ 2147483646 w 73"/>
              <a:gd name="T45" fmla="*/ 2147483646 h 68"/>
              <a:gd name="T46" fmla="*/ 2147483646 w 73"/>
              <a:gd name="T47" fmla="*/ 2147483646 h 68"/>
              <a:gd name="T48" fmla="*/ 2147483646 w 73"/>
              <a:gd name="T49" fmla="*/ 2147483646 h 68"/>
              <a:gd name="T50" fmla="*/ 2147483646 w 73"/>
              <a:gd name="T51" fmla="*/ 2147483646 h 68"/>
              <a:gd name="T52" fmla="*/ 2147483646 w 73"/>
              <a:gd name="T53" fmla="*/ 2147483646 h 68"/>
              <a:gd name="T54" fmla="*/ 2147483646 w 73"/>
              <a:gd name="T55" fmla="*/ 2147483646 h 68"/>
              <a:gd name="T56" fmla="*/ 2147483646 w 73"/>
              <a:gd name="T57" fmla="*/ 2147483646 h 68"/>
              <a:gd name="T58" fmla="*/ 2147483646 w 73"/>
              <a:gd name="T59" fmla="*/ 0 h 68"/>
              <a:gd name="T60" fmla="*/ 2147483646 w 73"/>
              <a:gd name="T61" fmla="*/ 2147483646 h 68"/>
              <a:gd name="T62" fmla="*/ 2147483646 w 73"/>
              <a:gd name="T63" fmla="*/ 2147483646 h 68"/>
              <a:gd name="T64" fmla="*/ 2147483646 w 73"/>
              <a:gd name="T65" fmla="*/ 2147483646 h 68"/>
              <a:gd name="T66" fmla="*/ 2147483646 w 73"/>
              <a:gd name="T67" fmla="*/ 2147483646 h 68"/>
              <a:gd name="T68" fmla="*/ 2147483646 w 73"/>
              <a:gd name="T69" fmla="*/ 2147483646 h 68"/>
              <a:gd name="T70" fmla="*/ 2147483646 w 73"/>
              <a:gd name="T71" fmla="*/ 2147483646 h 68"/>
              <a:gd name="T72" fmla="*/ 2147483646 w 73"/>
              <a:gd name="T73" fmla="*/ 2147483646 h 68"/>
              <a:gd name="T74" fmla="*/ 2147483646 w 73"/>
              <a:gd name="T75" fmla="*/ 2147483646 h 68"/>
              <a:gd name="T76" fmla="*/ 2147483646 w 73"/>
              <a:gd name="T77" fmla="*/ 2147483646 h 68"/>
              <a:gd name="T78" fmla="*/ 2147483646 w 73"/>
              <a:gd name="T79" fmla="*/ 2147483646 h 68"/>
              <a:gd name="T80" fmla="*/ 2147483646 w 73"/>
              <a:gd name="T81" fmla="*/ 2147483646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6402" name="TextBox 13"/>
          <p:cNvSpPr txBox="1">
            <a:spLocks noChangeArrowheads="1"/>
          </p:cNvSpPr>
          <p:nvPr/>
        </p:nvSpPr>
        <p:spPr bwMode="auto">
          <a:xfrm>
            <a:off x="7529513" y="244792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3" name="TextBox 13"/>
          <p:cNvSpPr txBox="1">
            <a:spLocks noChangeArrowheads="1"/>
          </p:cNvSpPr>
          <p:nvPr/>
        </p:nvSpPr>
        <p:spPr bwMode="auto">
          <a:xfrm>
            <a:off x="7534275" y="2733675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4" name="TextBox 13"/>
          <p:cNvSpPr txBox="1">
            <a:spLocks noChangeArrowheads="1"/>
          </p:cNvSpPr>
          <p:nvPr/>
        </p:nvSpPr>
        <p:spPr bwMode="auto">
          <a:xfrm>
            <a:off x="9110663" y="3409950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5" name="TextBox 13"/>
          <p:cNvSpPr txBox="1">
            <a:spLocks noChangeArrowheads="1"/>
          </p:cNvSpPr>
          <p:nvPr/>
        </p:nvSpPr>
        <p:spPr bwMode="auto">
          <a:xfrm>
            <a:off x="9115425" y="3695700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6" name="TextBox 13"/>
          <p:cNvSpPr txBox="1">
            <a:spLocks noChangeArrowheads="1"/>
          </p:cNvSpPr>
          <p:nvPr/>
        </p:nvSpPr>
        <p:spPr bwMode="auto">
          <a:xfrm>
            <a:off x="9566275" y="46783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7" name="TextBox 13"/>
          <p:cNvSpPr txBox="1">
            <a:spLocks noChangeArrowheads="1"/>
          </p:cNvSpPr>
          <p:nvPr/>
        </p:nvSpPr>
        <p:spPr bwMode="auto">
          <a:xfrm>
            <a:off x="9571038" y="49641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8" name="TextBox 13"/>
          <p:cNvSpPr txBox="1">
            <a:spLocks noChangeArrowheads="1"/>
          </p:cNvSpPr>
          <p:nvPr/>
        </p:nvSpPr>
        <p:spPr bwMode="auto">
          <a:xfrm flipH="1">
            <a:off x="2295525" y="247173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09" name="TextBox 13"/>
          <p:cNvSpPr txBox="1">
            <a:spLocks noChangeArrowheads="1"/>
          </p:cNvSpPr>
          <p:nvPr/>
        </p:nvSpPr>
        <p:spPr bwMode="auto">
          <a:xfrm flipH="1">
            <a:off x="2295525" y="275748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0" name="TextBox 13"/>
          <p:cNvSpPr txBox="1">
            <a:spLocks noChangeArrowheads="1"/>
          </p:cNvSpPr>
          <p:nvPr/>
        </p:nvSpPr>
        <p:spPr bwMode="auto">
          <a:xfrm flipH="1">
            <a:off x="714375" y="343376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1" name="TextBox 13"/>
          <p:cNvSpPr txBox="1">
            <a:spLocks noChangeArrowheads="1"/>
          </p:cNvSpPr>
          <p:nvPr/>
        </p:nvSpPr>
        <p:spPr bwMode="auto">
          <a:xfrm flipH="1">
            <a:off x="714375" y="37195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2" name="TextBox 13"/>
          <p:cNvSpPr txBox="1">
            <a:spLocks noChangeArrowheads="1"/>
          </p:cNvSpPr>
          <p:nvPr/>
        </p:nvSpPr>
        <p:spPr bwMode="auto">
          <a:xfrm flipH="1">
            <a:off x="258763" y="4702175"/>
            <a:ext cx="2338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13" name="TextBox 13"/>
          <p:cNvSpPr txBox="1">
            <a:spLocks noChangeArrowheads="1"/>
          </p:cNvSpPr>
          <p:nvPr/>
        </p:nvSpPr>
        <p:spPr bwMode="auto">
          <a:xfrm flipH="1">
            <a:off x="258763" y="49879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任意多边形 22"/>
          <p:cNvSpPr/>
          <p:nvPr/>
        </p:nvSpPr>
        <p:spPr bwMode="auto">
          <a:xfrm>
            <a:off x="0" y="0"/>
            <a:ext cx="6070600" cy="6880225"/>
          </a:xfrm>
          <a:custGeom>
            <a:avLst/>
            <a:gdLst>
              <a:gd name="T0" fmla="*/ 0 w 6071317"/>
              <a:gd name="T1" fmla="*/ 0 h 6858000"/>
              <a:gd name="T2" fmla="*/ 4100015 w 6071317"/>
              <a:gd name="T3" fmla="*/ 0 h 6858000"/>
              <a:gd name="T4" fmla="*/ 6067732 w 6071317"/>
              <a:gd name="T5" fmla="*/ 3484924 h 6858000"/>
              <a:gd name="T6" fmla="*/ 4100015 w 6071317"/>
              <a:gd name="T7" fmla="*/ 6969848 h 6858000"/>
              <a:gd name="T8" fmla="*/ 0 w 6071317"/>
              <a:gd name="T9" fmla="*/ 6969848 h 6858000"/>
              <a:gd name="T10" fmla="*/ 0 w 6071317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71317" h="6858000">
                <a:moveTo>
                  <a:pt x="0" y="0"/>
                </a:moveTo>
                <a:lnTo>
                  <a:pt x="4102435" y="0"/>
                </a:lnTo>
                <a:lnTo>
                  <a:pt x="6071317" y="3429000"/>
                </a:lnTo>
                <a:lnTo>
                  <a:pt x="41024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11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" y="0"/>
            <a:ext cx="594173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椭圆 12"/>
          <p:cNvSpPr>
            <a:spLocks noChangeArrowheads="1"/>
          </p:cNvSpPr>
          <p:nvPr/>
        </p:nvSpPr>
        <p:spPr bwMode="auto">
          <a:xfrm>
            <a:off x="5448300" y="2833688"/>
            <a:ext cx="1189038" cy="118903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3" name="矩形 13"/>
          <p:cNvSpPr>
            <a:spLocks noChangeArrowheads="1"/>
          </p:cNvSpPr>
          <p:nvPr/>
        </p:nvSpPr>
        <p:spPr bwMode="auto">
          <a:xfrm>
            <a:off x="5700713" y="2881313"/>
            <a:ext cx="795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矩形 14"/>
          <p:cNvSpPr>
            <a:spLocks noChangeArrowheads="1"/>
          </p:cNvSpPr>
          <p:nvPr/>
        </p:nvSpPr>
        <p:spPr bwMode="auto">
          <a:xfrm>
            <a:off x="6851650" y="3133725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提高护理人员业务素质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矩形 18"/>
          <p:cNvSpPr>
            <a:spLocks noChangeArrowheads="1"/>
          </p:cNvSpPr>
          <p:nvPr/>
        </p:nvSpPr>
        <p:spPr bwMode="auto">
          <a:xfrm>
            <a:off x="6956425" y="3867150"/>
            <a:ext cx="465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416" name="直接连接符 19"/>
          <p:cNvCxnSpPr>
            <a:cxnSpLocks noChangeShapeType="1"/>
          </p:cNvCxnSpPr>
          <p:nvPr/>
        </p:nvCxnSpPr>
        <p:spPr bwMode="auto">
          <a:xfrm>
            <a:off x="6880225" y="3794125"/>
            <a:ext cx="4686300" cy="0"/>
          </a:xfrm>
          <a:prstGeom prst="line">
            <a:avLst/>
          </a:prstGeom>
          <a:noFill/>
          <a:ln w="635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6" name="直接连接符 3"/>
          <p:cNvCxnSpPr>
            <a:cxnSpLocks noChangeShapeType="1"/>
          </p:cNvCxnSpPr>
          <p:nvPr/>
        </p:nvCxnSpPr>
        <p:spPr bwMode="auto">
          <a:xfrm>
            <a:off x="6242050" y="1960563"/>
            <a:ext cx="0" cy="3505200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7" name="圆角矩形 4"/>
          <p:cNvSpPr>
            <a:spLocks noChangeArrowheads="1"/>
          </p:cNvSpPr>
          <p:nvPr/>
        </p:nvSpPr>
        <p:spPr bwMode="auto">
          <a:xfrm>
            <a:off x="6869113" y="2193925"/>
            <a:ext cx="4591050" cy="14763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38" name="矩形 8"/>
          <p:cNvSpPr>
            <a:spLocks noChangeArrowheads="1"/>
          </p:cNvSpPr>
          <p:nvPr/>
        </p:nvSpPr>
        <p:spPr bwMode="auto">
          <a:xfrm>
            <a:off x="7202488" y="2522538"/>
            <a:ext cx="3924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圆角矩形 6"/>
          <p:cNvSpPr>
            <a:spLocks noChangeArrowheads="1"/>
          </p:cNvSpPr>
          <p:nvPr/>
        </p:nvSpPr>
        <p:spPr bwMode="auto">
          <a:xfrm>
            <a:off x="7524750" y="1960563"/>
            <a:ext cx="3279775" cy="46196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40" name="文本框 11"/>
          <p:cNvSpPr txBox="1">
            <a:spLocks noChangeArrowheads="1"/>
          </p:cNvSpPr>
          <p:nvPr/>
        </p:nvSpPr>
        <p:spPr bwMode="auto">
          <a:xfrm>
            <a:off x="7754938" y="2009775"/>
            <a:ext cx="279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圆角矩形 8"/>
          <p:cNvSpPr>
            <a:spLocks noChangeArrowheads="1"/>
          </p:cNvSpPr>
          <p:nvPr/>
        </p:nvSpPr>
        <p:spPr bwMode="auto">
          <a:xfrm>
            <a:off x="6869113" y="4003675"/>
            <a:ext cx="4591050" cy="1476375"/>
          </a:xfrm>
          <a:prstGeom prst="roundRect">
            <a:avLst>
              <a:gd name="adj" fmla="val 9083"/>
            </a:avLst>
          </a:prstGeom>
          <a:noFill/>
          <a:ln w="127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42" name="矩形 13"/>
          <p:cNvSpPr>
            <a:spLocks noChangeArrowheads="1"/>
          </p:cNvSpPr>
          <p:nvPr/>
        </p:nvSpPr>
        <p:spPr bwMode="auto">
          <a:xfrm>
            <a:off x="7202488" y="4330700"/>
            <a:ext cx="39243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圆角矩形 10"/>
          <p:cNvSpPr>
            <a:spLocks noChangeArrowheads="1"/>
          </p:cNvSpPr>
          <p:nvPr/>
        </p:nvSpPr>
        <p:spPr bwMode="auto">
          <a:xfrm>
            <a:off x="7524750" y="3768725"/>
            <a:ext cx="3279775" cy="4635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8444" name="文本框 16"/>
          <p:cNvSpPr txBox="1">
            <a:spLocks noChangeArrowheads="1"/>
          </p:cNvSpPr>
          <p:nvPr/>
        </p:nvSpPr>
        <p:spPr bwMode="auto">
          <a:xfrm>
            <a:off x="7754938" y="3819525"/>
            <a:ext cx="2798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844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1986214"/>
            <a:ext cx="4965700" cy="346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0" y="1255713"/>
            <a:ext cx="12192000" cy="48006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9461" name="组合 28"/>
          <p:cNvGrpSpPr/>
          <p:nvPr/>
        </p:nvGrpSpPr>
        <p:grpSpPr bwMode="auto">
          <a:xfrm>
            <a:off x="5837238" y="2181225"/>
            <a:ext cx="647700" cy="649288"/>
            <a:chOff x="0" y="0"/>
            <a:chExt cx="649224" cy="649224"/>
          </a:xfrm>
        </p:grpSpPr>
        <p:sp>
          <p:nvSpPr>
            <p:cNvPr id="19478" name="Freeform 620"/>
            <p:cNvSpPr/>
            <p:nvPr/>
          </p:nvSpPr>
          <p:spPr bwMode="auto">
            <a:xfrm>
              <a:off x="157988" y="160591"/>
              <a:ext cx="333248" cy="328041"/>
            </a:xfrm>
            <a:custGeom>
              <a:avLst/>
              <a:gdLst>
                <a:gd name="T0" fmla="*/ 2147483646 w 287"/>
                <a:gd name="T1" fmla="*/ 2147483646 h 283"/>
                <a:gd name="T2" fmla="*/ 2147483646 w 287"/>
                <a:gd name="T3" fmla="*/ 2147483646 h 283"/>
                <a:gd name="T4" fmla="*/ 2147483646 w 287"/>
                <a:gd name="T5" fmla="*/ 0 h 283"/>
                <a:gd name="T6" fmla="*/ 2147483646 w 287"/>
                <a:gd name="T7" fmla="*/ 2147483646 h 283"/>
                <a:gd name="T8" fmla="*/ 2147483646 w 287"/>
                <a:gd name="T9" fmla="*/ 2147483646 h 283"/>
                <a:gd name="T10" fmla="*/ 0 w 287"/>
                <a:gd name="T11" fmla="*/ 2147483646 h 283"/>
                <a:gd name="T12" fmla="*/ 2147483646 w 287"/>
                <a:gd name="T13" fmla="*/ 2147483646 h 283"/>
                <a:gd name="T14" fmla="*/ 2147483646 w 287"/>
                <a:gd name="T15" fmla="*/ 2147483646 h 283"/>
                <a:gd name="T16" fmla="*/ 2147483646 w 287"/>
                <a:gd name="T17" fmla="*/ 2147483646 h 283"/>
                <a:gd name="T18" fmla="*/ 2147483646 w 287"/>
                <a:gd name="T19" fmla="*/ 2147483646 h 283"/>
                <a:gd name="T20" fmla="*/ 2147483646 w 287"/>
                <a:gd name="T21" fmla="*/ 2147483646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椭圆 6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9462" name="组合 31"/>
          <p:cNvGrpSpPr/>
          <p:nvPr/>
        </p:nvGrpSpPr>
        <p:grpSpPr bwMode="auto">
          <a:xfrm>
            <a:off x="5837238" y="3268663"/>
            <a:ext cx="647700" cy="649287"/>
            <a:chOff x="0" y="0"/>
            <a:chExt cx="649224" cy="649224"/>
          </a:xfrm>
        </p:grpSpPr>
        <p:sp>
          <p:nvSpPr>
            <p:cNvPr id="19476" name="Freeform 112"/>
            <p:cNvSpPr>
              <a:spLocks noEditPoints="1"/>
            </p:cNvSpPr>
            <p:nvPr/>
          </p:nvSpPr>
          <p:spPr bwMode="auto">
            <a:xfrm>
              <a:off x="198343" y="157988"/>
              <a:ext cx="252539" cy="333248"/>
            </a:xfrm>
            <a:custGeom>
              <a:avLst/>
              <a:gdLst>
                <a:gd name="T0" fmla="*/ 2147483646 w 216"/>
                <a:gd name="T1" fmla="*/ 2147483646 h 288"/>
                <a:gd name="T2" fmla="*/ 2147483646 w 216"/>
                <a:gd name="T3" fmla="*/ 2147483646 h 288"/>
                <a:gd name="T4" fmla="*/ 2147483646 w 216"/>
                <a:gd name="T5" fmla="*/ 0 h 288"/>
                <a:gd name="T6" fmla="*/ 2147483646 w 216"/>
                <a:gd name="T7" fmla="*/ 0 h 288"/>
                <a:gd name="T8" fmla="*/ 2147483646 w 216"/>
                <a:gd name="T9" fmla="*/ 0 h 288"/>
                <a:gd name="T10" fmla="*/ 2147483646 w 216"/>
                <a:gd name="T11" fmla="*/ 2147483646 h 288"/>
                <a:gd name="T12" fmla="*/ 2147483646 w 216"/>
                <a:gd name="T13" fmla="*/ 2147483646 h 288"/>
                <a:gd name="T14" fmla="*/ 0 w 216"/>
                <a:gd name="T15" fmla="*/ 2147483646 h 288"/>
                <a:gd name="T16" fmla="*/ 0 w 216"/>
                <a:gd name="T17" fmla="*/ 2147483646 h 288"/>
                <a:gd name="T18" fmla="*/ 2147483646 w 216"/>
                <a:gd name="T19" fmla="*/ 2147483646 h 288"/>
                <a:gd name="T20" fmla="*/ 2147483646 w 216"/>
                <a:gd name="T21" fmla="*/ 2147483646 h 288"/>
                <a:gd name="T22" fmla="*/ 2147483646 w 216"/>
                <a:gd name="T23" fmla="*/ 2147483646 h 288"/>
                <a:gd name="T24" fmla="*/ 2147483646 w 216"/>
                <a:gd name="T25" fmla="*/ 2147483646 h 288"/>
                <a:gd name="T26" fmla="*/ 2147483646 w 216"/>
                <a:gd name="T27" fmla="*/ 2147483646 h 288"/>
                <a:gd name="T28" fmla="*/ 2147483646 w 216"/>
                <a:gd name="T29" fmla="*/ 2147483646 h 288"/>
                <a:gd name="T30" fmla="*/ 2147483646 w 216"/>
                <a:gd name="T31" fmla="*/ 2147483646 h 288"/>
                <a:gd name="T32" fmla="*/ 2147483646 w 216"/>
                <a:gd name="T33" fmla="*/ 2147483646 h 288"/>
                <a:gd name="T34" fmla="*/ 2147483646 w 216"/>
                <a:gd name="T35" fmla="*/ 2147483646 h 288"/>
                <a:gd name="T36" fmla="*/ 2147483646 w 216"/>
                <a:gd name="T37" fmla="*/ 2147483646 h 288"/>
                <a:gd name="T38" fmla="*/ 2147483646 w 216"/>
                <a:gd name="T39" fmla="*/ 2147483646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椭圆 9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9463" name="组合 34"/>
          <p:cNvGrpSpPr/>
          <p:nvPr/>
        </p:nvGrpSpPr>
        <p:grpSpPr bwMode="auto">
          <a:xfrm>
            <a:off x="5838825" y="4354513"/>
            <a:ext cx="649288" cy="649287"/>
            <a:chOff x="0" y="0"/>
            <a:chExt cx="649224" cy="649224"/>
          </a:xfrm>
        </p:grpSpPr>
        <p:sp>
          <p:nvSpPr>
            <p:cNvPr id="19474" name="Freeform 240"/>
            <p:cNvSpPr/>
            <p:nvPr/>
          </p:nvSpPr>
          <p:spPr bwMode="auto">
            <a:xfrm>
              <a:off x="173388" y="155448"/>
              <a:ext cx="333248" cy="312420"/>
            </a:xfrm>
            <a:custGeom>
              <a:avLst/>
              <a:gdLst>
                <a:gd name="T0" fmla="*/ 2147483646 w 288"/>
                <a:gd name="T1" fmla="*/ 0 h 270"/>
                <a:gd name="T2" fmla="*/ 2147483646 w 288"/>
                <a:gd name="T3" fmla="*/ 0 h 270"/>
                <a:gd name="T4" fmla="*/ 2147483646 w 288"/>
                <a:gd name="T5" fmla="*/ 0 h 270"/>
                <a:gd name="T6" fmla="*/ 2147483646 w 288"/>
                <a:gd name="T7" fmla="*/ 2147483646 h 270"/>
                <a:gd name="T8" fmla="*/ 2147483646 w 288"/>
                <a:gd name="T9" fmla="*/ 2147483646 h 270"/>
                <a:gd name="T10" fmla="*/ 0 w 288"/>
                <a:gd name="T11" fmla="*/ 2147483646 h 270"/>
                <a:gd name="T12" fmla="*/ 0 w 288"/>
                <a:gd name="T13" fmla="*/ 2147483646 h 270"/>
                <a:gd name="T14" fmla="*/ 2147483646 w 288"/>
                <a:gd name="T15" fmla="*/ 2147483646 h 270"/>
                <a:gd name="T16" fmla="*/ 2147483646 w 288"/>
                <a:gd name="T17" fmla="*/ 2147483646 h 270"/>
                <a:gd name="T18" fmla="*/ 2147483646 w 288"/>
                <a:gd name="T19" fmla="*/ 2147483646 h 270"/>
                <a:gd name="T20" fmla="*/ 2147483646 w 288"/>
                <a:gd name="T21" fmla="*/ 2147483646 h 270"/>
                <a:gd name="T22" fmla="*/ 2147483646 w 288"/>
                <a:gd name="T23" fmla="*/ 2147483646 h 270"/>
                <a:gd name="T24" fmla="*/ 2147483646 w 288"/>
                <a:gd name="T25" fmla="*/ 2147483646 h 270"/>
                <a:gd name="T26" fmla="*/ 2147483646 w 288"/>
                <a:gd name="T27" fmla="*/ 2147483646 h 270"/>
                <a:gd name="T28" fmla="*/ 2147483646 w 288"/>
                <a:gd name="T29" fmla="*/ 2147483646 h 270"/>
                <a:gd name="T30" fmla="*/ 2147483646 w 288"/>
                <a:gd name="T31" fmla="*/ 2147483646 h 270"/>
                <a:gd name="T32" fmla="*/ 2147483646 w 288"/>
                <a:gd name="T33" fmla="*/ 2147483646 h 270"/>
                <a:gd name="T34" fmla="*/ 2147483646 w 288"/>
                <a:gd name="T35" fmla="*/ 2147483646 h 270"/>
                <a:gd name="T36" fmla="*/ 2147483646 w 288"/>
                <a:gd name="T37" fmla="*/ 2147483646 h 270"/>
                <a:gd name="T38" fmla="*/ 2147483646 w 288"/>
                <a:gd name="T39" fmla="*/ 2147483646 h 270"/>
                <a:gd name="T40" fmla="*/ 2147483646 w 288"/>
                <a:gd name="T41" fmla="*/ 2147483646 h 270"/>
                <a:gd name="T42" fmla="*/ 2147483646 w 288"/>
                <a:gd name="T43" fmla="*/ 2147483646 h 270"/>
                <a:gd name="T44" fmla="*/ 2147483646 w 288"/>
                <a:gd name="T45" fmla="*/ 0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椭圆 12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9464" name="组合 37"/>
          <p:cNvGrpSpPr>
            <a:grpSpLocks noChangeAspect="1"/>
          </p:cNvGrpSpPr>
          <p:nvPr/>
        </p:nvGrpSpPr>
        <p:grpSpPr bwMode="auto">
          <a:xfrm>
            <a:off x="695325" y="2033588"/>
            <a:ext cx="4538663" cy="3708400"/>
            <a:chOff x="0" y="0"/>
            <a:chExt cx="4538312" cy="3707588"/>
          </a:xfrm>
        </p:grpSpPr>
        <p:pic>
          <p:nvPicPr>
            <p:cNvPr id="1947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38312" cy="370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图片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7"/>
            <a:stretch>
              <a:fillRect/>
            </a:stretch>
          </p:blipFill>
          <p:spPr bwMode="auto">
            <a:xfrm>
              <a:off x="293502" y="127484"/>
              <a:ext cx="3953910" cy="250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6383338" y="23098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6792913" y="2597150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353175" y="335597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6762750" y="3643313"/>
            <a:ext cx="40798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6383338" y="449421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6792913" y="4781550"/>
            <a:ext cx="40798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9471" name="图片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941" y="2146300"/>
            <a:ext cx="396978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3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Placeholder 33" descr="image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159"/>
          <a:stretch>
            <a:fillRect/>
          </a:stretch>
        </p:blipFill>
        <p:spPr bwMode="auto">
          <a:xfrm>
            <a:off x="7212013" y="2216150"/>
            <a:ext cx="39925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reeform 5"/>
          <p:cNvSpPr>
            <a:spLocks noEditPoints="1"/>
          </p:cNvSpPr>
          <p:nvPr/>
        </p:nvSpPr>
        <p:spPr bwMode="auto">
          <a:xfrm>
            <a:off x="7035800" y="2066925"/>
            <a:ext cx="4378325" cy="2593975"/>
          </a:xfrm>
          <a:custGeom>
            <a:avLst/>
            <a:gdLst>
              <a:gd name="T0" fmla="*/ 2147483646 w 1816"/>
              <a:gd name="T1" fmla="*/ 0 h 1076"/>
              <a:gd name="T2" fmla="*/ 2147483646 w 1816"/>
              <a:gd name="T3" fmla="*/ 0 h 1076"/>
              <a:gd name="T4" fmla="*/ 2147483646 w 1816"/>
              <a:gd name="T5" fmla="*/ 0 h 1076"/>
              <a:gd name="T6" fmla="*/ 2147483646 w 1816"/>
              <a:gd name="T7" fmla="*/ 0 h 1076"/>
              <a:gd name="T8" fmla="*/ 0 w 1816"/>
              <a:gd name="T9" fmla="*/ 2147483646 h 1076"/>
              <a:gd name="T10" fmla="*/ 0 w 1816"/>
              <a:gd name="T11" fmla="*/ 2147483646 h 1076"/>
              <a:gd name="T12" fmla="*/ 2147483646 w 1816"/>
              <a:gd name="T13" fmla="*/ 2147483646 h 1076"/>
              <a:gd name="T14" fmla="*/ 2147483646 w 1816"/>
              <a:gd name="T15" fmla="*/ 2147483646 h 1076"/>
              <a:gd name="T16" fmla="*/ 2147483646 w 1816"/>
              <a:gd name="T17" fmla="*/ 0 h 1076"/>
              <a:gd name="T18" fmla="*/ 2147483646 w 1816"/>
              <a:gd name="T19" fmla="*/ 2147483646 h 1076"/>
              <a:gd name="T20" fmla="*/ 2147483646 w 1816"/>
              <a:gd name="T21" fmla="*/ 2147483646 h 1076"/>
              <a:gd name="T22" fmla="*/ 2147483646 w 1816"/>
              <a:gd name="T23" fmla="*/ 2147483646 h 1076"/>
              <a:gd name="T24" fmla="*/ 2147483646 w 1816"/>
              <a:gd name="T25" fmla="*/ 2147483646 h 1076"/>
              <a:gd name="T26" fmla="*/ 2147483646 w 1816"/>
              <a:gd name="T27" fmla="*/ 2147483646 h 10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16" h="1076">
                <a:moveTo>
                  <a:pt x="1757" y="0"/>
                </a:moveTo>
                <a:cubicBezTo>
                  <a:pt x="921" y="0"/>
                  <a:pt x="921" y="0"/>
                  <a:pt x="921" y="0"/>
                </a:cubicBezTo>
                <a:cubicBezTo>
                  <a:pt x="893" y="0"/>
                  <a:pt x="893" y="0"/>
                  <a:pt x="89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7" y="0"/>
                  <a:pt x="0" y="17"/>
                  <a:pt x="0" y="47"/>
                </a:cubicBezTo>
                <a:cubicBezTo>
                  <a:pt x="0" y="1076"/>
                  <a:pt x="0" y="1076"/>
                  <a:pt x="0" y="1076"/>
                </a:cubicBezTo>
                <a:cubicBezTo>
                  <a:pt x="1816" y="1076"/>
                  <a:pt x="1816" y="1076"/>
                  <a:pt x="1816" y="1076"/>
                </a:cubicBezTo>
                <a:cubicBezTo>
                  <a:pt x="1816" y="47"/>
                  <a:pt x="1816" y="47"/>
                  <a:pt x="1816" y="47"/>
                </a:cubicBezTo>
                <a:cubicBezTo>
                  <a:pt x="1816" y="17"/>
                  <a:pt x="1787" y="0"/>
                  <a:pt x="1757" y="0"/>
                </a:cubicBezTo>
                <a:moveTo>
                  <a:pt x="1732" y="1000"/>
                </a:moveTo>
                <a:cubicBezTo>
                  <a:pt x="76" y="1000"/>
                  <a:pt x="76" y="1000"/>
                  <a:pt x="76" y="1000"/>
                </a:cubicBezTo>
                <a:cubicBezTo>
                  <a:pt x="76" y="68"/>
                  <a:pt x="76" y="68"/>
                  <a:pt x="76" y="68"/>
                </a:cubicBezTo>
                <a:cubicBezTo>
                  <a:pt x="1732" y="68"/>
                  <a:pt x="1732" y="68"/>
                  <a:pt x="1732" y="68"/>
                </a:cubicBezTo>
                <a:cubicBezTo>
                  <a:pt x="1732" y="1000"/>
                  <a:pt x="1732" y="1000"/>
                  <a:pt x="1732" y="1000"/>
                </a:cubicBezTo>
              </a:path>
            </a:pathLst>
          </a:custGeom>
          <a:solidFill>
            <a:srgbClr val="231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86" name="Freeform 27"/>
          <p:cNvSpPr>
            <a:spLocks noChangeArrowheads="1"/>
          </p:cNvSpPr>
          <p:nvPr/>
        </p:nvSpPr>
        <p:spPr bwMode="auto">
          <a:xfrm>
            <a:off x="7035800" y="4660900"/>
            <a:ext cx="4378325" cy="396875"/>
          </a:xfrm>
          <a:custGeom>
            <a:avLst/>
            <a:gdLst>
              <a:gd name="T0" fmla="*/ 0 w 1816"/>
              <a:gd name="T1" fmla="*/ 0 h 164"/>
              <a:gd name="T2" fmla="*/ 0 w 1816"/>
              <a:gd name="T3" fmla="*/ 2147483646 h 164"/>
              <a:gd name="T4" fmla="*/ 2147483646 w 1816"/>
              <a:gd name="T5" fmla="*/ 2147483646 h 164"/>
              <a:gd name="T6" fmla="*/ 2147483646 w 1816"/>
              <a:gd name="T7" fmla="*/ 2147483646 h 164"/>
              <a:gd name="T8" fmla="*/ 2147483646 w 1816"/>
              <a:gd name="T9" fmla="*/ 2147483646 h 164"/>
              <a:gd name="T10" fmla="*/ 2147483646 w 1816"/>
              <a:gd name="T11" fmla="*/ 2147483646 h 164"/>
              <a:gd name="T12" fmla="*/ 2147483646 w 1816"/>
              <a:gd name="T13" fmla="*/ 2147483646 h 164"/>
              <a:gd name="T14" fmla="*/ 2147483646 w 1816"/>
              <a:gd name="T15" fmla="*/ 0 h 164"/>
              <a:gd name="T16" fmla="*/ 0 w 1816"/>
              <a:gd name="T17" fmla="*/ 0 h 1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16"/>
              <a:gd name="T28" fmla="*/ 0 h 164"/>
              <a:gd name="T29" fmla="*/ 1816 w 1816"/>
              <a:gd name="T30" fmla="*/ 164 h 1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16" h="164">
                <a:moveTo>
                  <a:pt x="0" y="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130"/>
                  <a:pt x="27" y="164"/>
                  <a:pt x="56" y="164"/>
                </a:cubicBezTo>
                <a:cubicBezTo>
                  <a:pt x="893" y="164"/>
                  <a:pt x="893" y="164"/>
                  <a:pt x="893" y="164"/>
                </a:cubicBezTo>
                <a:cubicBezTo>
                  <a:pt x="921" y="164"/>
                  <a:pt x="921" y="164"/>
                  <a:pt x="921" y="164"/>
                </a:cubicBezTo>
                <a:cubicBezTo>
                  <a:pt x="1757" y="164"/>
                  <a:pt x="1757" y="164"/>
                  <a:pt x="1757" y="164"/>
                </a:cubicBezTo>
                <a:cubicBezTo>
                  <a:pt x="1787" y="164"/>
                  <a:pt x="1816" y="130"/>
                  <a:pt x="1816" y="100"/>
                </a:cubicBezTo>
                <a:cubicBezTo>
                  <a:pt x="1816" y="0"/>
                  <a:pt x="1816" y="0"/>
                  <a:pt x="1816" y="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53999">
                <a:srgbClr val="D9D9D9"/>
              </a:gs>
              <a:gs pos="100000">
                <a:srgbClr val="BFBFBF"/>
              </a:gs>
            </a:gsLst>
            <a:lin ang="18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1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7" name="Freeform 29"/>
          <p:cNvSpPr/>
          <p:nvPr/>
        </p:nvSpPr>
        <p:spPr bwMode="auto">
          <a:xfrm>
            <a:off x="8440738" y="5057775"/>
            <a:ext cx="1581150" cy="492125"/>
          </a:xfrm>
          <a:custGeom>
            <a:avLst/>
            <a:gdLst>
              <a:gd name="T0" fmla="*/ 2147483646 w 656"/>
              <a:gd name="T1" fmla="*/ 0 h 204"/>
              <a:gd name="T2" fmla="*/ 2147483646 w 656"/>
              <a:gd name="T3" fmla="*/ 0 h 204"/>
              <a:gd name="T4" fmla="*/ 2147483646 w 656"/>
              <a:gd name="T5" fmla="*/ 0 h 204"/>
              <a:gd name="T6" fmla="*/ 2147483646 w 656"/>
              <a:gd name="T7" fmla="*/ 2147483646 h 204"/>
              <a:gd name="T8" fmla="*/ 2147483646 w 656"/>
              <a:gd name="T9" fmla="*/ 2147483646 h 204"/>
              <a:gd name="T10" fmla="*/ 2147483646 w 656"/>
              <a:gd name="T11" fmla="*/ 2147483646 h 204"/>
              <a:gd name="T12" fmla="*/ 2147483646 w 656"/>
              <a:gd name="T13" fmla="*/ 2147483646 h 204"/>
              <a:gd name="T14" fmla="*/ 2147483646 w 656"/>
              <a:gd name="T15" fmla="*/ 2147483646 h 204"/>
              <a:gd name="T16" fmla="*/ 2147483646 w 656"/>
              <a:gd name="T17" fmla="*/ 2147483646 h 204"/>
              <a:gd name="T18" fmla="*/ 2147483646 w 656"/>
              <a:gd name="T19" fmla="*/ 0 h 204"/>
              <a:gd name="T20" fmla="*/ 2147483646 w 656"/>
              <a:gd name="T21" fmla="*/ 0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56" h="204">
                <a:moveTo>
                  <a:pt x="335" y="0"/>
                </a:moveTo>
                <a:cubicBezTo>
                  <a:pt x="322" y="0"/>
                  <a:pt x="322" y="0"/>
                  <a:pt x="322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2" y="88"/>
                  <a:pt x="102" y="128"/>
                </a:cubicBezTo>
                <a:cubicBezTo>
                  <a:pt x="62" y="169"/>
                  <a:pt x="0" y="204"/>
                  <a:pt x="108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35" y="204"/>
                  <a:pt x="335" y="204"/>
                  <a:pt x="335" y="204"/>
                </a:cubicBezTo>
                <a:cubicBezTo>
                  <a:pt x="549" y="204"/>
                  <a:pt x="549" y="204"/>
                  <a:pt x="549" y="204"/>
                </a:cubicBezTo>
                <a:cubicBezTo>
                  <a:pt x="656" y="204"/>
                  <a:pt x="594" y="169"/>
                  <a:pt x="555" y="128"/>
                </a:cubicBezTo>
                <a:cubicBezTo>
                  <a:pt x="515" y="88"/>
                  <a:pt x="513" y="0"/>
                  <a:pt x="513" y="0"/>
                </a:cubicBezTo>
                <a:lnTo>
                  <a:pt x="335" y="0"/>
                </a:lnTo>
                <a:close/>
              </a:path>
            </a:pathLst>
          </a:custGeom>
          <a:gradFill rotWithShape="0">
            <a:gsLst>
              <a:gs pos="0">
                <a:srgbClr val="A6A6A6"/>
              </a:gs>
              <a:gs pos="6000">
                <a:srgbClr val="D9D9D9"/>
              </a:gs>
              <a:gs pos="42000">
                <a:srgbClr val="BFBFBF"/>
              </a:gs>
              <a:gs pos="100000">
                <a:srgbClr val="BFBF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88" name="Rounded Rectangle 11"/>
          <p:cNvSpPr>
            <a:spLocks noChangeArrowheads="1"/>
          </p:cNvSpPr>
          <p:nvPr/>
        </p:nvSpPr>
        <p:spPr bwMode="auto">
          <a:xfrm>
            <a:off x="665163" y="4730750"/>
            <a:ext cx="1014412" cy="1012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89" name="Freeform 119"/>
          <p:cNvSpPr>
            <a:spLocks noChangeAspect="1" noEditPoints="1"/>
          </p:cNvSpPr>
          <p:nvPr/>
        </p:nvSpPr>
        <p:spPr bwMode="auto">
          <a:xfrm flipH="1">
            <a:off x="1022350" y="4879975"/>
            <a:ext cx="298450" cy="369888"/>
          </a:xfrm>
          <a:custGeom>
            <a:avLst/>
            <a:gdLst>
              <a:gd name="T0" fmla="*/ 2147483646 w 41"/>
              <a:gd name="T1" fmla="*/ 2147483646 h 51"/>
              <a:gd name="T2" fmla="*/ 2147483646 w 41"/>
              <a:gd name="T3" fmla="*/ 2147483646 h 51"/>
              <a:gd name="T4" fmla="*/ 2147483646 w 41"/>
              <a:gd name="T5" fmla="*/ 2147483646 h 51"/>
              <a:gd name="T6" fmla="*/ 0 w 41"/>
              <a:gd name="T7" fmla="*/ 2147483646 h 51"/>
              <a:gd name="T8" fmla="*/ 0 w 41"/>
              <a:gd name="T9" fmla="*/ 2147483646 h 51"/>
              <a:gd name="T10" fmla="*/ 2147483646 w 41"/>
              <a:gd name="T11" fmla="*/ 2147483646 h 51"/>
              <a:gd name="T12" fmla="*/ 2147483646 w 41"/>
              <a:gd name="T13" fmla="*/ 2147483646 h 51"/>
              <a:gd name="T14" fmla="*/ 2147483646 w 41"/>
              <a:gd name="T15" fmla="*/ 2147483646 h 51"/>
              <a:gd name="T16" fmla="*/ 2147483646 w 41"/>
              <a:gd name="T17" fmla="*/ 0 h 51"/>
              <a:gd name="T18" fmla="*/ 2147483646 w 41"/>
              <a:gd name="T19" fmla="*/ 2147483646 h 51"/>
              <a:gd name="T20" fmla="*/ 2147483646 w 41"/>
              <a:gd name="T21" fmla="*/ 2147483646 h 51"/>
              <a:gd name="T22" fmla="*/ 2147483646 w 41"/>
              <a:gd name="T23" fmla="*/ 2147483646 h 51"/>
              <a:gd name="T24" fmla="*/ 2147483646 w 41"/>
              <a:gd name="T25" fmla="*/ 2147483646 h 51"/>
              <a:gd name="T26" fmla="*/ 2147483646 w 41"/>
              <a:gd name="T27" fmla="*/ 2147483646 h 51"/>
              <a:gd name="T28" fmla="*/ 2147483646 w 41"/>
              <a:gd name="T29" fmla="*/ 2147483646 h 51"/>
              <a:gd name="T30" fmla="*/ 2147483646 w 41"/>
              <a:gd name="T31" fmla="*/ 2147483646 h 51"/>
              <a:gd name="T32" fmla="*/ 2147483646 w 41"/>
              <a:gd name="T33" fmla="*/ 2147483646 h 51"/>
              <a:gd name="T34" fmla="*/ 2147483646 w 41"/>
              <a:gd name="T35" fmla="*/ 2147483646 h 51"/>
              <a:gd name="T36" fmla="*/ 2147483646 w 41"/>
              <a:gd name="T37" fmla="*/ 2147483646 h 51"/>
              <a:gd name="T38" fmla="*/ 2147483646 w 41"/>
              <a:gd name="T39" fmla="*/ 2147483646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0" name="Rounded Rectangle 14"/>
          <p:cNvSpPr>
            <a:spLocks noChangeArrowheads="1"/>
          </p:cNvSpPr>
          <p:nvPr/>
        </p:nvSpPr>
        <p:spPr bwMode="auto">
          <a:xfrm>
            <a:off x="1949450" y="4730750"/>
            <a:ext cx="1014413" cy="10128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1" name="Freeform 113"/>
          <p:cNvSpPr>
            <a:spLocks noChangeAspect="1" noEditPoints="1"/>
          </p:cNvSpPr>
          <p:nvPr/>
        </p:nvSpPr>
        <p:spPr bwMode="auto">
          <a:xfrm>
            <a:off x="2230438" y="4887913"/>
            <a:ext cx="452437" cy="355600"/>
          </a:xfrm>
          <a:custGeom>
            <a:avLst/>
            <a:gdLst>
              <a:gd name="T0" fmla="*/ 2147483646 w 64"/>
              <a:gd name="T1" fmla="*/ 2147483646 h 50"/>
              <a:gd name="T2" fmla="*/ 2147483646 w 64"/>
              <a:gd name="T3" fmla="*/ 2147483646 h 50"/>
              <a:gd name="T4" fmla="*/ 2147483646 w 64"/>
              <a:gd name="T5" fmla="*/ 2147483646 h 50"/>
              <a:gd name="T6" fmla="*/ 2147483646 w 64"/>
              <a:gd name="T7" fmla="*/ 2147483646 h 50"/>
              <a:gd name="T8" fmla="*/ 2147483646 w 64"/>
              <a:gd name="T9" fmla="*/ 2147483646 h 50"/>
              <a:gd name="T10" fmla="*/ 2147483646 w 64"/>
              <a:gd name="T11" fmla="*/ 2147483646 h 50"/>
              <a:gd name="T12" fmla="*/ 0 w 64"/>
              <a:gd name="T13" fmla="*/ 2147483646 h 50"/>
              <a:gd name="T14" fmla="*/ 0 w 64"/>
              <a:gd name="T15" fmla="*/ 2147483646 h 50"/>
              <a:gd name="T16" fmla="*/ 2147483646 w 64"/>
              <a:gd name="T17" fmla="*/ 2147483646 h 50"/>
              <a:gd name="T18" fmla="*/ 2147483646 w 64"/>
              <a:gd name="T19" fmla="*/ 2147483646 h 50"/>
              <a:gd name="T20" fmla="*/ 2147483646 w 64"/>
              <a:gd name="T21" fmla="*/ 2147483646 h 50"/>
              <a:gd name="T22" fmla="*/ 2147483646 w 64"/>
              <a:gd name="T23" fmla="*/ 2147483646 h 50"/>
              <a:gd name="T24" fmla="*/ 2147483646 w 64"/>
              <a:gd name="T25" fmla="*/ 2147483646 h 50"/>
              <a:gd name="T26" fmla="*/ 2147483646 w 64"/>
              <a:gd name="T27" fmla="*/ 0 h 50"/>
              <a:gd name="T28" fmla="*/ 2147483646 w 64"/>
              <a:gd name="T29" fmla="*/ 2147483646 h 50"/>
              <a:gd name="T30" fmla="*/ 2147483646 w 64"/>
              <a:gd name="T31" fmla="*/ 2147483646 h 50"/>
              <a:gd name="T32" fmla="*/ 2147483646 w 64"/>
              <a:gd name="T33" fmla="*/ 2147483646 h 50"/>
              <a:gd name="T34" fmla="*/ 2147483646 w 64"/>
              <a:gd name="T35" fmla="*/ 2147483646 h 50"/>
              <a:gd name="T36" fmla="*/ 2147483646 w 64"/>
              <a:gd name="T37" fmla="*/ 2147483646 h 50"/>
              <a:gd name="T38" fmla="*/ 2147483646 w 64"/>
              <a:gd name="T39" fmla="*/ 2147483646 h 50"/>
              <a:gd name="T40" fmla="*/ 2147483646 w 64"/>
              <a:gd name="T41" fmla="*/ 2147483646 h 50"/>
              <a:gd name="T42" fmla="*/ 2147483646 w 64"/>
              <a:gd name="T43" fmla="*/ 2147483646 h 50"/>
              <a:gd name="T44" fmla="*/ 2147483646 w 64"/>
              <a:gd name="T45" fmla="*/ 2147483646 h 50"/>
              <a:gd name="T46" fmla="*/ 2147483646 w 64"/>
              <a:gd name="T47" fmla="*/ 2147483646 h 50"/>
              <a:gd name="T48" fmla="*/ 2147483646 w 64"/>
              <a:gd name="T49" fmla="*/ 2147483646 h 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2" name="Rounded Rectangle 13"/>
          <p:cNvSpPr>
            <a:spLocks noChangeArrowheads="1"/>
          </p:cNvSpPr>
          <p:nvPr/>
        </p:nvSpPr>
        <p:spPr bwMode="auto">
          <a:xfrm>
            <a:off x="3233738" y="4730750"/>
            <a:ext cx="1014412" cy="10128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Freeform 145"/>
          <p:cNvSpPr>
            <a:spLocks noChangeAspect="1"/>
          </p:cNvSpPr>
          <p:nvPr/>
        </p:nvSpPr>
        <p:spPr bwMode="auto">
          <a:xfrm>
            <a:off x="3519488" y="4865688"/>
            <a:ext cx="441325" cy="379412"/>
          </a:xfrm>
          <a:custGeom>
            <a:avLst/>
            <a:gdLst>
              <a:gd name="T0" fmla="*/ 2147483646 w 64"/>
              <a:gd name="T1" fmla="*/ 2147483646 h 55"/>
              <a:gd name="T2" fmla="*/ 2147483646 w 64"/>
              <a:gd name="T3" fmla="*/ 2147483646 h 55"/>
              <a:gd name="T4" fmla="*/ 2147483646 w 64"/>
              <a:gd name="T5" fmla="*/ 2147483646 h 55"/>
              <a:gd name="T6" fmla="*/ 2147483646 w 64"/>
              <a:gd name="T7" fmla="*/ 2147483646 h 55"/>
              <a:gd name="T8" fmla="*/ 2147483646 w 64"/>
              <a:gd name="T9" fmla="*/ 2147483646 h 55"/>
              <a:gd name="T10" fmla="*/ 2147483646 w 64"/>
              <a:gd name="T11" fmla="*/ 2147483646 h 55"/>
              <a:gd name="T12" fmla="*/ 2147483646 w 64"/>
              <a:gd name="T13" fmla="*/ 2147483646 h 55"/>
              <a:gd name="T14" fmla="*/ 2147483646 w 64"/>
              <a:gd name="T15" fmla="*/ 2147483646 h 55"/>
              <a:gd name="T16" fmla="*/ 2147483646 w 64"/>
              <a:gd name="T17" fmla="*/ 2147483646 h 55"/>
              <a:gd name="T18" fmla="*/ 2147483646 w 64"/>
              <a:gd name="T19" fmla="*/ 2147483646 h 55"/>
              <a:gd name="T20" fmla="*/ 2147483646 w 64"/>
              <a:gd name="T21" fmla="*/ 2147483646 h 55"/>
              <a:gd name="T22" fmla="*/ 2147483646 w 64"/>
              <a:gd name="T23" fmla="*/ 2147483646 h 55"/>
              <a:gd name="T24" fmla="*/ 2147483646 w 64"/>
              <a:gd name="T25" fmla="*/ 2147483646 h 55"/>
              <a:gd name="T26" fmla="*/ 2147483646 w 64"/>
              <a:gd name="T27" fmla="*/ 2147483646 h 55"/>
              <a:gd name="T28" fmla="*/ 2147483646 w 64"/>
              <a:gd name="T29" fmla="*/ 2147483646 h 55"/>
              <a:gd name="T30" fmla="*/ 2147483646 w 64"/>
              <a:gd name="T31" fmla="*/ 2147483646 h 55"/>
              <a:gd name="T32" fmla="*/ 2147483646 w 64"/>
              <a:gd name="T33" fmla="*/ 2147483646 h 55"/>
              <a:gd name="T34" fmla="*/ 2147483646 w 64"/>
              <a:gd name="T35" fmla="*/ 2147483646 h 55"/>
              <a:gd name="T36" fmla="*/ 2147483646 w 64"/>
              <a:gd name="T37" fmla="*/ 2147483646 h 55"/>
              <a:gd name="T38" fmla="*/ 2147483646 w 64"/>
              <a:gd name="T39" fmla="*/ 2147483646 h 55"/>
              <a:gd name="T40" fmla="*/ 2147483646 w 64"/>
              <a:gd name="T41" fmla="*/ 2147483646 h 55"/>
              <a:gd name="T42" fmla="*/ 2147483646 w 64"/>
              <a:gd name="T43" fmla="*/ 2147483646 h 55"/>
              <a:gd name="T44" fmla="*/ 2147483646 w 64"/>
              <a:gd name="T45" fmla="*/ 2147483646 h 55"/>
              <a:gd name="T46" fmla="*/ 2147483646 w 64"/>
              <a:gd name="T47" fmla="*/ 2147483646 h 55"/>
              <a:gd name="T48" fmla="*/ 2147483646 w 64"/>
              <a:gd name="T49" fmla="*/ 2147483646 h 55"/>
              <a:gd name="T50" fmla="*/ 2147483646 w 64"/>
              <a:gd name="T51" fmla="*/ 2147483646 h 55"/>
              <a:gd name="T52" fmla="*/ 2147483646 w 64"/>
              <a:gd name="T53" fmla="*/ 2147483646 h 55"/>
              <a:gd name="T54" fmla="*/ 0 w 64"/>
              <a:gd name="T55" fmla="*/ 2147483646 h 55"/>
              <a:gd name="T56" fmla="*/ 0 w 64"/>
              <a:gd name="T57" fmla="*/ 2147483646 h 55"/>
              <a:gd name="T58" fmla="*/ 2147483646 w 64"/>
              <a:gd name="T59" fmla="*/ 2147483646 h 55"/>
              <a:gd name="T60" fmla="*/ 2147483646 w 64"/>
              <a:gd name="T61" fmla="*/ 2147483646 h 55"/>
              <a:gd name="T62" fmla="*/ 2147483646 w 64"/>
              <a:gd name="T63" fmla="*/ 2147483646 h 55"/>
              <a:gd name="T64" fmla="*/ 2147483646 w 64"/>
              <a:gd name="T65" fmla="*/ 2147483646 h 55"/>
              <a:gd name="T66" fmla="*/ 2147483646 w 64"/>
              <a:gd name="T67" fmla="*/ 2147483646 h 55"/>
              <a:gd name="T68" fmla="*/ 2147483646 w 64"/>
              <a:gd name="T69" fmla="*/ 2147483646 h 55"/>
              <a:gd name="T70" fmla="*/ 2147483646 w 64"/>
              <a:gd name="T71" fmla="*/ 2147483646 h 55"/>
              <a:gd name="T72" fmla="*/ 2147483646 w 64"/>
              <a:gd name="T73" fmla="*/ 2147483646 h 55"/>
              <a:gd name="T74" fmla="*/ 2147483646 w 64"/>
              <a:gd name="T75" fmla="*/ 2147483646 h 55"/>
              <a:gd name="T76" fmla="*/ 2147483646 w 64"/>
              <a:gd name="T77" fmla="*/ 0 h 55"/>
              <a:gd name="T78" fmla="*/ 2147483646 w 64"/>
              <a:gd name="T79" fmla="*/ 0 h 55"/>
              <a:gd name="T80" fmla="*/ 2147483646 w 64"/>
              <a:gd name="T81" fmla="*/ 2147483646 h 55"/>
              <a:gd name="T82" fmla="*/ 2147483646 w 64"/>
              <a:gd name="T83" fmla="*/ 2147483646 h 55"/>
              <a:gd name="T84" fmla="*/ 2147483646 w 64"/>
              <a:gd name="T85" fmla="*/ 2147483646 h 55"/>
              <a:gd name="T86" fmla="*/ 2147483646 w 64"/>
              <a:gd name="T87" fmla="*/ 2147483646 h 55"/>
              <a:gd name="T88" fmla="*/ 2147483646 w 64"/>
              <a:gd name="T89" fmla="*/ 2147483646 h 55"/>
              <a:gd name="T90" fmla="*/ 2147483646 w 64"/>
              <a:gd name="T91" fmla="*/ 2147483646 h 55"/>
              <a:gd name="T92" fmla="*/ 2147483646 w 64"/>
              <a:gd name="T93" fmla="*/ 2147483646 h 55"/>
              <a:gd name="T94" fmla="*/ 2147483646 w 64"/>
              <a:gd name="T95" fmla="*/ 2147483646 h 55"/>
              <a:gd name="T96" fmla="*/ 2147483646 w 64"/>
              <a:gd name="T97" fmla="*/ 2147483646 h 55"/>
              <a:gd name="T98" fmla="*/ 2147483646 w 64"/>
              <a:gd name="T99" fmla="*/ 2147483646 h 55"/>
              <a:gd name="T100" fmla="*/ 2147483646 w 64"/>
              <a:gd name="T101" fmla="*/ 2147483646 h 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4" name="Rounded Rectangle 12"/>
          <p:cNvSpPr>
            <a:spLocks noChangeArrowheads="1"/>
          </p:cNvSpPr>
          <p:nvPr/>
        </p:nvSpPr>
        <p:spPr bwMode="auto">
          <a:xfrm>
            <a:off x="4518025" y="4730750"/>
            <a:ext cx="1014413" cy="10128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 defTabSz="12179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Freeform 100"/>
          <p:cNvSpPr>
            <a:spLocks noChangeAspect="1" noEditPoints="1"/>
          </p:cNvSpPr>
          <p:nvPr/>
        </p:nvSpPr>
        <p:spPr bwMode="auto">
          <a:xfrm>
            <a:off x="4797425" y="4837113"/>
            <a:ext cx="454025" cy="434975"/>
          </a:xfrm>
          <a:custGeom>
            <a:avLst/>
            <a:gdLst>
              <a:gd name="T0" fmla="*/ 2147483646 w 67"/>
              <a:gd name="T1" fmla="*/ 2147483646 h 64"/>
              <a:gd name="T2" fmla="*/ 2147483646 w 67"/>
              <a:gd name="T3" fmla="*/ 2147483646 h 64"/>
              <a:gd name="T4" fmla="*/ 2147483646 w 67"/>
              <a:gd name="T5" fmla="*/ 2147483646 h 64"/>
              <a:gd name="T6" fmla="*/ 2147483646 w 67"/>
              <a:gd name="T7" fmla="*/ 2147483646 h 64"/>
              <a:gd name="T8" fmla="*/ 2147483646 w 67"/>
              <a:gd name="T9" fmla="*/ 2147483646 h 64"/>
              <a:gd name="T10" fmla="*/ 2147483646 w 67"/>
              <a:gd name="T11" fmla="*/ 2147483646 h 64"/>
              <a:gd name="T12" fmla="*/ 2147483646 w 67"/>
              <a:gd name="T13" fmla="*/ 2147483646 h 64"/>
              <a:gd name="T14" fmla="*/ 2147483646 w 67"/>
              <a:gd name="T15" fmla="*/ 2147483646 h 64"/>
              <a:gd name="T16" fmla="*/ 2147483646 w 67"/>
              <a:gd name="T17" fmla="*/ 2147483646 h 64"/>
              <a:gd name="T18" fmla="*/ 0 w 67"/>
              <a:gd name="T19" fmla="*/ 2147483646 h 64"/>
              <a:gd name="T20" fmla="*/ 2147483646 w 67"/>
              <a:gd name="T21" fmla="*/ 0 h 64"/>
              <a:gd name="T22" fmla="*/ 2147483646 w 67"/>
              <a:gd name="T23" fmla="*/ 2147483646 h 64"/>
              <a:gd name="T24" fmla="*/ 2147483646 w 67"/>
              <a:gd name="T25" fmla="*/ 2147483646 h 64"/>
              <a:gd name="T26" fmla="*/ 2147483646 w 67"/>
              <a:gd name="T27" fmla="*/ 2147483646 h 64"/>
              <a:gd name="T28" fmla="*/ 2147483646 w 67"/>
              <a:gd name="T29" fmla="*/ 2147483646 h 64"/>
              <a:gd name="T30" fmla="*/ 2147483646 w 67"/>
              <a:gd name="T31" fmla="*/ 2147483646 h 64"/>
              <a:gd name="T32" fmla="*/ 2147483646 w 67"/>
              <a:gd name="T33" fmla="*/ 2147483646 h 64"/>
              <a:gd name="T34" fmla="*/ 2147483646 w 67"/>
              <a:gd name="T35" fmla="*/ 2147483646 h 64"/>
              <a:gd name="T36" fmla="*/ 2147483646 w 67"/>
              <a:gd name="T37" fmla="*/ 2147483646 h 64"/>
              <a:gd name="T38" fmla="*/ 2147483646 w 67"/>
              <a:gd name="T39" fmla="*/ 2147483646 h 64"/>
              <a:gd name="T40" fmla="*/ 2147483646 w 67"/>
              <a:gd name="T41" fmla="*/ 2147483646 h 64"/>
              <a:gd name="T42" fmla="*/ 2147483646 w 67"/>
              <a:gd name="T43" fmla="*/ 2147483646 h 64"/>
              <a:gd name="T44" fmla="*/ 2147483646 w 67"/>
              <a:gd name="T45" fmla="*/ 2147483646 h 64"/>
              <a:gd name="T46" fmla="*/ 2147483646 w 67"/>
              <a:gd name="T47" fmla="*/ 2147483646 h 64"/>
              <a:gd name="T48" fmla="*/ 2147483646 w 67"/>
              <a:gd name="T49" fmla="*/ 2147483646 h 64"/>
              <a:gd name="T50" fmla="*/ 2147483646 w 67"/>
              <a:gd name="T51" fmla="*/ 2147483646 h 64"/>
              <a:gd name="T52" fmla="*/ 2147483646 w 67"/>
              <a:gd name="T53" fmla="*/ 2147483646 h 64"/>
              <a:gd name="T54" fmla="*/ 2147483646 w 67"/>
              <a:gd name="T55" fmla="*/ 2147483646 h 64"/>
              <a:gd name="T56" fmla="*/ 2147483646 w 67"/>
              <a:gd name="T57" fmla="*/ 2147483646 h 64"/>
              <a:gd name="T58" fmla="*/ 2147483646 w 67"/>
              <a:gd name="T59" fmla="*/ 2147483646 h 64"/>
              <a:gd name="T60" fmla="*/ 2147483646 w 67"/>
              <a:gd name="T61" fmla="*/ 2147483646 h 6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850900" y="536892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2105025" y="536892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3389313" y="5368925"/>
            <a:ext cx="854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4597400" y="5368925"/>
            <a:ext cx="855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0" name="矩形 20"/>
          <p:cNvSpPr>
            <a:spLocks noChangeArrowheads="1"/>
          </p:cNvSpPr>
          <p:nvPr/>
        </p:nvSpPr>
        <p:spPr bwMode="auto">
          <a:xfrm>
            <a:off x="960438" y="2143125"/>
            <a:ext cx="47418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960438" y="1820863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02" name="矩形 22"/>
          <p:cNvSpPr>
            <a:spLocks noChangeArrowheads="1"/>
          </p:cNvSpPr>
          <p:nvPr/>
        </p:nvSpPr>
        <p:spPr bwMode="auto">
          <a:xfrm>
            <a:off x="960438" y="3497263"/>
            <a:ext cx="47418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503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9" b="22588"/>
          <a:stretch>
            <a:fillRect/>
          </a:stretch>
        </p:blipFill>
        <p:spPr bwMode="auto">
          <a:xfrm>
            <a:off x="7212013" y="2216150"/>
            <a:ext cx="399415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025525"/>
            <a:ext cx="55308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组合 8"/>
          <p:cNvGrpSpPr/>
          <p:nvPr/>
        </p:nvGrpSpPr>
        <p:grpSpPr bwMode="auto">
          <a:xfrm>
            <a:off x="2416175" y="2759075"/>
            <a:ext cx="2070100" cy="873125"/>
            <a:chOff x="0" y="0"/>
            <a:chExt cx="2070247" cy="873558"/>
          </a:xfrm>
        </p:grpSpPr>
        <p:sp>
          <p:nvSpPr>
            <p:cNvPr id="3082" name="矩形 9"/>
            <p:cNvSpPr>
              <a:spLocks noChangeArrowheads="1"/>
            </p:cNvSpPr>
            <p:nvPr/>
          </p:nvSpPr>
          <p:spPr bwMode="auto">
            <a:xfrm>
              <a:off x="39397" y="0"/>
              <a:ext cx="19914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 报 提 纲</a:t>
              </a:r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3" name="矩形 3"/>
            <p:cNvSpPr>
              <a:spLocks noChangeArrowheads="1"/>
            </p:cNvSpPr>
            <p:nvPr/>
          </p:nvSpPr>
          <p:spPr bwMode="auto">
            <a:xfrm>
              <a:off x="0" y="535004"/>
              <a:ext cx="2070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report outline</a:t>
              </a:r>
              <a:endParaRPr lang="zh-CN" altLang="en-US" sz="16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76" name="矩形 1"/>
          <p:cNvSpPr>
            <a:spLocks noChangeArrowheads="1"/>
          </p:cNvSpPr>
          <p:nvPr/>
        </p:nvSpPr>
        <p:spPr bwMode="auto">
          <a:xfrm>
            <a:off x="6824663" y="2054225"/>
            <a:ext cx="387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认真落实各项规章制度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矩形 4"/>
          <p:cNvSpPr>
            <a:spLocks noChangeArrowheads="1"/>
          </p:cNvSpPr>
          <p:nvPr/>
        </p:nvSpPr>
        <p:spPr bwMode="auto">
          <a:xfrm>
            <a:off x="6824663" y="2716213"/>
            <a:ext cx="3878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提高护士长管理水平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8" name="矩形 5"/>
          <p:cNvSpPr>
            <a:spLocks noChangeArrowheads="1"/>
          </p:cNvSpPr>
          <p:nvPr/>
        </p:nvSpPr>
        <p:spPr bwMode="auto">
          <a:xfrm>
            <a:off x="6824663" y="3376613"/>
            <a:ext cx="455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加强护理人员医德医风建设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矩形 6"/>
          <p:cNvSpPr>
            <a:spLocks noChangeArrowheads="1"/>
          </p:cNvSpPr>
          <p:nvPr/>
        </p:nvSpPr>
        <p:spPr bwMode="auto">
          <a:xfrm>
            <a:off x="6824663" y="4038600"/>
            <a:ext cx="4554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提高护理人员业务素质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0" name="矩形 7"/>
          <p:cNvSpPr>
            <a:spLocks noChangeArrowheads="1"/>
          </p:cNvSpPr>
          <p:nvPr/>
        </p:nvSpPr>
        <p:spPr bwMode="auto">
          <a:xfrm>
            <a:off x="6824663" y="4700588"/>
            <a:ext cx="2246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81" name="直接连接符 11"/>
          <p:cNvCxnSpPr>
            <a:cxnSpLocks noChangeShapeType="1"/>
          </p:cNvCxnSpPr>
          <p:nvPr/>
        </p:nvCxnSpPr>
        <p:spPr bwMode="auto">
          <a:xfrm>
            <a:off x="6329363" y="1363663"/>
            <a:ext cx="0" cy="4538662"/>
          </a:xfrm>
          <a:prstGeom prst="line">
            <a:avLst/>
          </a:prstGeom>
          <a:noFill/>
          <a:ln w="6350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300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任意多边形 22"/>
          <p:cNvSpPr/>
          <p:nvPr/>
        </p:nvSpPr>
        <p:spPr bwMode="auto">
          <a:xfrm>
            <a:off x="0" y="0"/>
            <a:ext cx="6070600" cy="6880225"/>
          </a:xfrm>
          <a:custGeom>
            <a:avLst/>
            <a:gdLst>
              <a:gd name="T0" fmla="*/ 0 w 6071317"/>
              <a:gd name="T1" fmla="*/ 0 h 6858000"/>
              <a:gd name="T2" fmla="*/ 4100015 w 6071317"/>
              <a:gd name="T3" fmla="*/ 0 h 6858000"/>
              <a:gd name="T4" fmla="*/ 6067732 w 6071317"/>
              <a:gd name="T5" fmla="*/ 3484924 h 6858000"/>
              <a:gd name="T6" fmla="*/ 4100015 w 6071317"/>
              <a:gd name="T7" fmla="*/ 6969848 h 6858000"/>
              <a:gd name="T8" fmla="*/ 0 w 6071317"/>
              <a:gd name="T9" fmla="*/ 6969848 h 6858000"/>
              <a:gd name="T10" fmla="*/ 0 w 6071317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71317" h="6858000">
                <a:moveTo>
                  <a:pt x="0" y="0"/>
                </a:moveTo>
                <a:lnTo>
                  <a:pt x="4102435" y="0"/>
                </a:lnTo>
                <a:lnTo>
                  <a:pt x="6071317" y="3429000"/>
                </a:lnTo>
                <a:lnTo>
                  <a:pt x="41024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07" name="矩形 15"/>
          <p:cNvSpPr>
            <a:spLocks noChangeArrowheads="1"/>
          </p:cNvSpPr>
          <p:nvPr/>
        </p:nvSpPr>
        <p:spPr bwMode="auto">
          <a:xfrm>
            <a:off x="6851650" y="3043238"/>
            <a:ext cx="2441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存在问题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矩形 18"/>
          <p:cNvSpPr>
            <a:spLocks noChangeArrowheads="1"/>
          </p:cNvSpPr>
          <p:nvPr/>
        </p:nvSpPr>
        <p:spPr bwMode="auto">
          <a:xfrm>
            <a:off x="6956425" y="3867150"/>
            <a:ext cx="465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509" name="直接连接符 18"/>
          <p:cNvCxnSpPr>
            <a:cxnSpLocks noChangeShapeType="1"/>
          </p:cNvCxnSpPr>
          <p:nvPr/>
        </p:nvCxnSpPr>
        <p:spPr bwMode="auto">
          <a:xfrm>
            <a:off x="6880225" y="3794125"/>
            <a:ext cx="4686300" cy="0"/>
          </a:xfrm>
          <a:prstGeom prst="line">
            <a:avLst/>
          </a:prstGeom>
          <a:noFill/>
          <a:ln w="635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" y="0"/>
            <a:ext cx="5941734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椭圆 12"/>
          <p:cNvSpPr>
            <a:spLocks noChangeArrowheads="1"/>
          </p:cNvSpPr>
          <p:nvPr/>
        </p:nvSpPr>
        <p:spPr bwMode="auto">
          <a:xfrm>
            <a:off x="5448300" y="2833688"/>
            <a:ext cx="1189038" cy="118903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512" name="矩形 13"/>
          <p:cNvSpPr>
            <a:spLocks noChangeArrowheads="1"/>
          </p:cNvSpPr>
          <p:nvPr/>
        </p:nvSpPr>
        <p:spPr bwMode="auto">
          <a:xfrm>
            <a:off x="5700713" y="2881313"/>
            <a:ext cx="795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1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2089150" y="4279900"/>
            <a:ext cx="1943100" cy="7921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4019550" y="3776663"/>
            <a:ext cx="1943100" cy="12906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矩形 5"/>
          <p:cNvSpPr>
            <a:spLocks noChangeArrowheads="1"/>
          </p:cNvSpPr>
          <p:nvPr/>
        </p:nvSpPr>
        <p:spPr bwMode="auto">
          <a:xfrm>
            <a:off x="5962650" y="3271838"/>
            <a:ext cx="1944688" cy="17907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矩形 6"/>
          <p:cNvSpPr>
            <a:spLocks noChangeArrowheads="1"/>
          </p:cNvSpPr>
          <p:nvPr/>
        </p:nvSpPr>
        <p:spPr bwMode="auto">
          <a:xfrm>
            <a:off x="7907338" y="2479675"/>
            <a:ext cx="1944687" cy="25923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536" name="组合 7"/>
          <p:cNvGrpSpPr/>
          <p:nvPr/>
        </p:nvGrpSpPr>
        <p:grpSpPr bwMode="auto">
          <a:xfrm>
            <a:off x="2555875" y="3465513"/>
            <a:ext cx="885825" cy="787400"/>
            <a:chOff x="0" y="0"/>
            <a:chExt cx="6392863" cy="5773737"/>
          </a:xfrm>
        </p:grpSpPr>
        <p:sp>
          <p:nvSpPr>
            <p:cNvPr id="22622" name="Freeform 145@|5FFC:2303014|FBC:16777215|LFC:0|LBC:16777215"/>
            <p:cNvSpPr/>
            <p:nvPr/>
          </p:nvSpPr>
          <p:spPr bwMode="auto">
            <a:xfrm>
              <a:off x="1927225" y="2813050"/>
              <a:ext cx="3068638" cy="2022475"/>
            </a:xfrm>
            <a:custGeom>
              <a:avLst/>
              <a:gdLst>
                <a:gd name="T0" fmla="*/ 2147483646 w 817"/>
                <a:gd name="T1" fmla="*/ 2147483646 h 538"/>
                <a:gd name="T2" fmla="*/ 0 w 817"/>
                <a:gd name="T3" fmla="*/ 2147483646 h 538"/>
                <a:gd name="T4" fmla="*/ 2147483646 w 817"/>
                <a:gd name="T5" fmla="*/ 2147483646 h 538"/>
                <a:gd name="T6" fmla="*/ 2147483646 w 817"/>
                <a:gd name="T7" fmla="*/ 2147483646 h 538"/>
                <a:gd name="T8" fmla="*/ 2147483646 w 817"/>
                <a:gd name="T9" fmla="*/ 2147483646 h 538"/>
                <a:gd name="T10" fmla="*/ 2147483646 w 817"/>
                <a:gd name="T11" fmla="*/ 2147483646 h 538"/>
                <a:gd name="T12" fmla="*/ 2147483646 w 817"/>
                <a:gd name="T13" fmla="*/ 2147483646 h 538"/>
                <a:gd name="T14" fmla="*/ 2147483646 w 817"/>
                <a:gd name="T15" fmla="*/ 2147483646 h 538"/>
                <a:gd name="T16" fmla="*/ 2147483646 w 817"/>
                <a:gd name="T17" fmla="*/ 2147483646 h 538"/>
                <a:gd name="T18" fmla="*/ 2147483646 w 817"/>
                <a:gd name="T19" fmla="*/ 2147483646 h 538"/>
                <a:gd name="T20" fmla="*/ 2147483646 w 817"/>
                <a:gd name="T21" fmla="*/ 2147483646 h 538"/>
                <a:gd name="T22" fmla="*/ 2147483646 w 817"/>
                <a:gd name="T23" fmla="*/ 2147483646 h 538"/>
                <a:gd name="T24" fmla="*/ 2147483646 w 817"/>
                <a:gd name="T25" fmla="*/ 2147483646 h 538"/>
                <a:gd name="T26" fmla="*/ 2147483646 w 817"/>
                <a:gd name="T27" fmla="*/ 2147483646 h 538"/>
                <a:gd name="T28" fmla="*/ 2147483646 w 817"/>
                <a:gd name="T29" fmla="*/ 2147483646 h 5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3" name="Freeform 146@|5FFC:4737356|FBC:16777215|LFC:0|LBC:16777215"/>
            <p:cNvSpPr/>
            <p:nvPr/>
          </p:nvSpPr>
          <p:spPr bwMode="auto">
            <a:xfrm>
              <a:off x="3170238" y="3335337"/>
              <a:ext cx="1187450" cy="1179512"/>
            </a:xfrm>
            <a:custGeom>
              <a:avLst/>
              <a:gdLst>
                <a:gd name="T0" fmla="*/ 2147483646 w 316"/>
                <a:gd name="T1" fmla="*/ 2147483646 h 314"/>
                <a:gd name="T2" fmla="*/ 2147483646 w 316"/>
                <a:gd name="T3" fmla="*/ 2147483646 h 314"/>
                <a:gd name="T4" fmla="*/ 2147483646 w 316"/>
                <a:gd name="T5" fmla="*/ 2147483646 h 314"/>
                <a:gd name="T6" fmla="*/ 2147483646 w 316"/>
                <a:gd name="T7" fmla="*/ 2147483646 h 314"/>
                <a:gd name="T8" fmla="*/ 2147483646 w 316"/>
                <a:gd name="T9" fmla="*/ 0 h 314"/>
                <a:gd name="T10" fmla="*/ 2147483646 w 316"/>
                <a:gd name="T11" fmla="*/ 0 h 314"/>
                <a:gd name="T12" fmla="*/ 2147483646 w 316"/>
                <a:gd name="T13" fmla="*/ 2147483646 h 314"/>
                <a:gd name="T14" fmla="*/ 2147483646 w 316"/>
                <a:gd name="T15" fmla="*/ 2147483646 h 314"/>
                <a:gd name="T16" fmla="*/ 2147483646 w 316"/>
                <a:gd name="T17" fmla="*/ 2147483646 h 314"/>
                <a:gd name="T18" fmla="*/ 2147483646 w 316"/>
                <a:gd name="T19" fmla="*/ 2147483646 h 314"/>
                <a:gd name="T20" fmla="*/ 2147483646 w 316"/>
                <a:gd name="T21" fmla="*/ 2147483646 h 314"/>
                <a:gd name="T22" fmla="*/ 2147483646 w 316"/>
                <a:gd name="T23" fmla="*/ 2147483646 h 3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4" name="Freeform 147@|5FFC:0|FBC:16777215|LFC:0|LBC:16777215"/>
            <p:cNvSpPr/>
            <p:nvPr/>
          </p:nvSpPr>
          <p:spPr bwMode="auto">
            <a:xfrm>
              <a:off x="1927225" y="4041775"/>
              <a:ext cx="890588" cy="793750"/>
            </a:xfrm>
            <a:custGeom>
              <a:avLst/>
              <a:gdLst>
                <a:gd name="T0" fmla="*/ 0 w 237"/>
                <a:gd name="T1" fmla="*/ 2147483646 h 211"/>
                <a:gd name="T2" fmla="*/ 2147483646 w 237"/>
                <a:gd name="T3" fmla="*/ 2147483646 h 211"/>
                <a:gd name="T4" fmla="*/ 2147483646 w 237"/>
                <a:gd name="T5" fmla="*/ 2147483646 h 211"/>
                <a:gd name="T6" fmla="*/ 2147483646 w 237"/>
                <a:gd name="T7" fmla="*/ 0 h 211"/>
                <a:gd name="T8" fmla="*/ 2147483646 w 237"/>
                <a:gd name="T9" fmla="*/ 2147483646 h 211"/>
                <a:gd name="T10" fmla="*/ 2147483646 w 237"/>
                <a:gd name="T11" fmla="*/ 2147483646 h 211"/>
                <a:gd name="T12" fmla="*/ 0 w 237"/>
                <a:gd name="T13" fmla="*/ 2147483646 h 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5" name="Freeform 148@|5FFC:9350382|FBC:16777215|LFC:0|LBC:16777215"/>
            <p:cNvSpPr/>
            <p:nvPr/>
          </p:nvSpPr>
          <p:spPr bwMode="auto">
            <a:xfrm>
              <a:off x="4770438" y="4462462"/>
              <a:ext cx="830263" cy="709612"/>
            </a:xfrm>
            <a:custGeom>
              <a:avLst/>
              <a:gdLst>
                <a:gd name="T0" fmla="*/ 2147483646 w 221"/>
                <a:gd name="T1" fmla="*/ 2147483646 h 189"/>
                <a:gd name="T2" fmla="*/ 2147483646 w 221"/>
                <a:gd name="T3" fmla="*/ 2147483646 h 189"/>
                <a:gd name="T4" fmla="*/ 2147483646 w 221"/>
                <a:gd name="T5" fmla="*/ 2147483646 h 189"/>
                <a:gd name="T6" fmla="*/ 0 w 221"/>
                <a:gd name="T7" fmla="*/ 2147483646 h 189"/>
                <a:gd name="T8" fmla="*/ 2147483646 w 221"/>
                <a:gd name="T9" fmla="*/ 2147483646 h 189"/>
                <a:gd name="T10" fmla="*/ 2147483646 w 221"/>
                <a:gd name="T11" fmla="*/ 0 h 189"/>
                <a:gd name="T12" fmla="*/ 2147483646 w 221"/>
                <a:gd name="T13" fmla="*/ 2147483646 h 189"/>
                <a:gd name="T14" fmla="*/ 2147483646 w 221"/>
                <a:gd name="T15" fmla="*/ 2147483646 h 189"/>
                <a:gd name="T16" fmla="*/ 2147483646 w 221"/>
                <a:gd name="T17" fmla="*/ 2147483646 h 189"/>
                <a:gd name="T18" fmla="*/ 2147483646 w 221"/>
                <a:gd name="T19" fmla="*/ 2147483646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6" name="Freeform 149@|5FFC:9683704|FBC:16777215|LFC:0|LBC:16777215"/>
            <p:cNvSpPr/>
            <p:nvPr/>
          </p:nvSpPr>
          <p:spPr bwMode="auto">
            <a:xfrm>
              <a:off x="4770438" y="4514850"/>
              <a:ext cx="1071563" cy="1258887"/>
            </a:xfrm>
            <a:custGeom>
              <a:avLst/>
              <a:gdLst>
                <a:gd name="T0" fmla="*/ 2147483646 w 285"/>
                <a:gd name="T1" fmla="*/ 0 h 335"/>
                <a:gd name="T2" fmla="*/ 2147483646 w 285"/>
                <a:gd name="T3" fmla="*/ 2147483646 h 335"/>
                <a:gd name="T4" fmla="*/ 2147483646 w 285"/>
                <a:gd name="T5" fmla="*/ 2147483646 h 335"/>
                <a:gd name="T6" fmla="*/ 2147483646 w 285"/>
                <a:gd name="T7" fmla="*/ 2147483646 h 335"/>
                <a:gd name="T8" fmla="*/ 2147483646 w 285"/>
                <a:gd name="T9" fmla="*/ 2147483646 h 335"/>
                <a:gd name="T10" fmla="*/ 2147483646 w 285"/>
                <a:gd name="T11" fmla="*/ 2147483646 h 335"/>
                <a:gd name="T12" fmla="*/ 2147483646 w 285"/>
                <a:gd name="T13" fmla="*/ 2147483646 h 335"/>
                <a:gd name="T14" fmla="*/ 2147483646 w 285"/>
                <a:gd name="T15" fmla="*/ 2147483646 h 335"/>
                <a:gd name="T16" fmla="*/ 2147483646 w 285"/>
                <a:gd name="T17" fmla="*/ 2147483646 h 335"/>
                <a:gd name="T18" fmla="*/ 2147483646 w 285"/>
                <a:gd name="T19" fmla="*/ 2147483646 h 335"/>
                <a:gd name="T20" fmla="*/ 2147483646 w 285"/>
                <a:gd name="T21" fmla="*/ 2147483646 h 335"/>
                <a:gd name="T22" fmla="*/ 2147483646 w 285"/>
                <a:gd name="T23" fmla="*/ 2147483646 h 335"/>
                <a:gd name="T24" fmla="*/ 2147483646 w 285"/>
                <a:gd name="T25" fmla="*/ 2147483646 h 335"/>
                <a:gd name="T26" fmla="*/ 2147483646 w 285"/>
                <a:gd name="T27" fmla="*/ 2147483646 h 335"/>
                <a:gd name="T28" fmla="*/ 2147483646 w 285"/>
                <a:gd name="T29" fmla="*/ 2147483646 h 335"/>
                <a:gd name="T30" fmla="*/ 2147483646 w 285"/>
                <a:gd name="T31" fmla="*/ 2147483646 h 335"/>
                <a:gd name="T32" fmla="*/ 2147483646 w 285"/>
                <a:gd name="T33" fmla="*/ 2147483646 h 335"/>
                <a:gd name="T34" fmla="*/ 2147483646 w 285"/>
                <a:gd name="T35" fmla="*/ 2147483646 h 335"/>
                <a:gd name="T36" fmla="*/ 0 w 285"/>
                <a:gd name="T37" fmla="*/ 0 h 335"/>
                <a:gd name="T38" fmla="*/ 2147483646 w 285"/>
                <a:gd name="T39" fmla="*/ 0 h 3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7" name="Freeform 150@|5FFC:9350382|FBC:16777215|LFC:0|LBC:16777215"/>
            <p:cNvSpPr/>
            <p:nvPr/>
          </p:nvSpPr>
          <p:spPr bwMode="auto">
            <a:xfrm>
              <a:off x="4887913" y="5154612"/>
              <a:ext cx="179388" cy="498475"/>
            </a:xfrm>
            <a:custGeom>
              <a:avLst/>
              <a:gdLst>
                <a:gd name="T0" fmla="*/ 2147483646 w 48"/>
                <a:gd name="T1" fmla="*/ 2147483646 h 133"/>
                <a:gd name="T2" fmla="*/ 2147483646 w 48"/>
                <a:gd name="T3" fmla="*/ 2147483646 h 133"/>
                <a:gd name="T4" fmla="*/ 0 w 48"/>
                <a:gd name="T5" fmla="*/ 2147483646 h 133"/>
                <a:gd name="T6" fmla="*/ 2147483646 w 48"/>
                <a:gd name="T7" fmla="*/ 2147483646 h 133"/>
                <a:gd name="T8" fmla="*/ 2147483646 w 48"/>
                <a:gd name="T9" fmla="*/ 0 h 133"/>
                <a:gd name="T10" fmla="*/ 2147483646 w 48"/>
                <a:gd name="T11" fmla="*/ 2147483646 h 133"/>
                <a:gd name="T12" fmla="*/ 2147483646 w 48"/>
                <a:gd name="T13" fmla="*/ 2147483646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8" name="Freeform 151@|5FFC:9350382|FBC:16777215|LFC:0|LBC:16777215"/>
            <p:cNvSpPr/>
            <p:nvPr/>
          </p:nvSpPr>
          <p:spPr bwMode="auto">
            <a:xfrm>
              <a:off x="5157788" y="5341937"/>
              <a:ext cx="209550" cy="330200"/>
            </a:xfrm>
            <a:custGeom>
              <a:avLst/>
              <a:gdLst>
                <a:gd name="T0" fmla="*/ 2147483646 w 56"/>
                <a:gd name="T1" fmla="*/ 0 h 88"/>
                <a:gd name="T2" fmla="*/ 2147483646 w 56"/>
                <a:gd name="T3" fmla="*/ 2147483646 h 88"/>
                <a:gd name="T4" fmla="*/ 2147483646 w 56"/>
                <a:gd name="T5" fmla="*/ 2147483646 h 88"/>
                <a:gd name="T6" fmla="*/ 2147483646 w 56"/>
                <a:gd name="T7" fmla="*/ 2147483646 h 88"/>
                <a:gd name="T8" fmla="*/ 0 w 56"/>
                <a:gd name="T9" fmla="*/ 2147483646 h 88"/>
                <a:gd name="T10" fmla="*/ 2147483646 w 5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9" name="Freeform 152@|5FFC:9350382|FBC:16777215|LFC:0|LBC:16777215"/>
            <p:cNvSpPr/>
            <p:nvPr/>
          </p:nvSpPr>
          <p:spPr bwMode="auto">
            <a:xfrm>
              <a:off x="5289550" y="5281612"/>
              <a:ext cx="22225" cy="26987"/>
            </a:xfrm>
            <a:custGeom>
              <a:avLst/>
              <a:gdLst>
                <a:gd name="T0" fmla="*/ 2147483646 w 6"/>
                <a:gd name="T1" fmla="*/ 0 h 7"/>
                <a:gd name="T2" fmla="*/ 2147483646 w 6"/>
                <a:gd name="T3" fmla="*/ 2147483646 h 7"/>
                <a:gd name="T4" fmla="*/ 2147483646 w 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0" name="Freeform 153@|5FFC:9350382|FBC:16777215|LFC:0|LBC:16777215"/>
            <p:cNvSpPr/>
            <p:nvPr/>
          </p:nvSpPr>
          <p:spPr bwMode="auto">
            <a:xfrm>
              <a:off x="5311775" y="5308600"/>
              <a:ext cx="530225" cy="454025"/>
            </a:xfrm>
            <a:custGeom>
              <a:avLst/>
              <a:gdLst>
                <a:gd name="T0" fmla="*/ 2147483646 w 141"/>
                <a:gd name="T1" fmla="*/ 2147483646 h 121"/>
                <a:gd name="T2" fmla="*/ 0 w 141"/>
                <a:gd name="T3" fmla="*/ 0 h 121"/>
                <a:gd name="T4" fmla="*/ 2147483646 w 141"/>
                <a:gd name="T5" fmla="*/ 2147483646 h 121"/>
                <a:gd name="T6" fmla="*/ 2147483646 w 141"/>
                <a:gd name="T7" fmla="*/ 2147483646 h 121"/>
                <a:gd name="T8" fmla="*/ 2147483646 w 141"/>
                <a:gd name="T9" fmla="*/ 2147483646 h 121"/>
                <a:gd name="T10" fmla="*/ 2147483646 w 141"/>
                <a:gd name="T11" fmla="*/ 2147483646 h 121"/>
                <a:gd name="T12" fmla="*/ 2147483646 w 141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1" name="Freeform 154@|5FFC:9350382|FBC:16777215|LFC:0|LBC:16777215"/>
            <p:cNvSpPr/>
            <p:nvPr/>
          </p:nvSpPr>
          <p:spPr bwMode="auto">
            <a:xfrm>
              <a:off x="4770438" y="4514850"/>
              <a:ext cx="271463" cy="568325"/>
            </a:xfrm>
            <a:custGeom>
              <a:avLst/>
              <a:gdLst>
                <a:gd name="T0" fmla="*/ 2147483646 w 72"/>
                <a:gd name="T1" fmla="*/ 2147483646 h 151"/>
                <a:gd name="T2" fmla="*/ 2147483646 w 72"/>
                <a:gd name="T3" fmla="*/ 2147483646 h 151"/>
                <a:gd name="T4" fmla="*/ 2147483646 w 72"/>
                <a:gd name="T5" fmla="*/ 2147483646 h 151"/>
                <a:gd name="T6" fmla="*/ 0 w 72"/>
                <a:gd name="T7" fmla="*/ 0 h 151"/>
                <a:gd name="T8" fmla="*/ 2147483646 w 72"/>
                <a:gd name="T9" fmla="*/ 0 h 151"/>
                <a:gd name="T10" fmla="*/ 2147483646 w 72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2" name="Freeform 155@|5FFC:15724527|FBC:16777215|LFC:0|LBC:16777215"/>
            <p:cNvSpPr/>
            <p:nvPr/>
          </p:nvSpPr>
          <p:spPr bwMode="auto">
            <a:xfrm>
              <a:off x="4514850" y="4143375"/>
              <a:ext cx="552450" cy="536575"/>
            </a:xfrm>
            <a:custGeom>
              <a:avLst/>
              <a:gdLst>
                <a:gd name="T0" fmla="*/ 2147483646 w 147"/>
                <a:gd name="T1" fmla="*/ 2147483646 h 143"/>
                <a:gd name="T2" fmla="*/ 2147483646 w 147"/>
                <a:gd name="T3" fmla="*/ 2147483646 h 143"/>
                <a:gd name="T4" fmla="*/ 2147483646 w 147"/>
                <a:gd name="T5" fmla="*/ 2147483646 h 143"/>
                <a:gd name="T6" fmla="*/ 2147483646 w 147"/>
                <a:gd name="T7" fmla="*/ 0 h 143"/>
                <a:gd name="T8" fmla="*/ 2147483646 w 147"/>
                <a:gd name="T9" fmla="*/ 2147483646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3" name="Freeform 156@|5FFC:0|FBC:16777215|LFC:0|LBC:16777215"/>
            <p:cNvSpPr/>
            <p:nvPr/>
          </p:nvSpPr>
          <p:spPr bwMode="auto">
            <a:xfrm>
              <a:off x="0" y="3733800"/>
              <a:ext cx="1044575" cy="1652587"/>
            </a:xfrm>
            <a:custGeom>
              <a:avLst/>
              <a:gdLst>
                <a:gd name="T0" fmla="*/ 2147483646 w 278"/>
                <a:gd name="T1" fmla="*/ 2147483646 h 440"/>
                <a:gd name="T2" fmla="*/ 2147483646 w 278"/>
                <a:gd name="T3" fmla="*/ 2147483646 h 440"/>
                <a:gd name="T4" fmla="*/ 2147483646 w 278"/>
                <a:gd name="T5" fmla="*/ 2147483646 h 440"/>
                <a:gd name="T6" fmla="*/ 2147483646 w 278"/>
                <a:gd name="T7" fmla="*/ 2147483646 h 440"/>
                <a:gd name="T8" fmla="*/ 2147483646 w 278"/>
                <a:gd name="T9" fmla="*/ 2147483646 h 440"/>
                <a:gd name="T10" fmla="*/ 2147483646 w 278"/>
                <a:gd name="T11" fmla="*/ 2147483646 h 440"/>
                <a:gd name="T12" fmla="*/ 2147483646 w 278"/>
                <a:gd name="T13" fmla="*/ 2147483646 h 440"/>
                <a:gd name="T14" fmla="*/ 2147483646 w 278"/>
                <a:gd name="T15" fmla="*/ 2147483646 h 440"/>
                <a:gd name="T16" fmla="*/ 2147483646 w 278"/>
                <a:gd name="T17" fmla="*/ 2147483646 h 440"/>
                <a:gd name="T18" fmla="*/ 2147483646 w 278"/>
                <a:gd name="T19" fmla="*/ 2147483646 h 440"/>
                <a:gd name="T20" fmla="*/ 2147483646 w 278"/>
                <a:gd name="T21" fmla="*/ 2147483646 h 4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4" name="Freeform 157@|5FFC:2303014|FBC:16777215|LFC:0|LBC:16777215"/>
            <p:cNvSpPr/>
            <p:nvPr/>
          </p:nvSpPr>
          <p:spPr bwMode="auto">
            <a:xfrm>
              <a:off x="792163" y="2295525"/>
              <a:ext cx="2551113" cy="3230562"/>
            </a:xfrm>
            <a:custGeom>
              <a:avLst/>
              <a:gdLst>
                <a:gd name="T0" fmla="*/ 2147483646 w 679"/>
                <a:gd name="T1" fmla="*/ 2147483646 h 860"/>
                <a:gd name="T2" fmla="*/ 2147483646 w 679"/>
                <a:gd name="T3" fmla="*/ 2147483646 h 860"/>
                <a:gd name="T4" fmla="*/ 2147483646 w 679"/>
                <a:gd name="T5" fmla="*/ 2147483646 h 860"/>
                <a:gd name="T6" fmla="*/ 2147483646 w 679"/>
                <a:gd name="T7" fmla="*/ 2147483646 h 860"/>
                <a:gd name="T8" fmla="*/ 2147483646 w 679"/>
                <a:gd name="T9" fmla="*/ 2147483646 h 860"/>
                <a:gd name="T10" fmla="*/ 0 w 679"/>
                <a:gd name="T11" fmla="*/ 2147483646 h 860"/>
                <a:gd name="T12" fmla="*/ 2147483646 w 679"/>
                <a:gd name="T13" fmla="*/ 2147483646 h 860"/>
                <a:gd name="T14" fmla="*/ 2147483646 w 679"/>
                <a:gd name="T15" fmla="*/ 2147483646 h 860"/>
                <a:gd name="T16" fmla="*/ 2147483646 w 679"/>
                <a:gd name="T17" fmla="*/ 2147483646 h 860"/>
                <a:gd name="T18" fmla="*/ 2147483646 w 679"/>
                <a:gd name="T19" fmla="*/ 2147483646 h 860"/>
                <a:gd name="T20" fmla="*/ 2147483646 w 679"/>
                <a:gd name="T21" fmla="*/ 2147483646 h 860"/>
                <a:gd name="T22" fmla="*/ 2147483646 w 679"/>
                <a:gd name="T23" fmla="*/ 0 h 860"/>
                <a:gd name="T24" fmla="*/ 2147483646 w 679"/>
                <a:gd name="T25" fmla="*/ 2147483646 h 8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5" name="Freeform 158@|5FFC:4737356|FBC:16777215|LFC:0|LBC:16777215"/>
            <p:cNvSpPr/>
            <p:nvPr/>
          </p:nvSpPr>
          <p:spPr bwMode="auto">
            <a:xfrm>
              <a:off x="968375" y="2832100"/>
              <a:ext cx="2374900" cy="2693987"/>
            </a:xfrm>
            <a:custGeom>
              <a:avLst/>
              <a:gdLst>
                <a:gd name="T0" fmla="*/ 2147483646 w 632"/>
                <a:gd name="T1" fmla="*/ 2147483646 h 717"/>
                <a:gd name="T2" fmla="*/ 2147483646 w 632"/>
                <a:gd name="T3" fmla="*/ 2147483646 h 717"/>
                <a:gd name="T4" fmla="*/ 2147483646 w 632"/>
                <a:gd name="T5" fmla="*/ 2147483646 h 717"/>
                <a:gd name="T6" fmla="*/ 2147483646 w 632"/>
                <a:gd name="T7" fmla="*/ 2147483646 h 717"/>
                <a:gd name="T8" fmla="*/ 2147483646 w 632"/>
                <a:gd name="T9" fmla="*/ 2147483646 h 717"/>
                <a:gd name="T10" fmla="*/ 2147483646 w 632"/>
                <a:gd name="T11" fmla="*/ 2147483646 h 717"/>
                <a:gd name="T12" fmla="*/ 2147483646 w 632"/>
                <a:gd name="T13" fmla="*/ 2147483646 h 717"/>
                <a:gd name="T14" fmla="*/ 2147483646 w 632"/>
                <a:gd name="T15" fmla="*/ 2147483646 h 717"/>
                <a:gd name="T16" fmla="*/ 2147483646 w 632"/>
                <a:gd name="T17" fmla="*/ 2147483646 h 717"/>
                <a:gd name="T18" fmla="*/ 2147483646 w 632"/>
                <a:gd name="T19" fmla="*/ 2147483646 h 717"/>
                <a:gd name="T20" fmla="*/ 2147483646 w 632"/>
                <a:gd name="T21" fmla="*/ 2147483646 h 717"/>
                <a:gd name="T22" fmla="*/ 2147483646 w 632"/>
                <a:gd name="T23" fmla="*/ 2147483646 h 717"/>
                <a:gd name="T24" fmla="*/ 2147483646 w 632"/>
                <a:gd name="T25" fmla="*/ 2147483646 h 717"/>
                <a:gd name="T26" fmla="*/ 2147483646 w 632"/>
                <a:gd name="T27" fmla="*/ 2147483646 h 717"/>
                <a:gd name="T28" fmla="*/ 2147483646 w 632"/>
                <a:gd name="T29" fmla="*/ 2147483646 h 717"/>
                <a:gd name="T30" fmla="*/ 2147483646 w 632"/>
                <a:gd name="T31" fmla="*/ 0 h 717"/>
                <a:gd name="T32" fmla="*/ 2147483646 w 632"/>
                <a:gd name="T33" fmla="*/ 2147483646 h 717"/>
                <a:gd name="T34" fmla="*/ 2147483646 w 632"/>
                <a:gd name="T35" fmla="*/ 2147483646 h 717"/>
                <a:gd name="T36" fmla="*/ 2147483646 w 632"/>
                <a:gd name="T37" fmla="*/ 2147483646 h 717"/>
                <a:gd name="T38" fmla="*/ 2147483646 w 632"/>
                <a:gd name="T39" fmla="*/ 2147483646 h 717"/>
                <a:gd name="T40" fmla="*/ 2147483646 w 632"/>
                <a:gd name="T41" fmla="*/ 2147483646 h 717"/>
                <a:gd name="T42" fmla="*/ 2147483646 w 632"/>
                <a:gd name="T43" fmla="*/ 2147483646 h 7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6" name="Freeform 159@|5FFC:9683704|FBC:16777215|LFC:0|LBC:16777215"/>
            <p:cNvSpPr/>
            <p:nvPr/>
          </p:nvSpPr>
          <p:spPr bwMode="auto">
            <a:xfrm>
              <a:off x="4995863" y="273050"/>
              <a:ext cx="1314450" cy="1365250"/>
            </a:xfrm>
            <a:custGeom>
              <a:avLst/>
              <a:gdLst>
                <a:gd name="T0" fmla="*/ 2147483646 w 350"/>
                <a:gd name="T1" fmla="*/ 2147483646 h 363"/>
                <a:gd name="T2" fmla="*/ 2147483646 w 350"/>
                <a:gd name="T3" fmla="*/ 2147483646 h 363"/>
                <a:gd name="T4" fmla="*/ 2147483646 w 350"/>
                <a:gd name="T5" fmla="*/ 2147483646 h 363"/>
                <a:gd name="T6" fmla="*/ 2147483646 w 350"/>
                <a:gd name="T7" fmla="*/ 2147483646 h 363"/>
                <a:gd name="T8" fmla="*/ 2147483646 w 350"/>
                <a:gd name="T9" fmla="*/ 2147483646 h 363"/>
                <a:gd name="T10" fmla="*/ 2147483646 w 350"/>
                <a:gd name="T11" fmla="*/ 2147483646 h 363"/>
                <a:gd name="T12" fmla="*/ 2147483646 w 350"/>
                <a:gd name="T13" fmla="*/ 2147483646 h 363"/>
                <a:gd name="T14" fmla="*/ 2147483646 w 350"/>
                <a:gd name="T15" fmla="*/ 2147483646 h 363"/>
                <a:gd name="T16" fmla="*/ 2147483646 w 350"/>
                <a:gd name="T17" fmla="*/ 2147483646 h 363"/>
                <a:gd name="T18" fmla="*/ 2147483646 w 350"/>
                <a:gd name="T19" fmla="*/ 2147483646 h 363"/>
                <a:gd name="T20" fmla="*/ 2147483646 w 350"/>
                <a:gd name="T21" fmla="*/ 2147483646 h 363"/>
                <a:gd name="T22" fmla="*/ 2147483646 w 350"/>
                <a:gd name="T23" fmla="*/ 2147483646 h 363"/>
                <a:gd name="T24" fmla="*/ 2147483646 w 350"/>
                <a:gd name="T25" fmla="*/ 2147483646 h 363"/>
                <a:gd name="T26" fmla="*/ 2147483646 w 350"/>
                <a:gd name="T27" fmla="*/ 2147483646 h 363"/>
                <a:gd name="T28" fmla="*/ 0 w 350"/>
                <a:gd name="T29" fmla="*/ 2147483646 h 363"/>
                <a:gd name="T30" fmla="*/ 2147483646 w 350"/>
                <a:gd name="T31" fmla="*/ 2147483646 h 3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7" name="Freeform 160@|5FFC:9350382|FBC:16777215|LFC:0|LBC:16777215"/>
            <p:cNvSpPr/>
            <p:nvPr/>
          </p:nvSpPr>
          <p:spPr bwMode="auto">
            <a:xfrm>
              <a:off x="5011738" y="528637"/>
              <a:ext cx="1276350" cy="1104900"/>
            </a:xfrm>
            <a:custGeom>
              <a:avLst/>
              <a:gdLst>
                <a:gd name="T0" fmla="*/ 2147483646 w 340"/>
                <a:gd name="T1" fmla="*/ 2147483646 h 294"/>
                <a:gd name="T2" fmla="*/ 2147483646 w 340"/>
                <a:gd name="T3" fmla="*/ 2147483646 h 294"/>
                <a:gd name="T4" fmla="*/ 2147483646 w 340"/>
                <a:gd name="T5" fmla="*/ 2147483646 h 294"/>
                <a:gd name="T6" fmla="*/ 0 w 340"/>
                <a:gd name="T7" fmla="*/ 2147483646 h 294"/>
                <a:gd name="T8" fmla="*/ 2147483646 w 340"/>
                <a:gd name="T9" fmla="*/ 2147483646 h 294"/>
                <a:gd name="T10" fmla="*/ 2147483646 w 340"/>
                <a:gd name="T11" fmla="*/ 0 h 294"/>
                <a:gd name="T12" fmla="*/ 2147483646 w 340"/>
                <a:gd name="T13" fmla="*/ 2147483646 h 294"/>
                <a:gd name="T14" fmla="*/ 2147483646 w 340"/>
                <a:gd name="T15" fmla="*/ 2147483646 h 294"/>
                <a:gd name="T16" fmla="*/ 2147483646 w 340"/>
                <a:gd name="T17" fmla="*/ 2147483646 h 294"/>
                <a:gd name="T18" fmla="*/ 2147483646 w 340"/>
                <a:gd name="T19" fmla="*/ 2147483646 h 294"/>
                <a:gd name="T20" fmla="*/ 2147483646 w 340"/>
                <a:gd name="T21" fmla="*/ 2147483646 h 294"/>
                <a:gd name="T22" fmla="*/ 2147483646 w 340"/>
                <a:gd name="T23" fmla="*/ 2147483646 h 294"/>
                <a:gd name="T24" fmla="*/ 2147483646 w 340"/>
                <a:gd name="T25" fmla="*/ 2147483646 h 294"/>
                <a:gd name="T26" fmla="*/ 2147483646 w 340"/>
                <a:gd name="T27" fmla="*/ 2147483646 h 294"/>
                <a:gd name="T28" fmla="*/ 2147483646 w 340"/>
                <a:gd name="T29" fmla="*/ 2147483646 h 294"/>
                <a:gd name="T30" fmla="*/ 2147483646 w 340"/>
                <a:gd name="T31" fmla="*/ 2147483646 h 294"/>
                <a:gd name="T32" fmla="*/ 2147483646 w 340"/>
                <a:gd name="T33" fmla="*/ 2147483646 h 294"/>
                <a:gd name="T34" fmla="*/ 2147483646 w 340"/>
                <a:gd name="T35" fmla="*/ 2147483646 h 294"/>
                <a:gd name="T36" fmla="*/ 2147483646 w 340"/>
                <a:gd name="T37" fmla="*/ 2147483646 h 294"/>
                <a:gd name="T38" fmla="*/ 2147483646 w 340"/>
                <a:gd name="T39" fmla="*/ 2147483646 h 294"/>
                <a:gd name="T40" fmla="*/ 2147483646 w 340"/>
                <a:gd name="T41" fmla="*/ 2147483646 h 2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8" name="Freeform 161@|5FFC:9350382|FBC:16777215|LFC:0|LBC:16777215"/>
            <p:cNvSpPr/>
            <p:nvPr/>
          </p:nvSpPr>
          <p:spPr bwMode="auto">
            <a:xfrm>
              <a:off x="6040438" y="1187450"/>
              <a:ext cx="195263" cy="138112"/>
            </a:xfrm>
            <a:custGeom>
              <a:avLst/>
              <a:gdLst>
                <a:gd name="T0" fmla="*/ 2147483646 w 52"/>
                <a:gd name="T1" fmla="*/ 2147483646 h 37"/>
                <a:gd name="T2" fmla="*/ 2147483646 w 52"/>
                <a:gd name="T3" fmla="*/ 2147483646 h 37"/>
                <a:gd name="T4" fmla="*/ 2147483646 w 52"/>
                <a:gd name="T5" fmla="*/ 0 h 37"/>
                <a:gd name="T6" fmla="*/ 2147483646 w 52"/>
                <a:gd name="T7" fmla="*/ 2147483646 h 37"/>
                <a:gd name="T8" fmla="*/ 2147483646 w 52"/>
                <a:gd name="T9" fmla="*/ 2147483646 h 37"/>
                <a:gd name="T10" fmla="*/ 2147483646 w 52"/>
                <a:gd name="T11" fmla="*/ 214748364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9" name="Freeform 162@|5FFC:2303014|FBC:16777215|LFC:0|LBC:16777215"/>
            <p:cNvSpPr/>
            <p:nvPr/>
          </p:nvSpPr>
          <p:spPr bwMode="auto">
            <a:xfrm>
              <a:off x="5059363" y="0"/>
              <a:ext cx="1333500" cy="904875"/>
            </a:xfrm>
            <a:custGeom>
              <a:avLst/>
              <a:gdLst>
                <a:gd name="T0" fmla="*/ 2147483646 w 355"/>
                <a:gd name="T1" fmla="*/ 2147483646 h 241"/>
                <a:gd name="T2" fmla="*/ 2147483646 w 355"/>
                <a:gd name="T3" fmla="*/ 2147483646 h 241"/>
                <a:gd name="T4" fmla="*/ 2147483646 w 355"/>
                <a:gd name="T5" fmla="*/ 2147483646 h 241"/>
                <a:gd name="T6" fmla="*/ 2147483646 w 355"/>
                <a:gd name="T7" fmla="*/ 2147483646 h 241"/>
                <a:gd name="T8" fmla="*/ 2147483646 w 355"/>
                <a:gd name="T9" fmla="*/ 2147483646 h 241"/>
                <a:gd name="T10" fmla="*/ 2147483646 w 355"/>
                <a:gd name="T11" fmla="*/ 2147483646 h 241"/>
                <a:gd name="T12" fmla="*/ 2147483646 w 355"/>
                <a:gd name="T13" fmla="*/ 2147483646 h 241"/>
                <a:gd name="T14" fmla="*/ 2147483646 w 355"/>
                <a:gd name="T15" fmla="*/ 2147483646 h 241"/>
                <a:gd name="T16" fmla="*/ 2147483646 w 355"/>
                <a:gd name="T17" fmla="*/ 2147483646 h 241"/>
                <a:gd name="T18" fmla="*/ 2147483646 w 355"/>
                <a:gd name="T19" fmla="*/ 2147483646 h 241"/>
                <a:gd name="T20" fmla="*/ 2147483646 w 355"/>
                <a:gd name="T21" fmla="*/ 2147483646 h 241"/>
                <a:gd name="T22" fmla="*/ 2147483646 w 355"/>
                <a:gd name="T23" fmla="*/ 2147483646 h 241"/>
                <a:gd name="T24" fmla="*/ 2147483646 w 355"/>
                <a:gd name="T25" fmla="*/ 2147483646 h 241"/>
                <a:gd name="T26" fmla="*/ 2147483646 w 355"/>
                <a:gd name="T27" fmla="*/ 2147483646 h 241"/>
                <a:gd name="T28" fmla="*/ 2147483646 w 355"/>
                <a:gd name="T29" fmla="*/ 2147483646 h 241"/>
                <a:gd name="T30" fmla="*/ 2147483646 w 355"/>
                <a:gd name="T31" fmla="*/ 2147483646 h 2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0" name="Freeform 163@|5FFC:4737356|FBC:16777215|LFC:0|LBC:16777215"/>
            <p:cNvSpPr/>
            <p:nvPr/>
          </p:nvSpPr>
          <p:spPr bwMode="auto">
            <a:xfrm>
              <a:off x="1697038" y="723900"/>
              <a:ext cx="3683000" cy="3097212"/>
            </a:xfrm>
            <a:custGeom>
              <a:avLst/>
              <a:gdLst>
                <a:gd name="T0" fmla="*/ 0 w 980"/>
                <a:gd name="T1" fmla="*/ 2147483646 h 824"/>
                <a:gd name="T2" fmla="*/ 2147483646 w 980"/>
                <a:gd name="T3" fmla="*/ 2147483646 h 824"/>
                <a:gd name="T4" fmla="*/ 2147483646 w 980"/>
                <a:gd name="T5" fmla="*/ 2147483646 h 824"/>
                <a:gd name="T6" fmla="*/ 2147483646 w 980"/>
                <a:gd name="T7" fmla="*/ 0 h 824"/>
                <a:gd name="T8" fmla="*/ 2147483646 w 980"/>
                <a:gd name="T9" fmla="*/ 2147483646 h 824"/>
                <a:gd name="T10" fmla="*/ 2147483646 w 980"/>
                <a:gd name="T11" fmla="*/ 2147483646 h 824"/>
                <a:gd name="T12" fmla="*/ 2147483646 w 980"/>
                <a:gd name="T13" fmla="*/ 2147483646 h 824"/>
                <a:gd name="T14" fmla="*/ 2147483646 w 980"/>
                <a:gd name="T15" fmla="*/ 2147483646 h 824"/>
                <a:gd name="T16" fmla="*/ 0 w 980"/>
                <a:gd name="T17" fmla="*/ 2147483646 h 8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1" name="Freeform 164@|5FFC:2303014|FBC:16777215|LFC:0|LBC:16777215"/>
            <p:cNvSpPr/>
            <p:nvPr/>
          </p:nvSpPr>
          <p:spPr bwMode="auto">
            <a:xfrm>
              <a:off x="2840038" y="2100262"/>
              <a:ext cx="104775" cy="149225"/>
            </a:xfrm>
            <a:custGeom>
              <a:avLst/>
              <a:gdLst>
                <a:gd name="T0" fmla="*/ 2147483646 w 28"/>
                <a:gd name="T1" fmla="*/ 2147483646 h 40"/>
                <a:gd name="T2" fmla="*/ 0 w 28"/>
                <a:gd name="T3" fmla="*/ 0 h 40"/>
                <a:gd name="T4" fmla="*/ 2147483646 w 28"/>
                <a:gd name="T5" fmla="*/ 214748364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2" name="Freeform 165@|5FFC:2303014|FBC:16777215|LFC:0|LBC:16777215"/>
            <p:cNvSpPr/>
            <p:nvPr/>
          </p:nvSpPr>
          <p:spPr bwMode="auto">
            <a:xfrm>
              <a:off x="2441575" y="1074737"/>
              <a:ext cx="2825750" cy="2746375"/>
            </a:xfrm>
            <a:custGeom>
              <a:avLst/>
              <a:gdLst>
                <a:gd name="T0" fmla="*/ 2147483646 w 752"/>
                <a:gd name="T1" fmla="*/ 2147483646 h 731"/>
                <a:gd name="T2" fmla="*/ 2147483646 w 752"/>
                <a:gd name="T3" fmla="*/ 2147483646 h 731"/>
                <a:gd name="T4" fmla="*/ 2147483646 w 752"/>
                <a:gd name="T5" fmla="*/ 2147483646 h 731"/>
                <a:gd name="T6" fmla="*/ 2147483646 w 752"/>
                <a:gd name="T7" fmla="*/ 2147483646 h 731"/>
                <a:gd name="T8" fmla="*/ 2147483646 w 752"/>
                <a:gd name="T9" fmla="*/ 2147483646 h 731"/>
                <a:gd name="T10" fmla="*/ 2147483646 w 752"/>
                <a:gd name="T11" fmla="*/ 2147483646 h 731"/>
                <a:gd name="T12" fmla="*/ 2147483646 w 752"/>
                <a:gd name="T13" fmla="*/ 2147483646 h 731"/>
                <a:gd name="T14" fmla="*/ 2147483646 w 752"/>
                <a:gd name="T15" fmla="*/ 2147483646 h 731"/>
                <a:gd name="T16" fmla="*/ 2147483646 w 752"/>
                <a:gd name="T17" fmla="*/ 2147483646 h 731"/>
                <a:gd name="T18" fmla="*/ 2147483646 w 752"/>
                <a:gd name="T19" fmla="*/ 2147483646 h 731"/>
                <a:gd name="T20" fmla="*/ 2147483646 w 752"/>
                <a:gd name="T21" fmla="*/ 0 h 731"/>
                <a:gd name="T22" fmla="*/ 2147483646 w 752"/>
                <a:gd name="T23" fmla="*/ 2147483646 h 731"/>
                <a:gd name="T24" fmla="*/ 2147483646 w 752"/>
                <a:gd name="T25" fmla="*/ 2147483646 h 731"/>
                <a:gd name="T26" fmla="*/ 2147483646 w 752"/>
                <a:gd name="T27" fmla="*/ 2147483646 h 731"/>
                <a:gd name="T28" fmla="*/ 2147483646 w 752"/>
                <a:gd name="T29" fmla="*/ 2147483646 h 731"/>
                <a:gd name="T30" fmla="*/ 2147483646 w 752"/>
                <a:gd name="T31" fmla="*/ 2147483646 h 731"/>
                <a:gd name="T32" fmla="*/ 2147483646 w 752"/>
                <a:gd name="T33" fmla="*/ 2147483646 h 731"/>
                <a:gd name="T34" fmla="*/ 2147483646 w 752"/>
                <a:gd name="T35" fmla="*/ 2147483646 h 731"/>
                <a:gd name="T36" fmla="*/ 2147483646 w 752"/>
                <a:gd name="T37" fmla="*/ 2147483646 h 731"/>
                <a:gd name="T38" fmla="*/ 2147483646 w 752"/>
                <a:gd name="T39" fmla="*/ 2147483646 h 731"/>
                <a:gd name="T40" fmla="*/ 0 w 752"/>
                <a:gd name="T41" fmla="*/ 2147483646 h 731"/>
                <a:gd name="T42" fmla="*/ 2147483646 w 752"/>
                <a:gd name="T43" fmla="*/ 2147483646 h 7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166@|5FFC:2303014|FBC:16777215|LFC:0|LBC:16777215"/>
            <p:cNvSpPr/>
            <p:nvPr/>
          </p:nvSpPr>
          <p:spPr bwMode="auto">
            <a:xfrm>
              <a:off x="4170363" y="1179512"/>
              <a:ext cx="896938" cy="3136900"/>
            </a:xfrm>
            <a:custGeom>
              <a:avLst/>
              <a:gdLst>
                <a:gd name="T0" fmla="*/ 2147483646 w 239"/>
                <a:gd name="T1" fmla="*/ 2147483646 h 835"/>
                <a:gd name="T2" fmla="*/ 2147483646 w 239"/>
                <a:gd name="T3" fmla="*/ 2147483646 h 835"/>
                <a:gd name="T4" fmla="*/ 2147483646 w 239"/>
                <a:gd name="T5" fmla="*/ 2147483646 h 835"/>
                <a:gd name="T6" fmla="*/ 2147483646 w 239"/>
                <a:gd name="T7" fmla="*/ 2147483646 h 835"/>
                <a:gd name="T8" fmla="*/ 2147483646 w 239"/>
                <a:gd name="T9" fmla="*/ 2147483646 h 835"/>
                <a:gd name="T10" fmla="*/ 2147483646 w 239"/>
                <a:gd name="T11" fmla="*/ 2147483646 h 835"/>
                <a:gd name="T12" fmla="*/ 2147483646 w 239"/>
                <a:gd name="T13" fmla="*/ 2147483646 h 835"/>
                <a:gd name="T14" fmla="*/ 2147483646 w 239"/>
                <a:gd name="T15" fmla="*/ 2147483646 h 835"/>
                <a:gd name="T16" fmla="*/ 2147483646 w 239"/>
                <a:gd name="T17" fmla="*/ 2147483646 h 835"/>
                <a:gd name="T18" fmla="*/ 2147483646 w 239"/>
                <a:gd name="T19" fmla="*/ 2147483646 h 835"/>
                <a:gd name="T20" fmla="*/ 2147483646 w 239"/>
                <a:gd name="T21" fmla="*/ 2147483646 h 8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167@|5FFC:4737356|FBC:16777215|LFC:0|LBC:16777215"/>
            <p:cNvSpPr/>
            <p:nvPr/>
          </p:nvSpPr>
          <p:spPr bwMode="auto">
            <a:xfrm>
              <a:off x="4406900" y="2046287"/>
              <a:ext cx="566738" cy="733425"/>
            </a:xfrm>
            <a:custGeom>
              <a:avLst/>
              <a:gdLst>
                <a:gd name="T0" fmla="*/ 2147483646 w 151"/>
                <a:gd name="T1" fmla="*/ 2147483646 h 195"/>
                <a:gd name="T2" fmla="*/ 2147483646 w 151"/>
                <a:gd name="T3" fmla="*/ 2147483646 h 195"/>
                <a:gd name="T4" fmla="*/ 0 w 151"/>
                <a:gd name="T5" fmla="*/ 0 h 195"/>
                <a:gd name="T6" fmla="*/ 2147483646 w 151"/>
                <a:gd name="T7" fmla="*/ 2147483646 h 195"/>
                <a:gd name="T8" fmla="*/ 2147483646 w 151"/>
                <a:gd name="T9" fmla="*/ 2147483646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168@|5FFC:4737356|FBC:16777215|LFC:0|LBC:16777215"/>
            <p:cNvSpPr/>
            <p:nvPr/>
          </p:nvSpPr>
          <p:spPr bwMode="auto">
            <a:xfrm>
              <a:off x="4500563" y="2693987"/>
              <a:ext cx="541338" cy="1370012"/>
            </a:xfrm>
            <a:custGeom>
              <a:avLst/>
              <a:gdLst>
                <a:gd name="T0" fmla="*/ 2147483646 w 144"/>
                <a:gd name="T1" fmla="*/ 2147483646 h 365"/>
                <a:gd name="T2" fmla="*/ 2147483646 w 144"/>
                <a:gd name="T3" fmla="*/ 2147483646 h 365"/>
                <a:gd name="T4" fmla="*/ 2147483646 w 144"/>
                <a:gd name="T5" fmla="*/ 2147483646 h 365"/>
                <a:gd name="T6" fmla="*/ 0 w 144"/>
                <a:gd name="T7" fmla="*/ 0 h 365"/>
                <a:gd name="T8" fmla="*/ 2147483646 w 144"/>
                <a:gd name="T9" fmla="*/ 2147483646 h 365"/>
                <a:gd name="T10" fmla="*/ 2147483646 w 144"/>
                <a:gd name="T11" fmla="*/ 2147483646 h 365"/>
                <a:gd name="T12" fmla="*/ 2147483646 w 144"/>
                <a:gd name="T13" fmla="*/ 2147483646 h 365"/>
                <a:gd name="T14" fmla="*/ 2147483646 w 144"/>
                <a:gd name="T15" fmla="*/ 2147483646 h 3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169@|5FFC:4737356|FBC:16777215|LFC:0|LBC:16777215"/>
            <p:cNvSpPr/>
            <p:nvPr/>
          </p:nvSpPr>
          <p:spPr bwMode="auto">
            <a:xfrm>
              <a:off x="4492625" y="1457325"/>
              <a:ext cx="15875" cy="33337"/>
            </a:xfrm>
            <a:custGeom>
              <a:avLst/>
              <a:gdLst>
                <a:gd name="T0" fmla="*/ 2147483646 w 4"/>
                <a:gd name="T1" fmla="*/ 2147483646 h 9"/>
                <a:gd name="T2" fmla="*/ 0 w 4"/>
                <a:gd name="T3" fmla="*/ 0 h 9"/>
                <a:gd name="T4" fmla="*/ 2147483646 w 4"/>
                <a:gd name="T5" fmla="*/ 214748364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170@|5FFC:4737356|FBC:16777215|LFC:0|LBC:16777215"/>
            <p:cNvSpPr/>
            <p:nvPr/>
          </p:nvSpPr>
          <p:spPr bwMode="auto">
            <a:xfrm>
              <a:off x="4192588" y="1457325"/>
              <a:ext cx="773113" cy="714375"/>
            </a:xfrm>
            <a:custGeom>
              <a:avLst/>
              <a:gdLst>
                <a:gd name="T0" fmla="*/ 2147483646 w 206"/>
                <a:gd name="T1" fmla="*/ 2147483646 h 190"/>
                <a:gd name="T2" fmla="*/ 2147483646 w 206"/>
                <a:gd name="T3" fmla="*/ 2147483646 h 190"/>
                <a:gd name="T4" fmla="*/ 2147483646 w 206"/>
                <a:gd name="T5" fmla="*/ 2147483646 h 190"/>
                <a:gd name="T6" fmla="*/ 2147483646 w 206"/>
                <a:gd name="T7" fmla="*/ 2147483646 h 190"/>
                <a:gd name="T8" fmla="*/ 2147483646 w 206"/>
                <a:gd name="T9" fmla="*/ 2147483646 h 190"/>
                <a:gd name="T10" fmla="*/ 2147483646 w 206"/>
                <a:gd name="T11" fmla="*/ 2147483646 h 190"/>
                <a:gd name="T12" fmla="*/ 2147483646 w 206"/>
                <a:gd name="T13" fmla="*/ 2147483646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171@|5FFC:8224125|FBC:16777215|LFC:0|LBC:16777215"/>
            <p:cNvSpPr/>
            <p:nvPr/>
          </p:nvSpPr>
          <p:spPr bwMode="auto">
            <a:xfrm>
              <a:off x="4921250" y="1570037"/>
              <a:ext cx="349250" cy="2746375"/>
            </a:xfrm>
            <a:custGeom>
              <a:avLst/>
              <a:gdLst>
                <a:gd name="T0" fmla="*/ 2147483646 w 93"/>
                <a:gd name="T1" fmla="*/ 2147483646 h 731"/>
                <a:gd name="T2" fmla="*/ 2147483646 w 93"/>
                <a:gd name="T3" fmla="*/ 2147483646 h 731"/>
                <a:gd name="T4" fmla="*/ 0 w 93"/>
                <a:gd name="T5" fmla="*/ 2147483646 h 731"/>
                <a:gd name="T6" fmla="*/ 2147483646 w 93"/>
                <a:gd name="T7" fmla="*/ 2147483646 h 731"/>
                <a:gd name="T8" fmla="*/ 2147483646 w 93"/>
                <a:gd name="T9" fmla="*/ 2147483646 h 731"/>
                <a:gd name="T10" fmla="*/ 2147483646 w 93"/>
                <a:gd name="T11" fmla="*/ 2147483646 h 731"/>
                <a:gd name="T12" fmla="*/ 2147483646 w 93"/>
                <a:gd name="T13" fmla="*/ 2147483646 h 7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7" name="组合 35"/>
          <p:cNvGrpSpPr/>
          <p:nvPr/>
        </p:nvGrpSpPr>
        <p:grpSpPr bwMode="auto">
          <a:xfrm>
            <a:off x="4646613" y="2671763"/>
            <a:ext cx="869950" cy="1100137"/>
            <a:chOff x="0" y="0"/>
            <a:chExt cx="1917700" cy="2220913"/>
          </a:xfrm>
        </p:grpSpPr>
        <p:sp>
          <p:nvSpPr>
            <p:cNvPr id="22596" name="Freeform 154@|5FFC:0|FBC:16777215|LFC:0|LBC:16777215"/>
            <p:cNvSpPr/>
            <p:nvPr/>
          </p:nvSpPr>
          <p:spPr bwMode="auto">
            <a:xfrm>
              <a:off x="0" y="1909763"/>
              <a:ext cx="312738" cy="311150"/>
            </a:xfrm>
            <a:custGeom>
              <a:avLst/>
              <a:gdLst>
                <a:gd name="T0" fmla="*/ 0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0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2147483646 h 8"/>
                <a:gd name="T12" fmla="*/ 2147483646 w 8"/>
                <a:gd name="T13" fmla="*/ 2147483646 h 8"/>
                <a:gd name="T14" fmla="*/ 2147483646 w 8"/>
                <a:gd name="T15" fmla="*/ 2147483646 h 8"/>
                <a:gd name="T16" fmla="*/ 2147483646 w 8"/>
                <a:gd name="T17" fmla="*/ 2147483646 h 8"/>
                <a:gd name="T18" fmla="*/ 2147483646 w 8"/>
                <a:gd name="T19" fmla="*/ 2147483646 h 8"/>
                <a:gd name="T20" fmla="*/ 2147483646 w 8"/>
                <a:gd name="T21" fmla="*/ 2147483646 h 8"/>
                <a:gd name="T22" fmla="*/ 0 w 8"/>
                <a:gd name="T23" fmla="*/ 214748364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Freeform 155@|5FFC:2303014|FBC:16777215|LFC:0|LBC:16777215"/>
            <p:cNvSpPr/>
            <p:nvPr/>
          </p:nvSpPr>
          <p:spPr bwMode="auto">
            <a:xfrm>
              <a:off x="117475" y="779463"/>
              <a:ext cx="665163" cy="1285875"/>
            </a:xfrm>
            <a:custGeom>
              <a:avLst/>
              <a:gdLst>
                <a:gd name="T0" fmla="*/ 0 w 17"/>
                <a:gd name="T1" fmla="*/ 2147483646 h 33"/>
                <a:gd name="T2" fmla="*/ 2147483646 w 17"/>
                <a:gd name="T3" fmla="*/ 2147483646 h 33"/>
                <a:gd name="T4" fmla="*/ 2147483646 w 17"/>
                <a:gd name="T5" fmla="*/ 2147483646 h 33"/>
                <a:gd name="T6" fmla="*/ 2147483646 w 17"/>
                <a:gd name="T7" fmla="*/ 2147483646 h 33"/>
                <a:gd name="T8" fmla="*/ 2147483646 w 17"/>
                <a:gd name="T9" fmla="*/ 2147483646 h 33"/>
                <a:gd name="T10" fmla="*/ 2147483646 w 17"/>
                <a:gd name="T11" fmla="*/ 2147483646 h 33"/>
                <a:gd name="T12" fmla="*/ 2147483646 w 17"/>
                <a:gd name="T13" fmla="*/ 2147483646 h 33"/>
                <a:gd name="T14" fmla="*/ 2147483646 w 17"/>
                <a:gd name="T15" fmla="*/ 2147483646 h 33"/>
                <a:gd name="T16" fmla="*/ 2147483646 w 17"/>
                <a:gd name="T17" fmla="*/ 2147483646 h 33"/>
                <a:gd name="T18" fmla="*/ 2147483646 w 17"/>
                <a:gd name="T19" fmla="*/ 2147483646 h 33"/>
                <a:gd name="T20" fmla="*/ 2147483646 w 17"/>
                <a:gd name="T21" fmla="*/ 2147483646 h 33"/>
                <a:gd name="T22" fmla="*/ 2147483646 w 17"/>
                <a:gd name="T23" fmla="*/ 2147483646 h 33"/>
                <a:gd name="T24" fmla="*/ 2147483646 w 17"/>
                <a:gd name="T25" fmla="*/ 2147483646 h 33"/>
                <a:gd name="T26" fmla="*/ 0 w 17"/>
                <a:gd name="T27" fmla="*/ 2147483646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Freeform 156@|5FFC:4737356|FBC:16777215|LFC:0|LBC:16777215"/>
            <p:cNvSpPr/>
            <p:nvPr/>
          </p:nvSpPr>
          <p:spPr bwMode="auto">
            <a:xfrm>
              <a:off x="117475" y="1208088"/>
              <a:ext cx="547688" cy="77946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0 h 20"/>
                <a:gd name="T4" fmla="*/ 2147483646 w 14"/>
                <a:gd name="T5" fmla="*/ 2147483646 h 20"/>
                <a:gd name="T6" fmla="*/ 2147483646 w 14"/>
                <a:gd name="T7" fmla="*/ 2147483646 h 20"/>
                <a:gd name="T8" fmla="*/ 2147483646 w 14"/>
                <a:gd name="T9" fmla="*/ 2147483646 h 20"/>
                <a:gd name="T10" fmla="*/ 2147483646 w 14"/>
                <a:gd name="T11" fmla="*/ 2147483646 h 20"/>
                <a:gd name="T12" fmla="*/ 2147483646 w 14"/>
                <a:gd name="T13" fmla="*/ 2147483646 h 20"/>
                <a:gd name="T14" fmla="*/ 2147483646 w 14"/>
                <a:gd name="T15" fmla="*/ 2147483646 h 20"/>
                <a:gd name="T16" fmla="*/ 2147483646 w 14"/>
                <a:gd name="T17" fmla="*/ 2147483646 h 20"/>
                <a:gd name="T18" fmla="*/ 0 w 14"/>
                <a:gd name="T19" fmla="*/ 2147483646 h 20"/>
                <a:gd name="T20" fmla="*/ 2147483646 w 14"/>
                <a:gd name="T21" fmla="*/ 2147483646 h 20"/>
                <a:gd name="T22" fmla="*/ 2147483646 w 14"/>
                <a:gd name="T23" fmla="*/ 2147483646 h 20"/>
                <a:gd name="T24" fmla="*/ 2147483646 w 14"/>
                <a:gd name="T25" fmla="*/ 2147483646 h 20"/>
                <a:gd name="T26" fmla="*/ 2147483646 w 14"/>
                <a:gd name="T27" fmla="*/ 2147483646 h 20"/>
                <a:gd name="T28" fmla="*/ 2147483646 w 14"/>
                <a:gd name="T29" fmla="*/ 2147483646 h 20"/>
                <a:gd name="T30" fmla="*/ 2147483646 w 14"/>
                <a:gd name="T31" fmla="*/ 2147483646 h 20"/>
                <a:gd name="T32" fmla="*/ 2147483646 w 14"/>
                <a:gd name="T33" fmla="*/ 2147483646 h 20"/>
                <a:gd name="T34" fmla="*/ 2147483646 w 14"/>
                <a:gd name="T35" fmla="*/ 2147483646 h 20"/>
                <a:gd name="T36" fmla="*/ 2147483646 w 14"/>
                <a:gd name="T37" fmla="*/ 2147483646 h 20"/>
                <a:gd name="T38" fmla="*/ 2147483646 w 14"/>
                <a:gd name="T39" fmla="*/ 2147483646 h 20"/>
                <a:gd name="T40" fmla="*/ 2147483646 w 14"/>
                <a:gd name="T41" fmla="*/ 2147483646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Freeform 157@|5FFC:4737356|FBC:16777215|LFC:0|LBC:16777215"/>
            <p:cNvSpPr/>
            <p:nvPr/>
          </p:nvSpPr>
          <p:spPr bwMode="auto">
            <a:xfrm>
              <a:off x="390525" y="1012825"/>
              <a:ext cx="79375" cy="195263"/>
            </a:xfrm>
            <a:custGeom>
              <a:avLst/>
              <a:gdLst>
                <a:gd name="T0" fmla="*/ 2147483646 w 2"/>
                <a:gd name="T1" fmla="*/ 2147483646 h 5"/>
                <a:gd name="T2" fmla="*/ 2147483646 w 2"/>
                <a:gd name="T3" fmla="*/ 2147483646 h 5"/>
                <a:gd name="T4" fmla="*/ 2147483646 w 2"/>
                <a:gd name="T5" fmla="*/ 2147483646 h 5"/>
                <a:gd name="T6" fmla="*/ 2147483646 w 2"/>
                <a:gd name="T7" fmla="*/ 0 h 5"/>
                <a:gd name="T8" fmla="*/ 0 w 2"/>
                <a:gd name="T9" fmla="*/ 0 h 5"/>
                <a:gd name="T10" fmla="*/ 2147483646 w 2"/>
                <a:gd name="T11" fmla="*/ 214748364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0" name="Freeform 158@|5FFC:9683704|FBC:16777215|LFC:0|LBC:16777215"/>
            <p:cNvSpPr/>
            <p:nvPr/>
          </p:nvSpPr>
          <p:spPr bwMode="auto">
            <a:xfrm>
              <a:off x="1565275" y="234950"/>
              <a:ext cx="352425" cy="544513"/>
            </a:xfrm>
            <a:custGeom>
              <a:avLst/>
              <a:gdLst>
                <a:gd name="T0" fmla="*/ 0 w 9"/>
                <a:gd name="T1" fmla="*/ 2147483646 h 14"/>
                <a:gd name="T2" fmla="*/ 2147483646 w 9"/>
                <a:gd name="T3" fmla="*/ 2147483646 h 14"/>
                <a:gd name="T4" fmla="*/ 2147483646 w 9"/>
                <a:gd name="T5" fmla="*/ 2147483646 h 14"/>
                <a:gd name="T6" fmla="*/ 2147483646 w 9"/>
                <a:gd name="T7" fmla="*/ 2147483646 h 14"/>
                <a:gd name="T8" fmla="*/ 2147483646 w 9"/>
                <a:gd name="T9" fmla="*/ 2147483646 h 14"/>
                <a:gd name="T10" fmla="*/ 2147483646 w 9"/>
                <a:gd name="T11" fmla="*/ 2147483646 h 14"/>
                <a:gd name="T12" fmla="*/ 2147483646 w 9"/>
                <a:gd name="T13" fmla="*/ 2147483646 h 14"/>
                <a:gd name="T14" fmla="*/ 2147483646 w 9"/>
                <a:gd name="T15" fmla="*/ 2147483646 h 14"/>
                <a:gd name="T16" fmla="*/ 2147483646 w 9"/>
                <a:gd name="T17" fmla="*/ 2147483646 h 14"/>
                <a:gd name="T18" fmla="*/ 2147483646 w 9"/>
                <a:gd name="T19" fmla="*/ 2147483646 h 14"/>
                <a:gd name="T20" fmla="*/ 2147483646 w 9"/>
                <a:gd name="T21" fmla="*/ 2147483646 h 14"/>
                <a:gd name="T22" fmla="*/ 2147483646 w 9"/>
                <a:gd name="T23" fmla="*/ 2147483646 h 14"/>
                <a:gd name="T24" fmla="*/ 2147483646 w 9"/>
                <a:gd name="T25" fmla="*/ 2147483646 h 14"/>
                <a:gd name="T26" fmla="*/ 2147483646 w 9"/>
                <a:gd name="T27" fmla="*/ 2147483646 h 14"/>
                <a:gd name="T28" fmla="*/ 2147483646 w 9"/>
                <a:gd name="T29" fmla="*/ 0 h 14"/>
                <a:gd name="T30" fmla="*/ 2147483646 w 9"/>
                <a:gd name="T31" fmla="*/ 2147483646 h 14"/>
                <a:gd name="T32" fmla="*/ 2147483646 w 9"/>
                <a:gd name="T33" fmla="*/ 2147483646 h 14"/>
                <a:gd name="T34" fmla="*/ 2147483646 w 9"/>
                <a:gd name="T35" fmla="*/ 2147483646 h 14"/>
                <a:gd name="T36" fmla="*/ 2147483646 w 9"/>
                <a:gd name="T37" fmla="*/ 2147483646 h 14"/>
                <a:gd name="T38" fmla="*/ 2147483646 w 9"/>
                <a:gd name="T39" fmla="*/ 2147483646 h 14"/>
                <a:gd name="T40" fmla="*/ 2147483646 w 9"/>
                <a:gd name="T41" fmla="*/ 2147483646 h 14"/>
                <a:gd name="T42" fmla="*/ 2147483646 w 9"/>
                <a:gd name="T43" fmla="*/ 2147483646 h 14"/>
                <a:gd name="T44" fmla="*/ 2147483646 w 9"/>
                <a:gd name="T45" fmla="*/ 2147483646 h 14"/>
                <a:gd name="T46" fmla="*/ 2147483646 w 9"/>
                <a:gd name="T47" fmla="*/ 2147483646 h 14"/>
                <a:gd name="T48" fmla="*/ 2147483646 w 9"/>
                <a:gd name="T49" fmla="*/ 2147483646 h 14"/>
                <a:gd name="T50" fmla="*/ 2147483646 w 9"/>
                <a:gd name="T51" fmla="*/ 2147483646 h 14"/>
                <a:gd name="T52" fmla="*/ 2147483646 w 9"/>
                <a:gd name="T53" fmla="*/ 2147483646 h 14"/>
                <a:gd name="T54" fmla="*/ 2147483646 w 9"/>
                <a:gd name="T55" fmla="*/ 2147483646 h 14"/>
                <a:gd name="T56" fmla="*/ 2147483646 w 9"/>
                <a:gd name="T57" fmla="*/ 2147483646 h 14"/>
                <a:gd name="T58" fmla="*/ 0 w 9"/>
                <a:gd name="T59" fmla="*/ 2147483646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Freeform 159@|5FFC:9683704|FBC:16777215|LFC:0|LBC:16777215"/>
            <p:cNvSpPr/>
            <p:nvPr/>
          </p:nvSpPr>
          <p:spPr bwMode="auto">
            <a:xfrm>
              <a:off x="117475" y="117475"/>
              <a:ext cx="469900" cy="546100"/>
            </a:xfrm>
            <a:custGeom>
              <a:avLst/>
              <a:gdLst>
                <a:gd name="T0" fmla="*/ 2147483646 w 12"/>
                <a:gd name="T1" fmla="*/ 2147483646 h 14"/>
                <a:gd name="T2" fmla="*/ 2147483646 w 12"/>
                <a:gd name="T3" fmla="*/ 2147483646 h 14"/>
                <a:gd name="T4" fmla="*/ 2147483646 w 12"/>
                <a:gd name="T5" fmla="*/ 2147483646 h 14"/>
                <a:gd name="T6" fmla="*/ 2147483646 w 12"/>
                <a:gd name="T7" fmla="*/ 0 h 14"/>
                <a:gd name="T8" fmla="*/ 2147483646 w 12"/>
                <a:gd name="T9" fmla="*/ 2147483646 h 14"/>
                <a:gd name="T10" fmla="*/ 2147483646 w 12"/>
                <a:gd name="T11" fmla="*/ 2147483646 h 14"/>
                <a:gd name="T12" fmla="*/ 2147483646 w 12"/>
                <a:gd name="T13" fmla="*/ 2147483646 h 14"/>
                <a:gd name="T14" fmla="*/ 2147483646 w 12"/>
                <a:gd name="T15" fmla="*/ 2147483646 h 14"/>
                <a:gd name="T16" fmla="*/ 2147483646 w 12"/>
                <a:gd name="T17" fmla="*/ 2147483646 h 14"/>
                <a:gd name="T18" fmla="*/ 0 w 12"/>
                <a:gd name="T19" fmla="*/ 2147483646 h 14"/>
                <a:gd name="T20" fmla="*/ 2147483646 w 12"/>
                <a:gd name="T21" fmla="*/ 2147483646 h 14"/>
                <a:gd name="T22" fmla="*/ 2147483646 w 12"/>
                <a:gd name="T23" fmla="*/ 2147483646 h 14"/>
                <a:gd name="T24" fmla="*/ 2147483646 w 12"/>
                <a:gd name="T25" fmla="*/ 2147483646 h 14"/>
                <a:gd name="T26" fmla="*/ 2147483646 w 12"/>
                <a:gd name="T27" fmla="*/ 2147483646 h 14"/>
                <a:gd name="T28" fmla="*/ 2147483646 w 12"/>
                <a:gd name="T29" fmla="*/ 2147483646 h 14"/>
                <a:gd name="T30" fmla="*/ 2147483646 w 12"/>
                <a:gd name="T31" fmla="*/ 2147483646 h 14"/>
                <a:gd name="T32" fmla="*/ 2147483646 w 12"/>
                <a:gd name="T33" fmla="*/ 2147483646 h 14"/>
                <a:gd name="T34" fmla="*/ 2147483646 w 12"/>
                <a:gd name="T35" fmla="*/ 2147483646 h 14"/>
                <a:gd name="T36" fmla="*/ 2147483646 w 12"/>
                <a:gd name="T37" fmla="*/ 2147483646 h 14"/>
                <a:gd name="T38" fmla="*/ 2147483646 w 12"/>
                <a:gd name="T39" fmla="*/ 2147483646 h 14"/>
                <a:gd name="T40" fmla="*/ 2147483646 w 12"/>
                <a:gd name="T41" fmla="*/ 2147483646 h 14"/>
                <a:gd name="T42" fmla="*/ 2147483646 w 12"/>
                <a:gd name="T43" fmla="*/ 2147483646 h 14"/>
                <a:gd name="T44" fmla="*/ 2147483646 w 12"/>
                <a:gd name="T45" fmla="*/ 2147483646 h 14"/>
                <a:gd name="T46" fmla="*/ 2147483646 w 12"/>
                <a:gd name="T47" fmla="*/ 2147483646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2" name="Freeform 160@|5FFC:9350382|FBC:16777215|LFC:0|LBC:16777215"/>
            <p:cNvSpPr/>
            <p:nvPr/>
          </p:nvSpPr>
          <p:spPr bwMode="auto">
            <a:xfrm>
              <a:off x="234950" y="195263"/>
              <a:ext cx="352425" cy="468313"/>
            </a:xfrm>
            <a:custGeom>
              <a:avLst/>
              <a:gdLst>
                <a:gd name="T0" fmla="*/ 2147483646 w 9"/>
                <a:gd name="T1" fmla="*/ 2147483646 h 12"/>
                <a:gd name="T2" fmla="*/ 2147483646 w 9"/>
                <a:gd name="T3" fmla="*/ 2147483646 h 12"/>
                <a:gd name="T4" fmla="*/ 2147483646 w 9"/>
                <a:gd name="T5" fmla="*/ 0 h 12"/>
                <a:gd name="T6" fmla="*/ 2147483646 w 9"/>
                <a:gd name="T7" fmla="*/ 2147483646 h 12"/>
                <a:gd name="T8" fmla="*/ 2147483646 w 9"/>
                <a:gd name="T9" fmla="*/ 2147483646 h 12"/>
                <a:gd name="T10" fmla="*/ 2147483646 w 9"/>
                <a:gd name="T11" fmla="*/ 2147483646 h 12"/>
                <a:gd name="T12" fmla="*/ 2147483646 w 9"/>
                <a:gd name="T13" fmla="*/ 2147483646 h 12"/>
                <a:gd name="T14" fmla="*/ 0 w 9"/>
                <a:gd name="T15" fmla="*/ 2147483646 h 12"/>
                <a:gd name="T16" fmla="*/ 2147483646 w 9"/>
                <a:gd name="T17" fmla="*/ 2147483646 h 12"/>
                <a:gd name="T18" fmla="*/ 2147483646 w 9"/>
                <a:gd name="T19" fmla="*/ 2147483646 h 12"/>
                <a:gd name="T20" fmla="*/ 2147483646 w 9"/>
                <a:gd name="T21" fmla="*/ 2147483646 h 12"/>
                <a:gd name="T22" fmla="*/ 2147483646 w 9"/>
                <a:gd name="T23" fmla="*/ 2147483646 h 12"/>
                <a:gd name="T24" fmla="*/ 2147483646 w 9"/>
                <a:gd name="T25" fmla="*/ 2147483646 h 12"/>
                <a:gd name="T26" fmla="*/ 2147483646 w 9"/>
                <a:gd name="T27" fmla="*/ 2147483646 h 12"/>
                <a:gd name="T28" fmla="*/ 2147483646 w 9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Freeform 161@|5FFC:9350382|FBC:16777215|LFC:0|LBC:16777215"/>
            <p:cNvSpPr/>
            <p:nvPr/>
          </p:nvSpPr>
          <p:spPr bwMode="auto">
            <a:xfrm>
              <a:off x="1682750" y="273050"/>
              <a:ext cx="117475" cy="233363"/>
            </a:xfrm>
            <a:custGeom>
              <a:avLst/>
              <a:gdLst>
                <a:gd name="T0" fmla="*/ 2147483646 w 3"/>
                <a:gd name="T1" fmla="*/ 2147483646 h 6"/>
                <a:gd name="T2" fmla="*/ 2147483646 w 3"/>
                <a:gd name="T3" fmla="*/ 2147483646 h 6"/>
                <a:gd name="T4" fmla="*/ 2147483646 w 3"/>
                <a:gd name="T5" fmla="*/ 2147483646 h 6"/>
                <a:gd name="T6" fmla="*/ 2147483646 w 3"/>
                <a:gd name="T7" fmla="*/ 0 h 6"/>
                <a:gd name="T8" fmla="*/ 2147483646 w 3"/>
                <a:gd name="T9" fmla="*/ 2147483646 h 6"/>
                <a:gd name="T10" fmla="*/ 2147483646 w 3"/>
                <a:gd name="T11" fmla="*/ 2147483646 h 6"/>
                <a:gd name="T12" fmla="*/ 2147483646 w 3"/>
                <a:gd name="T13" fmla="*/ 2147483646 h 6"/>
                <a:gd name="T14" fmla="*/ 2147483646 w 3"/>
                <a:gd name="T15" fmla="*/ 2147483646 h 6"/>
                <a:gd name="T16" fmla="*/ 2147483646 w 3"/>
                <a:gd name="T17" fmla="*/ 2147483646 h 6"/>
                <a:gd name="T18" fmla="*/ 2147483646 w 3"/>
                <a:gd name="T19" fmla="*/ 2147483646 h 6"/>
                <a:gd name="T20" fmla="*/ 2147483646 w 3"/>
                <a:gd name="T21" fmla="*/ 2147483646 h 6"/>
                <a:gd name="T22" fmla="*/ 2147483646 w 3"/>
                <a:gd name="T23" fmla="*/ 214748364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Freeform 162@|5FFC:9350382|FBC:16777215|LFC:0|LBC:16777215"/>
            <p:cNvSpPr/>
            <p:nvPr/>
          </p:nvSpPr>
          <p:spPr bwMode="auto">
            <a:xfrm>
              <a:off x="1565275" y="506413"/>
              <a:ext cx="314325" cy="157163"/>
            </a:xfrm>
            <a:custGeom>
              <a:avLst/>
              <a:gdLst>
                <a:gd name="T0" fmla="*/ 2147483646 w 8"/>
                <a:gd name="T1" fmla="*/ 2147483646 h 4"/>
                <a:gd name="T2" fmla="*/ 2147483646 w 8"/>
                <a:gd name="T3" fmla="*/ 0 h 4"/>
                <a:gd name="T4" fmla="*/ 2147483646 w 8"/>
                <a:gd name="T5" fmla="*/ 0 h 4"/>
                <a:gd name="T6" fmla="*/ 2147483646 w 8"/>
                <a:gd name="T7" fmla="*/ 0 h 4"/>
                <a:gd name="T8" fmla="*/ 2147483646 w 8"/>
                <a:gd name="T9" fmla="*/ 0 h 4"/>
                <a:gd name="T10" fmla="*/ 2147483646 w 8"/>
                <a:gd name="T11" fmla="*/ 2147483646 h 4"/>
                <a:gd name="T12" fmla="*/ 2147483646 w 8"/>
                <a:gd name="T13" fmla="*/ 2147483646 h 4"/>
                <a:gd name="T14" fmla="*/ 0 w 8"/>
                <a:gd name="T15" fmla="*/ 2147483646 h 4"/>
                <a:gd name="T16" fmla="*/ 2147483646 w 8"/>
                <a:gd name="T17" fmla="*/ 2147483646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Freeform 163@|5FFC:9350382|FBC:16777215|LFC:0|LBC:16777215"/>
            <p:cNvSpPr/>
            <p:nvPr/>
          </p:nvSpPr>
          <p:spPr bwMode="auto">
            <a:xfrm>
              <a:off x="1917700" y="273050"/>
              <a:ext cx="0" cy="39688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6" name="Freeform 164@|5FFC:9350382|FBC:16777215|LFC:0|LBC:16777215"/>
            <p:cNvSpPr/>
            <p:nvPr/>
          </p:nvSpPr>
          <p:spPr bwMode="auto">
            <a:xfrm>
              <a:off x="1800225" y="234950"/>
              <a:ext cx="39688" cy="77788"/>
            </a:xfrm>
            <a:custGeom>
              <a:avLst/>
              <a:gdLst>
                <a:gd name="T0" fmla="*/ 0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0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Freeform 165@|5FFC:9350382|FBC:16777215|LFC:0|LBC:16777215"/>
            <p:cNvSpPr/>
            <p:nvPr/>
          </p:nvSpPr>
          <p:spPr bwMode="auto">
            <a:xfrm>
              <a:off x="1839912" y="234950"/>
              <a:ext cx="39688" cy="77788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0 w 1"/>
                <a:gd name="T5" fmla="*/ 2147483646 h 2"/>
                <a:gd name="T6" fmla="*/ 2147483646 w 1"/>
                <a:gd name="T7" fmla="*/ 2147483646 h 2"/>
                <a:gd name="T8" fmla="*/ 2147483646 w 1"/>
                <a:gd name="T9" fmla="*/ 2147483646 h 2"/>
                <a:gd name="T10" fmla="*/ 2147483646 w 1"/>
                <a:gd name="T11" fmla="*/ 2147483646 h 2"/>
                <a:gd name="T12" fmla="*/ 0 w 1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Freeform 166@|5FFC:2303014|FBC:16777215|LFC:0|LBC:16777215"/>
            <p:cNvSpPr/>
            <p:nvPr/>
          </p:nvSpPr>
          <p:spPr bwMode="auto">
            <a:xfrm>
              <a:off x="273050" y="663575"/>
              <a:ext cx="939800" cy="895350"/>
            </a:xfrm>
            <a:custGeom>
              <a:avLst/>
              <a:gdLst>
                <a:gd name="T0" fmla="*/ 2147483646 w 24"/>
                <a:gd name="T1" fmla="*/ 2147483646 h 23"/>
                <a:gd name="T2" fmla="*/ 2147483646 w 24"/>
                <a:gd name="T3" fmla="*/ 2147483646 h 23"/>
                <a:gd name="T4" fmla="*/ 2147483646 w 24"/>
                <a:gd name="T5" fmla="*/ 2147483646 h 23"/>
                <a:gd name="T6" fmla="*/ 2147483646 w 24"/>
                <a:gd name="T7" fmla="*/ 2147483646 h 23"/>
                <a:gd name="T8" fmla="*/ 2147483646 w 24"/>
                <a:gd name="T9" fmla="*/ 2147483646 h 23"/>
                <a:gd name="T10" fmla="*/ 2147483646 w 24"/>
                <a:gd name="T11" fmla="*/ 2147483646 h 23"/>
                <a:gd name="T12" fmla="*/ 2147483646 w 24"/>
                <a:gd name="T13" fmla="*/ 2147483646 h 23"/>
                <a:gd name="T14" fmla="*/ 2147483646 w 24"/>
                <a:gd name="T15" fmla="*/ 2147483646 h 23"/>
                <a:gd name="T16" fmla="*/ 2147483646 w 24"/>
                <a:gd name="T17" fmla="*/ 2147483646 h 23"/>
                <a:gd name="T18" fmla="*/ 2147483646 w 24"/>
                <a:gd name="T19" fmla="*/ 2147483646 h 23"/>
                <a:gd name="T20" fmla="*/ 2147483646 w 24"/>
                <a:gd name="T21" fmla="*/ 2147483646 h 23"/>
                <a:gd name="T22" fmla="*/ 2147483646 w 24"/>
                <a:gd name="T23" fmla="*/ 2147483646 h 23"/>
                <a:gd name="T24" fmla="*/ 2147483646 w 24"/>
                <a:gd name="T25" fmla="*/ 2147483646 h 23"/>
                <a:gd name="T26" fmla="*/ 2147483646 w 2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Freeform 167@|5FFC:15724527|FBC:16777215|LFC:0|LBC:16777215"/>
            <p:cNvSpPr/>
            <p:nvPr/>
          </p:nvSpPr>
          <p:spPr bwMode="auto">
            <a:xfrm>
              <a:off x="390525" y="0"/>
              <a:ext cx="1254125" cy="935038"/>
            </a:xfrm>
            <a:custGeom>
              <a:avLst/>
              <a:gdLst>
                <a:gd name="T0" fmla="*/ 2147483646 w 32"/>
                <a:gd name="T1" fmla="*/ 2147483646 h 24"/>
                <a:gd name="T2" fmla="*/ 2147483646 w 32"/>
                <a:gd name="T3" fmla="*/ 2147483646 h 24"/>
                <a:gd name="T4" fmla="*/ 2147483646 w 32"/>
                <a:gd name="T5" fmla="*/ 2147483646 h 24"/>
                <a:gd name="T6" fmla="*/ 2147483646 w 32"/>
                <a:gd name="T7" fmla="*/ 2147483646 h 24"/>
                <a:gd name="T8" fmla="*/ 2147483646 w 32"/>
                <a:gd name="T9" fmla="*/ 2147483646 h 24"/>
                <a:gd name="T10" fmla="*/ 2147483646 w 32"/>
                <a:gd name="T11" fmla="*/ 2147483646 h 24"/>
                <a:gd name="T12" fmla="*/ 2147483646 w 32"/>
                <a:gd name="T13" fmla="*/ 2147483646 h 24"/>
                <a:gd name="T14" fmla="*/ 2147483646 w 32"/>
                <a:gd name="T15" fmla="*/ 2147483646 h 24"/>
                <a:gd name="T16" fmla="*/ 2147483646 w 32"/>
                <a:gd name="T17" fmla="*/ 2147483646 h 24"/>
                <a:gd name="T18" fmla="*/ 2147483646 w 32"/>
                <a:gd name="T19" fmla="*/ 2147483646 h 24"/>
                <a:gd name="T20" fmla="*/ 2147483646 w 32"/>
                <a:gd name="T21" fmla="*/ 2147483646 h 24"/>
                <a:gd name="T22" fmla="*/ 2147483646 w 32"/>
                <a:gd name="T23" fmla="*/ 2147483646 h 24"/>
                <a:gd name="T24" fmla="*/ 2147483646 w 32"/>
                <a:gd name="T25" fmla="*/ 2147483646 h 24"/>
                <a:gd name="T26" fmla="*/ 2147483646 w 32"/>
                <a:gd name="T27" fmla="*/ 2147483646 h 24"/>
                <a:gd name="T28" fmla="*/ 2147483646 w 32"/>
                <a:gd name="T29" fmla="*/ 2147483646 h 24"/>
                <a:gd name="T30" fmla="*/ 2147483646 w 32"/>
                <a:gd name="T31" fmla="*/ 2147483646 h 24"/>
                <a:gd name="T32" fmla="*/ 2147483646 w 32"/>
                <a:gd name="T33" fmla="*/ 2147483646 h 24"/>
                <a:gd name="T34" fmla="*/ 2147483646 w 32"/>
                <a:gd name="T35" fmla="*/ 2147483646 h 24"/>
                <a:gd name="T36" fmla="*/ 2147483646 w 32"/>
                <a:gd name="T37" fmla="*/ 2147483646 h 24"/>
                <a:gd name="T38" fmla="*/ 2147483646 w 32"/>
                <a:gd name="T39" fmla="*/ 2147483646 h 24"/>
                <a:gd name="T40" fmla="*/ 2147483646 w 32"/>
                <a:gd name="T41" fmla="*/ 2147483646 h 24"/>
                <a:gd name="T42" fmla="*/ 2147483646 w 32"/>
                <a:gd name="T43" fmla="*/ 2147483646 h 24"/>
                <a:gd name="T44" fmla="*/ 2147483646 w 32"/>
                <a:gd name="T45" fmla="*/ 2147483646 h 24"/>
                <a:gd name="T46" fmla="*/ 2147483646 w 32"/>
                <a:gd name="T47" fmla="*/ 2147483646 h 24"/>
                <a:gd name="T48" fmla="*/ 2147483646 w 32"/>
                <a:gd name="T49" fmla="*/ 2147483646 h 24"/>
                <a:gd name="T50" fmla="*/ 2147483646 w 32"/>
                <a:gd name="T51" fmla="*/ 2147483646 h 24"/>
                <a:gd name="T52" fmla="*/ 2147483646 w 32"/>
                <a:gd name="T53" fmla="*/ 2147483646 h 24"/>
                <a:gd name="T54" fmla="*/ 2147483646 w 32"/>
                <a:gd name="T55" fmla="*/ 2147483646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Freeform 168@|5FFC:9350382|FBC:16777215|LFC:0|LBC:16777215"/>
            <p:cNvSpPr/>
            <p:nvPr/>
          </p:nvSpPr>
          <p:spPr bwMode="auto">
            <a:xfrm>
              <a:off x="1292225" y="77788"/>
              <a:ext cx="352425" cy="468313"/>
            </a:xfrm>
            <a:custGeom>
              <a:avLst/>
              <a:gdLst>
                <a:gd name="T0" fmla="*/ 0 w 9"/>
                <a:gd name="T1" fmla="*/ 2147483646 h 12"/>
                <a:gd name="T2" fmla="*/ 2147483646 w 9"/>
                <a:gd name="T3" fmla="*/ 2147483646 h 12"/>
                <a:gd name="T4" fmla="*/ 2147483646 w 9"/>
                <a:gd name="T5" fmla="*/ 2147483646 h 12"/>
                <a:gd name="T6" fmla="*/ 2147483646 w 9"/>
                <a:gd name="T7" fmla="*/ 2147483646 h 12"/>
                <a:gd name="T8" fmla="*/ 2147483646 w 9"/>
                <a:gd name="T9" fmla="*/ 2147483646 h 12"/>
                <a:gd name="T10" fmla="*/ 2147483646 w 9"/>
                <a:gd name="T11" fmla="*/ 2147483646 h 12"/>
                <a:gd name="T12" fmla="*/ 2147483646 w 9"/>
                <a:gd name="T13" fmla="*/ 2147483646 h 12"/>
                <a:gd name="T14" fmla="*/ 2147483646 w 9"/>
                <a:gd name="T15" fmla="*/ 2147483646 h 12"/>
                <a:gd name="T16" fmla="*/ 2147483646 w 9"/>
                <a:gd name="T17" fmla="*/ 2147483646 h 12"/>
                <a:gd name="T18" fmla="*/ 2147483646 w 9"/>
                <a:gd name="T19" fmla="*/ 2147483646 h 12"/>
                <a:gd name="T20" fmla="*/ 2147483646 w 9"/>
                <a:gd name="T21" fmla="*/ 2147483646 h 12"/>
                <a:gd name="T22" fmla="*/ 2147483646 w 9"/>
                <a:gd name="T23" fmla="*/ 2147483646 h 12"/>
                <a:gd name="T24" fmla="*/ 2147483646 w 9"/>
                <a:gd name="T25" fmla="*/ 2147483646 h 12"/>
                <a:gd name="T26" fmla="*/ 2147483646 w 9"/>
                <a:gd name="T27" fmla="*/ 2147483646 h 12"/>
                <a:gd name="T28" fmla="*/ 0 w 9"/>
                <a:gd name="T29" fmla="*/ 214748364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Freeform 169@|5FFC:0|FBC:16777215|LFC:0|LBC:16777215"/>
            <p:cNvSpPr/>
            <p:nvPr/>
          </p:nvSpPr>
          <p:spPr bwMode="auto">
            <a:xfrm>
              <a:off x="430212" y="1403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2147483646 h 10"/>
                <a:gd name="T4" fmla="*/ 2147483646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2147483646 w 6"/>
                <a:gd name="T13" fmla="*/ 2147483646 h 10"/>
                <a:gd name="T14" fmla="*/ 2147483646 w 6"/>
                <a:gd name="T15" fmla="*/ 0 h 10"/>
                <a:gd name="T16" fmla="*/ 0 w 6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Freeform 170@|5FFC:9683704|FBC:16777215|LFC:0|LBC:16777215"/>
            <p:cNvSpPr/>
            <p:nvPr/>
          </p:nvSpPr>
          <p:spPr bwMode="auto">
            <a:xfrm>
              <a:off x="1292225" y="195263"/>
              <a:ext cx="312738" cy="311150"/>
            </a:xfrm>
            <a:custGeom>
              <a:avLst/>
              <a:gdLst>
                <a:gd name="T0" fmla="*/ 2147483646 w 8"/>
                <a:gd name="T1" fmla="*/ 2147483646 h 8"/>
                <a:gd name="T2" fmla="*/ 2147483646 w 8"/>
                <a:gd name="T3" fmla="*/ 2147483646 h 8"/>
                <a:gd name="T4" fmla="*/ 2147483646 w 8"/>
                <a:gd name="T5" fmla="*/ 0 h 8"/>
                <a:gd name="T6" fmla="*/ 2147483646 w 8"/>
                <a:gd name="T7" fmla="*/ 2147483646 h 8"/>
                <a:gd name="T8" fmla="*/ 2147483646 w 8"/>
                <a:gd name="T9" fmla="*/ 2147483646 h 8"/>
                <a:gd name="T10" fmla="*/ 2147483646 w 8"/>
                <a:gd name="T11" fmla="*/ 2147483646 h 8"/>
                <a:gd name="T12" fmla="*/ 2147483646 w 8"/>
                <a:gd name="T13" fmla="*/ 2147483646 h 8"/>
                <a:gd name="T14" fmla="*/ 2147483646 w 8"/>
                <a:gd name="T15" fmla="*/ 2147483646 h 8"/>
                <a:gd name="T16" fmla="*/ 0 w 8"/>
                <a:gd name="T17" fmla="*/ 2147483646 h 8"/>
                <a:gd name="T18" fmla="*/ 0 w 8"/>
                <a:gd name="T19" fmla="*/ 2147483646 h 8"/>
                <a:gd name="T20" fmla="*/ 2147483646 w 8"/>
                <a:gd name="T21" fmla="*/ 2147483646 h 8"/>
                <a:gd name="T22" fmla="*/ 2147483646 w 8"/>
                <a:gd name="T23" fmla="*/ 2147483646 h 8"/>
                <a:gd name="T24" fmla="*/ 2147483646 w 8"/>
                <a:gd name="T25" fmla="*/ 2147483646 h 8"/>
                <a:gd name="T26" fmla="*/ 2147483646 w 8"/>
                <a:gd name="T27" fmla="*/ 2147483646 h 8"/>
                <a:gd name="T28" fmla="*/ 2147483646 w 8"/>
                <a:gd name="T29" fmla="*/ 2147483646 h 8"/>
                <a:gd name="T30" fmla="*/ 2147483646 w 8"/>
                <a:gd name="T31" fmla="*/ 2147483646 h 8"/>
                <a:gd name="T32" fmla="*/ 2147483646 w 8"/>
                <a:gd name="T33" fmla="*/ 2147483646 h 8"/>
                <a:gd name="T34" fmla="*/ 2147483646 w 8"/>
                <a:gd name="T35" fmla="*/ 2147483646 h 8"/>
                <a:gd name="T36" fmla="*/ 2147483646 w 8"/>
                <a:gd name="T37" fmla="*/ 2147483646 h 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3" name="Freeform 171@|5FFC:4737356|FBC:16777215|LFC:0|LBC:16777215"/>
            <p:cNvSpPr/>
            <p:nvPr/>
          </p:nvSpPr>
          <p:spPr bwMode="auto">
            <a:xfrm>
              <a:off x="508000" y="1208088"/>
              <a:ext cx="587375" cy="350838"/>
            </a:xfrm>
            <a:custGeom>
              <a:avLst/>
              <a:gdLst>
                <a:gd name="T0" fmla="*/ 2147483646 w 15"/>
                <a:gd name="T1" fmla="*/ 2147483646 h 9"/>
                <a:gd name="T2" fmla="*/ 2147483646 w 15"/>
                <a:gd name="T3" fmla="*/ 2147483646 h 9"/>
                <a:gd name="T4" fmla="*/ 2147483646 w 15"/>
                <a:gd name="T5" fmla="*/ 2147483646 h 9"/>
                <a:gd name="T6" fmla="*/ 0 w 15"/>
                <a:gd name="T7" fmla="*/ 2147483646 h 9"/>
                <a:gd name="T8" fmla="*/ 2147483646 w 15"/>
                <a:gd name="T9" fmla="*/ 2147483646 h 9"/>
                <a:gd name="T10" fmla="*/ 2147483646 w 15"/>
                <a:gd name="T11" fmla="*/ 2147483646 h 9"/>
                <a:gd name="T12" fmla="*/ 2147483646 w 15"/>
                <a:gd name="T13" fmla="*/ 2147483646 h 9"/>
                <a:gd name="T14" fmla="*/ 2147483646 w 15"/>
                <a:gd name="T15" fmla="*/ 2147483646 h 9"/>
                <a:gd name="T16" fmla="*/ 2147483646 w 15"/>
                <a:gd name="T17" fmla="*/ 2147483646 h 9"/>
                <a:gd name="T18" fmla="*/ 2147483646 w 15"/>
                <a:gd name="T19" fmla="*/ 2147483646 h 9"/>
                <a:gd name="T20" fmla="*/ 2147483646 w 15"/>
                <a:gd name="T21" fmla="*/ 2147483646 h 9"/>
                <a:gd name="T22" fmla="*/ 2147483646 w 15"/>
                <a:gd name="T23" fmla="*/ 0 h 9"/>
                <a:gd name="T24" fmla="*/ 2147483646 w 15"/>
                <a:gd name="T25" fmla="*/ 0 h 9"/>
                <a:gd name="T26" fmla="*/ 2147483646 w 15"/>
                <a:gd name="T27" fmla="*/ 2147483646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Freeform 172@|5FFC:4737356|FBC:16777215|LFC:0|LBC:16777215"/>
            <p:cNvSpPr/>
            <p:nvPr/>
          </p:nvSpPr>
          <p:spPr bwMode="auto">
            <a:xfrm>
              <a:off x="312737" y="741363"/>
              <a:ext cx="704850" cy="466725"/>
            </a:xfrm>
            <a:custGeom>
              <a:avLst/>
              <a:gdLst>
                <a:gd name="T0" fmla="*/ 2147483646 w 18"/>
                <a:gd name="T1" fmla="*/ 2147483646 h 12"/>
                <a:gd name="T2" fmla="*/ 2147483646 w 18"/>
                <a:gd name="T3" fmla="*/ 2147483646 h 12"/>
                <a:gd name="T4" fmla="*/ 2147483646 w 18"/>
                <a:gd name="T5" fmla="*/ 2147483646 h 12"/>
                <a:gd name="T6" fmla="*/ 2147483646 w 18"/>
                <a:gd name="T7" fmla="*/ 2147483646 h 12"/>
                <a:gd name="T8" fmla="*/ 2147483646 w 18"/>
                <a:gd name="T9" fmla="*/ 2147483646 h 12"/>
                <a:gd name="T10" fmla="*/ 2147483646 w 18"/>
                <a:gd name="T11" fmla="*/ 2147483646 h 12"/>
                <a:gd name="T12" fmla="*/ 2147483646 w 18"/>
                <a:gd name="T13" fmla="*/ 2147483646 h 12"/>
                <a:gd name="T14" fmla="*/ 2147483646 w 18"/>
                <a:gd name="T15" fmla="*/ 2147483646 h 12"/>
                <a:gd name="T16" fmla="*/ 2147483646 w 18"/>
                <a:gd name="T17" fmla="*/ 2147483646 h 12"/>
                <a:gd name="T18" fmla="*/ 2147483646 w 18"/>
                <a:gd name="T19" fmla="*/ 2147483646 h 12"/>
                <a:gd name="T20" fmla="*/ 2147483646 w 18"/>
                <a:gd name="T21" fmla="*/ 2147483646 h 12"/>
                <a:gd name="T22" fmla="*/ 2147483646 w 18"/>
                <a:gd name="T23" fmla="*/ 2147483646 h 12"/>
                <a:gd name="T24" fmla="*/ 2147483646 w 18"/>
                <a:gd name="T25" fmla="*/ 2147483646 h 12"/>
                <a:gd name="T26" fmla="*/ 2147483646 w 18"/>
                <a:gd name="T27" fmla="*/ 2147483646 h 12"/>
                <a:gd name="T28" fmla="*/ 2147483646 w 18"/>
                <a:gd name="T29" fmla="*/ 2147483646 h 12"/>
                <a:gd name="T30" fmla="*/ 2147483646 w 18"/>
                <a:gd name="T31" fmla="*/ 0 h 12"/>
                <a:gd name="T32" fmla="*/ 2147483646 w 18"/>
                <a:gd name="T33" fmla="*/ 214748364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5" name="Freeform 173@|5FFC:14736338|FBC:16777215|LFC:0|LBC:16777215"/>
            <p:cNvSpPr/>
            <p:nvPr/>
          </p:nvSpPr>
          <p:spPr bwMode="auto">
            <a:xfrm>
              <a:off x="547687" y="77788"/>
              <a:ext cx="430213" cy="350838"/>
            </a:xfrm>
            <a:custGeom>
              <a:avLst/>
              <a:gdLst>
                <a:gd name="T0" fmla="*/ 2147483646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2147483646 h 9"/>
                <a:gd name="T10" fmla="*/ 2147483646 w 11"/>
                <a:gd name="T11" fmla="*/ 0 h 9"/>
                <a:gd name="T12" fmla="*/ 2147483646 w 11"/>
                <a:gd name="T13" fmla="*/ 2147483646 h 9"/>
                <a:gd name="T14" fmla="*/ 0 w 11"/>
                <a:gd name="T15" fmla="*/ 2147483646 h 9"/>
                <a:gd name="T16" fmla="*/ 2147483646 w 11"/>
                <a:gd name="T17" fmla="*/ 2147483646 h 9"/>
                <a:gd name="T18" fmla="*/ 2147483646 w 11"/>
                <a:gd name="T19" fmla="*/ 2147483646 h 9"/>
                <a:gd name="T20" fmla="*/ 2147483646 w 11"/>
                <a:gd name="T21" fmla="*/ 2147483646 h 9"/>
                <a:gd name="T22" fmla="*/ 2147483646 w 11"/>
                <a:gd name="T23" fmla="*/ 2147483646 h 9"/>
                <a:gd name="T24" fmla="*/ 2147483646 w 11"/>
                <a:gd name="T25" fmla="*/ 2147483646 h 9"/>
                <a:gd name="T26" fmla="*/ 2147483646 w 11"/>
                <a:gd name="T27" fmla="*/ 2147483646 h 9"/>
                <a:gd name="T28" fmla="*/ 2147483646 w 11"/>
                <a:gd name="T29" fmla="*/ 2147483646 h 9"/>
                <a:gd name="T30" fmla="*/ 2147483646 w 11"/>
                <a:gd name="T31" fmla="*/ 2147483646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Freeform 174@|5FFC:14736338|FBC:16777215|LFC:0|LBC:16777215"/>
            <p:cNvSpPr/>
            <p:nvPr/>
          </p:nvSpPr>
          <p:spPr bwMode="auto">
            <a:xfrm>
              <a:off x="704850" y="117475"/>
              <a:ext cx="38100" cy="39688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0 h 1"/>
                <a:gd name="T4" fmla="*/ 0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7" name="Freeform 175@|5FFC:14736338|FBC:16777215|LFC:0|LBC:16777215"/>
            <p:cNvSpPr/>
            <p:nvPr/>
          </p:nvSpPr>
          <p:spPr bwMode="auto">
            <a:xfrm>
              <a:off x="782637" y="117475"/>
              <a:ext cx="782638" cy="817563"/>
            </a:xfrm>
            <a:custGeom>
              <a:avLst/>
              <a:gdLst>
                <a:gd name="T0" fmla="*/ 2147483646 w 20"/>
                <a:gd name="T1" fmla="*/ 2147483646 h 21"/>
                <a:gd name="T2" fmla="*/ 2147483646 w 20"/>
                <a:gd name="T3" fmla="*/ 2147483646 h 21"/>
                <a:gd name="T4" fmla="*/ 2147483646 w 20"/>
                <a:gd name="T5" fmla="*/ 2147483646 h 21"/>
                <a:gd name="T6" fmla="*/ 2147483646 w 20"/>
                <a:gd name="T7" fmla="*/ 2147483646 h 21"/>
                <a:gd name="T8" fmla="*/ 2147483646 w 20"/>
                <a:gd name="T9" fmla="*/ 2147483646 h 21"/>
                <a:gd name="T10" fmla="*/ 2147483646 w 20"/>
                <a:gd name="T11" fmla="*/ 2147483646 h 21"/>
                <a:gd name="T12" fmla="*/ 2147483646 w 20"/>
                <a:gd name="T13" fmla="*/ 2147483646 h 21"/>
                <a:gd name="T14" fmla="*/ 2147483646 w 20"/>
                <a:gd name="T15" fmla="*/ 2147483646 h 21"/>
                <a:gd name="T16" fmla="*/ 2147483646 w 20"/>
                <a:gd name="T17" fmla="*/ 2147483646 h 21"/>
                <a:gd name="T18" fmla="*/ 2147483646 w 20"/>
                <a:gd name="T19" fmla="*/ 2147483646 h 21"/>
                <a:gd name="T20" fmla="*/ 2147483646 w 20"/>
                <a:gd name="T21" fmla="*/ 2147483646 h 21"/>
                <a:gd name="T22" fmla="*/ 2147483646 w 20"/>
                <a:gd name="T23" fmla="*/ 2147483646 h 21"/>
                <a:gd name="T24" fmla="*/ 2147483646 w 20"/>
                <a:gd name="T25" fmla="*/ 2147483646 h 21"/>
                <a:gd name="T26" fmla="*/ 2147483646 w 20"/>
                <a:gd name="T27" fmla="*/ 0 h 21"/>
                <a:gd name="T28" fmla="*/ 2147483646 w 20"/>
                <a:gd name="T29" fmla="*/ 0 h 21"/>
                <a:gd name="T30" fmla="*/ 2147483646 w 20"/>
                <a:gd name="T31" fmla="*/ 2147483646 h 21"/>
                <a:gd name="T32" fmla="*/ 2147483646 w 20"/>
                <a:gd name="T33" fmla="*/ 2147483646 h 21"/>
                <a:gd name="T34" fmla="*/ 2147483646 w 20"/>
                <a:gd name="T35" fmla="*/ 2147483646 h 21"/>
                <a:gd name="T36" fmla="*/ 2147483646 w 20"/>
                <a:gd name="T37" fmla="*/ 2147483646 h 21"/>
                <a:gd name="T38" fmla="*/ 2147483646 w 20"/>
                <a:gd name="T39" fmla="*/ 2147483646 h 21"/>
                <a:gd name="T40" fmla="*/ 2147483646 w 20"/>
                <a:gd name="T41" fmla="*/ 2147483646 h 21"/>
                <a:gd name="T42" fmla="*/ 2147483646 w 20"/>
                <a:gd name="T43" fmla="*/ 2147483646 h 21"/>
                <a:gd name="T44" fmla="*/ 2147483646 w 20"/>
                <a:gd name="T45" fmla="*/ 2147483646 h 21"/>
                <a:gd name="T46" fmla="*/ 0 w 20"/>
                <a:gd name="T47" fmla="*/ 2147483646 h 21"/>
                <a:gd name="T48" fmla="*/ 2147483646 w 20"/>
                <a:gd name="T49" fmla="*/ 2147483646 h 21"/>
                <a:gd name="T50" fmla="*/ 2147483646 w 20"/>
                <a:gd name="T51" fmla="*/ 2147483646 h 21"/>
                <a:gd name="T52" fmla="*/ 2147483646 w 20"/>
                <a:gd name="T53" fmla="*/ 2147483646 h 21"/>
                <a:gd name="T54" fmla="*/ 2147483646 w 20"/>
                <a:gd name="T55" fmla="*/ 2147483646 h 21"/>
                <a:gd name="T56" fmla="*/ 2147483646 w 20"/>
                <a:gd name="T57" fmla="*/ 2147483646 h 21"/>
                <a:gd name="T58" fmla="*/ 2147483646 w 20"/>
                <a:gd name="T59" fmla="*/ 2147483646 h 21"/>
                <a:gd name="T60" fmla="*/ 2147483646 w 20"/>
                <a:gd name="T61" fmla="*/ 2147483646 h 21"/>
                <a:gd name="T62" fmla="*/ 2147483646 w 20"/>
                <a:gd name="T63" fmla="*/ 2147483646 h 21"/>
                <a:gd name="T64" fmla="*/ 2147483646 w 20"/>
                <a:gd name="T65" fmla="*/ 2147483646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Freeform 176@|5FFC:15724527|FBC:16777215|LFC:0|LBC:16777215"/>
            <p:cNvSpPr/>
            <p:nvPr/>
          </p:nvSpPr>
          <p:spPr bwMode="auto">
            <a:xfrm>
              <a:off x="1252537" y="234950"/>
              <a:ext cx="77788" cy="233363"/>
            </a:xfrm>
            <a:custGeom>
              <a:avLst/>
              <a:gdLst>
                <a:gd name="T0" fmla="*/ 0 w 2"/>
                <a:gd name="T1" fmla="*/ 2147483646 h 6"/>
                <a:gd name="T2" fmla="*/ 2147483646 w 2"/>
                <a:gd name="T3" fmla="*/ 2147483646 h 6"/>
                <a:gd name="T4" fmla="*/ 2147483646 w 2"/>
                <a:gd name="T5" fmla="*/ 2147483646 h 6"/>
                <a:gd name="T6" fmla="*/ 2147483646 w 2"/>
                <a:gd name="T7" fmla="*/ 0 h 6"/>
                <a:gd name="T8" fmla="*/ 0 w 2"/>
                <a:gd name="T9" fmla="*/ 0 h 6"/>
                <a:gd name="T10" fmla="*/ 0 w 2"/>
                <a:gd name="T11" fmla="*/ 214748364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9" name="Freeform 177@|5FFC:328965|FBC:16777215|LFC:0|LBC:16777215"/>
            <p:cNvSpPr/>
            <p:nvPr/>
          </p:nvSpPr>
          <p:spPr bwMode="auto">
            <a:xfrm>
              <a:off x="1212850" y="623888"/>
              <a:ext cx="79375" cy="466725"/>
            </a:xfrm>
            <a:custGeom>
              <a:avLst/>
              <a:gdLst>
                <a:gd name="T0" fmla="*/ 0 w 2"/>
                <a:gd name="T1" fmla="*/ 2147483646 h 12"/>
                <a:gd name="T2" fmla="*/ 2147483646 w 2"/>
                <a:gd name="T3" fmla="*/ 2147483646 h 12"/>
                <a:gd name="T4" fmla="*/ 2147483646 w 2"/>
                <a:gd name="T5" fmla="*/ 0 h 12"/>
                <a:gd name="T6" fmla="*/ 2147483646 w 2"/>
                <a:gd name="T7" fmla="*/ 0 h 12"/>
                <a:gd name="T8" fmla="*/ 0 w 2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0" name="Freeform 178@|5FFC:328965|FBC:16777215|LFC:0|LBC:16777215"/>
            <p:cNvSpPr/>
            <p:nvPr/>
          </p:nvSpPr>
          <p:spPr bwMode="auto">
            <a:xfrm>
              <a:off x="1212850" y="468313"/>
              <a:ext cx="117475" cy="739775"/>
            </a:xfrm>
            <a:custGeom>
              <a:avLst/>
              <a:gdLst>
                <a:gd name="T0" fmla="*/ 2147483646 w 3"/>
                <a:gd name="T1" fmla="*/ 2147483646 h 19"/>
                <a:gd name="T2" fmla="*/ 2147483646 w 3"/>
                <a:gd name="T3" fmla="*/ 2147483646 h 19"/>
                <a:gd name="T4" fmla="*/ 2147483646 w 3"/>
                <a:gd name="T5" fmla="*/ 2147483646 h 19"/>
                <a:gd name="T6" fmla="*/ 2147483646 w 3"/>
                <a:gd name="T7" fmla="*/ 0 h 19"/>
                <a:gd name="T8" fmla="*/ 2147483646 w 3"/>
                <a:gd name="T9" fmla="*/ 0 h 19"/>
                <a:gd name="T10" fmla="*/ 2147483646 w 3"/>
                <a:gd name="T11" fmla="*/ 2147483646 h 19"/>
                <a:gd name="T12" fmla="*/ 2147483646 w 3"/>
                <a:gd name="T13" fmla="*/ 2147483646 h 19"/>
                <a:gd name="T14" fmla="*/ 0 w 3"/>
                <a:gd name="T15" fmla="*/ 2147483646 h 19"/>
                <a:gd name="T16" fmla="*/ 2147483646 w 3"/>
                <a:gd name="T17" fmla="*/ 2147483646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1" name="Freeform 179@|5FFC:0|FBC:16777215|LFC:0|LBC:16777215"/>
            <p:cNvSpPr/>
            <p:nvPr/>
          </p:nvSpPr>
          <p:spPr bwMode="auto">
            <a:xfrm>
              <a:off x="1292225" y="77788"/>
              <a:ext cx="390525" cy="312738"/>
            </a:xfrm>
            <a:custGeom>
              <a:avLst/>
              <a:gdLst>
                <a:gd name="T0" fmla="*/ 2147483646 w 10"/>
                <a:gd name="T1" fmla="*/ 2147483646 h 8"/>
                <a:gd name="T2" fmla="*/ 2147483646 w 10"/>
                <a:gd name="T3" fmla="*/ 2147483646 h 8"/>
                <a:gd name="T4" fmla="*/ 2147483646 w 10"/>
                <a:gd name="T5" fmla="*/ 2147483646 h 8"/>
                <a:gd name="T6" fmla="*/ 2147483646 w 10"/>
                <a:gd name="T7" fmla="*/ 2147483646 h 8"/>
                <a:gd name="T8" fmla="*/ 2147483646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0 h 8"/>
                <a:gd name="T14" fmla="*/ 2147483646 w 10"/>
                <a:gd name="T15" fmla="*/ 0 h 8"/>
                <a:gd name="T16" fmla="*/ 2147483646 w 10"/>
                <a:gd name="T17" fmla="*/ 0 h 8"/>
                <a:gd name="T18" fmla="*/ 0 w 10"/>
                <a:gd name="T19" fmla="*/ 2147483646 h 8"/>
                <a:gd name="T20" fmla="*/ 2147483646 w 10"/>
                <a:gd name="T21" fmla="*/ 2147483646 h 8"/>
                <a:gd name="T22" fmla="*/ 2147483646 w 10"/>
                <a:gd name="T23" fmla="*/ 2147483646 h 8"/>
                <a:gd name="T24" fmla="*/ 2147483646 w 10"/>
                <a:gd name="T25" fmla="*/ 2147483646 h 8"/>
                <a:gd name="T26" fmla="*/ 2147483646 w 10"/>
                <a:gd name="T27" fmla="*/ 2147483646 h 8"/>
                <a:gd name="T28" fmla="*/ 2147483646 w 10"/>
                <a:gd name="T29" fmla="*/ 2147483646 h 8"/>
                <a:gd name="T30" fmla="*/ 2147483646 w 10"/>
                <a:gd name="T31" fmla="*/ 2147483646 h 8"/>
                <a:gd name="T32" fmla="*/ 2147483646 w 10"/>
                <a:gd name="T33" fmla="*/ 2147483646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8" name="组合 64"/>
          <p:cNvGrpSpPr/>
          <p:nvPr/>
        </p:nvGrpSpPr>
        <p:grpSpPr bwMode="auto">
          <a:xfrm>
            <a:off x="6161088" y="2293938"/>
            <a:ext cx="1468437" cy="947737"/>
            <a:chOff x="0" y="0"/>
            <a:chExt cx="2503486" cy="1624013"/>
          </a:xfrm>
        </p:grpSpPr>
        <p:sp>
          <p:nvSpPr>
            <p:cNvPr id="22574" name="Freeform 183@|5FFC:9350382|FBC:16777215|LFC:0|LBC:16777215"/>
            <p:cNvSpPr/>
            <p:nvPr/>
          </p:nvSpPr>
          <p:spPr bwMode="auto">
            <a:xfrm>
              <a:off x="908049" y="474663"/>
              <a:ext cx="330200" cy="225425"/>
            </a:xfrm>
            <a:custGeom>
              <a:avLst/>
              <a:gdLst>
                <a:gd name="T0" fmla="*/ 2147483646 w 12"/>
                <a:gd name="T1" fmla="*/ 2147483646 h 8"/>
                <a:gd name="T2" fmla="*/ 2147483646 w 12"/>
                <a:gd name="T3" fmla="*/ 2147483646 h 8"/>
                <a:gd name="T4" fmla="*/ 0 w 12"/>
                <a:gd name="T5" fmla="*/ 0 h 8"/>
                <a:gd name="T6" fmla="*/ 2147483646 w 12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Freeform 184@|5FFC:0|FBC:16777215|LFC:0|LBC:16777215"/>
            <p:cNvSpPr/>
            <p:nvPr/>
          </p:nvSpPr>
          <p:spPr bwMode="auto">
            <a:xfrm>
              <a:off x="2063749" y="195263"/>
              <a:ext cx="109537" cy="28575"/>
            </a:xfrm>
            <a:custGeom>
              <a:avLst/>
              <a:gdLst>
                <a:gd name="T0" fmla="*/ 2147483646 w 4"/>
                <a:gd name="T1" fmla="*/ 2147483646 h 1"/>
                <a:gd name="T2" fmla="*/ 2147483646 w 4"/>
                <a:gd name="T3" fmla="*/ 2147483646 h 1"/>
                <a:gd name="T4" fmla="*/ 2147483646 w 4"/>
                <a:gd name="T5" fmla="*/ 0 h 1"/>
                <a:gd name="T6" fmla="*/ 2147483646 w 4"/>
                <a:gd name="T7" fmla="*/ 0 h 1"/>
                <a:gd name="T8" fmla="*/ 2147483646 w 4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Freeform 185@|5FFC:6250337|FBC:16777215|LFC:0|LBC:16777215"/>
            <p:cNvSpPr/>
            <p:nvPr/>
          </p:nvSpPr>
          <p:spPr bwMode="auto">
            <a:xfrm>
              <a:off x="1952624" y="139700"/>
              <a:ext cx="550862" cy="560388"/>
            </a:xfrm>
            <a:custGeom>
              <a:avLst/>
              <a:gdLst>
                <a:gd name="T0" fmla="*/ 0 w 20"/>
                <a:gd name="T1" fmla="*/ 2147483646 h 20"/>
                <a:gd name="T2" fmla="*/ 2147483646 w 20"/>
                <a:gd name="T3" fmla="*/ 0 h 20"/>
                <a:gd name="T4" fmla="*/ 2147483646 w 20"/>
                <a:gd name="T5" fmla="*/ 2147483646 h 20"/>
                <a:gd name="T6" fmla="*/ 2147483646 w 20"/>
                <a:gd name="T7" fmla="*/ 2147483646 h 20"/>
                <a:gd name="T8" fmla="*/ 2147483646 w 20"/>
                <a:gd name="T9" fmla="*/ 2147483646 h 20"/>
                <a:gd name="T10" fmla="*/ 0 w 20"/>
                <a:gd name="T11" fmla="*/ 2147483646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Freeform 186@|5FFC:0|FBC:16777215|LFC:0|LBC:16777215"/>
            <p:cNvSpPr/>
            <p:nvPr/>
          </p:nvSpPr>
          <p:spPr bwMode="auto">
            <a:xfrm>
              <a:off x="1981199" y="139700"/>
              <a:ext cx="495300" cy="503238"/>
            </a:xfrm>
            <a:custGeom>
              <a:avLst/>
              <a:gdLst>
                <a:gd name="T0" fmla="*/ 0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0 h 18"/>
                <a:gd name="T8" fmla="*/ 2147483646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2147483646 h 18"/>
                <a:gd name="T14" fmla="*/ 2147483646 w 18"/>
                <a:gd name="T15" fmla="*/ 2147483646 h 18"/>
                <a:gd name="T16" fmla="*/ 2147483646 w 18"/>
                <a:gd name="T17" fmla="*/ 2147483646 h 18"/>
                <a:gd name="T18" fmla="*/ 2147483646 w 18"/>
                <a:gd name="T19" fmla="*/ 2147483646 h 18"/>
                <a:gd name="T20" fmla="*/ 2147483646 w 18"/>
                <a:gd name="T21" fmla="*/ 2147483646 h 18"/>
                <a:gd name="T22" fmla="*/ 2147483646 w 18"/>
                <a:gd name="T23" fmla="*/ 2147483646 h 18"/>
                <a:gd name="T24" fmla="*/ 2147483646 w 18"/>
                <a:gd name="T25" fmla="*/ 2147483646 h 18"/>
                <a:gd name="T26" fmla="*/ 0 w 18"/>
                <a:gd name="T27" fmla="*/ 2147483646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187@|5FFC:9683704|FBC:16777215|LFC:0|LBC:16777215"/>
            <p:cNvSpPr/>
            <p:nvPr/>
          </p:nvSpPr>
          <p:spPr bwMode="auto">
            <a:xfrm>
              <a:off x="1952624" y="166688"/>
              <a:ext cx="165100" cy="196850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2147483646 w 6"/>
                <a:gd name="T9" fmla="*/ 2147483646 h 7"/>
                <a:gd name="T10" fmla="*/ 2147483646 w 6"/>
                <a:gd name="T11" fmla="*/ 2147483646 h 7"/>
                <a:gd name="T12" fmla="*/ 2147483646 w 6"/>
                <a:gd name="T13" fmla="*/ 2147483646 h 7"/>
                <a:gd name="T14" fmla="*/ 2147483646 w 6"/>
                <a:gd name="T15" fmla="*/ 2147483646 h 7"/>
                <a:gd name="T16" fmla="*/ 2147483646 w 6"/>
                <a:gd name="T17" fmla="*/ 2147483646 h 7"/>
                <a:gd name="T18" fmla="*/ 2147483646 w 6"/>
                <a:gd name="T19" fmla="*/ 2147483646 h 7"/>
                <a:gd name="T20" fmla="*/ 2147483646 w 6"/>
                <a:gd name="T21" fmla="*/ 2147483646 h 7"/>
                <a:gd name="T22" fmla="*/ 2147483646 w 6"/>
                <a:gd name="T23" fmla="*/ 2147483646 h 7"/>
                <a:gd name="T24" fmla="*/ 2147483646 w 6"/>
                <a:gd name="T25" fmla="*/ 0 h 7"/>
                <a:gd name="T26" fmla="*/ 2147483646 w 6"/>
                <a:gd name="T27" fmla="*/ 0 h 7"/>
                <a:gd name="T28" fmla="*/ 2147483646 w 6"/>
                <a:gd name="T29" fmla="*/ 2147483646 h 7"/>
                <a:gd name="T30" fmla="*/ 2147483646 w 6"/>
                <a:gd name="T31" fmla="*/ 2147483646 h 7"/>
                <a:gd name="T32" fmla="*/ 0 w 6"/>
                <a:gd name="T33" fmla="*/ 2147483646 h 7"/>
                <a:gd name="T34" fmla="*/ 0 w 6"/>
                <a:gd name="T35" fmla="*/ 2147483646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Freeform 188@|5FFC:9350382|FBC:16777215|LFC:0|LBC:16777215"/>
            <p:cNvSpPr/>
            <p:nvPr/>
          </p:nvSpPr>
          <p:spPr bwMode="auto">
            <a:xfrm>
              <a:off x="1952624" y="195263"/>
              <a:ext cx="165100" cy="168275"/>
            </a:xfrm>
            <a:custGeom>
              <a:avLst/>
              <a:gdLst>
                <a:gd name="T0" fmla="*/ 2147483646 w 6"/>
                <a:gd name="T1" fmla="*/ 0 h 6"/>
                <a:gd name="T2" fmla="*/ 2147483646 w 6"/>
                <a:gd name="T3" fmla="*/ 0 h 6"/>
                <a:gd name="T4" fmla="*/ 2147483646 w 6"/>
                <a:gd name="T5" fmla="*/ 2147483646 h 6"/>
                <a:gd name="T6" fmla="*/ 2147483646 w 6"/>
                <a:gd name="T7" fmla="*/ 0 h 6"/>
                <a:gd name="T8" fmla="*/ 2147483646 w 6"/>
                <a:gd name="T9" fmla="*/ 0 h 6"/>
                <a:gd name="T10" fmla="*/ 2147483646 w 6"/>
                <a:gd name="T11" fmla="*/ 2147483646 h 6"/>
                <a:gd name="T12" fmla="*/ 2147483646 w 6"/>
                <a:gd name="T13" fmla="*/ 2147483646 h 6"/>
                <a:gd name="T14" fmla="*/ 0 w 6"/>
                <a:gd name="T15" fmla="*/ 2147483646 h 6"/>
                <a:gd name="T16" fmla="*/ 0 w 6"/>
                <a:gd name="T17" fmla="*/ 2147483646 h 6"/>
                <a:gd name="T18" fmla="*/ 2147483646 w 6"/>
                <a:gd name="T19" fmla="*/ 2147483646 h 6"/>
                <a:gd name="T20" fmla="*/ 2147483646 w 6"/>
                <a:gd name="T21" fmla="*/ 2147483646 h 6"/>
                <a:gd name="T22" fmla="*/ 2147483646 w 6"/>
                <a:gd name="T23" fmla="*/ 2147483646 h 6"/>
                <a:gd name="T24" fmla="*/ 2147483646 w 6"/>
                <a:gd name="T25" fmla="*/ 2147483646 h 6"/>
                <a:gd name="T26" fmla="*/ 2147483646 w 6"/>
                <a:gd name="T27" fmla="*/ 2147483646 h 6"/>
                <a:gd name="T28" fmla="*/ 2147483646 w 6"/>
                <a:gd name="T29" fmla="*/ 2147483646 h 6"/>
                <a:gd name="T30" fmla="*/ 2147483646 w 6"/>
                <a:gd name="T31" fmla="*/ 2147483646 h 6"/>
                <a:gd name="T32" fmla="*/ 2147483646 w 6"/>
                <a:gd name="T33" fmla="*/ 0 h 6"/>
                <a:gd name="T34" fmla="*/ 2147483646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0" name="Freeform 189@|5FFC:9683704|FBC:16777215|LFC:0|LBC:16777215"/>
            <p:cNvSpPr/>
            <p:nvPr/>
          </p:nvSpPr>
          <p:spPr bwMode="auto">
            <a:xfrm>
              <a:off x="1485899" y="55563"/>
              <a:ext cx="192087" cy="223838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2147483646 h 8"/>
                <a:gd name="T10" fmla="*/ 2147483646 w 7"/>
                <a:gd name="T11" fmla="*/ 2147483646 h 8"/>
                <a:gd name="T12" fmla="*/ 2147483646 w 7"/>
                <a:gd name="T13" fmla="*/ 2147483646 h 8"/>
                <a:gd name="T14" fmla="*/ 2147483646 w 7"/>
                <a:gd name="T15" fmla="*/ 0 h 8"/>
                <a:gd name="T16" fmla="*/ 0 w 7"/>
                <a:gd name="T17" fmla="*/ 2147483646 h 8"/>
                <a:gd name="T18" fmla="*/ 2147483646 w 7"/>
                <a:gd name="T19" fmla="*/ 214748364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190@|5FFC:9350382|FBC:16777215|LFC:0|LBC:16777215"/>
            <p:cNvSpPr/>
            <p:nvPr/>
          </p:nvSpPr>
          <p:spPr bwMode="auto">
            <a:xfrm>
              <a:off x="1485899" y="111125"/>
              <a:ext cx="136525" cy="168275"/>
            </a:xfrm>
            <a:custGeom>
              <a:avLst/>
              <a:gdLst>
                <a:gd name="T0" fmla="*/ 2147483646 w 5"/>
                <a:gd name="T1" fmla="*/ 2147483646 h 6"/>
                <a:gd name="T2" fmla="*/ 2147483646 w 5"/>
                <a:gd name="T3" fmla="*/ 2147483646 h 6"/>
                <a:gd name="T4" fmla="*/ 2147483646 w 5"/>
                <a:gd name="T5" fmla="*/ 2147483646 h 6"/>
                <a:gd name="T6" fmla="*/ 2147483646 w 5"/>
                <a:gd name="T7" fmla="*/ 2147483646 h 6"/>
                <a:gd name="T8" fmla="*/ 0 w 5"/>
                <a:gd name="T9" fmla="*/ 2147483646 h 6"/>
                <a:gd name="T10" fmla="*/ 2147483646 w 5"/>
                <a:gd name="T11" fmla="*/ 2147483646 h 6"/>
                <a:gd name="T12" fmla="*/ 2147483646 w 5"/>
                <a:gd name="T13" fmla="*/ 2147483646 h 6"/>
                <a:gd name="T14" fmla="*/ 2147483646 w 5"/>
                <a:gd name="T15" fmla="*/ 2147483646 h 6"/>
                <a:gd name="T16" fmla="*/ 2147483646 w 5"/>
                <a:gd name="T17" fmla="*/ 2147483646 h 6"/>
                <a:gd name="T18" fmla="*/ 2147483646 w 5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Freeform 191@|5FFC:9350382|FBC:16777215|LFC:0|LBC:16777215"/>
            <p:cNvSpPr/>
            <p:nvPr/>
          </p:nvSpPr>
          <p:spPr bwMode="auto">
            <a:xfrm>
              <a:off x="1622424" y="223838"/>
              <a:ext cx="55562" cy="26988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0 h 1"/>
                <a:gd name="T4" fmla="*/ 2147483646 w 2"/>
                <a:gd name="T5" fmla="*/ 2147483646 h 1"/>
                <a:gd name="T6" fmla="*/ 2147483646 w 2"/>
                <a:gd name="T7" fmla="*/ 2147483646 h 1"/>
                <a:gd name="T8" fmla="*/ 2147483646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3" name="Freeform 192@|5FFC:2105393|FBC:16777215|LFC:0|LBC:16777215"/>
            <p:cNvSpPr/>
            <p:nvPr/>
          </p:nvSpPr>
          <p:spPr bwMode="auto">
            <a:xfrm>
              <a:off x="1457324" y="0"/>
              <a:ext cx="247650" cy="250825"/>
            </a:xfrm>
            <a:custGeom>
              <a:avLst/>
              <a:gdLst>
                <a:gd name="T0" fmla="*/ 0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2147483646 h 9"/>
                <a:gd name="T16" fmla="*/ 2147483646 w 9"/>
                <a:gd name="T17" fmla="*/ 2147483646 h 9"/>
                <a:gd name="T18" fmla="*/ 2147483646 w 9"/>
                <a:gd name="T19" fmla="*/ 2147483646 h 9"/>
                <a:gd name="T20" fmla="*/ 2147483646 w 9"/>
                <a:gd name="T21" fmla="*/ 2147483646 h 9"/>
                <a:gd name="T22" fmla="*/ 2147483646 w 9"/>
                <a:gd name="T23" fmla="*/ 2147483646 h 9"/>
                <a:gd name="T24" fmla="*/ 2147483646 w 9"/>
                <a:gd name="T25" fmla="*/ 2147483646 h 9"/>
                <a:gd name="T26" fmla="*/ 2147483646 w 9"/>
                <a:gd name="T27" fmla="*/ 2147483646 h 9"/>
                <a:gd name="T28" fmla="*/ 2147483646 w 9"/>
                <a:gd name="T29" fmla="*/ 2147483646 h 9"/>
                <a:gd name="T30" fmla="*/ 0 w 9"/>
                <a:gd name="T31" fmla="*/ 2147483646 h 9"/>
                <a:gd name="T32" fmla="*/ 0 w 9"/>
                <a:gd name="T33" fmla="*/ 2147483646 h 9"/>
                <a:gd name="T34" fmla="*/ 0 w 9"/>
                <a:gd name="T35" fmla="*/ 2147483646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193@|5FFC:0|FBC:16777215|LFC:0|LBC:16777215"/>
            <p:cNvSpPr/>
            <p:nvPr/>
          </p:nvSpPr>
          <p:spPr bwMode="auto">
            <a:xfrm>
              <a:off x="0" y="700088"/>
              <a:ext cx="247650" cy="250825"/>
            </a:xfrm>
            <a:custGeom>
              <a:avLst/>
              <a:gdLst>
                <a:gd name="T0" fmla="*/ 0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2147483646 h 9"/>
                <a:gd name="T14" fmla="*/ 2147483646 w 9"/>
                <a:gd name="T15" fmla="*/ 0 h 9"/>
                <a:gd name="T16" fmla="*/ 2147483646 w 9"/>
                <a:gd name="T17" fmla="*/ 2147483646 h 9"/>
                <a:gd name="T18" fmla="*/ 2147483646 w 9"/>
                <a:gd name="T19" fmla="*/ 2147483646 h 9"/>
                <a:gd name="T20" fmla="*/ 2147483646 w 9"/>
                <a:gd name="T21" fmla="*/ 2147483646 h 9"/>
                <a:gd name="T22" fmla="*/ 0 w 9"/>
                <a:gd name="T23" fmla="*/ 2147483646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194@|5FFC:0|FBC:16777215|LFC:0|LBC:16777215"/>
            <p:cNvSpPr/>
            <p:nvPr/>
          </p:nvSpPr>
          <p:spPr bwMode="auto">
            <a:xfrm>
              <a:off x="990599" y="1484313"/>
              <a:ext cx="301625" cy="139700"/>
            </a:xfrm>
            <a:custGeom>
              <a:avLst/>
              <a:gdLst>
                <a:gd name="T0" fmla="*/ 2147483646 w 11"/>
                <a:gd name="T1" fmla="*/ 0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0 w 11"/>
                <a:gd name="T7" fmla="*/ 2147483646 h 5"/>
                <a:gd name="T8" fmla="*/ 2147483646 w 11"/>
                <a:gd name="T9" fmla="*/ 2147483646 h 5"/>
                <a:gd name="T10" fmla="*/ 2147483646 w 11"/>
                <a:gd name="T11" fmla="*/ 2147483646 h 5"/>
                <a:gd name="T12" fmla="*/ 2147483646 w 11"/>
                <a:gd name="T13" fmla="*/ 2147483646 h 5"/>
                <a:gd name="T14" fmla="*/ 2147483646 w 11"/>
                <a:gd name="T15" fmla="*/ 2147483646 h 5"/>
                <a:gd name="T16" fmla="*/ 2147483646 w 11"/>
                <a:gd name="T17" fmla="*/ 2147483646 h 5"/>
                <a:gd name="T18" fmla="*/ 2147483646 w 11"/>
                <a:gd name="T19" fmla="*/ 2147483646 h 5"/>
                <a:gd name="T20" fmla="*/ 2147483646 w 11"/>
                <a:gd name="T21" fmla="*/ 2147483646 h 5"/>
                <a:gd name="T22" fmla="*/ 2147483646 w 11"/>
                <a:gd name="T23" fmla="*/ 0 h 5"/>
                <a:gd name="T24" fmla="*/ 2147483646 w 11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195@|5FFC:6245704|FBC:16777215|LFC:0|LBC:16777215"/>
            <p:cNvSpPr/>
            <p:nvPr/>
          </p:nvSpPr>
          <p:spPr bwMode="auto">
            <a:xfrm>
              <a:off x="908049" y="671513"/>
              <a:ext cx="330200" cy="895350"/>
            </a:xfrm>
            <a:custGeom>
              <a:avLst/>
              <a:gdLst>
                <a:gd name="T0" fmla="*/ 2147483646 w 12"/>
                <a:gd name="T1" fmla="*/ 2147483646 h 32"/>
                <a:gd name="T2" fmla="*/ 2147483646 w 12"/>
                <a:gd name="T3" fmla="*/ 2147483646 h 32"/>
                <a:gd name="T4" fmla="*/ 2147483646 w 12"/>
                <a:gd name="T5" fmla="*/ 2147483646 h 32"/>
                <a:gd name="T6" fmla="*/ 2147483646 w 12"/>
                <a:gd name="T7" fmla="*/ 2147483646 h 32"/>
                <a:gd name="T8" fmla="*/ 2147483646 w 12"/>
                <a:gd name="T9" fmla="*/ 2147483646 h 32"/>
                <a:gd name="T10" fmla="*/ 2147483646 w 12"/>
                <a:gd name="T11" fmla="*/ 2147483646 h 32"/>
                <a:gd name="T12" fmla="*/ 2147483646 w 12"/>
                <a:gd name="T13" fmla="*/ 2147483646 h 32"/>
                <a:gd name="T14" fmla="*/ 2147483646 w 12"/>
                <a:gd name="T15" fmla="*/ 0 h 32"/>
                <a:gd name="T16" fmla="*/ 2147483646 w 12"/>
                <a:gd name="T17" fmla="*/ 2147483646 h 32"/>
                <a:gd name="T18" fmla="*/ 2147483646 w 12"/>
                <a:gd name="T19" fmla="*/ 2147483646 h 32"/>
                <a:gd name="T20" fmla="*/ 2147483646 w 12"/>
                <a:gd name="T21" fmla="*/ 2147483646 h 32"/>
                <a:gd name="T22" fmla="*/ 2147483646 w 12"/>
                <a:gd name="T23" fmla="*/ 2147483646 h 32"/>
                <a:gd name="T24" fmla="*/ 2147483646 w 12"/>
                <a:gd name="T25" fmla="*/ 2147483646 h 32"/>
                <a:gd name="T26" fmla="*/ 2147483646 w 12"/>
                <a:gd name="T27" fmla="*/ 2147483646 h 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196@|5FFC:3285793|FBC:16777215|LFC:0|LBC:16777215"/>
            <p:cNvSpPr/>
            <p:nvPr/>
          </p:nvSpPr>
          <p:spPr bwMode="auto">
            <a:xfrm>
              <a:off x="908049" y="671513"/>
              <a:ext cx="301625" cy="868363"/>
            </a:xfrm>
            <a:custGeom>
              <a:avLst/>
              <a:gdLst>
                <a:gd name="T0" fmla="*/ 2147483646 w 11"/>
                <a:gd name="T1" fmla="*/ 2147483646 h 31"/>
                <a:gd name="T2" fmla="*/ 2147483646 w 11"/>
                <a:gd name="T3" fmla="*/ 2147483646 h 31"/>
                <a:gd name="T4" fmla="*/ 2147483646 w 11"/>
                <a:gd name="T5" fmla="*/ 2147483646 h 31"/>
                <a:gd name="T6" fmla="*/ 2147483646 w 11"/>
                <a:gd name="T7" fmla="*/ 2147483646 h 31"/>
                <a:gd name="T8" fmla="*/ 2147483646 w 11"/>
                <a:gd name="T9" fmla="*/ 2147483646 h 31"/>
                <a:gd name="T10" fmla="*/ 2147483646 w 11"/>
                <a:gd name="T11" fmla="*/ 2147483646 h 31"/>
                <a:gd name="T12" fmla="*/ 2147483646 w 11"/>
                <a:gd name="T13" fmla="*/ 2147483646 h 31"/>
                <a:gd name="T14" fmla="*/ 2147483646 w 11"/>
                <a:gd name="T15" fmla="*/ 2147483646 h 31"/>
                <a:gd name="T16" fmla="*/ 2147483646 w 11"/>
                <a:gd name="T17" fmla="*/ 2147483646 h 31"/>
                <a:gd name="T18" fmla="*/ 2147483646 w 11"/>
                <a:gd name="T19" fmla="*/ 2147483646 h 31"/>
                <a:gd name="T20" fmla="*/ 2147483646 w 11"/>
                <a:gd name="T21" fmla="*/ 2147483646 h 31"/>
                <a:gd name="T22" fmla="*/ 2147483646 w 11"/>
                <a:gd name="T23" fmla="*/ 2147483646 h 31"/>
                <a:gd name="T24" fmla="*/ 2147483646 w 11"/>
                <a:gd name="T25" fmla="*/ 2147483646 h 31"/>
                <a:gd name="T26" fmla="*/ 2147483646 w 11"/>
                <a:gd name="T27" fmla="*/ 2147483646 h 31"/>
                <a:gd name="T28" fmla="*/ 2147483646 w 11"/>
                <a:gd name="T29" fmla="*/ 2147483646 h 31"/>
                <a:gd name="T30" fmla="*/ 2147483646 w 11"/>
                <a:gd name="T31" fmla="*/ 2147483646 h 31"/>
                <a:gd name="T32" fmla="*/ 2147483646 w 11"/>
                <a:gd name="T33" fmla="*/ 2147483646 h 31"/>
                <a:gd name="T34" fmla="*/ 2147483646 w 11"/>
                <a:gd name="T35" fmla="*/ 2147483646 h 31"/>
                <a:gd name="T36" fmla="*/ 2147483646 w 11"/>
                <a:gd name="T37" fmla="*/ 2147483646 h 31"/>
                <a:gd name="T38" fmla="*/ 2147483646 w 11"/>
                <a:gd name="T39" fmla="*/ 2147483646 h 31"/>
                <a:gd name="T40" fmla="*/ 2147483646 w 11"/>
                <a:gd name="T41" fmla="*/ 0 h 31"/>
                <a:gd name="T42" fmla="*/ 2147483646 w 11"/>
                <a:gd name="T43" fmla="*/ 2147483646 h 31"/>
                <a:gd name="T44" fmla="*/ 2147483646 w 11"/>
                <a:gd name="T45" fmla="*/ 2147483646 h 31"/>
                <a:gd name="T46" fmla="*/ 2147483646 w 11"/>
                <a:gd name="T47" fmla="*/ 2147483646 h 31"/>
                <a:gd name="T48" fmla="*/ 2147483646 w 11"/>
                <a:gd name="T49" fmla="*/ 2147483646 h 31"/>
                <a:gd name="T50" fmla="*/ 2147483646 w 11"/>
                <a:gd name="T51" fmla="*/ 2147483646 h 31"/>
                <a:gd name="T52" fmla="*/ 2147483646 w 11"/>
                <a:gd name="T53" fmla="*/ 2147483646 h 31"/>
                <a:gd name="T54" fmla="*/ 2147483646 w 11"/>
                <a:gd name="T55" fmla="*/ 2147483646 h 31"/>
                <a:gd name="T56" fmla="*/ 2147483646 w 11"/>
                <a:gd name="T57" fmla="*/ 2147483646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Freeform 197@|5FFC:6245704|FBC:16777215|LFC:0|LBC:16777215"/>
            <p:cNvSpPr/>
            <p:nvPr/>
          </p:nvSpPr>
          <p:spPr bwMode="auto">
            <a:xfrm>
              <a:off x="192087" y="503238"/>
              <a:ext cx="935037" cy="560388"/>
            </a:xfrm>
            <a:custGeom>
              <a:avLst/>
              <a:gdLst>
                <a:gd name="T0" fmla="*/ 2147483646 w 34"/>
                <a:gd name="T1" fmla="*/ 2147483646 h 20"/>
                <a:gd name="T2" fmla="*/ 2147483646 w 34"/>
                <a:gd name="T3" fmla="*/ 2147483646 h 20"/>
                <a:gd name="T4" fmla="*/ 2147483646 w 34"/>
                <a:gd name="T5" fmla="*/ 2147483646 h 20"/>
                <a:gd name="T6" fmla="*/ 2147483646 w 34"/>
                <a:gd name="T7" fmla="*/ 2147483646 h 20"/>
                <a:gd name="T8" fmla="*/ 2147483646 w 34"/>
                <a:gd name="T9" fmla="*/ 2147483646 h 20"/>
                <a:gd name="T10" fmla="*/ 2147483646 w 34"/>
                <a:gd name="T11" fmla="*/ 0 h 20"/>
                <a:gd name="T12" fmla="*/ 2147483646 w 34"/>
                <a:gd name="T13" fmla="*/ 2147483646 h 20"/>
                <a:gd name="T14" fmla="*/ 2147483646 w 34"/>
                <a:gd name="T15" fmla="*/ 2147483646 h 20"/>
                <a:gd name="T16" fmla="*/ 2147483646 w 34"/>
                <a:gd name="T17" fmla="*/ 2147483646 h 20"/>
                <a:gd name="T18" fmla="*/ 2147483646 w 34"/>
                <a:gd name="T19" fmla="*/ 2147483646 h 20"/>
                <a:gd name="T20" fmla="*/ 2147483646 w 34"/>
                <a:gd name="T21" fmla="*/ 2147483646 h 20"/>
                <a:gd name="T22" fmla="*/ 2147483646 w 34"/>
                <a:gd name="T23" fmla="*/ 2147483646 h 20"/>
                <a:gd name="T24" fmla="*/ 2147483646 w 34"/>
                <a:gd name="T25" fmla="*/ 2147483646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Freeform 198@|5FFC:3285793|FBC:16777215|LFC:0|LBC:16777215"/>
            <p:cNvSpPr/>
            <p:nvPr/>
          </p:nvSpPr>
          <p:spPr bwMode="auto">
            <a:xfrm>
              <a:off x="219074" y="503238"/>
              <a:ext cx="825500" cy="531813"/>
            </a:xfrm>
            <a:custGeom>
              <a:avLst/>
              <a:gdLst>
                <a:gd name="T0" fmla="*/ 2147483646 w 30"/>
                <a:gd name="T1" fmla="*/ 2147483646 h 19"/>
                <a:gd name="T2" fmla="*/ 2147483646 w 30"/>
                <a:gd name="T3" fmla="*/ 0 h 19"/>
                <a:gd name="T4" fmla="*/ 2147483646 w 30"/>
                <a:gd name="T5" fmla="*/ 2147483646 h 19"/>
                <a:gd name="T6" fmla="*/ 2147483646 w 30"/>
                <a:gd name="T7" fmla="*/ 2147483646 h 19"/>
                <a:gd name="T8" fmla="*/ 2147483646 w 30"/>
                <a:gd name="T9" fmla="*/ 2147483646 h 19"/>
                <a:gd name="T10" fmla="*/ 2147483646 w 30"/>
                <a:gd name="T11" fmla="*/ 2147483646 h 19"/>
                <a:gd name="T12" fmla="*/ 2147483646 w 30"/>
                <a:gd name="T13" fmla="*/ 2147483646 h 19"/>
                <a:gd name="T14" fmla="*/ 2147483646 w 30"/>
                <a:gd name="T15" fmla="*/ 2147483646 h 19"/>
                <a:gd name="T16" fmla="*/ 0 w 30"/>
                <a:gd name="T17" fmla="*/ 2147483646 h 19"/>
                <a:gd name="T18" fmla="*/ 2147483646 w 30"/>
                <a:gd name="T19" fmla="*/ 2147483646 h 19"/>
                <a:gd name="T20" fmla="*/ 2147483646 w 30"/>
                <a:gd name="T21" fmla="*/ 2147483646 h 19"/>
                <a:gd name="T22" fmla="*/ 2147483646 w 30"/>
                <a:gd name="T23" fmla="*/ 2147483646 h 19"/>
                <a:gd name="T24" fmla="*/ 2147483646 w 30"/>
                <a:gd name="T25" fmla="*/ 2147483646 h 19"/>
                <a:gd name="T26" fmla="*/ 2147483646 w 30"/>
                <a:gd name="T27" fmla="*/ 2147483646 h 19"/>
                <a:gd name="T28" fmla="*/ 2147483646 w 30"/>
                <a:gd name="T29" fmla="*/ 2147483646 h 19"/>
                <a:gd name="T30" fmla="*/ 2147483646 w 30"/>
                <a:gd name="T31" fmla="*/ 2147483646 h 19"/>
                <a:gd name="T32" fmla="*/ 2147483646 w 30"/>
                <a:gd name="T33" fmla="*/ 2147483646 h 19"/>
                <a:gd name="T34" fmla="*/ 2147483646 w 30"/>
                <a:gd name="T35" fmla="*/ 2147483646 h 19"/>
                <a:gd name="T36" fmla="*/ 2147483646 w 30"/>
                <a:gd name="T37" fmla="*/ 2147483646 h 19"/>
                <a:gd name="T38" fmla="*/ 2147483646 w 30"/>
                <a:gd name="T39" fmla="*/ 2147483646 h 19"/>
                <a:gd name="T40" fmla="*/ 2147483646 w 30"/>
                <a:gd name="T41" fmla="*/ 2147483646 h 19"/>
                <a:gd name="T42" fmla="*/ 2147483646 w 30"/>
                <a:gd name="T43" fmla="*/ 2147483646 h 19"/>
                <a:gd name="T44" fmla="*/ 2147483646 w 30"/>
                <a:gd name="T45" fmla="*/ 2147483646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Freeform 199@|5FFC:0|FBC:16777215|LFC:0|LBC:16777215"/>
            <p:cNvSpPr/>
            <p:nvPr/>
          </p:nvSpPr>
          <p:spPr bwMode="auto">
            <a:xfrm>
              <a:off x="908049" y="474663"/>
              <a:ext cx="274637" cy="225425"/>
            </a:xfrm>
            <a:custGeom>
              <a:avLst/>
              <a:gdLst>
                <a:gd name="T0" fmla="*/ 0 w 10"/>
                <a:gd name="T1" fmla="*/ 2147483646 h 8"/>
                <a:gd name="T2" fmla="*/ 2147483646 w 10"/>
                <a:gd name="T3" fmla="*/ 2147483646 h 8"/>
                <a:gd name="T4" fmla="*/ 2147483646 w 10"/>
                <a:gd name="T5" fmla="*/ 2147483646 h 8"/>
                <a:gd name="T6" fmla="*/ 2147483646 w 10"/>
                <a:gd name="T7" fmla="*/ 2147483646 h 8"/>
                <a:gd name="T8" fmla="*/ 2147483646 w 10"/>
                <a:gd name="T9" fmla="*/ 2147483646 h 8"/>
                <a:gd name="T10" fmla="*/ 0 w 10"/>
                <a:gd name="T11" fmla="*/ 0 h 8"/>
                <a:gd name="T12" fmla="*/ 0 w 10"/>
                <a:gd name="T13" fmla="*/ 2147483646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Freeform 200@|5FFC:15262707|FBC:16777215|LFC:0|LBC:16777215"/>
            <p:cNvSpPr/>
            <p:nvPr/>
          </p:nvSpPr>
          <p:spPr bwMode="auto">
            <a:xfrm>
              <a:off x="908049" y="166688"/>
              <a:ext cx="1127125" cy="673100"/>
            </a:xfrm>
            <a:custGeom>
              <a:avLst/>
              <a:gdLst>
                <a:gd name="T0" fmla="*/ 0 w 41"/>
                <a:gd name="T1" fmla="*/ 2147483646 h 24"/>
                <a:gd name="T2" fmla="*/ 2147483646 w 41"/>
                <a:gd name="T3" fmla="*/ 2147483646 h 24"/>
                <a:gd name="T4" fmla="*/ 2147483646 w 41"/>
                <a:gd name="T5" fmla="*/ 2147483646 h 24"/>
                <a:gd name="T6" fmla="*/ 2147483646 w 41"/>
                <a:gd name="T7" fmla="*/ 2147483646 h 24"/>
                <a:gd name="T8" fmla="*/ 2147483646 w 41"/>
                <a:gd name="T9" fmla="*/ 2147483646 h 24"/>
                <a:gd name="T10" fmla="*/ 2147483646 w 41"/>
                <a:gd name="T11" fmla="*/ 2147483646 h 24"/>
                <a:gd name="T12" fmla="*/ 2147483646 w 41"/>
                <a:gd name="T13" fmla="*/ 2147483646 h 24"/>
                <a:gd name="T14" fmla="*/ 2147483646 w 41"/>
                <a:gd name="T15" fmla="*/ 2147483646 h 24"/>
                <a:gd name="T16" fmla="*/ 2147483646 w 41"/>
                <a:gd name="T17" fmla="*/ 2147483646 h 24"/>
                <a:gd name="T18" fmla="*/ 2147483646 w 41"/>
                <a:gd name="T19" fmla="*/ 2147483646 h 24"/>
                <a:gd name="T20" fmla="*/ 2147483646 w 41"/>
                <a:gd name="T21" fmla="*/ 2147483646 h 24"/>
                <a:gd name="T22" fmla="*/ 2147483646 w 41"/>
                <a:gd name="T23" fmla="*/ 2147483646 h 24"/>
                <a:gd name="T24" fmla="*/ 2147483646 w 41"/>
                <a:gd name="T25" fmla="*/ 2147483646 h 24"/>
                <a:gd name="T26" fmla="*/ 2147483646 w 41"/>
                <a:gd name="T27" fmla="*/ 2147483646 h 24"/>
                <a:gd name="T28" fmla="*/ 2147483646 w 41"/>
                <a:gd name="T29" fmla="*/ 2147483646 h 24"/>
                <a:gd name="T30" fmla="*/ 2147483646 w 41"/>
                <a:gd name="T31" fmla="*/ 2147483646 h 24"/>
                <a:gd name="T32" fmla="*/ 2147483646 w 41"/>
                <a:gd name="T33" fmla="*/ 2147483646 h 24"/>
                <a:gd name="T34" fmla="*/ 2147483646 w 41"/>
                <a:gd name="T35" fmla="*/ 2147483646 h 24"/>
                <a:gd name="T36" fmla="*/ 2147483646 w 41"/>
                <a:gd name="T37" fmla="*/ 2147483646 h 24"/>
                <a:gd name="T38" fmla="*/ 2147483646 w 41"/>
                <a:gd name="T39" fmla="*/ 2147483646 h 24"/>
                <a:gd name="T40" fmla="*/ 2147483646 w 41"/>
                <a:gd name="T41" fmla="*/ 2147483646 h 24"/>
                <a:gd name="T42" fmla="*/ 2147483646 w 41"/>
                <a:gd name="T43" fmla="*/ 2147483646 h 24"/>
                <a:gd name="T44" fmla="*/ 2147483646 w 41"/>
                <a:gd name="T45" fmla="*/ 2147483646 h 24"/>
                <a:gd name="T46" fmla="*/ 2147483646 w 41"/>
                <a:gd name="T47" fmla="*/ 2147483646 h 24"/>
                <a:gd name="T48" fmla="*/ 2147483646 w 41"/>
                <a:gd name="T49" fmla="*/ 2147483646 h 24"/>
                <a:gd name="T50" fmla="*/ 2147483646 w 41"/>
                <a:gd name="T51" fmla="*/ 2147483646 h 24"/>
                <a:gd name="T52" fmla="*/ 2147483646 w 41"/>
                <a:gd name="T53" fmla="*/ 2147483646 h 24"/>
                <a:gd name="T54" fmla="*/ 2147483646 w 41"/>
                <a:gd name="T55" fmla="*/ 2147483646 h 24"/>
                <a:gd name="T56" fmla="*/ 2147483646 w 41"/>
                <a:gd name="T57" fmla="*/ 2147483646 h 24"/>
                <a:gd name="T58" fmla="*/ 2147483646 w 41"/>
                <a:gd name="T59" fmla="*/ 2147483646 h 24"/>
                <a:gd name="T60" fmla="*/ 0 w 41"/>
                <a:gd name="T61" fmla="*/ 2147483646 h 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Freeform 201@|5FFC:13026263|FBC:16777215|LFC:0|LBC:16777215"/>
            <p:cNvSpPr/>
            <p:nvPr/>
          </p:nvSpPr>
          <p:spPr bwMode="auto">
            <a:xfrm>
              <a:off x="1182687" y="700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Rectangle 202@|1FFC:13026263|FBC:16777215|LFC:0|LBC:16777215"/>
            <p:cNvSpPr>
              <a:spLocks noChangeArrowheads="1"/>
            </p:cNvSpPr>
            <p:nvPr/>
          </p:nvSpPr>
          <p:spPr bwMode="auto">
            <a:xfrm>
              <a:off x="1843087" y="307975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94" name="Freeform 203@|5FFC:13026263|FBC:16777215|LFC:0|LBC:16777215"/>
            <p:cNvSpPr/>
            <p:nvPr/>
          </p:nvSpPr>
          <p:spPr bwMode="auto">
            <a:xfrm>
              <a:off x="1898649" y="279400"/>
              <a:ext cx="26987" cy="28575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0 h 1"/>
                <a:gd name="T4" fmla="*/ 0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Freeform 204@|5FFC:13026263|FBC:16777215|LFC:0|LBC:16777215"/>
            <p:cNvSpPr>
              <a:spLocks noEditPoints="1"/>
            </p:cNvSpPr>
            <p:nvPr/>
          </p:nvSpPr>
          <p:spPr bwMode="auto">
            <a:xfrm>
              <a:off x="908049" y="195263"/>
              <a:ext cx="1017587" cy="504825"/>
            </a:xfrm>
            <a:custGeom>
              <a:avLst/>
              <a:gdLst>
                <a:gd name="T0" fmla="*/ 2147483646 w 37"/>
                <a:gd name="T1" fmla="*/ 2147483646 h 18"/>
                <a:gd name="T2" fmla="*/ 2147483646 w 37"/>
                <a:gd name="T3" fmla="*/ 2147483646 h 18"/>
                <a:gd name="T4" fmla="*/ 2147483646 w 37"/>
                <a:gd name="T5" fmla="*/ 2147483646 h 18"/>
                <a:gd name="T6" fmla="*/ 2147483646 w 37"/>
                <a:gd name="T7" fmla="*/ 2147483646 h 18"/>
                <a:gd name="T8" fmla="*/ 2147483646 w 37"/>
                <a:gd name="T9" fmla="*/ 2147483646 h 18"/>
                <a:gd name="T10" fmla="*/ 2147483646 w 37"/>
                <a:gd name="T11" fmla="*/ 2147483646 h 18"/>
                <a:gd name="T12" fmla="*/ 2147483646 w 37"/>
                <a:gd name="T13" fmla="*/ 2147483646 h 18"/>
                <a:gd name="T14" fmla="*/ 2147483646 w 37"/>
                <a:gd name="T15" fmla="*/ 2147483646 h 18"/>
                <a:gd name="T16" fmla="*/ 2147483646 w 37"/>
                <a:gd name="T17" fmla="*/ 2147483646 h 18"/>
                <a:gd name="T18" fmla="*/ 2147483646 w 37"/>
                <a:gd name="T19" fmla="*/ 2147483646 h 18"/>
                <a:gd name="T20" fmla="*/ 2147483646 w 37"/>
                <a:gd name="T21" fmla="*/ 2147483646 h 18"/>
                <a:gd name="T22" fmla="*/ 2147483646 w 37"/>
                <a:gd name="T23" fmla="*/ 2147483646 h 18"/>
                <a:gd name="T24" fmla="*/ 2147483646 w 37"/>
                <a:gd name="T25" fmla="*/ 2147483646 h 18"/>
                <a:gd name="T26" fmla="*/ 2147483646 w 37"/>
                <a:gd name="T27" fmla="*/ 2147483646 h 18"/>
                <a:gd name="T28" fmla="*/ 2147483646 w 37"/>
                <a:gd name="T29" fmla="*/ 2147483646 h 18"/>
                <a:gd name="T30" fmla="*/ 2147483646 w 37"/>
                <a:gd name="T31" fmla="*/ 2147483646 h 18"/>
                <a:gd name="T32" fmla="*/ 2147483646 w 37"/>
                <a:gd name="T33" fmla="*/ 0 h 18"/>
                <a:gd name="T34" fmla="*/ 2147483646 w 37"/>
                <a:gd name="T35" fmla="*/ 2147483646 h 18"/>
                <a:gd name="T36" fmla="*/ 2147483646 w 37"/>
                <a:gd name="T37" fmla="*/ 2147483646 h 18"/>
                <a:gd name="T38" fmla="*/ 2147483646 w 37"/>
                <a:gd name="T39" fmla="*/ 2147483646 h 18"/>
                <a:gd name="T40" fmla="*/ 2147483646 w 37"/>
                <a:gd name="T41" fmla="*/ 2147483646 h 18"/>
                <a:gd name="T42" fmla="*/ 2147483646 w 37"/>
                <a:gd name="T43" fmla="*/ 2147483646 h 18"/>
                <a:gd name="T44" fmla="*/ 2147483646 w 37"/>
                <a:gd name="T45" fmla="*/ 2147483646 h 18"/>
                <a:gd name="T46" fmla="*/ 2147483646 w 37"/>
                <a:gd name="T47" fmla="*/ 2147483646 h 18"/>
                <a:gd name="T48" fmla="*/ 2147483646 w 37"/>
                <a:gd name="T49" fmla="*/ 2147483646 h 18"/>
                <a:gd name="T50" fmla="*/ 2147483646 w 37"/>
                <a:gd name="T51" fmla="*/ 2147483646 h 18"/>
                <a:gd name="T52" fmla="*/ 2147483646 w 37"/>
                <a:gd name="T53" fmla="*/ 2147483646 h 18"/>
                <a:gd name="T54" fmla="*/ 2147483646 w 37"/>
                <a:gd name="T55" fmla="*/ 2147483646 h 18"/>
                <a:gd name="T56" fmla="*/ 2147483646 w 37"/>
                <a:gd name="T57" fmla="*/ 2147483646 h 18"/>
                <a:gd name="T58" fmla="*/ 2147483646 w 37"/>
                <a:gd name="T59" fmla="*/ 2147483646 h 18"/>
                <a:gd name="T60" fmla="*/ 2147483646 w 37"/>
                <a:gd name="T61" fmla="*/ 2147483646 h 18"/>
                <a:gd name="T62" fmla="*/ 2147483646 w 37"/>
                <a:gd name="T63" fmla="*/ 2147483646 h 18"/>
                <a:gd name="T64" fmla="*/ 2147483646 w 37"/>
                <a:gd name="T65" fmla="*/ 2147483646 h 18"/>
                <a:gd name="T66" fmla="*/ 0 w 37"/>
                <a:gd name="T67" fmla="*/ 2147483646 h 18"/>
                <a:gd name="T68" fmla="*/ 2147483646 w 37"/>
                <a:gd name="T69" fmla="*/ 2147483646 h 18"/>
                <a:gd name="T70" fmla="*/ 2147483646 w 37"/>
                <a:gd name="T71" fmla="*/ 2147483646 h 18"/>
                <a:gd name="T72" fmla="*/ 2147483646 w 37"/>
                <a:gd name="T73" fmla="*/ 2147483646 h 18"/>
                <a:gd name="T74" fmla="*/ 2147483646 w 37"/>
                <a:gd name="T75" fmla="*/ 2147483646 h 18"/>
                <a:gd name="T76" fmla="*/ 2147483646 w 37"/>
                <a:gd name="T77" fmla="*/ 2147483646 h 18"/>
                <a:gd name="T78" fmla="*/ 2147483646 w 37"/>
                <a:gd name="T79" fmla="*/ 2147483646 h 18"/>
                <a:gd name="T80" fmla="*/ 2147483646 w 37"/>
                <a:gd name="T81" fmla="*/ 2147483646 h 18"/>
                <a:gd name="T82" fmla="*/ 2147483646 w 37"/>
                <a:gd name="T83" fmla="*/ 2147483646 h 18"/>
                <a:gd name="T84" fmla="*/ 2147483646 w 37"/>
                <a:gd name="T85" fmla="*/ 2147483646 h 18"/>
                <a:gd name="T86" fmla="*/ 2147483646 w 37"/>
                <a:gd name="T87" fmla="*/ 2147483646 h 18"/>
                <a:gd name="T88" fmla="*/ 2147483646 w 37"/>
                <a:gd name="T89" fmla="*/ 2147483646 h 18"/>
                <a:gd name="T90" fmla="*/ 2147483646 w 37"/>
                <a:gd name="T91" fmla="*/ 2147483646 h 18"/>
                <a:gd name="T92" fmla="*/ 2147483646 w 37"/>
                <a:gd name="T93" fmla="*/ 2147483646 h 18"/>
                <a:gd name="T94" fmla="*/ 2147483646 w 37"/>
                <a:gd name="T95" fmla="*/ 2147483646 h 18"/>
                <a:gd name="T96" fmla="*/ 2147483646 w 37"/>
                <a:gd name="T97" fmla="*/ 2147483646 h 18"/>
                <a:gd name="T98" fmla="*/ 2147483646 w 37"/>
                <a:gd name="T99" fmla="*/ 2147483646 h 18"/>
                <a:gd name="T100" fmla="*/ 2147483646 w 37"/>
                <a:gd name="T101" fmla="*/ 2147483646 h 18"/>
                <a:gd name="T102" fmla="*/ 2147483646 w 37"/>
                <a:gd name="T103" fmla="*/ 2147483646 h 18"/>
                <a:gd name="T104" fmla="*/ 2147483646 w 37"/>
                <a:gd name="T105" fmla="*/ 2147483646 h 18"/>
                <a:gd name="T106" fmla="*/ 2147483646 w 37"/>
                <a:gd name="T107" fmla="*/ 2147483646 h 18"/>
                <a:gd name="T108" fmla="*/ 2147483646 w 37"/>
                <a:gd name="T109" fmla="*/ 2147483646 h 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539" name="组合 87"/>
          <p:cNvGrpSpPr/>
          <p:nvPr/>
        </p:nvGrpSpPr>
        <p:grpSpPr bwMode="auto">
          <a:xfrm>
            <a:off x="8583613" y="1276350"/>
            <a:ext cx="592137" cy="1189038"/>
            <a:chOff x="0" y="0"/>
            <a:chExt cx="4060825" cy="8121650"/>
          </a:xfrm>
        </p:grpSpPr>
        <p:sp>
          <p:nvSpPr>
            <p:cNvPr id="22552" name="Freeform 608@|5FFC:0|FBC:16777215|LFC:0|LBC:16777215"/>
            <p:cNvSpPr/>
            <p:nvPr/>
          </p:nvSpPr>
          <p:spPr bwMode="auto">
            <a:xfrm>
              <a:off x="2595562" y="3357563"/>
              <a:ext cx="544513" cy="569913"/>
            </a:xfrm>
            <a:custGeom>
              <a:avLst/>
              <a:gdLst>
                <a:gd name="T0" fmla="*/ 2147483646 w 145"/>
                <a:gd name="T1" fmla="*/ 2147483646 h 152"/>
                <a:gd name="T2" fmla="*/ 2147483646 w 145"/>
                <a:gd name="T3" fmla="*/ 2147483646 h 152"/>
                <a:gd name="T4" fmla="*/ 2147483646 w 145"/>
                <a:gd name="T5" fmla="*/ 0 h 152"/>
                <a:gd name="T6" fmla="*/ 2147483646 w 145"/>
                <a:gd name="T7" fmla="*/ 2147483646 h 152"/>
                <a:gd name="T8" fmla="*/ 2147483646 w 145"/>
                <a:gd name="T9" fmla="*/ 2147483646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609@|5FFC:7979762|FBC:16777215|LFC:0|LBC:16777215"/>
            <p:cNvSpPr/>
            <p:nvPr/>
          </p:nvSpPr>
          <p:spPr bwMode="auto">
            <a:xfrm>
              <a:off x="673100" y="112713"/>
              <a:ext cx="623888" cy="522288"/>
            </a:xfrm>
            <a:custGeom>
              <a:avLst/>
              <a:gdLst>
                <a:gd name="T0" fmla="*/ 2147483646 w 166"/>
                <a:gd name="T1" fmla="*/ 2147483646 h 139"/>
                <a:gd name="T2" fmla="*/ 2147483646 w 166"/>
                <a:gd name="T3" fmla="*/ 2147483646 h 139"/>
                <a:gd name="T4" fmla="*/ 2147483646 w 166"/>
                <a:gd name="T5" fmla="*/ 2147483646 h 139"/>
                <a:gd name="T6" fmla="*/ 2147483646 w 166"/>
                <a:gd name="T7" fmla="*/ 2147483646 h 139"/>
                <a:gd name="T8" fmla="*/ 2147483646 w 166"/>
                <a:gd name="T9" fmla="*/ 2147483646 h 139"/>
                <a:gd name="T10" fmla="*/ 2147483646 w 166"/>
                <a:gd name="T11" fmla="*/ 2147483646 h 139"/>
                <a:gd name="T12" fmla="*/ 2147483646 w 166"/>
                <a:gd name="T13" fmla="*/ 2147483646 h 139"/>
                <a:gd name="T14" fmla="*/ 2147483646 w 166"/>
                <a:gd name="T15" fmla="*/ 2147483646 h 139"/>
                <a:gd name="T16" fmla="*/ 2147483646 w 166"/>
                <a:gd name="T17" fmla="*/ 0 h 139"/>
                <a:gd name="T18" fmla="*/ 2147483646 w 166"/>
                <a:gd name="T19" fmla="*/ 2147483646 h 139"/>
                <a:gd name="T20" fmla="*/ 2147483646 w 166"/>
                <a:gd name="T21" fmla="*/ 2147483646 h 139"/>
                <a:gd name="T22" fmla="*/ 0 w 166"/>
                <a:gd name="T23" fmla="*/ 2147483646 h 139"/>
                <a:gd name="T24" fmla="*/ 2147483646 w 166"/>
                <a:gd name="T25" fmla="*/ 2147483646 h 1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610@|5FFC:7979762|FBC:16777215|LFC:0|LBC:16777215"/>
            <p:cNvSpPr/>
            <p:nvPr/>
          </p:nvSpPr>
          <p:spPr bwMode="auto">
            <a:xfrm>
              <a:off x="2733675" y="139700"/>
              <a:ext cx="714375" cy="495300"/>
            </a:xfrm>
            <a:custGeom>
              <a:avLst/>
              <a:gdLst>
                <a:gd name="T0" fmla="*/ 2147483646 w 190"/>
                <a:gd name="T1" fmla="*/ 2147483646 h 132"/>
                <a:gd name="T2" fmla="*/ 2147483646 w 190"/>
                <a:gd name="T3" fmla="*/ 2147483646 h 132"/>
                <a:gd name="T4" fmla="*/ 2147483646 w 190"/>
                <a:gd name="T5" fmla="*/ 2147483646 h 132"/>
                <a:gd name="T6" fmla="*/ 2147483646 w 190"/>
                <a:gd name="T7" fmla="*/ 2147483646 h 132"/>
                <a:gd name="T8" fmla="*/ 2147483646 w 190"/>
                <a:gd name="T9" fmla="*/ 2147483646 h 132"/>
                <a:gd name="T10" fmla="*/ 2147483646 w 190"/>
                <a:gd name="T11" fmla="*/ 2147483646 h 132"/>
                <a:gd name="T12" fmla="*/ 2147483646 w 190"/>
                <a:gd name="T13" fmla="*/ 2147483646 h 132"/>
                <a:gd name="T14" fmla="*/ 2147483646 w 190"/>
                <a:gd name="T15" fmla="*/ 2147483646 h 132"/>
                <a:gd name="T16" fmla="*/ 2147483646 w 190"/>
                <a:gd name="T17" fmla="*/ 2147483646 h 132"/>
                <a:gd name="T18" fmla="*/ 2147483646 w 190"/>
                <a:gd name="T19" fmla="*/ 0 h 132"/>
                <a:gd name="T20" fmla="*/ 2147483646 w 190"/>
                <a:gd name="T21" fmla="*/ 2147483646 h 132"/>
                <a:gd name="T22" fmla="*/ 2147483646 w 190"/>
                <a:gd name="T23" fmla="*/ 2147483646 h 132"/>
                <a:gd name="T24" fmla="*/ 2147483646 w 190"/>
                <a:gd name="T25" fmla="*/ 2147483646 h 132"/>
                <a:gd name="T26" fmla="*/ 2147483646 w 190"/>
                <a:gd name="T27" fmla="*/ 2147483646 h 1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611@|5FFC:16578549|FBC:16777215|LFC:0|LBC:16777215"/>
            <p:cNvSpPr/>
            <p:nvPr/>
          </p:nvSpPr>
          <p:spPr bwMode="auto">
            <a:xfrm>
              <a:off x="538162" y="417513"/>
              <a:ext cx="387350" cy="292100"/>
            </a:xfrm>
            <a:custGeom>
              <a:avLst/>
              <a:gdLst>
                <a:gd name="T0" fmla="*/ 2147483646 w 103"/>
                <a:gd name="T1" fmla="*/ 0 h 78"/>
                <a:gd name="T2" fmla="*/ 2147483646 w 103"/>
                <a:gd name="T3" fmla="*/ 2147483646 h 78"/>
                <a:gd name="T4" fmla="*/ 2147483646 w 103"/>
                <a:gd name="T5" fmla="*/ 2147483646 h 78"/>
                <a:gd name="T6" fmla="*/ 0 w 103"/>
                <a:gd name="T7" fmla="*/ 2147483646 h 78"/>
                <a:gd name="T8" fmla="*/ 2147483646 w 10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612@|5FFC:16578549|FBC:16777215|LFC:0|LBC:16777215"/>
            <p:cNvSpPr/>
            <p:nvPr/>
          </p:nvSpPr>
          <p:spPr bwMode="auto">
            <a:xfrm>
              <a:off x="3208337" y="417513"/>
              <a:ext cx="442913" cy="292100"/>
            </a:xfrm>
            <a:custGeom>
              <a:avLst/>
              <a:gdLst>
                <a:gd name="T0" fmla="*/ 2147483646 w 118"/>
                <a:gd name="T1" fmla="*/ 0 h 78"/>
                <a:gd name="T2" fmla="*/ 0 w 118"/>
                <a:gd name="T3" fmla="*/ 2147483646 h 78"/>
                <a:gd name="T4" fmla="*/ 2147483646 w 118"/>
                <a:gd name="T5" fmla="*/ 2147483646 h 78"/>
                <a:gd name="T6" fmla="*/ 2147483646 w 118"/>
                <a:gd name="T7" fmla="*/ 2147483646 h 78"/>
                <a:gd name="T8" fmla="*/ 2147483646 w 11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Freeform 613@|5FFC:7979762|FBC:16777215|LFC:0|LBC:16777215"/>
            <p:cNvSpPr/>
            <p:nvPr/>
          </p:nvSpPr>
          <p:spPr bwMode="auto">
            <a:xfrm>
              <a:off x="1444625" y="104775"/>
              <a:ext cx="898525" cy="1360488"/>
            </a:xfrm>
            <a:custGeom>
              <a:avLst/>
              <a:gdLst>
                <a:gd name="T0" fmla="*/ 2147483646 w 239"/>
                <a:gd name="T1" fmla="*/ 2147483646 h 362"/>
                <a:gd name="T2" fmla="*/ 2147483646 w 239"/>
                <a:gd name="T3" fmla="*/ 2147483646 h 362"/>
                <a:gd name="T4" fmla="*/ 2147483646 w 239"/>
                <a:gd name="T5" fmla="*/ 2147483646 h 362"/>
                <a:gd name="T6" fmla="*/ 2147483646 w 239"/>
                <a:gd name="T7" fmla="*/ 2147483646 h 362"/>
                <a:gd name="T8" fmla="*/ 2147483646 w 239"/>
                <a:gd name="T9" fmla="*/ 2147483646 h 362"/>
                <a:gd name="T10" fmla="*/ 2147483646 w 239"/>
                <a:gd name="T11" fmla="*/ 2147483646 h 362"/>
                <a:gd name="T12" fmla="*/ 2147483646 w 239"/>
                <a:gd name="T13" fmla="*/ 2147483646 h 362"/>
                <a:gd name="T14" fmla="*/ 2147483646 w 239"/>
                <a:gd name="T15" fmla="*/ 2147483646 h 362"/>
                <a:gd name="T16" fmla="*/ 2147483646 w 239"/>
                <a:gd name="T17" fmla="*/ 2147483646 h 362"/>
                <a:gd name="T18" fmla="*/ 2147483646 w 239"/>
                <a:gd name="T19" fmla="*/ 2147483646 h 362"/>
                <a:gd name="T20" fmla="*/ 2147483646 w 239"/>
                <a:gd name="T21" fmla="*/ 2147483646 h 362"/>
                <a:gd name="T22" fmla="*/ 2147483646 w 239"/>
                <a:gd name="T23" fmla="*/ 2147483646 h 362"/>
                <a:gd name="T24" fmla="*/ 2147483646 w 239"/>
                <a:gd name="T25" fmla="*/ 2147483646 h 3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614@|5FFC:7582443|FBC:16777215|LFC:0|LBC:16777215"/>
            <p:cNvSpPr/>
            <p:nvPr/>
          </p:nvSpPr>
          <p:spPr bwMode="auto">
            <a:xfrm>
              <a:off x="2805112" y="142875"/>
              <a:ext cx="406400" cy="454025"/>
            </a:xfrm>
            <a:custGeom>
              <a:avLst/>
              <a:gdLst>
                <a:gd name="T0" fmla="*/ 2147483646 w 108"/>
                <a:gd name="T1" fmla="*/ 0 h 121"/>
                <a:gd name="T2" fmla="*/ 2147483646 w 108"/>
                <a:gd name="T3" fmla="*/ 2147483646 h 121"/>
                <a:gd name="T4" fmla="*/ 2147483646 w 108"/>
                <a:gd name="T5" fmla="*/ 2147483646 h 121"/>
                <a:gd name="T6" fmla="*/ 2147483646 w 108"/>
                <a:gd name="T7" fmla="*/ 2147483646 h 121"/>
                <a:gd name="T8" fmla="*/ 2147483646 w 108"/>
                <a:gd name="T9" fmla="*/ 2147483646 h 121"/>
                <a:gd name="T10" fmla="*/ 2147483646 w 108"/>
                <a:gd name="T11" fmla="*/ 2147483646 h 121"/>
                <a:gd name="T12" fmla="*/ 2147483646 w 108"/>
                <a:gd name="T13" fmla="*/ 2147483646 h 121"/>
                <a:gd name="T14" fmla="*/ 2147483646 w 108"/>
                <a:gd name="T15" fmla="*/ 2147483646 h 121"/>
                <a:gd name="T16" fmla="*/ 2147483646 w 108"/>
                <a:gd name="T17" fmla="*/ 2147483646 h 121"/>
                <a:gd name="T18" fmla="*/ 2147483646 w 108"/>
                <a:gd name="T19" fmla="*/ 2147483646 h 121"/>
                <a:gd name="T20" fmla="*/ 2147483646 w 108"/>
                <a:gd name="T21" fmla="*/ 2147483646 h 121"/>
                <a:gd name="T22" fmla="*/ 2147483646 w 108"/>
                <a:gd name="T23" fmla="*/ 2147483646 h 121"/>
                <a:gd name="T24" fmla="*/ 2147483646 w 108"/>
                <a:gd name="T25" fmla="*/ 2147483646 h 121"/>
                <a:gd name="T26" fmla="*/ 2147483646 w 108"/>
                <a:gd name="T27" fmla="*/ 2147483646 h 121"/>
                <a:gd name="T28" fmla="*/ 2147483646 w 108"/>
                <a:gd name="T29" fmla="*/ 2147483646 h 121"/>
                <a:gd name="T30" fmla="*/ 2147483646 w 108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615@|5FFC:7582443|FBC:16777215|LFC:0|LBC:16777215"/>
            <p:cNvSpPr/>
            <p:nvPr/>
          </p:nvSpPr>
          <p:spPr bwMode="auto">
            <a:xfrm>
              <a:off x="985837" y="169863"/>
              <a:ext cx="263525" cy="273050"/>
            </a:xfrm>
            <a:custGeom>
              <a:avLst/>
              <a:gdLst>
                <a:gd name="T0" fmla="*/ 2147483646 w 70"/>
                <a:gd name="T1" fmla="*/ 2147483646 h 73"/>
                <a:gd name="T2" fmla="*/ 2147483646 w 70"/>
                <a:gd name="T3" fmla="*/ 2147483646 h 73"/>
                <a:gd name="T4" fmla="*/ 2147483646 w 70"/>
                <a:gd name="T5" fmla="*/ 2147483646 h 73"/>
                <a:gd name="T6" fmla="*/ 2147483646 w 70"/>
                <a:gd name="T7" fmla="*/ 2147483646 h 73"/>
                <a:gd name="T8" fmla="*/ 2147483646 w 70"/>
                <a:gd name="T9" fmla="*/ 2147483646 h 73"/>
                <a:gd name="T10" fmla="*/ 2147483646 w 70"/>
                <a:gd name="T11" fmla="*/ 2147483646 h 73"/>
                <a:gd name="T12" fmla="*/ 2147483646 w 70"/>
                <a:gd name="T13" fmla="*/ 2147483646 h 73"/>
                <a:gd name="T14" fmla="*/ 2147483646 w 70"/>
                <a:gd name="T15" fmla="*/ 2147483646 h 73"/>
                <a:gd name="T16" fmla="*/ 2147483646 w 70"/>
                <a:gd name="T17" fmla="*/ 2147483646 h 73"/>
                <a:gd name="T18" fmla="*/ 0 w 70"/>
                <a:gd name="T19" fmla="*/ 0 h 73"/>
                <a:gd name="T20" fmla="*/ 2147483646 w 70"/>
                <a:gd name="T21" fmla="*/ 2147483646 h 73"/>
                <a:gd name="T22" fmla="*/ 2147483646 w 70"/>
                <a:gd name="T23" fmla="*/ 2147483646 h 73"/>
                <a:gd name="T24" fmla="*/ 2147483646 w 70"/>
                <a:gd name="T25" fmla="*/ 2147483646 h 73"/>
                <a:gd name="T26" fmla="*/ 2147483646 w 70"/>
                <a:gd name="T27" fmla="*/ 2147483646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616@|5FFC:7582443|FBC:16777215|LFC:0|LBC:16777215"/>
            <p:cNvSpPr/>
            <p:nvPr/>
          </p:nvSpPr>
          <p:spPr bwMode="auto">
            <a:xfrm>
              <a:off x="1458912" y="131763"/>
              <a:ext cx="865188" cy="1069975"/>
            </a:xfrm>
            <a:custGeom>
              <a:avLst/>
              <a:gdLst>
                <a:gd name="T0" fmla="*/ 2147483646 w 230"/>
                <a:gd name="T1" fmla="*/ 2147483646 h 285"/>
                <a:gd name="T2" fmla="*/ 2147483646 w 230"/>
                <a:gd name="T3" fmla="*/ 2147483646 h 285"/>
                <a:gd name="T4" fmla="*/ 2147483646 w 230"/>
                <a:gd name="T5" fmla="*/ 2147483646 h 285"/>
                <a:gd name="T6" fmla="*/ 2147483646 w 230"/>
                <a:gd name="T7" fmla="*/ 2147483646 h 285"/>
                <a:gd name="T8" fmla="*/ 2147483646 w 230"/>
                <a:gd name="T9" fmla="*/ 2147483646 h 285"/>
                <a:gd name="T10" fmla="*/ 2147483646 w 230"/>
                <a:gd name="T11" fmla="*/ 2147483646 h 285"/>
                <a:gd name="T12" fmla="*/ 2147483646 w 230"/>
                <a:gd name="T13" fmla="*/ 2147483646 h 285"/>
                <a:gd name="T14" fmla="*/ 2147483646 w 230"/>
                <a:gd name="T15" fmla="*/ 2147483646 h 285"/>
                <a:gd name="T16" fmla="*/ 2147483646 w 230"/>
                <a:gd name="T17" fmla="*/ 0 h 285"/>
                <a:gd name="T18" fmla="*/ 2147483646 w 230"/>
                <a:gd name="T19" fmla="*/ 2147483646 h 285"/>
                <a:gd name="T20" fmla="*/ 2147483646 w 230"/>
                <a:gd name="T21" fmla="*/ 2147483646 h 285"/>
                <a:gd name="T22" fmla="*/ 2147483646 w 230"/>
                <a:gd name="T23" fmla="*/ 2147483646 h 285"/>
                <a:gd name="T24" fmla="*/ 2147483646 w 230"/>
                <a:gd name="T25" fmla="*/ 2147483646 h 285"/>
                <a:gd name="T26" fmla="*/ 2147483646 w 230"/>
                <a:gd name="T27" fmla="*/ 2147483646 h 285"/>
                <a:gd name="T28" fmla="*/ 2147483646 w 230"/>
                <a:gd name="T29" fmla="*/ 2147483646 h 285"/>
                <a:gd name="T30" fmla="*/ 2147483646 w 230"/>
                <a:gd name="T31" fmla="*/ 2147483646 h 285"/>
                <a:gd name="T32" fmla="*/ 2147483646 w 230"/>
                <a:gd name="T33" fmla="*/ 2147483646 h 285"/>
                <a:gd name="T34" fmla="*/ 2147483646 w 230"/>
                <a:gd name="T35" fmla="*/ 2147483646 h 285"/>
                <a:gd name="T36" fmla="*/ 2147483646 w 230"/>
                <a:gd name="T37" fmla="*/ 2147483646 h 2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617@|5FFC:0|FBC:16777215|LFC:0|LBC:16777215"/>
            <p:cNvSpPr/>
            <p:nvPr/>
          </p:nvSpPr>
          <p:spPr bwMode="auto">
            <a:xfrm>
              <a:off x="1392237" y="0"/>
              <a:ext cx="800100" cy="1163638"/>
            </a:xfrm>
            <a:custGeom>
              <a:avLst/>
              <a:gdLst>
                <a:gd name="T0" fmla="*/ 2147483646 w 213"/>
                <a:gd name="T1" fmla="*/ 2147483646 h 310"/>
                <a:gd name="T2" fmla="*/ 2147483646 w 213"/>
                <a:gd name="T3" fmla="*/ 2147483646 h 310"/>
                <a:gd name="T4" fmla="*/ 2147483646 w 213"/>
                <a:gd name="T5" fmla="*/ 2147483646 h 310"/>
                <a:gd name="T6" fmla="*/ 2147483646 w 213"/>
                <a:gd name="T7" fmla="*/ 2147483646 h 310"/>
                <a:gd name="T8" fmla="*/ 2147483646 w 213"/>
                <a:gd name="T9" fmla="*/ 2147483646 h 310"/>
                <a:gd name="T10" fmla="*/ 2147483646 w 213"/>
                <a:gd name="T11" fmla="*/ 2147483646 h 310"/>
                <a:gd name="T12" fmla="*/ 2147483646 w 213"/>
                <a:gd name="T13" fmla="*/ 2147483646 h 310"/>
                <a:gd name="T14" fmla="*/ 2147483646 w 213"/>
                <a:gd name="T15" fmla="*/ 2147483646 h 310"/>
                <a:gd name="T16" fmla="*/ 2147483646 w 213"/>
                <a:gd name="T17" fmla="*/ 2147483646 h 310"/>
                <a:gd name="T18" fmla="*/ 2147483646 w 213"/>
                <a:gd name="T19" fmla="*/ 2147483646 h 310"/>
                <a:gd name="T20" fmla="*/ 2147483646 w 213"/>
                <a:gd name="T21" fmla="*/ 2147483646 h 310"/>
                <a:gd name="T22" fmla="*/ 2147483646 w 213"/>
                <a:gd name="T23" fmla="*/ 2147483646 h 310"/>
                <a:gd name="T24" fmla="*/ 2147483646 w 213"/>
                <a:gd name="T25" fmla="*/ 2147483646 h 310"/>
                <a:gd name="T26" fmla="*/ 2147483646 w 213"/>
                <a:gd name="T27" fmla="*/ 2147483646 h 310"/>
                <a:gd name="T28" fmla="*/ 2147483646 w 213"/>
                <a:gd name="T29" fmla="*/ 2147483646 h 310"/>
                <a:gd name="T30" fmla="*/ 2147483646 w 213"/>
                <a:gd name="T31" fmla="*/ 2147483646 h 310"/>
                <a:gd name="T32" fmla="*/ 2147483646 w 213"/>
                <a:gd name="T33" fmla="*/ 2147483646 h 310"/>
                <a:gd name="T34" fmla="*/ 2147483646 w 213"/>
                <a:gd name="T35" fmla="*/ 2147483646 h 310"/>
                <a:gd name="T36" fmla="*/ 2147483646 w 213"/>
                <a:gd name="T37" fmla="*/ 2147483646 h 310"/>
                <a:gd name="T38" fmla="*/ 2147483646 w 213"/>
                <a:gd name="T39" fmla="*/ 0 h 310"/>
                <a:gd name="T40" fmla="*/ 2147483646 w 213"/>
                <a:gd name="T41" fmla="*/ 2147483646 h 310"/>
                <a:gd name="T42" fmla="*/ 2147483646 w 213"/>
                <a:gd name="T43" fmla="*/ 2147483646 h 310"/>
                <a:gd name="T44" fmla="*/ 2147483646 w 213"/>
                <a:gd name="T45" fmla="*/ 2147483646 h 310"/>
                <a:gd name="T46" fmla="*/ 2147483646 w 213"/>
                <a:gd name="T47" fmla="*/ 2147483646 h 310"/>
                <a:gd name="T48" fmla="*/ 2147483646 w 213"/>
                <a:gd name="T49" fmla="*/ 2147483646 h 310"/>
                <a:gd name="T50" fmla="*/ 2147483646 w 213"/>
                <a:gd name="T51" fmla="*/ 2147483646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618@|5FFC:16578549|FBC:16777215|LFC:0|LBC:16777215"/>
            <p:cNvSpPr/>
            <p:nvPr/>
          </p:nvSpPr>
          <p:spPr bwMode="auto">
            <a:xfrm>
              <a:off x="1876425" y="1085850"/>
              <a:ext cx="823913" cy="1076325"/>
            </a:xfrm>
            <a:custGeom>
              <a:avLst/>
              <a:gdLst>
                <a:gd name="T0" fmla="*/ 0 w 219"/>
                <a:gd name="T1" fmla="*/ 2147483646 h 287"/>
                <a:gd name="T2" fmla="*/ 2147483646 w 219"/>
                <a:gd name="T3" fmla="*/ 2147483646 h 287"/>
                <a:gd name="T4" fmla="*/ 2147483646 w 219"/>
                <a:gd name="T5" fmla="*/ 2147483646 h 287"/>
                <a:gd name="T6" fmla="*/ 2147483646 w 219"/>
                <a:gd name="T7" fmla="*/ 0 h 287"/>
                <a:gd name="T8" fmla="*/ 2147483646 w 219"/>
                <a:gd name="T9" fmla="*/ 2147483646 h 287"/>
                <a:gd name="T10" fmla="*/ 2147483646 w 219"/>
                <a:gd name="T11" fmla="*/ 2147483646 h 287"/>
                <a:gd name="T12" fmla="*/ 2147483646 w 219"/>
                <a:gd name="T13" fmla="*/ 2147483646 h 287"/>
                <a:gd name="T14" fmla="*/ 2147483646 w 219"/>
                <a:gd name="T15" fmla="*/ 2147483646 h 287"/>
                <a:gd name="T16" fmla="*/ 0 w 219"/>
                <a:gd name="T17" fmla="*/ 2147483646 h 2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619@|5FFC:2303014|FBC:16777215|LFC:0|LBC:16777215"/>
            <p:cNvSpPr/>
            <p:nvPr/>
          </p:nvSpPr>
          <p:spPr bwMode="auto">
            <a:xfrm>
              <a:off x="2035175" y="1231900"/>
              <a:ext cx="508000" cy="773113"/>
            </a:xfrm>
            <a:custGeom>
              <a:avLst/>
              <a:gdLst>
                <a:gd name="T0" fmla="*/ 2147483646 w 135"/>
                <a:gd name="T1" fmla="*/ 2147483646 h 206"/>
                <a:gd name="T2" fmla="*/ 2147483646 w 135"/>
                <a:gd name="T3" fmla="*/ 2147483646 h 206"/>
                <a:gd name="T4" fmla="*/ 2147483646 w 135"/>
                <a:gd name="T5" fmla="*/ 2147483646 h 206"/>
                <a:gd name="T6" fmla="*/ 2147483646 w 135"/>
                <a:gd name="T7" fmla="*/ 2147483646 h 206"/>
                <a:gd name="T8" fmla="*/ 0 w 135"/>
                <a:gd name="T9" fmla="*/ 2147483646 h 206"/>
                <a:gd name="T10" fmla="*/ 2147483646 w 135"/>
                <a:gd name="T11" fmla="*/ 2147483646 h 206"/>
                <a:gd name="T12" fmla="*/ 2147483646 w 135"/>
                <a:gd name="T13" fmla="*/ 2147483646 h 206"/>
                <a:gd name="T14" fmla="*/ 2147483646 w 135"/>
                <a:gd name="T15" fmla="*/ 2147483646 h 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620@|5FFC:0|FBC:16777215|LFC:0|LBC:16777215"/>
            <p:cNvSpPr/>
            <p:nvPr/>
          </p:nvSpPr>
          <p:spPr bwMode="auto">
            <a:xfrm>
              <a:off x="1101725" y="7367588"/>
              <a:ext cx="982663" cy="420688"/>
            </a:xfrm>
            <a:custGeom>
              <a:avLst/>
              <a:gdLst>
                <a:gd name="T0" fmla="*/ 2147483646 w 261"/>
                <a:gd name="T1" fmla="*/ 2147483646 h 112"/>
                <a:gd name="T2" fmla="*/ 2147483646 w 261"/>
                <a:gd name="T3" fmla="*/ 2147483646 h 112"/>
                <a:gd name="T4" fmla="*/ 2147483646 w 261"/>
                <a:gd name="T5" fmla="*/ 2147483646 h 112"/>
                <a:gd name="T6" fmla="*/ 2147483646 w 261"/>
                <a:gd name="T7" fmla="*/ 2147483646 h 112"/>
                <a:gd name="T8" fmla="*/ 2147483646 w 261"/>
                <a:gd name="T9" fmla="*/ 2147483646 h 112"/>
                <a:gd name="T10" fmla="*/ 2147483646 w 261"/>
                <a:gd name="T11" fmla="*/ 2147483646 h 112"/>
                <a:gd name="T12" fmla="*/ 2147483646 w 261"/>
                <a:gd name="T13" fmla="*/ 0 h 112"/>
                <a:gd name="T14" fmla="*/ 2147483646 w 261"/>
                <a:gd name="T15" fmla="*/ 2147483646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621@|5FFC:0|FBC:16777215|LFC:0|LBC:16777215"/>
            <p:cNvSpPr/>
            <p:nvPr/>
          </p:nvSpPr>
          <p:spPr bwMode="auto">
            <a:xfrm>
              <a:off x="1711325" y="7546975"/>
              <a:ext cx="1027113" cy="574675"/>
            </a:xfrm>
            <a:custGeom>
              <a:avLst/>
              <a:gdLst>
                <a:gd name="T0" fmla="*/ 2147483646 w 273"/>
                <a:gd name="T1" fmla="*/ 2147483646 h 153"/>
                <a:gd name="T2" fmla="*/ 2147483646 w 273"/>
                <a:gd name="T3" fmla="*/ 2147483646 h 153"/>
                <a:gd name="T4" fmla="*/ 2147483646 w 273"/>
                <a:gd name="T5" fmla="*/ 2147483646 h 153"/>
                <a:gd name="T6" fmla="*/ 2147483646 w 273"/>
                <a:gd name="T7" fmla="*/ 2147483646 h 153"/>
                <a:gd name="T8" fmla="*/ 2147483646 w 273"/>
                <a:gd name="T9" fmla="*/ 2147483646 h 153"/>
                <a:gd name="T10" fmla="*/ 2147483646 w 273"/>
                <a:gd name="T11" fmla="*/ 2147483646 h 153"/>
                <a:gd name="T12" fmla="*/ 2147483646 w 273"/>
                <a:gd name="T13" fmla="*/ 2147483646 h 153"/>
                <a:gd name="T14" fmla="*/ 2147483646 w 273"/>
                <a:gd name="T15" fmla="*/ 2147483646 h 153"/>
                <a:gd name="T16" fmla="*/ 2147483646 w 273"/>
                <a:gd name="T17" fmla="*/ 2147483646 h 153"/>
                <a:gd name="T18" fmla="*/ 2147483646 w 273"/>
                <a:gd name="T19" fmla="*/ 2147483646 h 1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622@|5FFC:2303014|FBC:16777215|LFC:0|LBC:16777215"/>
            <p:cNvSpPr/>
            <p:nvPr/>
          </p:nvSpPr>
          <p:spPr bwMode="auto">
            <a:xfrm>
              <a:off x="1109662" y="3357563"/>
              <a:ext cx="1628775" cy="4152900"/>
            </a:xfrm>
            <a:custGeom>
              <a:avLst/>
              <a:gdLst>
                <a:gd name="T0" fmla="*/ 2147483646 w 433"/>
                <a:gd name="T1" fmla="*/ 2147483646 h 1106"/>
                <a:gd name="T2" fmla="*/ 2147483646 w 433"/>
                <a:gd name="T3" fmla="*/ 2147483646 h 1106"/>
                <a:gd name="T4" fmla="*/ 2147483646 w 433"/>
                <a:gd name="T5" fmla="*/ 2147483646 h 1106"/>
                <a:gd name="T6" fmla="*/ 2147483646 w 433"/>
                <a:gd name="T7" fmla="*/ 2147483646 h 1106"/>
                <a:gd name="T8" fmla="*/ 2147483646 w 433"/>
                <a:gd name="T9" fmla="*/ 2147483646 h 1106"/>
                <a:gd name="T10" fmla="*/ 2147483646 w 433"/>
                <a:gd name="T11" fmla="*/ 2147483646 h 1106"/>
                <a:gd name="T12" fmla="*/ 2147483646 w 433"/>
                <a:gd name="T13" fmla="*/ 0 h 1106"/>
                <a:gd name="T14" fmla="*/ 2147483646 w 433"/>
                <a:gd name="T15" fmla="*/ 2147483646 h 1106"/>
                <a:gd name="T16" fmla="*/ 2147483646 w 433"/>
                <a:gd name="T17" fmla="*/ 2147483646 h 1106"/>
                <a:gd name="T18" fmla="*/ 2147483646 w 433"/>
                <a:gd name="T19" fmla="*/ 2147483646 h 1106"/>
                <a:gd name="T20" fmla="*/ 2147483646 w 433"/>
                <a:gd name="T21" fmla="*/ 2147483646 h 1106"/>
                <a:gd name="T22" fmla="*/ 2147483646 w 433"/>
                <a:gd name="T23" fmla="*/ 2147483646 h 1106"/>
                <a:gd name="T24" fmla="*/ 2147483646 w 433"/>
                <a:gd name="T25" fmla="*/ 2147483646 h 1106"/>
                <a:gd name="T26" fmla="*/ 2147483646 w 433"/>
                <a:gd name="T27" fmla="*/ 2147483646 h 1106"/>
                <a:gd name="T28" fmla="*/ 2147483646 w 433"/>
                <a:gd name="T29" fmla="*/ 2147483646 h 1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623@|5FFC:0|FBC:16777215|LFC:0|LBC:16777215"/>
            <p:cNvSpPr/>
            <p:nvPr/>
          </p:nvSpPr>
          <p:spPr bwMode="auto">
            <a:xfrm>
              <a:off x="1350962" y="3357563"/>
              <a:ext cx="1387475" cy="4152900"/>
            </a:xfrm>
            <a:custGeom>
              <a:avLst/>
              <a:gdLst>
                <a:gd name="T0" fmla="*/ 2147483646 w 369"/>
                <a:gd name="T1" fmla="*/ 2147483646 h 1106"/>
                <a:gd name="T2" fmla="*/ 2147483646 w 369"/>
                <a:gd name="T3" fmla="*/ 2147483646 h 1106"/>
                <a:gd name="T4" fmla="*/ 2147483646 w 369"/>
                <a:gd name="T5" fmla="*/ 2147483646 h 1106"/>
                <a:gd name="T6" fmla="*/ 2147483646 w 369"/>
                <a:gd name="T7" fmla="*/ 2147483646 h 1106"/>
                <a:gd name="T8" fmla="*/ 2147483646 w 369"/>
                <a:gd name="T9" fmla="*/ 2147483646 h 1106"/>
                <a:gd name="T10" fmla="*/ 2147483646 w 369"/>
                <a:gd name="T11" fmla="*/ 2147483646 h 1106"/>
                <a:gd name="T12" fmla="*/ 2147483646 w 369"/>
                <a:gd name="T13" fmla="*/ 2147483646 h 1106"/>
                <a:gd name="T14" fmla="*/ 2147483646 w 369"/>
                <a:gd name="T15" fmla="*/ 2147483646 h 1106"/>
                <a:gd name="T16" fmla="*/ 2147483646 w 369"/>
                <a:gd name="T17" fmla="*/ 2147483646 h 1106"/>
                <a:gd name="T18" fmla="*/ 2147483646 w 369"/>
                <a:gd name="T19" fmla="*/ 2147483646 h 1106"/>
                <a:gd name="T20" fmla="*/ 2147483646 w 369"/>
                <a:gd name="T21" fmla="*/ 2147483646 h 1106"/>
                <a:gd name="T22" fmla="*/ 2147483646 w 369"/>
                <a:gd name="T23" fmla="*/ 2147483646 h 1106"/>
                <a:gd name="T24" fmla="*/ 2147483646 w 369"/>
                <a:gd name="T25" fmla="*/ 2147483646 h 1106"/>
                <a:gd name="T26" fmla="*/ 2147483646 w 369"/>
                <a:gd name="T27" fmla="*/ 2147483646 h 1106"/>
                <a:gd name="T28" fmla="*/ 2147483646 w 369"/>
                <a:gd name="T29" fmla="*/ 2147483646 h 1106"/>
                <a:gd name="T30" fmla="*/ 0 w 369"/>
                <a:gd name="T31" fmla="*/ 2147483646 h 1106"/>
                <a:gd name="T32" fmla="*/ 0 w 369"/>
                <a:gd name="T33" fmla="*/ 2147483646 h 1106"/>
                <a:gd name="T34" fmla="*/ 2147483646 w 369"/>
                <a:gd name="T35" fmla="*/ 2147483646 h 1106"/>
                <a:gd name="T36" fmla="*/ 2147483646 w 369"/>
                <a:gd name="T37" fmla="*/ 2147483646 h 1106"/>
                <a:gd name="T38" fmla="*/ 2147483646 w 369"/>
                <a:gd name="T39" fmla="*/ 2147483646 h 1106"/>
                <a:gd name="T40" fmla="*/ 2147483646 w 369"/>
                <a:gd name="T41" fmla="*/ 2147483646 h 1106"/>
                <a:gd name="T42" fmla="*/ 2147483646 w 369"/>
                <a:gd name="T43" fmla="*/ 2147483646 h 1106"/>
                <a:gd name="T44" fmla="*/ 2147483646 w 369"/>
                <a:gd name="T45" fmla="*/ 2147483646 h 1106"/>
                <a:gd name="T46" fmla="*/ 2147483646 w 369"/>
                <a:gd name="T47" fmla="*/ 2147483646 h 1106"/>
                <a:gd name="T48" fmla="*/ 2147483646 w 369"/>
                <a:gd name="T49" fmla="*/ 2147483646 h 1106"/>
                <a:gd name="T50" fmla="*/ 2147483646 w 369"/>
                <a:gd name="T51" fmla="*/ 2147483646 h 1106"/>
                <a:gd name="T52" fmla="*/ 2147483646 w 369"/>
                <a:gd name="T53" fmla="*/ 2147483646 h 1106"/>
                <a:gd name="T54" fmla="*/ 2147483646 w 369"/>
                <a:gd name="T55" fmla="*/ 2147483646 h 1106"/>
                <a:gd name="T56" fmla="*/ 2147483646 w 369"/>
                <a:gd name="T57" fmla="*/ 2147483646 h 1106"/>
                <a:gd name="T58" fmla="*/ 2147483646 w 369"/>
                <a:gd name="T59" fmla="*/ 2147483646 h 1106"/>
                <a:gd name="T60" fmla="*/ 2147483646 w 369"/>
                <a:gd name="T61" fmla="*/ 2147483646 h 1106"/>
                <a:gd name="T62" fmla="*/ 2147483646 w 369"/>
                <a:gd name="T63" fmla="*/ 2147483646 h 1106"/>
                <a:gd name="T64" fmla="*/ 2147483646 w 369"/>
                <a:gd name="T65" fmla="*/ 0 h 1106"/>
                <a:gd name="T66" fmla="*/ 2147483646 w 369"/>
                <a:gd name="T67" fmla="*/ 2147483646 h 1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624@|5FFC:0|FBC:16777215|LFC:0|LBC:16777215"/>
            <p:cNvSpPr/>
            <p:nvPr/>
          </p:nvSpPr>
          <p:spPr bwMode="auto">
            <a:xfrm>
              <a:off x="1285875" y="3416300"/>
              <a:ext cx="1328738" cy="4416425"/>
            </a:xfrm>
            <a:custGeom>
              <a:avLst/>
              <a:gdLst>
                <a:gd name="T0" fmla="*/ 2147483646 w 353"/>
                <a:gd name="T1" fmla="*/ 2147483646 h 1176"/>
                <a:gd name="T2" fmla="*/ 2147483646 w 353"/>
                <a:gd name="T3" fmla="*/ 2147483646 h 1176"/>
                <a:gd name="T4" fmla="*/ 2147483646 w 353"/>
                <a:gd name="T5" fmla="*/ 2147483646 h 1176"/>
                <a:gd name="T6" fmla="*/ 2147483646 w 353"/>
                <a:gd name="T7" fmla="*/ 2147483646 h 1176"/>
                <a:gd name="T8" fmla="*/ 2147483646 w 353"/>
                <a:gd name="T9" fmla="*/ 2147483646 h 1176"/>
                <a:gd name="T10" fmla="*/ 2147483646 w 353"/>
                <a:gd name="T11" fmla="*/ 2147483646 h 1176"/>
                <a:gd name="T12" fmla="*/ 2147483646 w 353"/>
                <a:gd name="T13" fmla="*/ 0 h 1176"/>
                <a:gd name="T14" fmla="*/ 2147483646 w 353"/>
                <a:gd name="T15" fmla="*/ 2147483646 h 1176"/>
                <a:gd name="T16" fmla="*/ 2147483646 w 353"/>
                <a:gd name="T17" fmla="*/ 2147483646 h 1176"/>
                <a:gd name="T18" fmla="*/ 2147483646 w 353"/>
                <a:gd name="T19" fmla="*/ 2147483646 h 1176"/>
                <a:gd name="T20" fmla="*/ 2147483646 w 353"/>
                <a:gd name="T21" fmla="*/ 2147483646 h 1176"/>
                <a:gd name="T22" fmla="*/ 2147483646 w 353"/>
                <a:gd name="T23" fmla="*/ 2147483646 h 1176"/>
                <a:gd name="T24" fmla="*/ 2147483646 w 353"/>
                <a:gd name="T25" fmla="*/ 2147483646 h 1176"/>
                <a:gd name="T26" fmla="*/ 2147483646 w 353"/>
                <a:gd name="T27" fmla="*/ 2147483646 h 1176"/>
                <a:gd name="T28" fmla="*/ 2147483646 w 353"/>
                <a:gd name="T29" fmla="*/ 2147483646 h 11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625@|5FFC:2303014|FBC:16777215|LFC:0|LBC:16777215"/>
            <p:cNvSpPr/>
            <p:nvPr/>
          </p:nvSpPr>
          <p:spPr bwMode="auto">
            <a:xfrm>
              <a:off x="1403350" y="3822700"/>
              <a:ext cx="1068388" cy="3938588"/>
            </a:xfrm>
            <a:custGeom>
              <a:avLst/>
              <a:gdLst>
                <a:gd name="T0" fmla="*/ 2147483646 w 284"/>
                <a:gd name="T1" fmla="*/ 2147483646 h 1049"/>
                <a:gd name="T2" fmla="*/ 2147483646 w 284"/>
                <a:gd name="T3" fmla="*/ 2147483646 h 1049"/>
                <a:gd name="T4" fmla="*/ 2147483646 w 284"/>
                <a:gd name="T5" fmla="*/ 2147483646 h 1049"/>
                <a:gd name="T6" fmla="*/ 2147483646 w 284"/>
                <a:gd name="T7" fmla="*/ 2147483646 h 1049"/>
                <a:gd name="T8" fmla="*/ 2147483646 w 284"/>
                <a:gd name="T9" fmla="*/ 2147483646 h 1049"/>
                <a:gd name="T10" fmla="*/ 2147483646 w 284"/>
                <a:gd name="T11" fmla="*/ 2147483646 h 1049"/>
                <a:gd name="T12" fmla="*/ 2147483646 w 284"/>
                <a:gd name="T13" fmla="*/ 2147483646 h 1049"/>
                <a:gd name="T14" fmla="*/ 2147483646 w 284"/>
                <a:gd name="T15" fmla="*/ 2147483646 h 1049"/>
                <a:gd name="T16" fmla="*/ 2147483646 w 284"/>
                <a:gd name="T17" fmla="*/ 2147483646 h 1049"/>
                <a:gd name="T18" fmla="*/ 2147483646 w 284"/>
                <a:gd name="T19" fmla="*/ 2147483646 h 1049"/>
                <a:gd name="T20" fmla="*/ 2147483646 w 284"/>
                <a:gd name="T21" fmla="*/ 2147483646 h 1049"/>
                <a:gd name="T22" fmla="*/ 2147483646 w 284"/>
                <a:gd name="T23" fmla="*/ 2147483646 h 1049"/>
                <a:gd name="T24" fmla="*/ 2147483646 w 284"/>
                <a:gd name="T25" fmla="*/ 2147483646 h 1049"/>
                <a:gd name="T26" fmla="*/ 2147483646 w 284"/>
                <a:gd name="T27" fmla="*/ 2147483646 h 1049"/>
                <a:gd name="T28" fmla="*/ 2147483646 w 284"/>
                <a:gd name="T29" fmla="*/ 2147483646 h 1049"/>
                <a:gd name="T30" fmla="*/ 2147483646 w 284"/>
                <a:gd name="T31" fmla="*/ 2147483646 h 1049"/>
                <a:gd name="T32" fmla="*/ 2147483646 w 284"/>
                <a:gd name="T33" fmla="*/ 2147483646 h 1049"/>
                <a:gd name="T34" fmla="*/ 2147483646 w 284"/>
                <a:gd name="T35" fmla="*/ 2147483646 h 1049"/>
                <a:gd name="T36" fmla="*/ 2147483646 w 284"/>
                <a:gd name="T37" fmla="*/ 2147483646 h 1049"/>
                <a:gd name="T38" fmla="*/ 2147483646 w 284"/>
                <a:gd name="T39" fmla="*/ 2147483646 h 1049"/>
                <a:gd name="T40" fmla="*/ 2147483646 w 284"/>
                <a:gd name="T41" fmla="*/ 2147483646 h 1049"/>
                <a:gd name="T42" fmla="*/ 2147483646 w 284"/>
                <a:gd name="T43" fmla="*/ 2147483646 h 1049"/>
                <a:gd name="T44" fmla="*/ 2147483646 w 284"/>
                <a:gd name="T45" fmla="*/ 2147483646 h 1049"/>
                <a:gd name="T46" fmla="*/ 2147483646 w 284"/>
                <a:gd name="T47" fmla="*/ 2147483646 h 1049"/>
                <a:gd name="T48" fmla="*/ 2147483646 w 284"/>
                <a:gd name="T49" fmla="*/ 2147483646 h 1049"/>
                <a:gd name="T50" fmla="*/ 2147483646 w 284"/>
                <a:gd name="T51" fmla="*/ 2147483646 h 1049"/>
                <a:gd name="T52" fmla="*/ 2147483646 w 284"/>
                <a:gd name="T53" fmla="*/ 2147483646 h 1049"/>
                <a:gd name="T54" fmla="*/ 2147483646 w 284"/>
                <a:gd name="T55" fmla="*/ 2147483646 h 1049"/>
                <a:gd name="T56" fmla="*/ 2147483646 w 284"/>
                <a:gd name="T57" fmla="*/ 2147483646 h 1049"/>
                <a:gd name="T58" fmla="*/ 2147483646 w 284"/>
                <a:gd name="T59" fmla="*/ 2147483646 h 1049"/>
                <a:gd name="T60" fmla="*/ 2147483646 w 284"/>
                <a:gd name="T61" fmla="*/ 2147483646 h 1049"/>
                <a:gd name="T62" fmla="*/ 2147483646 w 284"/>
                <a:gd name="T63" fmla="*/ 2147483646 h 1049"/>
                <a:gd name="T64" fmla="*/ 2147483646 w 284"/>
                <a:gd name="T65" fmla="*/ 2147483646 h 1049"/>
                <a:gd name="T66" fmla="*/ 2147483646 w 284"/>
                <a:gd name="T67" fmla="*/ 2147483646 h 1049"/>
                <a:gd name="T68" fmla="*/ 2147483646 w 284"/>
                <a:gd name="T69" fmla="*/ 2147483646 h 1049"/>
                <a:gd name="T70" fmla="*/ 2147483646 w 284"/>
                <a:gd name="T71" fmla="*/ 2147483646 h 10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Freeform 626@|5FFC:0|FBC:16777215|LFC:0|LBC:16777215"/>
            <p:cNvSpPr/>
            <p:nvPr/>
          </p:nvSpPr>
          <p:spPr bwMode="auto">
            <a:xfrm>
              <a:off x="0" y="525463"/>
              <a:ext cx="4060825" cy="3402013"/>
            </a:xfrm>
            <a:custGeom>
              <a:avLst/>
              <a:gdLst>
                <a:gd name="T0" fmla="*/ 2147483646 w 1080"/>
                <a:gd name="T1" fmla="*/ 2147483646 h 906"/>
                <a:gd name="T2" fmla="*/ 2147483646 w 1080"/>
                <a:gd name="T3" fmla="*/ 2147483646 h 906"/>
                <a:gd name="T4" fmla="*/ 2147483646 w 1080"/>
                <a:gd name="T5" fmla="*/ 2147483646 h 906"/>
                <a:gd name="T6" fmla="*/ 2147483646 w 1080"/>
                <a:gd name="T7" fmla="*/ 2147483646 h 906"/>
                <a:gd name="T8" fmla="*/ 2147483646 w 1080"/>
                <a:gd name="T9" fmla="*/ 2147483646 h 906"/>
                <a:gd name="T10" fmla="*/ 2147483646 w 1080"/>
                <a:gd name="T11" fmla="*/ 2147483646 h 906"/>
                <a:gd name="T12" fmla="*/ 2147483646 w 1080"/>
                <a:gd name="T13" fmla="*/ 2147483646 h 906"/>
                <a:gd name="T14" fmla="*/ 2147483646 w 1080"/>
                <a:gd name="T15" fmla="*/ 2147483646 h 906"/>
                <a:gd name="T16" fmla="*/ 2147483646 w 1080"/>
                <a:gd name="T17" fmla="*/ 2147483646 h 906"/>
                <a:gd name="T18" fmla="*/ 2147483646 w 1080"/>
                <a:gd name="T19" fmla="*/ 2147483646 h 906"/>
                <a:gd name="T20" fmla="*/ 2147483646 w 1080"/>
                <a:gd name="T21" fmla="*/ 2147483646 h 906"/>
                <a:gd name="T22" fmla="*/ 2147483646 w 1080"/>
                <a:gd name="T23" fmla="*/ 2147483646 h 906"/>
                <a:gd name="T24" fmla="*/ 2147483646 w 1080"/>
                <a:gd name="T25" fmla="*/ 2147483646 h 906"/>
                <a:gd name="T26" fmla="*/ 2147483646 w 1080"/>
                <a:gd name="T27" fmla="*/ 2147483646 h 906"/>
                <a:gd name="T28" fmla="*/ 2147483646 w 1080"/>
                <a:gd name="T29" fmla="*/ 2147483646 h 906"/>
                <a:gd name="T30" fmla="*/ 2147483646 w 1080"/>
                <a:gd name="T31" fmla="*/ 2147483646 h 906"/>
                <a:gd name="T32" fmla="*/ 2147483646 w 1080"/>
                <a:gd name="T33" fmla="*/ 2147483646 h 906"/>
                <a:gd name="T34" fmla="*/ 2147483646 w 1080"/>
                <a:gd name="T35" fmla="*/ 2147483646 h 906"/>
                <a:gd name="T36" fmla="*/ 2147483646 w 1080"/>
                <a:gd name="T37" fmla="*/ 2147483646 h 906"/>
                <a:gd name="T38" fmla="*/ 2147483646 w 1080"/>
                <a:gd name="T39" fmla="*/ 2147483646 h 906"/>
                <a:gd name="T40" fmla="*/ 2147483646 w 1080"/>
                <a:gd name="T41" fmla="*/ 2147483646 h 906"/>
                <a:gd name="T42" fmla="*/ 2147483646 w 1080"/>
                <a:gd name="T43" fmla="*/ 2147483646 h 906"/>
                <a:gd name="T44" fmla="*/ 2147483646 w 1080"/>
                <a:gd name="T45" fmla="*/ 2147483646 h 906"/>
                <a:gd name="T46" fmla="*/ 2147483646 w 1080"/>
                <a:gd name="T47" fmla="*/ 2147483646 h 906"/>
                <a:gd name="T48" fmla="*/ 2147483646 w 1080"/>
                <a:gd name="T49" fmla="*/ 2147483646 h 906"/>
                <a:gd name="T50" fmla="*/ 2147483646 w 1080"/>
                <a:gd name="T51" fmla="*/ 2147483646 h 906"/>
                <a:gd name="T52" fmla="*/ 2147483646 w 1080"/>
                <a:gd name="T53" fmla="*/ 2147483646 h 906"/>
                <a:gd name="T54" fmla="*/ 2147483646 w 1080"/>
                <a:gd name="T55" fmla="*/ 2147483646 h 906"/>
                <a:gd name="T56" fmla="*/ 2147483646 w 1080"/>
                <a:gd name="T57" fmla="*/ 2147483646 h 906"/>
                <a:gd name="T58" fmla="*/ 2147483646 w 1080"/>
                <a:gd name="T59" fmla="*/ 2147483646 h 906"/>
                <a:gd name="T60" fmla="*/ 2147483646 w 1080"/>
                <a:gd name="T61" fmla="*/ 2147483646 h 906"/>
                <a:gd name="T62" fmla="*/ 2147483646 w 1080"/>
                <a:gd name="T63" fmla="*/ 2147483646 h 906"/>
                <a:gd name="T64" fmla="*/ 2147483646 w 1080"/>
                <a:gd name="T65" fmla="*/ 2147483646 h 906"/>
                <a:gd name="T66" fmla="*/ 2147483646 w 1080"/>
                <a:gd name="T67" fmla="*/ 2147483646 h 906"/>
                <a:gd name="T68" fmla="*/ 2147483646 w 1080"/>
                <a:gd name="T69" fmla="*/ 2147483646 h 906"/>
                <a:gd name="T70" fmla="*/ 2147483646 w 1080"/>
                <a:gd name="T71" fmla="*/ 2147483646 h 906"/>
                <a:gd name="T72" fmla="*/ 2147483646 w 1080"/>
                <a:gd name="T73" fmla="*/ 2147483646 h 906"/>
                <a:gd name="T74" fmla="*/ 2147483646 w 1080"/>
                <a:gd name="T75" fmla="*/ 2147483646 h 9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Freeform 627@|5FFC:2303014|FBC:16777215|LFC:0|LBC:16777215"/>
            <p:cNvSpPr/>
            <p:nvPr/>
          </p:nvSpPr>
          <p:spPr bwMode="auto">
            <a:xfrm>
              <a:off x="1109662" y="1730375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147483646 w 3"/>
                <a:gd name="T3" fmla="*/ 2147483646 h 9"/>
                <a:gd name="T4" fmla="*/ 0 w 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628@|5FFC:2303014|FBC:16777215|LFC:0|LBC:16777215"/>
            <p:cNvSpPr/>
            <p:nvPr/>
          </p:nvSpPr>
          <p:spPr bwMode="auto">
            <a:xfrm>
              <a:off x="444500" y="896938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Freeform 629@|5FFC:2303014|FBC:16777215|LFC:0|LBC:16777215"/>
            <p:cNvSpPr/>
            <p:nvPr/>
          </p:nvSpPr>
          <p:spPr bwMode="auto">
            <a:xfrm>
              <a:off x="301625" y="533400"/>
              <a:ext cx="3700463" cy="3394075"/>
            </a:xfrm>
            <a:custGeom>
              <a:avLst/>
              <a:gdLst>
                <a:gd name="T0" fmla="*/ 2147483646 w 984"/>
                <a:gd name="T1" fmla="*/ 2147483646 h 904"/>
                <a:gd name="T2" fmla="*/ 2147483646 w 984"/>
                <a:gd name="T3" fmla="*/ 2147483646 h 904"/>
                <a:gd name="T4" fmla="*/ 2147483646 w 984"/>
                <a:gd name="T5" fmla="*/ 2147483646 h 904"/>
                <a:gd name="T6" fmla="*/ 2147483646 w 984"/>
                <a:gd name="T7" fmla="*/ 2147483646 h 904"/>
                <a:gd name="T8" fmla="*/ 2147483646 w 984"/>
                <a:gd name="T9" fmla="*/ 2147483646 h 904"/>
                <a:gd name="T10" fmla="*/ 2147483646 w 984"/>
                <a:gd name="T11" fmla="*/ 2147483646 h 904"/>
                <a:gd name="T12" fmla="*/ 2147483646 w 984"/>
                <a:gd name="T13" fmla="*/ 2147483646 h 904"/>
                <a:gd name="T14" fmla="*/ 2147483646 w 984"/>
                <a:gd name="T15" fmla="*/ 2147483646 h 904"/>
                <a:gd name="T16" fmla="*/ 2147483646 w 984"/>
                <a:gd name="T17" fmla="*/ 2147483646 h 904"/>
                <a:gd name="T18" fmla="*/ 2147483646 w 984"/>
                <a:gd name="T19" fmla="*/ 2147483646 h 904"/>
                <a:gd name="T20" fmla="*/ 2147483646 w 984"/>
                <a:gd name="T21" fmla="*/ 2147483646 h 904"/>
                <a:gd name="T22" fmla="*/ 2147483646 w 984"/>
                <a:gd name="T23" fmla="*/ 2147483646 h 904"/>
                <a:gd name="T24" fmla="*/ 2147483646 w 984"/>
                <a:gd name="T25" fmla="*/ 2147483646 h 904"/>
                <a:gd name="T26" fmla="*/ 2147483646 w 984"/>
                <a:gd name="T27" fmla="*/ 2147483646 h 904"/>
                <a:gd name="T28" fmla="*/ 2147483646 w 984"/>
                <a:gd name="T29" fmla="*/ 2147483646 h 904"/>
                <a:gd name="T30" fmla="*/ 2147483646 w 984"/>
                <a:gd name="T31" fmla="*/ 2147483646 h 904"/>
                <a:gd name="T32" fmla="*/ 2147483646 w 984"/>
                <a:gd name="T33" fmla="*/ 2147483646 h 904"/>
                <a:gd name="T34" fmla="*/ 2147483646 w 984"/>
                <a:gd name="T35" fmla="*/ 2147483646 h 904"/>
                <a:gd name="T36" fmla="*/ 2147483646 w 984"/>
                <a:gd name="T37" fmla="*/ 2147483646 h 904"/>
                <a:gd name="T38" fmla="*/ 2147483646 w 984"/>
                <a:gd name="T39" fmla="*/ 2147483646 h 904"/>
                <a:gd name="T40" fmla="*/ 2147483646 w 984"/>
                <a:gd name="T41" fmla="*/ 2147483646 h 904"/>
                <a:gd name="T42" fmla="*/ 2147483646 w 984"/>
                <a:gd name="T43" fmla="*/ 2147483646 h 904"/>
                <a:gd name="T44" fmla="*/ 2147483646 w 984"/>
                <a:gd name="T45" fmla="*/ 2147483646 h 904"/>
                <a:gd name="T46" fmla="*/ 2147483646 w 984"/>
                <a:gd name="T47" fmla="*/ 2147483646 h 904"/>
                <a:gd name="T48" fmla="*/ 2147483646 w 984"/>
                <a:gd name="T49" fmla="*/ 2147483646 h 904"/>
                <a:gd name="T50" fmla="*/ 2147483646 w 984"/>
                <a:gd name="T51" fmla="*/ 2147483646 h 904"/>
                <a:gd name="T52" fmla="*/ 2147483646 w 984"/>
                <a:gd name="T53" fmla="*/ 2147483646 h 904"/>
                <a:gd name="T54" fmla="*/ 2147483646 w 984"/>
                <a:gd name="T55" fmla="*/ 2147483646 h 904"/>
                <a:gd name="T56" fmla="*/ 2147483646 w 984"/>
                <a:gd name="T57" fmla="*/ 2147483646 h 904"/>
                <a:gd name="T58" fmla="*/ 2147483646 w 984"/>
                <a:gd name="T59" fmla="*/ 2147483646 h 904"/>
                <a:gd name="T60" fmla="*/ 2147483646 w 984"/>
                <a:gd name="T61" fmla="*/ 2147483646 h 904"/>
                <a:gd name="T62" fmla="*/ 2147483646 w 984"/>
                <a:gd name="T63" fmla="*/ 2147483646 h 904"/>
                <a:gd name="T64" fmla="*/ 2147483646 w 984"/>
                <a:gd name="T65" fmla="*/ 2147483646 h 904"/>
                <a:gd name="T66" fmla="*/ 2147483646 w 984"/>
                <a:gd name="T67" fmla="*/ 2147483646 h 904"/>
                <a:gd name="T68" fmla="*/ 2147483646 w 984"/>
                <a:gd name="T69" fmla="*/ 2147483646 h 904"/>
                <a:gd name="T70" fmla="*/ 2147483646 w 984"/>
                <a:gd name="T71" fmla="*/ 2147483646 h 904"/>
                <a:gd name="T72" fmla="*/ 2147483646 w 984"/>
                <a:gd name="T73" fmla="*/ 2147483646 h 904"/>
                <a:gd name="T74" fmla="*/ 2147483646 w 984"/>
                <a:gd name="T75" fmla="*/ 2147483646 h 904"/>
                <a:gd name="T76" fmla="*/ 2147483646 w 984"/>
                <a:gd name="T77" fmla="*/ 2147483646 h 904"/>
                <a:gd name="T78" fmla="*/ 2147483646 w 984"/>
                <a:gd name="T79" fmla="*/ 2147483646 h 904"/>
                <a:gd name="T80" fmla="*/ 2147483646 w 984"/>
                <a:gd name="T81" fmla="*/ 2147483646 h 904"/>
                <a:gd name="T82" fmla="*/ 2147483646 w 984"/>
                <a:gd name="T83" fmla="*/ 2147483646 h 904"/>
                <a:gd name="T84" fmla="*/ 2147483646 w 984"/>
                <a:gd name="T85" fmla="*/ 2147483646 h 904"/>
                <a:gd name="T86" fmla="*/ 2147483646 w 984"/>
                <a:gd name="T87" fmla="*/ 0 h 9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2065338" y="5226050"/>
            <a:ext cx="195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2070100" y="5511800"/>
            <a:ext cx="19494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3971925" y="5226050"/>
            <a:ext cx="1954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3" name="TextBox 13"/>
          <p:cNvSpPr txBox="1">
            <a:spLocks noChangeArrowheads="1"/>
          </p:cNvSpPr>
          <p:nvPr/>
        </p:nvSpPr>
        <p:spPr bwMode="auto">
          <a:xfrm>
            <a:off x="3976688" y="5511800"/>
            <a:ext cx="19494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4" name="TextBox 13"/>
          <p:cNvSpPr txBox="1">
            <a:spLocks noChangeArrowheads="1"/>
          </p:cNvSpPr>
          <p:nvPr/>
        </p:nvSpPr>
        <p:spPr bwMode="auto">
          <a:xfrm>
            <a:off x="5945188" y="52260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5" name="TextBox 13"/>
          <p:cNvSpPr txBox="1">
            <a:spLocks noChangeArrowheads="1"/>
          </p:cNvSpPr>
          <p:nvPr/>
        </p:nvSpPr>
        <p:spPr bwMode="auto">
          <a:xfrm>
            <a:off x="5948363" y="5511800"/>
            <a:ext cx="19494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7926388" y="52260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7931150" y="5511800"/>
            <a:ext cx="194786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2333625" y="4564063"/>
            <a:ext cx="137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4289425" y="4330700"/>
            <a:ext cx="1373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6232525" y="403542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8188325" y="3717925"/>
            <a:ext cx="1373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5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任意多边形 3"/>
          <p:cNvSpPr/>
          <p:nvPr/>
        </p:nvSpPr>
        <p:spPr bwMode="auto">
          <a:xfrm>
            <a:off x="857250" y="2185988"/>
            <a:ext cx="1724025" cy="1725612"/>
          </a:xfrm>
          <a:custGeom>
            <a:avLst/>
            <a:gdLst>
              <a:gd name="T0" fmla="*/ 0 w 1725099"/>
              <a:gd name="T1" fmla="*/ 863835 h 1725099"/>
              <a:gd name="T2" fmla="*/ 859868 w 1725099"/>
              <a:gd name="T3" fmla="*/ 0 h 1725099"/>
              <a:gd name="T4" fmla="*/ 1719737 w 1725099"/>
              <a:gd name="T5" fmla="*/ 863835 h 1725099"/>
              <a:gd name="T6" fmla="*/ 859868 w 1725099"/>
              <a:gd name="T7" fmla="*/ 1727666 h 1725099"/>
              <a:gd name="T8" fmla="*/ 0 w 1725099"/>
              <a:gd name="T9" fmla="*/ 863835 h 17250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5099" h="1725099">
                <a:moveTo>
                  <a:pt x="0" y="862550"/>
                </a:moveTo>
                <a:cubicBezTo>
                  <a:pt x="0" y="386177"/>
                  <a:pt x="386177" y="0"/>
                  <a:pt x="862550" y="0"/>
                </a:cubicBezTo>
                <a:cubicBezTo>
                  <a:pt x="1338923" y="0"/>
                  <a:pt x="1725100" y="386177"/>
                  <a:pt x="1725100" y="862550"/>
                </a:cubicBezTo>
                <a:cubicBezTo>
                  <a:pt x="1725100" y="1338923"/>
                  <a:pt x="1338923" y="1725100"/>
                  <a:pt x="862550" y="1725100"/>
                </a:cubicBezTo>
                <a:cubicBezTo>
                  <a:pt x="386177" y="1725100"/>
                  <a:pt x="0" y="1338923"/>
                  <a:pt x="0" y="8625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35185" tIns="335185" rIns="335185" bIns="335185" anchor="ctr"/>
          <a:lstStyle/>
          <a:p>
            <a:endParaRPr lang="zh-CN" altLang="en-US"/>
          </a:p>
        </p:txBody>
      </p:sp>
      <p:sp>
        <p:nvSpPr>
          <p:cNvPr id="23557" name="任意多边形 4"/>
          <p:cNvSpPr/>
          <p:nvPr/>
        </p:nvSpPr>
        <p:spPr bwMode="auto">
          <a:xfrm>
            <a:off x="2720975" y="2547938"/>
            <a:ext cx="1001713" cy="1000125"/>
          </a:xfrm>
          <a:custGeom>
            <a:avLst/>
            <a:gdLst>
              <a:gd name="T0" fmla="*/ 133392 w 1000557"/>
              <a:gd name="T1" fmla="*/ 381788 h 1000557"/>
              <a:gd name="T2" fmla="*/ 384829 w 1000557"/>
              <a:gd name="T3" fmla="*/ 381788 h 1000557"/>
              <a:gd name="T4" fmla="*/ 384829 w 1000557"/>
              <a:gd name="T5" fmla="*/ 132339 h 1000557"/>
              <a:gd name="T6" fmla="*/ 621522 w 1000557"/>
              <a:gd name="T7" fmla="*/ 132339 h 1000557"/>
              <a:gd name="T8" fmla="*/ 621522 w 1000557"/>
              <a:gd name="T9" fmla="*/ 381788 h 1000557"/>
              <a:gd name="T10" fmla="*/ 872958 w 1000557"/>
              <a:gd name="T11" fmla="*/ 381788 h 1000557"/>
              <a:gd name="T12" fmla="*/ 872958 w 1000557"/>
              <a:gd name="T13" fmla="*/ 616611 h 1000557"/>
              <a:gd name="T14" fmla="*/ 621522 w 1000557"/>
              <a:gd name="T15" fmla="*/ 616611 h 1000557"/>
              <a:gd name="T16" fmla="*/ 621522 w 1000557"/>
              <a:gd name="T17" fmla="*/ 866061 h 1000557"/>
              <a:gd name="T18" fmla="*/ 384829 w 1000557"/>
              <a:gd name="T19" fmla="*/ 866061 h 1000557"/>
              <a:gd name="T20" fmla="*/ 384829 w 1000557"/>
              <a:gd name="T21" fmla="*/ 616611 h 1000557"/>
              <a:gd name="T22" fmla="*/ 133392 w 1000557"/>
              <a:gd name="T23" fmla="*/ 616611 h 1000557"/>
              <a:gd name="T24" fmla="*/ 133392 w 1000557"/>
              <a:gd name="T25" fmla="*/ 381788 h 10005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557" h="1000557">
                <a:moveTo>
                  <a:pt x="132624" y="382613"/>
                </a:moveTo>
                <a:lnTo>
                  <a:pt x="382613" y="382613"/>
                </a:lnTo>
                <a:lnTo>
                  <a:pt x="382613" y="132624"/>
                </a:lnTo>
                <a:lnTo>
                  <a:pt x="617944" y="132624"/>
                </a:lnTo>
                <a:lnTo>
                  <a:pt x="617944" y="382613"/>
                </a:lnTo>
                <a:lnTo>
                  <a:pt x="867933" y="382613"/>
                </a:lnTo>
                <a:lnTo>
                  <a:pt x="867933" y="617944"/>
                </a:lnTo>
                <a:lnTo>
                  <a:pt x="617944" y="617944"/>
                </a:lnTo>
                <a:lnTo>
                  <a:pt x="617944" y="867933"/>
                </a:lnTo>
                <a:lnTo>
                  <a:pt x="382613" y="867933"/>
                </a:lnTo>
                <a:lnTo>
                  <a:pt x="382613" y="617944"/>
                </a:lnTo>
                <a:lnTo>
                  <a:pt x="132624" y="617944"/>
                </a:lnTo>
                <a:lnTo>
                  <a:pt x="132624" y="38261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2624" tIns="382613" rIns="132624" bIns="382613" anchor="ctr"/>
          <a:lstStyle/>
          <a:p>
            <a:endParaRPr lang="zh-CN" altLang="en-US"/>
          </a:p>
        </p:txBody>
      </p:sp>
      <p:sp>
        <p:nvSpPr>
          <p:cNvPr id="23558" name="任意多边形 5"/>
          <p:cNvSpPr/>
          <p:nvPr/>
        </p:nvSpPr>
        <p:spPr bwMode="auto">
          <a:xfrm>
            <a:off x="3862388" y="2185988"/>
            <a:ext cx="1725612" cy="1725612"/>
          </a:xfrm>
          <a:custGeom>
            <a:avLst/>
            <a:gdLst>
              <a:gd name="T0" fmla="*/ 0 w 1725099"/>
              <a:gd name="T1" fmla="*/ 863835 h 1725099"/>
              <a:gd name="T2" fmla="*/ 863835 w 1725099"/>
              <a:gd name="T3" fmla="*/ 0 h 1725099"/>
              <a:gd name="T4" fmla="*/ 1727666 w 1725099"/>
              <a:gd name="T5" fmla="*/ 863835 h 1725099"/>
              <a:gd name="T6" fmla="*/ 863835 w 1725099"/>
              <a:gd name="T7" fmla="*/ 1727666 h 1725099"/>
              <a:gd name="T8" fmla="*/ 0 w 1725099"/>
              <a:gd name="T9" fmla="*/ 863835 h 17250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5099" h="1725099">
                <a:moveTo>
                  <a:pt x="0" y="862550"/>
                </a:moveTo>
                <a:cubicBezTo>
                  <a:pt x="0" y="386177"/>
                  <a:pt x="386177" y="0"/>
                  <a:pt x="862550" y="0"/>
                </a:cubicBezTo>
                <a:cubicBezTo>
                  <a:pt x="1338923" y="0"/>
                  <a:pt x="1725100" y="386177"/>
                  <a:pt x="1725100" y="862550"/>
                </a:cubicBezTo>
                <a:cubicBezTo>
                  <a:pt x="1725100" y="1338923"/>
                  <a:pt x="1338923" y="1725100"/>
                  <a:pt x="862550" y="1725100"/>
                </a:cubicBezTo>
                <a:cubicBezTo>
                  <a:pt x="386177" y="1725100"/>
                  <a:pt x="0" y="1338923"/>
                  <a:pt x="0" y="8625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35185" tIns="335185" rIns="335185" bIns="335185" anchor="ctr"/>
          <a:lstStyle/>
          <a:p>
            <a:endParaRPr lang="zh-CN" altLang="en-US"/>
          </a:p>
        </p:txBody>
      </p:sp>
      <p:sp>
        <p:nvSpPr>
          <p:cNvPr id="23559" name="任意多边形 6"/>
          <p:cNvSpPr/>
          <p:nvPr/>
        </p:nvSpPr>
        <p:spPr bwMode="auto">
          <a:xfrm>
            <a:off x="5727700" y="2547938"/>
            <a:ext cx="1000125" cy="1000125"/>
          </a:xfrm>
          <a:custGeom>
            <a:avLst/>
            <a:gdLst>
              <a:gd name="T0" fmla="*/ 132339 w 1000557"/>
              <a:gd name="T1" fmla="*/ 381788 h 1000557"/>
              <a:gd name="T2" fmla="*/ 381788 w 1000557"/>
              <a:gd name="T3" fmla="*/ 381788 h 1000557"/>
              <a:gd name="T4" fmla="*/ 381788 w 1000557"/>
              <a:gd name="T5" fmla="*/ 132339 h 1000557"/>
              <a:gd name="T6" fmla="*/ 616611 w 1000557"/>
              <a:gd name="T7" fmla="*/ 132339 h 1000557"/>
              <a:gd name="T8" fmla="*/ 616611 w 1000557"/>
              <a:gd name="T9" fmla="*/ 381788 h 1000557"/>
              <a:gd name="T10" fmla="*/ 866061 w 1000557"/>
              <a:gd name="T11" fmla="*/ 381788 h 1000557"/>
              <a:gd name="T12" fmla="*/ 866061 w 1000557"/>
              <a:gd name="T13" fmla="*/ 616611 h 1000557"/>
              <a:gd name="T14" fmla="*/ 616611 w 1000557"/>
              <a:gd name="T15" fmla="*/ 616611 h 1000557"/>
              <a:gd name="T16" fmla="*/ 616611 w 1000557"/>
              <a:gd name="T17" fmla="*/ 866061 h 1000557"/>
              <a:gd name="T18" fmla="*/ 381788 w 1000557"/>
              <a:gd name="T19" fmla="*/ 866061 h 1000557"/>
              <a:gd name="T20" fmla="*/ 381788 w 1000557"/>
              <a:gd name="T21" fmla="*/ 616611 h 1000557"/>
              <a:gd name="T22" fmla="*/ 132339 w 1000557"/>
              <a:gd name="T23" fmla="*/ 616611 h 1000557"/>
              <a:gd name="T24" fmla="*/ 132339 w 1000557"/>
              <a:gd name="T25" fmla="*/ 381788 h 10005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557" h="1000557">
                <a:moveTo>
                  <a:pt x="132624" y="382613"/>
                </a:moveTo>
                <a:lnTo>
                  <a:pt x="382613" y="382613"/>
                </a:lnTo>
                <a:lnTo>
                  <a:pt x="382613" y="132624"/>
                </a:lnTo>
                <a:lnTo>
                  <a:pt x="617944" y="132624"/>
                </a:lnTo>
                <a:lnTo>
                  <a:pt x="617944" y="382613"/>
                </a:lnTo>
                <a:lnTo>
                  <a:pt x="867933" y="382613"/>
                </a:lnTo>
                <a:lnTo>
                  <a:pt x="867933" y="617944"/>
                </a:lnTo>
                <a:lnTo>
                  <a:pt x="617944" y="617944"/>
                </a:lnTo>
                <a:lnTo>
                  <a:pt x="617944" y="867933"/>
                </a:lnTo>
                <a:lnTo>
                  <a:pt x="382613" y="867933"/>
                </a:lnTo>
                <a:lnTo>
                  <a:pt x="382613" y="617944"/>
                </a:lnTo>
                <a:lnTo>
                  <a:pt x="132624" y="617944"/>
                </a:lnTo>
                <a:lnTo>
                  <a:pt x="132624" y="382613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2624" tIns="382613" rIns="132624" bIns="382613" anchor="ctr"/>
          <a:lstStyle/>
          <a:p>
            <a:endParaRPr lang="zh-CN" altLang="en-US"/>
          </a:p>
        </p:txBody>
      </p:sp>
      <p:sp>
        <p:nvSpPr>
          <p:cNvPr id="23560" name="任意多边形 7"/>
          <p:cNvSpPr/>
          <p:nvPr/>
        </p:nvSpPr>
        <p:spPr bwMode="auto">
          <a:xfrm>
            <a:off x="6867525" y="2185988"/>
            <a:ext cx="1725613" cy="1725612"/>
          </a:xfrm>
          <a:custGeom>
            <a:avLst/>
            <a:gdLst>
              <a:gd name="T0" fmla="*/ 0 w 1725099"/>
              <a:gd name="T1" fmla="*/ 863835 h 1725099"/>
              <a:gd name="T2" fmla="*/ 863835 w 1725099"/>
              <a:gd name="T3" fmla="*/ 0 h 1725099"/>
              <a:gd name="T4" fmla="*/ 1727671 w 1725099"/>
              <a:gd name="T5" fmla="*/ 863835 h 1725099"/>
              <a:gd name="T6" fmla="*/ 863835 w 1725099"/>
              <a:gd name="T7" fmla="*/ 1727666 h 1725099"/>
              <a:gd name="T8" fmla="*/ 0 w 1725099"/>
              <a:gd name="T9" fmla="*/ 863835 h 17250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5099" h="1725099">
                <a:moveTo>
                  <a:pt x="0" y="862550"/>
                </a:moveTo>
                <a:cubicBezTo>
                  <a:pt x="0" y="386177"/>
                  <a:pt x="386177" y="0"/>
                  <a:pt x="862550" y="0"/>
                </a:cubicBezTo>
                <a:cubicBezTo>
                  <a:pt x="1338923" y="0"/>
                  <a:pt x="1725100" y="386177"/>
                  <a:pt x="1725100" y="862550"/>
                </a:cubicBezTo>
                <a:cubicBezTo>
                  <a:pt x="1725100" y="1338923"/>
                  <a:pt x="1338923" y="1725100"/>
                  <a:pt x="862550" y="1725100"/>
                </a:cubicBezTo>
                <a:cubicBezTo>
                  <a:pt x="386177" y="1725100"/>
                  <a:pt x="0" y="1338923"/>
                  <a:pt x="0" y="8625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35185" tIns="335185" rIns="335185" bIns="335185" anchor="ctr"/>
          <a:lstStyle/>
          <a:p>
            <a:endParaRPr lang="zh-CN" altLang="en-US"/>
          </a:p>
        </p:txBody>
      </p:sp>
      <p:sp>
        <p:nvSpPr>
          <p:cNvPr id="23561" name="任意多边形 8"/>
          <p:cNvSpPr/>
          <p:nvPr/>
        </p:nvSpPr>
        <p:spPr bwMode="auto">
          <a:xfrm>
            <a:off x="8732838" y="2547938"/>
            <a:ext cx="1001712" cy="1000125"/>
          </a:xfrm>
          <a:custGeom>
            <a:avLst/>
            <a:gdLst>
              <a:gd name="T0" fmla="*/ 133391 w 1000557"/>
              <a:gd name="T1" fmla="*/ 205670 h 1000557"/>
              <a:gd name="T2" fmla="*/ 872954 w 1000557"/>
              <a:gd name="T3" fmla="*/ 205670 h 1000557"/>
              <a:gd name="T4" fmla="*/ 872954 w 1000557"/>
              <a:gd name="T5" fmla="*/ 440494 h 1000557"/>
              <a:gd name="T6" fmla="*/ 133391 w 1000557"/>
              <a:gd name="T7" fmla="*/ 440494 h 1000557"/>
              <a:gd name="T8" fmla="*/ 133391 w 1000557"/>
              <a:gd name="T9" fmla="*/ 205670 h 1000557"/>
              <a:gd name="T10" fmla="*/ 133391 w 1000557"/>
              <a:gd name="T11" fmla="*/ 557906 h 1000557"/>
              <a:gd name="T12" fmla="*/ 872954 w 1000557"/>
              <a:gd name="T13" fmla="*/ 557906 h 1000557"/>
              <a:gd name="T14" fmla="*/ 872954 w 1000557"/>
              <a:gd name="T15" fmla="*/ 792728 h 1000557"/>
              <a:gd name="T16" fmla="*/ 133391 w 1000557"/>
              <a:gd name="T17" fmla="*/ 792728 h 1000557"/>
              <a:gd name="T18" fmla="*/ 133391 w 1000557"/>
              <a:gd name="T19" fmla="*/ 557906 h 10005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00557" h="1000557">
                <a:moveTo>
                  <a:pt x="132624" y="206115"/>
                </a:moveTo>
                <a:lnTo>
                  <a:pt x="867933" y="206115"/>
                </a:lnTo>
                <a:lnTo>
                  <a:pt x="867933" y="441446"/>
                </a:lnTo>
                <a:lnTo>
                  <a:pt x="132624" y="441446"/>
                </a:lnTo>
                <a:lnTo>
                  <a:pt x="132624" y="206115"/>
                </a:lnTo>
                <a:close/>
                <a:moveTo>
                  <a:pt x="132624" y="559111"/>
                </a:moveTo>
                <a:lnTo>
                  <a:pt x="867933" y="559111"/>
                </a:lnTo>
                <a:lnTo>
                  <a:pt x="867933" y="794442"/>
                </a:lnTo>
                <a:lnTo>
                  <a:pt x="132624" y="794442"/>
                </a:lnTo>
                <a:lnTo>
                  <a:pt x="132624" y="559111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2624" tIns="206115" rIns="132624" bIns="206115" anchor="ctr"/>
          <a:lstStyle/>
          <a:p>
            <a:endParaRPr lang="zh-CN" altLang="en-US"/>
          </a:p>
        </p:txBody>
      </p:sp>
      <p:sp>
        <p:nvSpPr>
          <p:cNvPr id="23562" name="任意多边形 9"/>
          <p:cNvSpPr/>
          <p:nvPr/>
        </p:nvSpPr>
        <p:spPr bwMode="auto">
          <a:xfrm>
            <a:off x="9874250" y="2185988"/>
            <a:ext cx="1724025" cy="1725612"/>
          </a:xfrm>
          <a:custGeom>
            <a:avLst/>
            <a:gdLst>
              <a:gd name="T0" fmla="*/ 0 w 1725099"/>
              <a:gd name="T1" fmla="*/ 863835 h 1725099"/>
              <a:gd name="T2" fmla="*/ 859868 w 1725099"/>
              <a:gd name="T3" fmla="*/ 0 h 1725099"/>
              <a:gd name="T4" fmla="*/ 1719737 w 1725099"/>
              <a:gd name="T5" fmla="*/ 863835 h 1725099"/>
              <a:gd name="T6" fmla="*/ 859868 w 1725099"/>
              <a:gd name="T7" fmla="*/ 1727666 h 1725099"/>
              <a:gd name="T8" fmla="*/ 0 w 1725099"/>
              <a:gd name="T9" fmla="*/ 863835 h 17250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25099" h="1725099">
                <a:moveTo>
                  <a:pt x="0" y="862550"/>
                </a:moveTo>
                <a:cubicBezTo>
                  <a:pt x="0" y="386177"/>
                  <a:pt x="386177" y="0"/>
                  <a:pt x="862550" y="0"/>
                </a:cubicBezTo>
                <a:cubicBezTo>
                  <a:pt x="1338923" y="0"/>
                  <a:pt x="1725100" y="386177"/>
                  <a:pt x="1725100" y="862550"/>
                </a:cubicBezTo>
                <a:cubicBezTo>
                  <a:pt x="1725100" y="1338923"/>
                  <a:pt x="1338923" y="1725100"/>
                  <a:pt x="862550" y="1725100"/>
                </a:cubicBezTo>
                <a:cubicBezTo>
                  <a:pt x="386177" y="1725100"/>
                  <a:pt x="0" y="1338923"/>
                  <a:pt x="0" y="8625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35185" tIns="335185" rIns="335185" bIns="335185" anchor="ctr"/>
          <a:lstStyle/>
          <a:p>
            <a:endParaRPr lang="zh-CN" altLang="en-US"/>
          </a:p>
        </p:txBody>
      </p:sp>
      <p:pic>
        <p:nvPicPr>
          <p:cNvPr id="2356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7797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" b="-2"/>
          <a:stretch>
            <a:fillRect/>
          </a:stretch>
        </p:blipFill>
        <p:spPr bwMode="auto">
          <a:xfrm>
            <a:off x="7493000" y="2792413"/>
            <a:ext cx="5064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50" y="2713038"/>
            <a:ext cx="6143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792413"/>
            <a:ext cx="534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530225" y="4208463"/>
            <a:ext cx="2336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969963" y="4494213"/>
            <a:ext cx="1460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3541713" y="42084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3983038" y="4494213"/>
            <a:ext cx="1460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6554788" y="42084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6994525" y="4494213"/>
            <a:ext cx="1462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9567863" y="4208463"/>
            <a:ext cx="23383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10007600" y="4494213"/>
            <a:ext cx="1462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38" y="0"/>
            <a:ext cx="12214226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934" y="-7937"/>
            <a:ext cx="12192001" cy="5051425"/>
          </a:xfrm>
          <a:prstGeom prst="rect">
            <a:avLst/>
          </a:prstGeom>
          <a:solidFill>
            <a:schemeClr val="tx1">
              <a:alpha val="2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80" name="等腰三角形 5"/>
          <p:cNvSpPr>
            <a:spLocks noChangeArrowheads="1"/>
          </p:cNvSpPr>
          <p:nvPr/>
        </p:nvSpPr>
        <p:spPr bwMode="auto">
          <a:xfrm flipV="1">
            <a:off x="7672388" y="1485900"/>
            <a:ext cx="3271837" cy="2820988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81" name="等腰三角形 6"/>
          <p:cNvSpPr>
            <a:spLocks noChangeArrowheads="1"/>
          </p:cNvSpPr>
          <p:nvPr/>
        </p:nvSpPr>
        <p:spPr bwMode="auto">
          <a:xfrm flipV="1">
            <a:off x="7578725" y="1117600"/>
            <a:ext cx="3457575" cy="2981325"/>
          </a:xfrm>
          <a:prstGeom prst="triangle">
            <a:avLst>
              <a:gd name="adj" fmla="val 50000"/>
            </a:avLst>
          </a:prstGeom>
          <a:solidFill>
            <a:schemeClr val="bg1">
              <a:alpha val="7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82" name="矩形 7"/>
          <p:cNvSpPr>
            <a:spLocks noChangeArrowheads="1"/>
          </p:cNvSpPr>
          <p:nvPr/>
        </p:nvSpPr>
        <p:spPr bwMode="auto">
          <a:xfrm>
            <a:off x="8710613" y="1063625"/>
            <a:ext cx="1195387" cy="115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83" name="矩形 8"/>
          <p:cNvSpPr>
            <a:spLocks noChangeArrowheads="1"/>
          </p:cNvSpPr>
          <p:nvPr/>
        </p:nvSpPr>
        <p:spPr bwMode="auto">
          <a:xfrm>
            <a:off x="9152573" y="2112963"/>
            <a:ext cx="30988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矩形 9"/>
          <p:cNvSpPr>
            <a:spLocks noChangeArrowheads="1"/>
          </p:cNvSpPr>
          <p:nvPr/>
        </p:nvSpPr>
        <p:spPr bwMode="auto">
          <a:xfrm>
            <a:off x="8289925" y="1622425"/>
            <a:ext cx="2036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585" name="直接连接符 10"/>
          <p:cNvCxnSpPr>
            <a:cxnSpLocks noChangeShapeType="1"/>
          </p:cNvCxnSpPr>
          <p:nvPr/>
        </p:nvCxnSpPr>
        <p:spPr bwMode="auto">
          <a:xfrm flipH="1">
            <a:off x="10542588" y="1622425"/>
            <a:ext cx="1654175" cy="28670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6" name="直接连接符 11"/>
          <p:cNvCxnSpPr>
            <a:cxnSpLocks noChangeShapeType="1"/>
          </p:cNvCxnSpPr>
          <p:nvPr/>
        </p:nvCxnSpPr>
        <p:spPr bwMode="auto">
          <a:xfrm flipH="1">
            <a:off x="9291638" y="-23813"/>
            <a:ext cx="315912" cy="549276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7" name="直接连接符 12"/>
          <p:cNvCxnSpPr>
            <a:cxnSpLocks noChangeShapeType="1"/>
          </p:cNvCxnSpPr>
          <p:nvPr/>
        </p:nvCxnSpPr>
        <p:spPr bwMode="auto">
          <a:xfrm flipH="1">
            <a:off x="8353425" y="3201988"/>
            <a:ext cx="317500" cy="54927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8" name="直接连接符 13"/>
          <p:cNvCxnSpPr>
            <a:cxnSpLocks noChangeShapeType="1"/>
          </p:cNvCxnSpPr>
          <p:nvPr/>
        </p:nvCxnSpPr>
        <p:spPr bwMode="auto">
          <a:xfrm flipH="1">
            <a:off x="9188450" y="-38100"/>
            <a:ext cx="561975" cy="97313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矩形 14"/>
          <p:cNvSpPr>
            <a:spLocks noChangeArrowheads="1"/>
          </p:cNvSpPr>
          <p:nvPr/>
        </p:nvSpPr>
        <p:spPr bwMode="auto">
          <a:xfrm>
            <a:off x="0" y="5051425"/>
            <a:ext cx="12192000" cy="184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90" name="椭圆 15"/>
          <p:cNvSpPr>
            <a:spLocks noChangeArrowheads="1"/>
          </p:cNvSpPr>
          <p:nvPr/>
        </p:nvSpPr>
        <p:spPr bwMode="auto">
          <a:xfrm>
            <a:off x="1108075" y="5529263"/>
            <a:ext cx="887413" cy="889000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4591" name="Freeform 93"/>
          <p:cNvSpPr>
            <a:spLocks noEditPoints="1"/>
          </p:cNvSpPr>
          <p:nvPr/>
        </p:nvSpPr>
        <p:spPr bwMode="auto">
          <a:xfrm>
            <a:off x="1373188" y="5700713"/>
            <a:ext cx="357187" cy="479425"/>
          </a:xfrm>
          <a:custGeom>
            <a:avLst/>
            <a:gdLst>
              <a:gd name="T0" fmla="*/ 2147483646 w 216"/>
              <a:gd name="T1" fmla="*/ 2147483646 h 288"/>
              <a:gd name="T2" fmla="*/ 2147483646 w 216"/>
              <a:gd name="T3" fmla="*/ 2147483646 h 288"/>
              <a:gd name="T4" fmla="*/ 2147483646 w 216"/>
              <a:gd name="T5" fmla="*/ 0 h 288"/>
              <a:gd name="T6" fmla="*/ 2147483646 w 216"/>
              <a:gd name="T7" fmla="*/ 0 h 288"/>
              <a:gd name="T8" fmla="*/ 2147483646 w 216"/>
              <a:gd name="T9" fmla="*/ 0 h 288"/>
              <a:gd name="T10" fmla="*/ 2147483646 w 216"/>
              <a:gd name="T11" fmla="*/ 2147483646 h 288"/>
              <a:gd name="T12" fmla="*/ 2147483646 w 216"/>
              <a:gd name="T13" fmla="*/ 2147483646 h 288"/>
              <a:gd name="T14" fmla="*/ 0 w 216"/>
              <a:gd name="T15" fmla="*/ 2147483646 h 288"/>
              <a:gd name="T16" fmla="*/ 0 w 216"/>
              <a:gd name="T17" fmla="*/ 2147483646 h 288"/>
              <a:gd name="T18" fmla="*/ 2147483646 w 216"/>
              <a:gd name="T19" fmla="*/ 2147483646 h 288"/>
              <a:gd name="T20" fmla="*/ 2147483646 w 216"/>
              <a:gd name="T21" fmla="*/ 2147483646 h 288"/>
              <a:gd name="T22" fmla="*/ 2147483646 w 216"/>
              <a:gd name="T23" fmla="*/ 2147483646 h 288"/>
              <a:gd name="T24" fmla="*/ 2147483646 w 216"/>
              <a:gd name="T25" fmla="*/ 2147483646 h 288"/>
              <a:gd name="T26" fmla="*/ 2147483646 w 216"/>
              <a:gd name="T27" fmla="*/ 2147483646 h 288"/>
              <a:gd name="T28" fmla="*/ 2147483646 w 216"/>
              <a:gd name="T29" fmla="*/ 2147483646 h 288"/>
              <a:gd name="T30" fmla="*/ 2147483646 w 216"/>
              <a:gd name="T31" fmla="*/ 2147483646 h 288"/>
              <a:gd name="T32" fmla="*/ 2147483646 w 216"/>
              <a:gd name="T33" fmla="*/ 2147483646 h 288"/>
              <a:gd name="T34" fmla="*/ 2147483646 w 216"/>
              <a:gd name="T35" fmla="*/ 2147483646 h 288"/>
              <a:gd name="T36" fmla="*/ 2147483646 w 216"/>
              <a:gd name="T37" fmla="*/ 2147483646 h 288"/>
              <a:gd name="T38" fmla="*/ 2147483646 w 216"/>
              <a:gd name="T39" fmla="*/ 2147483646 h 288"/>
              <a:gd name="T40" fmla="*/ 2147483646 w 216"/>
              <a:gd name="T41" fmla="*/ 2147483646 h 288"/>
              <a:gd name="T42" fmla="*/ 2147483646 w 216"/>
              <a:gd name="T43" fmla="*/ 2147483646 h 288"/>
              <a:gd name="T44" fmla="*/ 2147483646 w 216"/>
              <a:gd name="T45" fmla="*/ 2147483646 h 288"/>
              <a:gd name="T46" fmla="*/ 2147483646 w 216"/>
              <a:gd name="T47" fmla="*/ 2147483646 h 288"/>
              <a:gd name="T48" fmla="*/ 2147483646 w 216"/>
              <a:gd name="T49" fmla="*/ 2147483646 h 288"/>
              <a:gd name="T50" fmla="*/ 2147483646 w 216"/>
              <a:gd name="T51" fmla="*/ 2147483646 h 288"/>
              <a:gd name="T52" fmla="*/ 2147483646 w 216"/>
              <a:gd name="T53" fmla="*/ 2147483646 h 288"/>
              <a:gd name="T54" fmla="*/ 2147483646 w 216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92" name="矩形 17"/>
          <p:cNvSpPr>
            <a:spLocks noChangeArrowheads="1"/>
          </p:cNvSpPr>
          <p:nvPr/>
        </p:nvSpPr>
        <p:spPr bwMode="auto">
          <a:xfrm>
            <a:off x="2408238" y="5745163"/>
            <a:ext cx="70294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3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Freeform 16"/>
          <p:cNvSpPr/>
          <p:nvPr/>
        </p:nvSpPr>
        <p:spPr bwMode="auto">
          <a:xfrm rot="-8100000">
            <a:off x="1380332" y="2029618"/>
            <a:ext cx="1562100" cy="1560513"/>
          </a:xfrm>
          <a:custGeom>
            <a:avLst/>
            <a:gdLst>
              <a:gd name="T0" fmla="*/ 0 w 1697566"/>
              <a:gd name="T1" fmla="*/ 557187 h 1697566"/>
              <a:gd name="T2" fmla="*/ 560025 w 1697566"/>
              <a:gd name="T3" fmla="*/ 0 h 1697566"/>
              <a:gd name="T4" fmla="*/ 1120050 w 1697566"/>
              <a:gd name="T5" fmla="*/ 0 h 1697566"/>
              <a:gd name="T6" fmla="*/ 1120050 w 1697566"/>
              <a:gd name="T7" fmla="*/ 557187 h 1697566"/>
              <a:gd name="T8" fmla="*/ 560025 w 1697566"/>
              <a:gd name="T9" fmla="*/ 1114373 h 1697566"/>
              <a:gd name="T10" fmla="*/ 0 w 1697566"/>
              <a:gd name="T11" fmla="*/ 557187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0" y="848783"/>
                </a:moveTo>
                <a:cubicBezTo>
                  <a:pt x="0" y="380013"/>
                  <a:pt x="380013" y="0"/>
                  <a:pt x="848783" y="0"/>
                </a:cubicBezTo>
                <a:lnTo>
                  <a:pt x="1697566" y="0"/>
                </a:lnTo>
                <a:lnTo>
                  <a:pt x="1697566" y="848783"/>
                </a:lnTo>
                <a:cubicBezTo>
                  <a:pt x="1697566" y="1317553"/>
                  <a:pt x="1317553" y="1697566"/>
                  <a:pt x="848783" y="1697566"/>
                </a:cubicBezTo>
                <a:cubicBezTo>
                  <a:pt x="380013" y="1697566"/>
                  <a:pt x="0" y="1317553"/>
                  <a:pt x="0" y="8487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3" rIns="370523" bIns="370523" anchor="ctr"/>
          <a:lstStyle/>
          <a:p>
            <a:endParaRPr lang="zh-CN" altLang="en-US"/>
          </a:p>
        </p:txBody>
      </p:sp>
      <p:sp>
        <p:nvSpPr>
          <p:cNvPr id="25605" name="Freeform 17"/>
          <p:cNvSpPr/>
          <p:nvPr/>
        </p:nvSpPr>
        <p:spPr bwMode="auto">
          <a:xfrm rot="2700000">
            <a:off x="9252744" y="2045494"/>
            <a:ext cx="1562100" cy="1560512"/>
          </a:xfrm>
          <a:custGeom>
            <a:avLst/>
            <a:gdLst>
              <a:gd name="T0" fmla="*/ 0 w 1697566"/>
              <a:gd name="T1" fmla="*/ 557185 h 1697566"/>
              <a:gd name="T2" fmla="*/ 560025 w 1697566"/>
              <a:gd name="T3" fmla="*/ 0 h 1697566"/>
              <a:gd name="T4" fmla="*/ 1120050 w 1697566"/>
              <a:gd name="T5" fmla="*/ 0 h 1697566"/>
              <a:gd name="T6" fmla="*/ 1120050 w 1697566"/>
              <a:gd name="T7" fmla="*/ 557185 h 1697566"/>
              <a:gd name="T8" fmla="*/ 560025 w 1697566"/>
              <a:gd name="T9" fmla="*/ 1114368 h 1697566"/>
              <a:gd name="T10" fmla="*/ 0 w 1697566"/>
              <a:gd name="T11" fmla="*/ 557185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0" y="848783"/>
                </a:moveTo>
                <a:cubicBezTo>
                  <a:pt x="0" y="380013"/>
                  <a:pt x="380013" y="0"/>
                  <a:pt x="848783" y="0"/>
                </a:cubicBezTo>
                <a:lnTo>
                  <a:pt x="1697566" y="0"/>
                </a:lnTo>
                <a:lnTo>
                  <a:pt x="1697566" y="848783"/>
                </a:lnTo>
                <a:cubicBezTo>
                  <a:pt x="1697566" y="1317553"/>
                  <a:pt x="1317553" y="1697566"/>
                  <a:pt x="848783" y="1697566"/>
                </a:cubicBezTo>
                <a:cubicBezTo>
                  <a:pt x="380013" y="1697566"/>
                  <a:pt x="0" y="1317553"/>
                  <a:pt x="0" y="8487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3" rIns="370523" bIns="370523" anchor="ctr"/>
          <a:lstStyle/>
          <a:p>
            <a:endParaRPr lang="zh-CN" altLang="en-US"/>
          </a:p>
        </p:txBody>
      </p:sp>
      <p:sp>
        <p:nvSpPr>
          <p:cNvPr id="25606" name="Freeform 18"/>
          <p:cNvSpPr/>
          <p:nvPr/>
        </p:nvSpPr>
        <p:spPr bwMode="auto">
          <a:xfrm rot="2700000">
            <a:off x="3040063" y="2044700"/>
            <a:ext cx="1562100" cy="1562100"/>
          </a:xfrm>
          <a:custGeom>
            <a:avLst/>
            <a:gdLst>
              <a:gd name="T0" fmla="*/ 1120050 w 1697566"/>
              <a:gd name="T1" fmla="*/ 560025 h 1697566"/>
              <a:gd name="T2" fmla="*/ 560025 w 1697566"/>
              <a:gd name="T3" fmla="*/ 1120050 h 1697566"/>
              <a:gd name="T4" fmla="*/ 0 w 1697566"/>
              <a:gd name="T5" fmla="*/ 1120050 h 1697566"/>
              <a:gd name="T6" fmla="*/ 0 w 1697566"/>
              <a:gd name="T7" fmla="*/ 560025 h 1697566"/>
              <a:gd name="T8" fmla="*/ 560025 w 1697566"/>
              <a:gd name="T9" fmla="*/ 0 h 1697566"/>
              <a:gd name="T10" fmla="*/ 1120050 w 1697566"/>
              <a:gd name="T11" fmla="*/ 560025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1697566" y="848783"/>
                </a:moveTo>
                <a:cubicBezTo>
                  <a:pt x="1697566" y="1317553"/>
                  <a:pt x="1317553" y="1697566"/>
                  <a:pt x="848783" y="1697566"/>
                </a:cubicBezTo>
                <a:lnTo>
                  <a:pt x="0" y="1697566"/>
                </a:lnTo>
                <a:lnTo>
                  <a:pt x="0" y="848783"/>
                </a:lnTo>
                <a:cubicBezTo>
                  <a:pt x="0" y="380013"/>
                  <a:pt x="380013" y="0"/>
                  <a:pt x="848783" y="0"/>
                </a:cubicBezTo>
                <a:cubicBezTo>
                  <a:pt x="1317553" y="0"/>
                  <a:pt x="1697566" y="380013"/>
                  <a:pt x="1697566" y="8487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4" rIns="370524" bIns="370523" anchor="ctr"/>
          <a:lstStyle/>
          <a:p>
            <a:endParaRPr lang="zh-CN" altLang="en-US"/>
          </a:p>
        </p:txBody>
      </p:sp>
      <p:sp>
        <p:nvSpPr>
          <p:cNvPr id="25607" name="Freeform 19"/>
          <p:cNvSpPr/>
          <p:nvPr/>
        </p:nvSpPr>
        <p:spPr bwMode="auto">
          <a:xfrm rot="2700000">
            <a:off x="7603332" y="2045493"/>
            <a:ext cx="1562100" cy="1560513"/>
          </a:xfrm>
          <a:custGeom>
            <a:avLst/>
            <a:gdLst>
              <a:gd name="T0" fmla="*/ 0 w 1697566"/>
              <a:gd name="T1" fmla="*/ 557187 h 1697566"/>
              <a:gd name="T2" fmla="*/ 560025 w 1697566"/>
              <a:gd name="T3" fmla="*/ 0 h 1697566"/>
              <a:gd name="T4" fmla="*/ 1120050 w 1697566"/>
              <a:gd name="T5" fmla="*/ 0 h 1697566"/>
              <a:gd name="T6" fmla="*/ 1120050 w 1697566"/>
              <a:gd name="T7" fmla="*/ 557187 h 1697566"/>
              <a:gd name="T8" fmla="*/ 560025 w 1697566"/>
              <a:gd name="T9" fmla="*/ 1114373 h 1697566"/>
              <a:gd name="T10" fmla="*/ 0 w 1697566"/>
              <a:gd name="T11" fmla="*/ 557187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0" y="848783"/>
                </a:moveTo>
                <a:cubicBezTo>
                  <a:pt x="0" y="380013"/>
                  <a:pt x="380013" y="0"/>
                  <a:pt x="848783" y="0"/>
                </a:cubicBezTo>
                <a:lnTo>
                  <a:pt x="1697566" y="0"/>
                </a:lnTo>
                <a:lnTo>
                  <a:pt x="1697566" y="848783"/>
                </a:lnTo>
                <a:cubicBezTo>
                  <a:pt x="1697566" y="1317553"/>
                  <a:pt x="1317553" y="1697566"/>
                  <a:pt x="848783" y="1697566"/>
                </a:cubicBezTo>
                <a:cubicBezTo>
                  <a:pt x="380013" y="1697566"/>
                  <a:pt x="0" y="1317553"/>
                  <a:pt x="0" y="8487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3" rIns="370523" bIns="370523" anchor="ctr"/>
          <a:lstStyle/>
          <a:p>
            <a:endParaRPr lang="zh-CN" altLang="en-US"/>
          </a:p>
        </p:txBody>
      </p:sp>
      <p:sp>
        <p:nvSpPr>
          <p:cNvPr id="25608" name="Oval 20"/>
          <p:cNvSpPr>
            <a:spLocks noChangeArrowheads="1"/>
          </p:cNvSpPr>
          <p:nvPr/>
        </p:nvSpPr>
        <p:spPr bwMode="auto">
          <a:xfrm>
            <a:off x="1608138" y="2249488"/>
            <a:ext cx="1093787" cy="1092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Oval 21"/>
          <p:cNvSpPr>
            <a:spLocks noChangeArrowheads="1"/>
          </p:cNvSpPr>
          <p:nvPr/>
        </p:nvSpPr>
        <p:spPr bwMode="auto">
          <a:xfrm>
            <a:off x="3271838" y="2266950"/>
            <a:ext cx="1093787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Oval 22"/>
          <p:cNvSpPr>
            <a:spLocks noChangeArrowheads="1"/>
          </p:cNvSpPr>
          <p:nvPr/>
        </p:nvSpPr>
        <p:spPr bwMode="auto">
          <a:xfrm>
            <a:off x="7850188" y="2266950"/>
            <a:ext cx="1093787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Oval 23"/>
          <p:cNvSpPr>
            <a:spLocks noChangeArrowheads="1"/>
          </p:cNvSpPr>
          <p:nvPr/>
        </p:nvSpPr>
        <p:spPr bwMode="auto">
          <a:xfrm>
            <a:off x="9507538" y="2266950"/>
            <a:ext cx="1092200" cy="1093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5612" name="Straight Connector 25"/>
          <p:cNvCxnSpPr>
            <a:cxnSpLocks noChangeShapeType="1"/>
          </p:cNvCxnSpPr>
          <p:nvPr/>
        </p:nvCxnSpPr>
        <p:spPr bwMode="auto">
          <a:xfrm rot="5400000" flipV="1">
            <a:off x="1943101" y="3833812"/>
            <a:ext cx="398462" cy="476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3" name="Straight Connector 29"/>
          <p:cNvCxnSpPr>
            <a:cxnSpLocks noChangeShapeType="1"/>
          </p:cNvCxnSpPr>
          <p:nvPr/>
        </p:nvCxnSpPr>
        <p:spPr bwMode="auto">
          <a:xfrm rot="5400000" flipV="1">
            <a:off x="3590926" y="3833812"/>
            <a:ext cx="398462" cy="476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4" name="Straight Connector 32"/>
          <p:cNvCxnSpPr>
            <a:cxnSpLocks noChangeShapeType="1"/>
          </p:cNvCxnSpPr>
          <p:nvPr/>
        </p:nvCxnSpPr>
        <p:spPr bwMode="auto">
          <a:xfrm rot="5400000" flipV="1">
            <a:off x="8190707" y="3834606"/>
            <a:ext cx="398462" cy="317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5" name="Straight Connector 35"/>
          <p:cNvCxnSpPr>
            <a:cxnSpLocks noChangeShapeType="1"/>
          </p:cNvCxnSpPr>
          <p:nvPr/>
        </p:nvCxnSpPr>
        <p:spPr bwMode="auto">
          <a:xfrm rot="5400000" flipV="1">
            <a:off x="9836945" y="3834606"/>
            <a:ext cx="398462" cy="3175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6" name="Freeform 38"/>
          <p:cNvSpPr/>
          <p:nvPr/>
        </p:nvSpPr>
        <p:spPr bwMode="auto">
          <a:xfrm rot="2700000">
            <a:off x="6007100" y="2028825"/>
            <a:ext cx="1560513" cy="1560513"/>
          </a:xfrm>
          <a:custGeom>
            <a:avLst/>
            <a:gdLst>
              <a:gd name="T0" fmla="*/ 0 w 1697566"/>
              <a:gd name="T1" fmla="*/ 557187 h 1697566"/>
              <a:gd name="T2" fmla="*/ 557187 w 1697566"/>
              <a:gd name="T3" fmla="*/ 0 h 1697566"/>
              <a:gd name="T4" fmla="*/ 1114373 w 1697566"/>
              <a:gd name="T5" fmla="*/ 0 h 1697566"/>
              <a:gd name="T6" fmla="*/ 1114373 w 1697566"/>
              <a:gd name="T7" fmla="*/ 557187 h 1697566"/>
              <a:gd name="T8" fmla="*/ 557187 w 1697566"/>
              <a:gd name="T9" fmla="*/ 1114373 h 1697566"/>
              <a:gd name="T10" fmla="*/ 0 w 1697566"/>
              <a:gd name="T11" fmla="*/ 557187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0" y="848783"/>
                </a:moveTo>
                <a:cubicBezTo>
                  <a:pt x="0" y="380013"/>
                  <a:pt x="380013" y="0"/>
                  <a:pt x="848783" y="0"/>
                </a:cubicBezTo>
                <a:lnTo>
                  <a:pt x="1697566" y="0"/>
                </a:lnTo>
                <a:lnTo>
                  <a:pt x="1697566" y="848783"/>
                </a:lnTo>
                <a:cubicBezTo>
                  <a:pt x="1697566" y="1317553"/>
                  <a:pt x="1317553" y="1697566"/>
                  <a:pt x="848783" y="1697566"/>
                </a:cubicBezTo>
                <a:cubicBezTo>
                  <a:pt x="380013" y="1697566"/>
                  <a:pt x="0" y="1317553"/>
                  <a:pt x="0" y="8487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3" rIns="370523" bIns="370523" anchor="ctr"/>
          <a:lstStyle/>
          <a:p>
            <a:endParaRPr lang="zh-CN" altLang="en-US"/>
          </a:p>
        </p:txBody>
      </p:sp>
      <p:sp>
        <p:nvSpPr>
          <p:cNvPr id="25617" name="Freeform 40"/>
          <p:cNvSpPr/>
          <p:nvPr/>
        </p:nvSpPr>
        <p:spPr bwMode="auto">
          <a:xfrm rot="-8100000">
            <a:off x="4654550" y="2028825"/>
            <a:ext cx="1562100" cy="1562100"/>
          </a:xfrm>
          <a:custGeom>
            <a:avLst/>
            <a:gdLst>
              <a:gd name="T0" fmla="*/ 0 w 1697566"/>
              <a:gd name="T1" fmla="*/ 560025 h 1697566"/>
              <a:gd name="T2" fmla="*/ 560025 w 1697566"/>
              <a:gd name="T3" fmla="*/ 0 h 1697566"/>
              <a:gd name="T4" fmla="*/ 1120050 w 1697566"/>
              <a:gd name="T5" fmla="*/ 0 h 1697566"/>
              <a:gd name="T6" fmla="*/ 1120050 w 1697566"/>
              <a:gd name="T7" fmla="*/ 560025 h 1697566"/>
              <a:gd name="T8" fmla="*/ 560025 w 1697566"/>
              <a:gd name="T9" fmla="*/ 1120050 h 1697566"/>
              <a:gd name="T10" fmla="*/ 0 w 1697566"/>
              <a:gd name="T11" fmla="*/ 560025 h 16975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7566" h="1697566">
                <a:moveTo>
                  <a:pt x="0" y="848783"/>
                </a:moveTo>
                <a:cubicBezTo>
                  <a:pt x="0" y="380013"/>
                  <a:pt x="380013" y="0"/>
                  <a:pt x="848783" y="0"/>
                </a:cubicBezTo>
                <a:lnTo>
                  <a:pt x="1697566" y="0"/>
                </a:lnTo>
                <a:lnTo>
                  <a:pt x="1697566" y="848783"/>
                </a:lnTo>
                <a:cubicBezTo>
                  <a:pt x="1697566" y="1317553"/>
                  <a:pt x="1317553" y="1697566"/>
                  <a:pt x="848783" y="1697566"/>
                </a:cubicBezTo>
                <a:cubicBezTo>
                  <a:pt x="380013" y="1697566"/>
                  <a:pt x="0" y="1317553"/>
                  <a:pt x="0" y="8487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70523" tIns="370523" rIns="370523" bIns="370523" anchor="ctr"/>
          <a:lstStyle/>
          <a:p>
            <a:endParaRPr lang="zh-CN" altLang="en-US"/>
          </a:p>
        </p:txBody>
      </p:sp>
      <p:sp>
        <p:nvSpPr>
          <p:cNvPr id="25618" name="Oval 41"/>
          <p:cNvSpPr>
            <a:spLocks noChangeArrowheads="1"/>
          </p:cNvSpPr>
          <p:nvPr/>
        </p:nvSpPr>
        <p:spPr bwMode="auto">
          <a:xfrm>
            <a:off x="4876800" y="2251075"/>
            <a:ext cx="1092200" cy="1092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Oval 42"/>
          <p:cNvSpPr>
            <a:spLocks noChangeArrowheads="1"/>
          </p:cNvSpPr>
          <p:nvPr/>
        </p:nvSpPr>
        <p:spPr bwMode="auto">
          <a:xfrm>
            <a:off x="6261100" y="2251075"/>
            <a:ext cx="1092200" cy="1092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d-ID" altLang="en-US" sz="1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5620" name="Straight Connector 44"/>
          <p:cNvCxnSpPr>
            <a:cxnSpLocks noChangeShapeType="1"/>
          </p:cNvCxnSpPr>
          <p:nvPr/>
        </p:nvCxnSpPr>
        <p:spPr bwMode="auto">
          <a:xfrm rot="5400000" flipV="1">
            <a:off x="5255419" y="3817144"/>
            <a:ext cx="396875" cy="476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Connector 47"/>
          <p:cNvCxnSpPr>
            <a:cxnSpLocks noChangeShapeType="1"/>
          </p:cNvCxnSpPr>
          <p:nvPr/>
        </p:nvCxnSpPr>
        <p:spPr bwMode="auto">
          <a:xfrm rot="5400000" flipV="1">
            <a:off x="6630194" y="3817144"/>
            <a:ext cx="396875" cy="4763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2" name="TextBox 13"/>
          <p:cNvSpPr txBox="1">
            <a:spLocks noChangeArrowheads="1"/>
          </p:cNvSpPr>
          <p:nvPr/>
        </p:nvSpPr>
        <p:spPr bwMode="auto">
          <a:xfrm>
            <a:off x="1416050" y="4300538"/>
            <a:ext cx="137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TextBox 13"/>
          <p:cNvSpPr txBox="1">
            <a:spLocks noChangeArrowheads="1"/>
          </p:cNvSpPr>
          <p:nvPr/>
        </p:nvSpPr>
        <p:spPr bwMode="auto">
          <a:xfrm>
            <a:off x="3101975" y="4300538"/>
            <a:ext cx="137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4" name="TextBox 13"/>
          <p:cNvSpPr txBox="1">
            <a:spLocks noChangeArrowheads="1"/>
          </p:cNvSpPr>
          <p:nvPr/>
        </p:nvSpPr>
        <p:spPr bwMode="auto">
          <a:xfrm>
            <a:off x="4759325" y="4300538"/>
            <a:ext cx="1373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TextBox 13"/>
          <p:cNvSpPr txBox="1">
            <a:spLocks noChangeArrowheads="1"/>
          </p:cNvSpPr>
          <p:nvPr/>
        </p:nvSpPr>
        <p:spPr bwMode="auto">
          <a:xfrm>
            <a:off x="6180138" y="43005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TextBox 13"/>
          <p:cNvSpPr txBox="1">
            <a:spLocks noChangeArrowheads="1"/>
          </p:cNvSpPr>
          <p:nvPr/>
        </p:nvSpPr>
        <p:spPr bwMode="auto">
          <a:xfrm>
            <a:off x="7729538" y="4300538"/>
            <a:ext cx="13731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TextBox 13"/>
          <p:cNvSpPr txBox="1">
            <a:spLocks noChangeArrowheads="1"/>
          </p:cNvSpPr>
          <p:nvPr/>
        </p:nvSpPr>
        <p:spPr bwMode="auto">
          <a:xfrm>
            <a:off x="9348788" y="4300538"/>
            <a:ext cx="1371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8" name="矩形 27"/>
          <p:cNvSpPr>
            <a:spLocks noChangeArrowheads="1"/>
          </p:cNvSpPr>
          <p:nvPr/>
        </p:nvSpPr>
        <p:spPr bwMode="auto">
          <a:xfrm>
            <a:off x="1495425" y="5086350"/>
            <a:ext cx="9531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任意多边形 22"/>
          <p:cNvSpPr/>
          <p:nvPr/>
        </p:nvSpPr>
        <p:spPr bwMode="auto">
          <a:xfrm>
            <a:off x="0" y="0"/>
            <a:ext cx="6070600" cy="6880225"/>
          </a:xfrm>
          <a:custGeom>
            <a:avLst/>
            <a:gdLst>
              <a:gd name="T0" fmla="*/ 0 w 6071317"/>
              <a:gd name="T1" fmla="*/ 0 h 6858000"/>
              <a:gd name="T2" fmla="*/ 4100015 w 6071317"/>
              <a:gd name="T3" fmla="*/ 0 h 6858000"/>
              <a:gd name="T4" fmla="*/ 6067732 w 6071317"/>
              <a:gd name="T5" fmla="*/ 3484924 h 6858000"/>
              <a:gd name="T6" fmla="*/ 4100015 w 6071317"/>
              <a:gd name="T7" fmla="*/ 6969848 h 6858000"/>
              <a:gd name="T8" fmla="*/ 0 w 6071317"/>
              <a:gd name="T9" fmla="*/ 6969848 h 6858000"/>
              <a:gd name="T10" fmla="*/ 0 w 6071317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71317" h="6858000">
                <a:moveTo>
                  <a:pt x="0" y="0"/>
                </a:moveTo>
                <a:lnTo>
                  <a:pt x="4102435" y="0"/>
                </a:lnTo>
                <a:lnTo>
                  <a:pt x="6071317" y="3429000"/>
                </a:lnTo>
                <a:lnTo>
                  <a:pt x="41024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099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" y="0"/>
            <a:ext cx="5943106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椭圆 9"/>
          <p:cNvSpPr>
            <a:spLocks noChangeArrowheads="1"/>
          </p:cNvSpPr>
          <p:nvPr/>
        </p:nvSpPr>
        <p:spPr bwMode="auto">
          <a:xfrm>
            <a:off x="5448300" y="2833688"/>
            <a:ext cx="1189038" cy="118903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5730875" y="2881313"/>
            <a:ext cx="7953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矩形 15"/>
          <p:cNvSpPr>
            <a:spLocks noChangeArrowheads="1"/>
          </p:cNvSpPr>
          <p:nvPr/>
        </p:nvSpPr>
        <p:spPr bwMode="auto">
          <a:xfrm>
            <a:off x="6851650" y="3133725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认真落实各项规章制度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18"/>
          <p:cNvSpPr>
            <a:spLocks noChangeArrowheads="1"/>
          </p:cNvSpPr>
          <p:nvPr/>
        </p:nvSpPr>
        <p:spPr bwMode="auto">
          <a:xfrm>
            <a:off x="6956425" y="3867150"/>
            <a:ext cx="465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104" name="直接连接符 18"/>
          <p:cNvCxnSpPr>
            <a:cxnSpLocks noChangeShapeType="1"/>
          </p:cNvCxnSpPr>
          <p:nvPr/>
        </p:nvCxnSpPr>
        <p:spPr bwMode="auto">
          <a:xfrm>
            <a:off x="6880225" y="3794125"/>
            <a:ext cx="4686300" cy="0"/>
          </a:xfrm>
          <a:prstGeom prst="line">
            <a:avLst/>
          </a:prstGeom>
          <a:noFill/>
          <a:ln w="635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3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ounded Rectangle 3"/>
          <p:cNvSpPr>
            <a:spLocks noChangeArrowheads="1"/>
          </p:cNvSpPr>
          <p:nvPr/>
        </p:nvSpPr>
        <p:spPr bwMode="auto">
          <a:xfrm>
            <a:off x="1498600" y="1330325"/>
            <a:ext cx="2636838" cy="2230438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Trapezoid 6"/>
          <p:cNvSpPr/>
          <p:nvPr/>
        </p:nvSpPr>
        <p:spPr bwMode="auto">
          <a:xfrm>
            <a:off x="2146300" y="119538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Round Same Side Corner Rectangle 5"/>
          <p:cNvSpPr/>
          <p:nvPr/>
        </p:nvSpPr>
        <p:spPr bwMode="auto">
          <a:xfrm rot="10800000">
            <a:off x="2309813" y="1195388"/>
            <a:ext cx="1014412" cy="831850"/>
          </a:xfrm>
          <a:custGeom>
            <a:avLst/>
            <a:gdLst>
              <a:gd name="T0" fmla="*/ 43683 w 1014016"/>
              <a:gd name="T1" fmla="*/ 0 h 832338"/>
              <a:gd name="T2" fmla="*/ 972314 w 1014016"/>
              <a:gd name="T3" fmla="*/ 0 h 832338"/>
              <a:gd name="T4" fmla="*/ 1015997 w 1014016"/>
              <a:gd name="T5" fmla="*/ 43468 h 832338"/>
              <a:gd name="T6" fmla="*/ 1015997 w 1014016"/>
              <a:gd name="T7" fmla="*/ 829901 h 832338"/>
              <a:gd name="T8" fmla="*/ 1015997 w 1014016"/>
              <a:gd name="T9" fmla="*/ 829901 h 832338"/>
              <a:gd name="T10" fmla="*/ 0 w 1014016"/>
              <a:gd name="T11" fmla="*/ 829901 h 832338"/>
              <a:gd name="T12" fmla="*/ 0 w 1014016"/>
              <a:gd name="T13" fmla="*/ 829901 h 832338"/>
              <a:gd name="T14" fmla="*/ 0 w 1014016"/>
              <a:gd name="T15" fmla="*/ 43468 h 832338"/>
              <a:gd name="T16" fmla="*/ 4368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7" name="Freeform 139"/>
          <p:cNvSpPr>
            <a:spLocks noChangeAspect="1" noEditPoints="1"/>
          </p:cNvSpPr>
          <p:nvPr/>
        </p:nvSpPr>
        <p:spPr bwMode="auto">
          <a:xfrm>
            <a:off x="2560638" y="1354138"/>
            <a:ext cx="514350" cy="514350"/>
          </a:xfrm>
          <a:custGeom>
            <a:avLst/>
            <a:gdLst>
              <a:gd name="T0" fmla="*/ 2147483646 w 68"/>
              <a:gd name="T1" fmla="*/ 2147483646 h 68"/>
              <a:gd name="T2" fmla="*/ 2147483646 w 68"/>
              <a:gd name="T3" fmla="*/ 2147483646 h 68"/>
              <a:gd name="T4" fmla="*/ 0 w 68"/>
              <a:gd name="T5" fmla="*/ 2147483646 h 68"/>
              <a:gd name="T6" fmla="*/ 2147483646 w 68"/>
              <a:gd name="T7" fmla="*/ 0 h 68"/>
              <a:gd name="T8" fmla="*/ 2147483646 w 68"/>
              <a:gd name="T9" fmla="*/ 2147483646 h 68"/>
              <a:gd name="T10" fmla="*/ 2147483646 w 68"/>
              <a:gd name="T11" fmla="*/ 2147483646 h 68"/>
              <a:gd name="T12" fmla="*/ 2147483646 w 68"/>
              <a:gd name="T13" fmla="*/ 2147483646 h 68"/>
              <a:gd name="T14" fmla="*/ 2147483646 w 68"/>
              <a:gd name="T15" fmla="*/ 2147483646 h 68"/>
              <a:gd name="T16" fmla="*/ 2147483646 w 68"/>
              <a:gd name="T17" fmla="*/ 2147483646 h 68"/>
              <a:gd name="T18" fmla="*/ 2147483646 w 68"/>
              <a:gd name="T19" fmla="*/ 2147483646 h 68"/>
              <a:gd name="T20" fmla="*/ 2147483646 w 68"/>
              <a:gd name="T21" fmla="*/ 2147483646 h 68"/>
              <a:gd name="T22" fmla="*/ 2147483646 w 68"/>
              <a:gd name="T23" fmla="*/ 2147483646 h 68"/>
              <a:gd name="T24" fmla="*/ 2147483646 w 68"/>
              <a:gd name="T25" fmla="*/ 2147483646 h 68"/>
              <a:gd name="T26" fmla="*/ 2147483646 w 68"/>
              <a:gd name="T27" fmla="*/ 2147483646 h 68"/>
              <a:gd name="T28" fmla="*/ 2147483646 w 68"/>
              <a:gd name="T29" fmla="*/ 2147483646 h 68"/>
              <a:gd name="T30" fmla="*/ 2147483646 w 68"/>
              <a:gd name="T31" fmla="*/ 2147483646 h 68"/>
              <a:gd name="T32" fmla="*/ 2147483646 w 68"/>
              <a:gd name="T33" fmla="*/ 2147483646 h 68"/>
              <a:gd name="T34" fmla="*/ 2147483646 w 68"/>
              <a:gd name="T35" fmla="*/ 2147483646 h 68"/>
              <a:gd name="T36" fmla="*/ 2147483646 w 68"/>
              <a:gd name="T37" fmla="*/ 2147483646 h 68"/>
              <a:gd name="T38" fmla="*/ 2147483646 w 68"/>
              <a:gd name="T39" fmla="*/ 2147483646 h 68"/>
              <a:gd name="T40" fmla="*/ 2147483646 w 68"/>
              <a:gd name="T41" fmla="*/ 2147483646 h 68"/>
              <a:gd name="T42" fmla="*/ 2147483646 w 68"/>
              <a:gd name="T43" fmla="*/ 2147483646 h 68"/>
              <a:gd name="T44" fmla="*/ 2147483646 w 68"/>
              <a:gd name="T45" fmla="*/ 2147483646 h 68"/>
              <a:gd name="T46" fmla="*/ 2147483646 w 68"/>
              <a:gd name="T47" fmla="*/ 2147483646 h 68"/>
              <a:gd name="T48" fmla="*/ 2147483646 w 68"/>
              <a:gd name="T49" fmla="*/ 2147483646 h 68"/>
              <a:gd name="T50" fmla="*/ 2147483646 w 68"/>
              <a:gd name="T51" fmla="*/ 2147483646 h 68"/>
              <a:gd name="T52" fmla="*/ 2147483646 w 68"/>
              <a:gd name="T53" fmla="*/ 2147483646 h 68"/>
              <a:gd name="T54" fmla="*/ 2147483646 w 68"/>
              <a:gd name="T55" fmla="*/ 2147483646 h 68"/>
              <a:gd name="T56" fmla="*/ 2147483646 w 68"/>
              <a:gd name="T57" fmla="*/ 2147483646 h 68"/>
              <a:gd name="T58" fmla="*/ 2147483646 w 68"/>
              <a:gd name="T59" fmla="*/ 2147483646 h 68"/>
              <a:gd name="T60" fmla="*/ 2147483646 w 68"/>
              <a:gd name="T61" fmla="*/ 2147483646 h 68"/>
              <a:gd name="T62" fmla="*/ 2147483646 w 68"/>
              <a:gd name="T63" fmla="*/ 2147483646 h 68"/>
              <a:gd name="T64" fmla="*/ 2147483646 w 68"/>
              <a:gd name="T65" fmla="*/ 2147483646 h 68"/>
              <a:gd name="T66" fmla="*/ 2147483646 w 68"/>
              <a:gd name="T67" fmla="*/ 2147483646 h 68"/>
              <a:gd name="T68" fmla="*/ 2147483646 w 68"/>
              <a:gd name="T69" fmla="*/ 2147483646 h 68"/>
              <a:gd name="T70" fmla="*/ 2147483646 w 68"/>
              <a:gd name="T71" fmla="*/ 2147483646 h 68"/>
              <a:gd name="T72" fmla="*/ 2147483646 w 68"/>
              <a:gd name="T73" fmla="*/ 2147483646 h 68"/>
              <a:gd name="T74" fmla="*/ 2147483646 w 68"/>
              <a:gd name="T75" fmla="*/ 2147483646 h 68"/>
              <a:gd name="T76" fmla="*/ 2147483646 w 68"/>
              <a:gd name="T77" fmla="*/ 2147483646 h 68"/>
              <a:gd name="T78" fmla="*/ 2147483646 w 68"/>
              <a:gd name="T79" fmla="*/ 2147483646 h 68"/>
              <a:gd name="T80" fmla="*/ 2147483646 w 68"/>
              <a:gd name="T81" fmla="*/ 2147483646 h 68"/>
              <a:gd name="T82" fmla="*/ 2147483646 w 68"/>
              <a:gd name="T83" fmla="*/ 2147483646 h 68"/>
              <a:gd name="T84" fmla="*/ 2147483646 w 68"/>
              <a:gd name="T85" fmla="*/ 2147483646 h 68"/>
              <a:gd name="T86" fmla="*/ 2147483646 w 68"/>
              <a:gd name="T87" fmla="*/ 2147483646 h 68"/>
              <a:gd name="T88" fmla="*/ 2147483646 w 68"/>
              <a:gd name="T89" fmla="*/ 2147483646 h 68"/>
              <a:gd name="T90" fmla="*/ 2147483646 w 68"/>
              <a:gd name="T91" fmla="*/ 2147483646 h 68"/>
              <a:gd name="T92" fmla="*/ 2147483646 w 68"/>
              <a:gd name="T93" fmla="*/ 2147483646 h 68"/>
              <a:gd name="T94" fmla="*/ 2147483646 w 68"/>
              <a:gd name="T95" fmla="*/ 2147483646 h 68"/>
              <a:gd name="T96" fmla="*/ 2147483646 w 68"/>
              <a:gd name="T97" fmla="*/ 2147483646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28" name="Rounded Rectangle 33"/>
          <p:cNvSpPr>
            <a:spLocks noChangeArrowheads="1"/>
          </p:cNvSpPr>
          <p:nvPr/>
        </p:nvSpPr>
        <p:spPr bwMode="auto">
          <a:xfrm>
            <a:off x="4770438" y="1330325"/>
            <a:ext cx="2635250" cy="2230438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Trapezoid 36"/>
          <p:cNvSpPr/>
          <p:nvPr/>
        </p:nvSpPr>
        <p:spPr bwMode="auto">
          <a:xfrm>
            <a:off x="5416550" y="119538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0" name="Round Same Side Corner Rectangle 37"/>
          <p:cNvSpPr/>
          <p:nvPr/>
        </p:nvSpPr>
        <p:spPr bwMode="auto">
          <a:xfrm rot="10800000">
            <a:off x="5581650" y="1195388"/>
            <a:ext cx="1012825" cy="831850"/>
          </a:xfrm>
          <a:custGeom>
            <a:avLst/>
            <a:gdLst>
              <a:gd name="T0" fmla="*/ 43343 w 1014016"/>
              <a:gd name="T1" fmla="*/ 0 h 832338"/>
              <a:gd name="T2" fmla="*/ 964733 w 1014016"/>
              <a:gd name="T3" fmla="*/ 0 h 832338"/>
              <a:gd name="T4" fmla="*/ 1008075 w 1014016"/>
              <a:gd name="T5" fmla="*/ 43468 h 832338"/>
              <a:gd name="T6" fmla="*/ 1008075 w 1014016"/>
              <a:gd name="T7" fmla="*/ 829901 h 832338"/>
              <a:gd name="T8" fmla="*/ 1008075 w 1014016"/>
              <a:gd name="T9" fmla="*/ 829901 h 832338"/>
              <a:gd name="T10" fmla="*/ 0 w 1014016"/>
              <a:gd name="T11" fmla="*/ 829901 h 832338"/>
              <a:gd name="T12" fmla="*/ 0 w 1014016"/>
              <a:gd name="T13" fmla="*/ 829901 h 832338"/>
              <a:gd name="T14" fmla="*/ 0 w 1014016"/>
              <a:gd name="T15" fmla="*/ 43468 h 832338"/>
              <a:gd name="T16" fmla="*/ 4334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1" name="Rounded Rectangle 39"/>
          <p:cNvSpPr>
            <a:spLocks noChangeArrowheads="1"/>
          </p:cNvSpPr>
          <p:nvPr/>
        </p:nvSpPr>
        <p:spPr bwMode="auto">
          <a:xfrm>
            <a:off x="8040688" y="1330325"/>
            <a:ext cx="2636837" cy="2230438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2" name="Trapezoid 42"/>
          <p:cNvSpPr/>
          <p:nvPr/>
        </p:nvSpPr>
        <p:spPr bwMode="auto">
          <a:xfrm>
            <a:off x="8686800" y="119538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3" name="Round Same Side Corner Rectangle 43"/>
          <p:cNvSpPr/>
          <p:nvPr/>
        </p:nvSpPr>
        <p:spPr bwMode="auto">
          <a:xfrm rot="10800000">
            <a:off x="8851900" y="1195388"/>
            <a:ext cx="1014413" cy="831850"/>
          </a:xfrm>
          <a:custGeom>
            <a:avLst/>
            <a:gdLst>
              <a:gd name="T0" fmla="*/ 43683 w 1014016"/>
              <a:gd name="T1" fmla="*/ 0 h 832338"/>
              <a:gd name="T2" fmla="*/ 972319 w 1014016"/>
              <a:gd name="T3" fmla="*/ 0 h 832338"/>
              <a:gd name="T4" fmla="*/ 1016002 w 1014016"/>
              <a:gd name="T5" fmla="*/ 43468 h 832338"/>
              <a:gd name="T6" fmla="*/ 1016002 w 1014016"/>
              <a:gd name="T7" fmla="*/ 829901 h 832338"/>
              <a:gd name="T8" fmla="*/ 1016002 w 1014016"/>
              <a:gd name="T9" fmla="*/ 829901 h 832338"/>
              <a:gd name="T10" fmla="*/ 0 w 1014016"/>
              <a:gd name="T11" fmla="*/ 829901 h 832338"/>
              <a:gd name="T12" fmla="*/ 0 w 1014016"/>
              <a:gd name="T13" fmla="*/ 829901 h 832338"/>
              <a:gd name="T14" fmla="*/ 0 w 1014016"/>
              <a:gd name="T15" fmla="*/ 43468 h 832338"/>
              <a:gd name="T16" fmla="*/ 4368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4" name="Rounded Rectangle 45"/>
          <p:cNvSpPr>
            <a:spLocks noChangeArrowheads="1"/>
          </p:cNvSpPr>
          <p:nvPr/>
        </p:nvSpPr>
        <p:spPr bwMode="auto">
          <a:xfrm>
            <a:off x="1498600" y="3927475"/>
            <a:ext cx="2636838" cy="2232025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5" name="Trapezoid 48"/>
          <p:cNvSpPr/>
          <p:nvPr/>
        </p:nvSpPr>
        <p:spPr bwMode="auto">
          <a:xfrm>
            <a:off x="2146300" y="379253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6" name="Round Same Side Corner Rectangle 49"/>
          <p:cNvSpPr/>
          <p:nvPr/>
        </p:nvSpPr>
        <p:spPr bwMode="auto">
          <a:xfrm rot="10800000">
            <a:off x="2309813" y="3792538"/>
            <a:ext cx="1014412" cy="833437"/>
          </a:xfrm>
          <a:custGeom>
            <a:avLst/>
            <a:gdLst>
              <a:gd name="T0" fmla="*/ 43683 w 1014016"/>
              <a:gd name="T1" fmla="*/ 0 h 832338"/>
              <a:gd name="T2" fmla="*/ 972314 w 1014016"/>
              <a:gd name="T3" fmla="*/ 0 h 832338"/>
              <a:gd name="T4" fmla="*/ 1015997 w 1014016"/>
              <a:gd name="T5" fmla="*/ 43888 h 832338"/>
              <a:gd name="T6" fmla="*/ 1015997 w 1014016"/>
              <a:gd name="T7" fmla="*/ 837847 h 832338"/>
              <a:gd name="T8" fmla="*/ 1015997 w 1014016"/>
              <a:gd name="T9" fmla="*/ 837847 h 832338"/>
              <a:gd name="T10" fmla="*/ 0 w 1014016"/>
              <a:gd name="T11" fmla="*/ 837847 h 832338"/>
              <a:gd name="T12" fmla="*/ 0 w 1014016"/>
              <a:gd name="T13" fmla="*/ 837847 h 832338"/>
              <a:gd name="T14" fmla="*/ 0 w 1014016"/>
              <a:gd name="T15" fmla="*/ 43888 h 832338"/>
              <a:gd name="T16" fmla="*/ 4368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7" name="Rounded Rectangle 51"/>
          <p:cNvSpPr>
            <a:spLocks noChangeArrowheads="1"/>
          </p:cNvSpPr>
          <p:nvPr/>
        </p:nvSpPr>
        <p:spPr bwMode="auto">
          <a:xfrm>
            <a:off x="4770438" y="3927475"/>
            <a:ext cx="2635250" cy="2232025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38" name="Trapezoid 54"/>
          <p:cNvSpPr/>
          <p:nvPr/>
        </p:nvSpPr>
        <p:spPr bwMode="auto">
          <a:xfrm>
            <a:off x="5416550" y="379253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39" name="Round Same Side Corner Rectangle 55"/>
          <p:cNvSpPr/>
          <p:nvPr/>
        </p:nvSpPr>
        <p:spPr bwMode="auto">
          <a:xfrm rot="10800000">
            <a:off x="5581650" y="3792538"/>
            <a:ext cx="1012825" cy="833437"/>
          </a:xfrm>
          <a:custGeom>
            <a:avLst/>
            <a:gdLst>
              <a:gd name="T0" fmla="*/ 43343 w 1014016"/>
              <a:gd name="T1" fmla="*/ 0 h 832338"/>
              <a:gd name="T2" fmla="*/ 964733 w 1014016"/>
              <a:gd name="T3" fmla="*/ 0 h 832338"/>
              <a:gd name="T4" fmla="*/ 1008075 w 1014016"/>
              <a:gd name="T5" fmla="*/ 43888 h 832338"/>
              <a:gd name="T6" fmla="*/ 1008075 w 1014016"/>
              <a:gd name="T7" fmla="*/ 837847 h 832338"/>
              <a:gd name="T8" fmla="*/ 1008075 w 1014016"/>
              <a:gd name="T9" fmla="*/ 837847 h 832338"/>
              <a:gd name="T10" fmla="*/ 0 w 1014016"/>
              <a:gd name="T11" fmla="*/ 837847 h 832338"/>
              <a:gd name="T12" fmla="*/ 0 w 1014016"/>
              <a:gd name="T13" fmla="*/ 837847 h 832338"/>
              <a:gd name="T14" fmla="*/ 0 w 1014016"/>
              <a:gd name="T15" fmla="*/ 43888 h 832338"/>
              <a:gd name="T16" fmla="*/ 4334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0" name="Rounded Rectangle 56"/>
          <p:cNvSpPr>
            <a:spLocks noChangeArrowheads="1"/>
          </p:cNvSpPr>
          <p:nvPr/>
        </p:nvSpPr>
        <p:spPr bwMode="auto">
          <a:xfrm>
            <a:off x="8040688" y="3927475"/>
            <a:ext cx="2636837" cy="2232025"/>
          </a:xfrm>
          <a:prstGeom prst="roundRect">
            <a:avLst>
              <a:gd name="adj" fmla="val 8949"/>
            </a:avLst>
          </a:prstGeom>
          <a:solidFill>
            <a:srgbClr val="F2F2F2"/>
          </a:solidFill>
          <a:ln w="12700">
            <a:solidFill>
              <a:srgbClr val="ADBACA"/>
            </a:solidFill>
            <a:round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3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1" name="Trapezoid 59"/>
          <p:cNvSpPr/>
          <p:nvPr/>
        </p:nvSpPr>
        <p:spPr bwMode="auto">
          <a:xfrm>
            <a:off x="8686800" y="3792538"/>
            <a:ext cx="1343025" cy="134937"/>
          </a:xfrm>
          <a:custGeom>
            <a:avLst/>
            <a:gdLst>
              <a:gd name="T0" fmla="*/ 0 w 1343571"/>
              <a:gd name="T1" fmla="*/ 133887 h 135201"/>
              <a:gd name="T2" fmla="*/ 165849 w 1343571"/>
              <a:gd name="T3" fmla="*/ 0 h 135201"/>
              <a:gd name="T4" fmla="*/ 1174995 w 1343571"/>
              <a:gd name="T5" fmla="*/ 0 h 135201"/>
              <a:gd name="T6" fmla="*/ 1340843 w 1343571"/>
              <a:gd name="T7" fmla="*/ 133887 h 135201"/>
              <a:gd name="T8" fmla="*/ 0 w 1343571"/>
              <a:gd name="T9" fmla="*/ 133887 h 1352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3571" h="135201">
                <a:moveTo>
                  <a:pt x="0" y="135201"/>
                </a:moveTo>
                <a:lnTo>
                  <a:pt x="166186" y="0"/>
                </a:lnTo>
                <a:lnTo>
                  <a:pt x="1177385" y="0"/>
                </a:lnTo>
                <a:lnTo>
                  <a:pt x="1343571" y="135201"/>
                </a:lnTo>
                <a:lnTo>
                  <a:pt x="0" y="13520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2" name="Round Same Side Corner Rectangle 60"/>
          <p:cNvSpPr/>
          <p:nvPr/>
        </p:nvSpPr>
        <p:spPr bwMode="auto">
          <a:xfrm rot="10800000">
            <a:off x="8851900" y="3792538"/>
            <a:ext cx="1014413" cy="833437"/>
          </a:xfrm>
          <a:custGeom>
            <a:avLst/>
            <a:gdLst>
              <a:gd name="T0" fmla="*/ 43683 w 1014016"/>
              <a:gd name="T1" fmla="*/ 0 h 832338"/>
              <a:gd name="T2" fmla="*/ 972319 w 1014016"/>
              <a:gd name="T3" fmla="*/ 0 h 832338"/>
              <a:gd name="T4" fmla="*/ 1016002 w 1014016"/>
              <a:gd name="T5" fmla="*/ 43888 h 832338"/>
              <a:gd name="T6" fmla="*/ 1016002 w 1014016"/>
              <a:gd name="T7" fmla="*/ 837847 h 832338"/>
              <a:gd name="T8" fmla="*/ 1016002 w 1014016"/>
              <a:gd name="T9" fmla="*/ 837847 h 832338"/>
              <a:gd name="T10" fmla="*/ 0 w 1014016"/>
              <a:gd name="T11" fmla="*/ 837847 h 832338"/>
              <a:gd name="T12" fmla="*/ 0 w 1014016"/>
              <a:gd name="T13" fmla="*/ 837847 h 832338"/>
              <a:gd name="T14" fmla="*/ 0 w 1014016"/>
              <a:gd name="T15" fmla="*/ 43888 h 832338"/>
              <a:gd name="T16" fmla="*/ 43683 w 1014016"/>
              <a:gd name="T17" fmla="*/ 0 h 8323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14016" h="832338">
                <a:moveTo>
                  <a:pt x="43598" y="0"/>
                </a:moveTo>
                <a:lnTo>
                  <a:pt x="970418" y="0"/>
                </a:lnTo>
                <a:cubicBezTo>
                  <a:pt x="994497" y="0"/>
                  <a:pt x="1014016" y="19519"/>
                  <a:pt x="1014016" y="43598"/>
                </a:cubicBezTo>
                <a:lnTo>
                  <a:pt x="1014016" y="832338"/>
                </a:lnTo>
                <a:lnTo>
                  <a:pt x="0" y="832338"/>
                </a:lnTo>
                <a:lnTo>
                  <a:pt x="0" y="43598"/>
                </a:lnTo>
                <a:cubicBezTo>
                  <a:pt x="0" y="19519"/>
                  <a:pt x="19519" y="0"/>
                  <a:pt x="4359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43" name="Freeform 157"/>
          <p:cNvSpPr>
            <a:spLocks noEditPoints="1"/>
          </p:cNvSpPr>
          <p:nvPr/>
        </p:nvSpPr>
        <p:spPr bwMode="auto">
          <a:xfrm>
            <a:off x="5868988" y="1343025"/>
            <a:ext cx="438150" cy="538163"/>
          </a:xfrm>
          <a:custGeom>
            <a:avLst/>
            <a:gdLst>
              <a:gd name="T0" fmla="*/ 2147483646 w 41"/>
              <a:gd name="T1" fmla="*/ 2147483646 h 50"/>
              <a:gd name="T2" fmla="*/ 2147483646 w 41"/>
              <a:gd name="T3" fmla="*/ 2147483646 h 50"/>
              <a:gd name="T4" fmla="*/ 2147483646 w 41"/>
              <a:gd name="T5" fmla="*/ 2147483646 h 50"/>
              <a:gd name="T6" fmla="*/ 0 w 41"/>
              <a:gd name="T7" fmla="*/ 2147483646 h 50"/>
              <a:gd name="T8" fmla="*/ 0 w 41"/>
              <a:gd name="T9" fmla="*/ 2147483646 h 50"/>
              <a:gd name="T10" fmla="*/ 2147483646 w 41"/>
              <a:gd name="T11" fmla="*/ 0 h 50"/>
              <a:gd name="T12" fmla="*/ 2147483646 w 41"/>
              <a:gd name="T13" fmla="*/ 0 h 50"/>
              <a:gd name="T14" fmla="*/ 2147483646 w 41"/>
              <a:gd name="T15" fmla="*/ 2147483646 h 50"/>
              <a:gd name="T16" fmla="*/ 2147483646 w 41"/>
              <a:gd name="T17" fmla="*/ 2147483646 h 50"/>
              <a:gd name="T18" fmla="*/ 2147483646 w 41"/>
              <a:gd name="T19" fmla="*/ 2147483646 h 50"/>
              <a:gd name="T20" fmla="*/ 2147483646 w 41"/>
              <a:gd name="T21" fmla="*/ 2147483646 h 50"/>
              <a:gd name="T22" fmla="*/ 2147483646 w 41"/>
              <a:gd name="T23" fmla="*/ 2147483646 h 50"/>
              <a:gd name="T24" fmla="*/ 2147483646 w 41"/>
              <a:gd name="T25" fmla="*/ 2147483646 h 50"/>
              <a:gd name="T26" fmla="*/ 2147483646 w 41"/>
              <a:gd name="T27" fmla="*/ 2147483646 h 50"/>
              <a:gd name="T28" fmla="*/ 2147483646 w 41"/>
              <a:gd name="T29" fmla="*/ 2147483646 h 50"/>
              <a:gd name="T30" fmla="*/ 2147483646 w 41"/>
              <a:gd name="T31" fmla="*/ 2147483646 h 50"/>
              <a:gd name="T32" fmla="*/ 2147483646 w 41"/>
              <a:gd name="T33" fmla="*/ 2147483646 h 50"/>
              <a:gd name="T34" fmla="*/ 2147483646 w 41"/>
              <a:gd name="T35" fmla="*/ 2147483646 h 50"/>
              <a:gd name="T36" fmla="*/ 2147483646 w 41"/>
              <a:gd name="T37" fmla="*/ 2147483646 h 50"/>
              <a:gd name="T38" fmla="*/ 2147483646 w 41"/>
              <a:gd name="T39" fmla="*/ 2147483646 h 50"/>
              <a:gd name="T40" fmla="*/ 2147483646 w 41"/>
              <a:gd name="T41" fmla="*/ 2147483646 h 50"/>
              <a:gd name="T42" fmla="*/ 2147483646 w 41"/>
              <a:gd name="T43" fmla="*/ 2147483646 h 50"/>
              <a:gd name="T44" fmla="*/ 2147483646 w 41"/>
              <a:gd name="T45" fmla="*/ 2147483646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44" name="Freeform 158"/>
          <p:cNvSpPr>
            <a:spLocks noEditPoints="1"/>
          </p:cNvSpPr>
          <p:nvPr/>
        </p:nvSpPr>
        <p:spPr bwMode="auto">
          <a:xfrm>
            <a:off x="9102725" y="1392238"/>
            <a:ext cx="511175" cy="438150"/>
          </a:xfrm>
          <a:custGeom>
            <a:avLst/>
            <a:gdLst>
              <a:gd name="T0" fmla="*/ 2147483646 w 68"/>
              <a:gd name="T1" fmla="*/ 2147483646 h 58"/>
              <a:gd name="T2" fmla="*/ 0 w 68"/>
              <a:gd name="T3" fmla="*/ 2147483646 h 58"/>
              <a:gd name="T4" fmla="*/ 0 w 68"/>
              <a:gd name="T5" fmla="*/ 2147483646 h 58"/>
              <a:gd name="T6" fmla="*/ 2147483646 w 68"/>
              <a:gd name="T7" fmla="*/ 2147483646 h 58"/>
              <a:gd name="T8" fmla="*/ 2147483646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0 h 58"/>
              <a:gd name="T14" fmla="*/ 2147483646 w 68"/>
              <a:gd name="T15" fmla="*/ 0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2147483646 h 58"/>
              <a:gd name="T26" fmla="*/ 2147483646 w 68"/>
              <a:gd name="T27" fmla="*/ 2147483646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0 w 68"/>
              <a:gd name="T33" fmla="*/ 2147483646 h 58"/>
              <a:gd name="T34" fmla="*/ 0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45" name="Freeform 91"/>
          <p:cNvSpPr>
            <a:spLocks noEditPoints="1"/>
          </p:cNvSpPr>
          <p:nvPr/>
        </p:nvSpPr>
        <p:spPr bwMode="auto">
          <a:xfrm>
            <a:off x="2563813" y="3956050"/>
            <a:ext cx="506412" cy="506413"/>
          </a:xfrm>
          <a:custGeom>
            <a:avLst/>
            <a:gdLst>
              <a:gd name="T0" fmla="*/ 0 w 62"/>
              <a:gd name="T1" fmla="*/ 2147483646 h 62"/>
              <a:gd name="T2" fmla="*/ 2147483646 w 62"/>
              <a:gd name="T3" fmla="*/ 2147483646 h 62"/>
              <a:gd name="T4" fmla="*/ 2147483646 w 62"/>
              <a:gd name="T5" fmla="*/ 2147483646 h 62"/>
              <a:gd name="T6" fmla="*/ 2147483646 w 62"/>
              <a:gd name="T7" fmla="*/ 2147483646 h 62"/>
              <a:gd name="T8" fmla="*/ 2147483646 w 62"/>
              <a:gd name="T9" fmla="*/ 2147483646 h 62"/>
              <a:gd name="T10" fmla="*/ 2147483646 w 62"/>
              <a:gd name="T11" fmla="*/ 2147483646 h 62"/>
              <a:gd name="T12" fmla="*/ 2147483646 w 62"/>
              <a:gd name="T13" fmla="*/ 2147483646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2147483646 w 62"/>
              <a:gd name="T27" fmla="*/ 2147483646 h 62"/>
              <a:gd name="T28" fmla="*/ 2147483646 w 62"/>
              <a:gd name="T29" fmla="*/ 2147483646 h 62"/>
              <a:gd name="T30" fmla="*/ 2147483646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2147483646 w 62"/>
              <a:gd name="T61" fmla="*/ 2147483646 h 62"/>
              <a:gd name="T62" fmla="*/ 2147483646 w 62"/>
              <a:gd name="T63" fmla="*/ 2147483646 h 62"/>
              <a:gd name="T64" fmla="*/ 2147483646 w 62"/>
              <a:gd name="T65" fmla="*/ 2147483646 h 62"/>
              <a:gd name="T66" fmla="*/ 2147483646 w 62"/>
              <a:gd name="T67" fmla="*/ 2147483646 h 62"/>
              <a:gd name="T68" fmla="*/ 2147483646 w 62"/>
              <a:gd name="T69" fmla="*/ 2147483646 h 62"/>
              <a:gd name="T70" fmla="*/ 2147483646 w 62"/>
              <a:gd name="T71" fmla="*/ 2147483646 h 62"/>
              <a:gd name="T72" fmla="*/ 2147483646 w 62"/>
              <a:gd name="T73" fmla="*/ 2147483646 h 62"/>
              <a:gd name="T74" fmla="*/ 2147483646 w 62"/>
              <a:gd name="T75" fmla="*/ 2147483646 h 62"/>
              <a:gd name="T76" fmla="*/ 2147483646 w 62"/>
              <a:gd name="T77" fmla="*/ 2147483646 h 62"/>
              <a:gd name="T78" fmla="*/ 2147483646 w 62"/>
              <a:gd name="T79" fmla="*/ 2147483646 h 62"/>
              <a:gd name="T80" fmla="*/ 2147483646 w 62"/>
              <a:gd name="T81" fmla="*/ 2147483646 h 62"/>
              <a:gd name="T82" fmla="*/ 2147483646 w 62"/>
              <a:gd name="T83" fmla="*/ 2147483646 h 62"/>
              <a:gd name="T84" fmla="*/ 2147483646 w 62"/>
              <a:gd name="T85" fmla="*/ 2147483646 h 62"/>
              <a:gd name="T86" fmla="*/ 2147483646 w 62"/>
              <a:gd name="T87" fmla="*/ 2147483646 h 62"/>
              <a:gd name="T88" fmla="*/ 2147483646 w 62"/>
              <a:gd name="T89" fmla="*/ 2147483646 h 62"/>
              <a:gd name="T90" fmla="*/ 2147483646 w 62"/>
              <a:gd name="T91" fmla="*/ 2147483646 h 62"/>
              <a:gd name="T92" fmla="*/ 2147483646 w 62"/>
              <a:gd name="T93" fmla="*/ 2147483646 h 62"/>
              <a:gd name="T94" fmla="*/ 2147483646 w 62"/>
              <a:gd name="T95" fmla="*/ 2147483646 h 62"/>
              <a:gd name="T96" fmla="*/ 2147483646 w 62"/>
              <a:gd name="T97" fmla="*/ 2147483646 h 62"/>
              <a:gd name="T98" fmla="*/ 2147483646 w 62"/>
              <a:gd name="T99" fmla="*/ 2147483646 h 62"/>
              <a:gd name="T100" fmla="*/ 2147483646 w 62"/>
              <a:gd name="T101" fmla="*/ 2147483646 h 62"/>
              <a:gd name="T102" fmla="*/ 2147483646 w 62"/>
              <a:gd name="T103" fmla="*/ 2147483646 h 62"/>
              <a:gd name="T104" fmla="*/ 2147483646 w 62"/>
              <a:gd name="T105" fmla="*/ 2147483646 h 62"/>
              <a:gd name="T106" fmla="*/ 2147483646 w 62"/>
              <a:gd name="T107" fmla="*/ 2147483646 h 62"/>
              <a:gd name="T108" fmla="*/ 2147483646 w 62"/>
              <a:gd name="T109" fmla="*/ 2147483646 h 62"/>
              <a:gd name="T110" fmla="*/ 2147483646 w 62"/>
              <a:gd name="T111" fmla="*/ 2147483646 h 62"/>
              <a:gd name="T112" fmla="*/ 2147483646 w 62"/>
              <a:gd name="T113" fmla="*/ 2147483646 h 62"/>
              <a:gd name="T114" fmla="*/ 2147483646 w 62"/>
              <a:gd name="T115" fmla="*/ 2147483646 h 62"/>
              <a:gd name="T116" fmla="*/ 2147483646 w 62"/>
              <a:gd name="T117" fmla="*/ 2147483646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46" name="Freeform 13"/>
          <p:cNvSpPr>
            <a:spLocks noChangeAspect="1" noEditPoints="1"/>
          </p:cNvSpPr>
          <p:nvPr/>
        </p:nvSpPr>
        <p:spPr bwMode="auto">
          <a:xfrm>
            <a:off x="5829300" y="4014788"/>
            <a:ext cx="517525" cy="388937"/>
          </a:xfrm>
          <a:custGeom>
            <a:avLst/>
            <a:gdLst>
              <a:gd name="T0" fmla="*/ 2147483646 w 158"/>
              <a:gd name="T1" fmla="*/ 2147483646 h 119"/>
              <a:gd name="T2" fmla="*/ 0 w 158"/>
              <a:gd name="T3" fmla="*/ 2147483646 h 119"/>
              <a:gd name="T4" fmla="*/ 0 w 158"/>
              <a:gd name="T5" fmla="*/ 0 h 119"/>
              <a:gd name="T6" fmla="*/ 2147483646 w 158"/>
              <a:gd name="T7" fmla="*/ 0 h 119"/>
              <a:gd name="T8" fmla="*/ 2147483646 w 158"/>
              <a:gd name="T9" fmla="*/ 2147483646 h 119"/>
              <a:gd name="T10" fmla="*/ 2147483646 w 158"/>
              <a:gd name="T11" fmla="*/ 2147483646 h 119"/>
              <a:gd name="T12" fmla="*/ 2147483646 w 158"/>
              <a:gd name="T13" fmla="*/ 2147483646 h 119"/>
              <a:gd name="T14" fmla="*/ 2147483646 w 158"/>
              <a:gd name="T15" fmla="*/ 2147483646 h 119"/>
              <a:gd name="T16" fmla="*/ 2147483646 w 158"/>
              <a:gd name="T17" fmla="*/ 2147483646 h 119"/>
              <a:gd name="T18" fmla="*/ 2147483646 w 158"/>
              <a:gd name="T19" fmla="*/ 2147483646 h 119"/>
              <a:gd name="T20" fmla="*/ 2147483646 w 158"/>
              <a:gd name="T21" fmla="*/ 2147483646 h 119"/>
              <a:gd name="T22" fmla="*/ 2147483646 w 158"/>
              <a:gd name="T23" fmla="*/ 2147483646 h 119"/>
              <a:gd name="T24" fmla="*/ 2147483646 w 158"/>
              <a:gd name="T25" fmla="*/ 2147483646 h 119"/>
              <a:gd name="T26" fmla="*/ 2147483646 w 158"/>
              <a:gd name="T27" fmla="*/ 2147483646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47" name="Freeform 22"/>
          <p:cNvSpPr>
            <a:spLocks noChangeAspect="1" noEditPoints="1"/>
          </p:cNvSpPr>
          <p:nvPr/>
        </p:nvSpPr>
        <p:spPr bwMode="auto">
          <a:xfrm>
            <a:off x="9093200" y="3978275"/>
            <a:ext cx="531813" cy="461963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5148" name="TextBox 13"/>
          <p:cNvSpPr txBox="1">
            <a:spLocks noChangeArrowheads="1"/>
          </p:cNvSpPr>
          <p:nvPr/>
        </p:nvSpPr>
        <p:spPr bwMode="auto">
          <a:xfrm>
            <a:off x="2000250" y="2259013"/>
            <a:ext cx="161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49" name="TextBox 13"/>
          <p:cNvSpPr txBox="1">
            <a:spLocks noChangeArrowheads="1"/>
          </p:cNvSpPr>
          <p:nvPr/>
        </p:nvSpPr>
        <p:spPr bwMode="auto">
          <a:xfrm>
            <a:off x="2003425" y="2544763"/>
            <a:ext cx="1616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0" name="TextBox 13"/>
          <p:cNvSpPr txBox="1">
            <a:spLocks noChangeArrowheads="1"/>
          </p:cNvSpPr>
          <p:nvPr/>
        </p:nvSpPr>
        <p:spPr bwMode="auto">
          <a:xfrm>
            <a:off x="5273675" y="2259013"/>
            <a:ext cx="161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1" name="TextBox 13"/>
          <p:cNvSpPr txBox="1">
            <a:spLocks noChangeArrowheads="1"/>
          </p:cNvSpPr>
          <p:nvPr/>
        </p:nvSpPr>
        <p:spPr bwMode="auto">
          <a:xfrm>
            <a:off x="5278438" y="2544763"/>
            <a:ext cx="1616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2" name="TextBox 13"/>
          <p:cNvSpPr txBox="1">
            <a:spLocks noChangeArrowheads="1"/>
          </p:cNvSpPr>
          <p:nvPr/>
        </p:nvSpPr>
        <p:spPr bwMode="auto">
          <a:xfrm>
            <a:off x="8548688" y="2259013"/>
            <a:ext cx="1619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3" name="TextBox 13"/>
          <p:cNvSpPr txBox="1">
            <a:spLocks noChangeArrowheads="1"/>
          </p:cNvSpPr>
          <p:nvPr/>
        </p:nvSpPr>
        <p:spPr bwMode="auto">
          <a:xfrm>
            <a:off x="8551863" y="2544763"/>
            <a:ext cx="1616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4" name="TextBox 13"/>
          <p:cNvSpPr txBox="1">
            <a:spLocks noChangeArrowheads="1"/>
          </p:cNvSpPr>
          <p:nvPr/>
        </p:nvSpPr>
        <p:spPr bwMode="auto">
          <a:xfrm>
            <a:off x="1993900" y="4972050"/>
            <a:ext cx="16176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5" name="TextBox 13"/>
          <p:cNvSpPr txBox="1">
            <a:spLocks noChangeArrowheads="1"/>
          </p:cNvSpPr>
          <p:nvPr/>
        </p:nvSpPr>
        <p:spPr bwMode="auto">
          <a:xfrm>
            <a:off x="1997075" y="5257800"/>
            <a:ext cx="1616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6" name="TextBox 13"/>
          <p:cNvSpPr txBox="1">
            <a:spLocks noChangeArrowheads="1"/>
          </p:cNvSpPr>
          <p:nvPr/>
        </p:nvSpPr>
        <p:spPr bwMode="auto">
          <a:xfrm>
            <a:off x="5267325" y="4972050"/>
            <a:ext cx="161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7" name="TextBox 13"/>
          <p:cNvSpPr txBox="1">
            <a:spLocks noChangeArrowheads="1"/>
          </p:cNvSpPr>
          <p:nvPr/>
        </p:nvSpPr>
        <p:spPr bwMode="auto">
          <a:xfrm>
            <a:off x="5270500" y="5257800"/>
            <a:ext cx="1617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8" name="TextBox 13"/>
          <p:cNvSpPr txBox="1">
            <a:spLocks noChangeArrowheads="1"/>
          </p:cNvSpPr>
          <p:nvPr/>
        </p:nvSpPr>
        <p:spPr bwMode="auto">
          <a:xfrm>
            <a:off x="8542338" y="4972050"/>
            <a:ext cx="1619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59" name="TextBox 13"/>
          <p:cNvSpPr txBox="1">
            <a:spLocks noChangeArrowheads="1"/>
          </p:cNvSpPr>
          <p:nvPr/>
        </p:nvSpPr>
        <p:spPr bwMode="auto">
          <a:xfrm>
            <a:off x="8545513" y="5257800"/>
            <a:ext cx="16160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5176838" y="2908300"/>
            <a:ext cx="1660525" cy="1666875"/>
          </a:xfrm>
          <a:prstGeom prst="ellipse">
            <a:avLst/>
          </a:prstGeom>
          <a:solidFill>
            <a:srgbClr val="4454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49" name="Group 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425825"/>
            <a:ext cx="7683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Freeform 8"/>
          <p:cNvSpPr/>
          <p:nvPr/>
        </p:nvSpPr>
        <p:spPr bwMode="auto">
          <a:xfrm>
            <a:off x="4094163" y="2835275"/>
            <a:ext cx="962025" cy="1782763"/>
          </a:xfrm>
          <a:custGeom>
            <a:avLst/>
            <a:gdLst>
              <a:gd name="T0" fmla="*/ 2147483646 w 135"/>
              <a:gd name="T1" fmla="*/ 2147483646 h 250"/>
              <a:gd name="T2" fmla="*/ 2147483646 w 135"/>
              <a:gd name="T3" fmla="*/ 0 h 250"/>
              <a:gd name="T4" fmla="*/ 2147483646 w 135"/>
              <a:gd name="T5" fmla="*/ 2147483646 h 250"/>
              <a:gd name="T6" fmla="*/ 2147483646 w 135"/>
              <a:gd name="T7" fmla="*/ 2147483646 h 250"/>
              <a:gd name="T8" fmla="*/ 2147483646 w 135"/>
              <a:gd name="T9" fmla="*/ 2147483646 h 250"/>
              <a:gd name="T10" fmla="*/ 2147483646 w 135"/>
              <a:gd name="T11" fmla="*/ 2147483646 h 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" h="250">
                <a:moveTo>
                  <a:pt x="135" y="52"/>
                </a:moveTo>
                <a:cubicBezTo>
                  <a:pt x="44" y="0"/>
                  <a:pt x="44" y="0"/>
                  <a:pt x="44" y="0"/>
                </a:cubicBezTo>
                <a:cubicBezTo>
                  <a:pt x="1" y="78"/>
                  <a:pt x="0" y="172"/>
                  <a:pt x="43" y="250"/>
                </a:cubicBezTo>
                <a:cubicBezTo>
                  <a:pt x="134" y="200"/>
                  <a:pt x="134" y="200"/>
                  <a:pt x="134" y="200"/>
                </a:cubicBezTo>
                <a:cubicBezTo>
                  <a:pt x="122" y="178"/>
                  <a:pt x="116" y="153"/>
                  <a:pt x="116" y="127"/>
                </a:cubicBezTo>
                <a:cubicBezTo>
                  <a:pt x="116" y="100"/>
                  <a:pt x="123" y="74"/>
                  <a:pt x="135" y="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Freeform 9"/>
          <p:cNvSpPr/>
          <p:nvPr/>
        </p:nvSpPr>
        <p:spPr bwMode="auto">
          <a:xfrm>
            <a:off x="6010275" y="4311650"/>
            <a:ext cx="1554163" cy="1254125"/>
          </a:xfrm>
          <a:custGeom>
            <a:avLst/>
            <a:gdLst>
              <a:gd name="T0" fmla="*/ 2147483646 w 218"/>
              <a:gd name="T1" fmla="*/ 0 h 176"/>
              <a:gd name="T2" fmla="*/ 2147483646 w 218"/>
              <a:gd name="T3" fmla="*/ 2147483646 h 176"/>
              <a:gd name="T4" fmla="*/ 0 w 218"/>
              <a:gd name="T5" fmla="*/ 2147483646 h 176"/>
              <a:gd name="T6" fmla="*/ 0 w 218"/>
              <a:gd name="T7" fmla="*/ 2147483646 h 176"/>
              <a:gd name="T8" fmla="*/ 2147483646 w 218"/>
              <a:gd name="T9" fmla="*/ 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" h="176">
                <a:moveTo>
                  <a:pt x="130" y="0"/>
                </a:moveTo>
                <a:cubicBezTo>
                  <a:pt x="218" y="55"/>
                  <a:pt x="218" y="55"/>
                  <a:pt x="218" y="55"/>
                </a:cubicBezTo>
                <a:cubicBezTo>
                  <a:pt x="171" y="130"/>
                  <a:pt x="89" y="176"/>
                  <a:pt x="0" y="176"/>
                </a:cubicBezTo>
                <a:cubicBezTo>
                  <a:pt x="0" y="73"/>
                  <a:pt x="0" y="73"/>
                  <a:pt x="0" y="73"/>
                </a:cubicBezTo>
                <a:cubicBezTo>
                  <a:pt x="55" y="73"/>
                  <a:pt x="103" y="44"/>
                  <a:pt x="13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6"/>
          <p:cNvSpPr/>
          <p:nvPr/>
        </p:nvSpPr>
        <p:spPr bwMode="auto">
          <a:xfrm>
            <a:off x="4443413" y="1903413"/>
            <a:ext cx="1552575" cy="1268412"/>
          </a:xfrm>
          <a:custGeom>
            <a:avLst/>
            <a:gdLst>
              <a:gd name="T0" fmla="*/ 2147483646 w 218"/>
              <a:gd name="T1" fmla="*/ 2147483646 h 178"/>
              <a:gd name="T2" fmla="*/ 2147483646 w 218"/>
              <a:gd name="T3" fmla="*/ 0 h 178"/>
              <a:gd name="T4" fmla="*/ 0 w 218"/>
              <a:gd name="T5" fmla="*/ 2147483646 h 178"/>
              <a:gd name="T6" fmla="*/ 2147483646 w 218"/>
              <a:gd name="T7" fmla="*/ 2147483646 h 178"/>
              <a:gd name="T8" fmla="*/ 2147483646 w 218"/>
              <a:gd name="T9" fmla="*/ 2147483646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" h="178">
                <a:moveTo>
                  <a:pt x="218" y="105"/>
                </a:moveTo>
                <a:cubicBezTo>
                  <a:pt x="216" y="0"/>
                  <a:pt x="216" y="0"/>
                  <a:pt x="216" y="0"/>
                </a:cubicBezTo>
                <a:cubicBezTo>
                  <a:pt x="128" y="1"/>
                  <a:pt x="46" y="48"/>
                  <a:pt x="0" y="123"/>
                </a:cubicBezTo>
                <a:cubicBezTo>
                  <a:pt x="89" y="178"/>
                  <a:pt x="89" y="178"/>
                  <a:pt x="89" y="178"/>
                </a:cubicBezTo>
                <a:cubicBezTo>
                  <a:pt x="116" y="135"/>
                  <a:pt x="163" y="106"/>
                  <a:pt x="218" y="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3" name="Freeform 7"/>
          <p:cNvSpPr/>
          <p:nvPr/>
        </p:nvSpPr>
        <p:spPr bwMode="auto">
          <a:xfrm>
            <a:off x="6958013" y="2865438"/>
            <a:ext cx="962025" cy="1773237"/>
          </a:xfrm>
          <a:custGeom>
            <a:avLst/>
            <a:gdLst>
              <a:gd name="T0" fmla="*/ 2147483646 w 135"/>
              <a:gd name="T1" fmla="*/ 2147483646 h 249"/>
              <a:gd name="T2" fmla="*/ 2147483646 w 135"/>
              <a:gd name="T3" fmla="*/ 0 h 249"/>
              <a:gd name="T4" fmla="*/ 2147483646 w 135"/>
              <a:gd name="T5" fmla="*/ 2147483646 h 249"/>
              <a:gd name="T6" fmla="*/ 0 w 135"/>
              <a:gd name="T7" fmla="*/ 2147483646 h 249"/>
              <a:gd name="T8" fmla="*/ 2147483646 w 135"/>
              <a:gd name="T9" fmla="*/ 2147483646 h 249"/>
              <a:gd name="T10" fmla="*/ 2147483646 w 135"/>
              <a:gd name="T11" fmla="*/ 2147483646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5" h="249">
                <a:moveTo>
                  <a:pt x="1" y="50"/>
                </a:moveTo>
                <a:cubicBezTo>
                  <a:pt x="93" y="0"/>
                  <a:pt x="93" y="0"/>
                  <a:pt x="93" y="0"/>
                </a:cubicBezTo>
                <a:cubicBezTo>
                  <a:pt x="135" y="78"/>
                  <a:pt x="134" y="172"/>
                  <a:pt x="90" y="249"/>
                </a:cubicBezTo>
                <a:cubicBezTo>
                  <a:pt x="0" y="198"/>
                  <a:pt x="0" y="198"/>
                  <a:pt x="0" y="198"/>
                </a:cubicBezTo>
                <a:cubicBezTo>
                  <a:pt x="12" y="176"/>
                  <a:pt x="19" y="150"/>
                  <a:pt x="19" y="123"/>
                </a:cubicBezTo>
                <a:cubicBezTo>
                  <a:pt x="19" y="97"/>
                  <a:pt x="13" y="72"/>
                  <a:pt x="1" y="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4" name="Freeform 5"/>
          <p:cNvSpPr/>
          <p:nvPr/>
        </p:nvSpPr>
        <p:spPr bwMode="auto">
          <a:xfrm>
            <a:off x="6032500" y="1903413"/>
            <a:ext cx="1554163" cy="1276350"/>
          </a:xfrm>
          <a:custGeom>
            <a:avLst/>
            <a:gdLst>
              <a:gd name="T0" fmla="*/ 0 w 218"/>
              <a:gd name="T1" fmla="*/ 2147483646 h 179"/>
              <a:gd name="T2" fmla="*/ 2147483646 w 218"/>
              <a:gd name="T3" fmla="*/ 0 h 179"/>
              <a:gd name="T4" fmla="*/ 2147483646 w 218"/>
              <a:gd name="T5" fmla="*/ 2147483646 h 179"/>
              <a:gd name="T6" fmla="*/ 2147483646 w 218"/>
              <a:gd name="T7" fmla="*/ 2147483646 h 179"/>
              <a:gd name="T8" fmla="*/ 0 w 218"/>
              <a:gd name="T9" fmla="*/ 2147483646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" h="179">
                <a:moveTo>
                  <a:pt x="0" y="105"/>
                </a:moveTo>
                <a:cubicBezTo>
                  <a:pt x="2" y="0"/>
                  <a:pt x="2" y="0"/>
                  <a:pt x="2" y="0"/>
                </a:cubicBezTo>
                <a:cubicBezTo>
                  <a:pt x="91" y="2"/>
                  <a:pt x="172" y="50"/>
                  <a:pt x="218" y="126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01" y="136"/>
                  <a:pt x="54" y="107"/>
                  <a:pt x="0" y="1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5" name="Freeform 10"/>
          <p:cNvSpPr/>
          <p:nvPr/>
        </p:nvSpPr>
        <p:spPr bwMode="auto">
          <a:xfrm>
            <a:off x="4422775" y="4283075"/>
            <a:ext cx="1552575" cy="1282700"/>
          </a:xfrm>
          <a:custGeom>
            <a:avLst/>
            <a:gdLst>
              <a:gd name="T0" fmla="*/ 2147483646 w 218"/>
              <a:gd name="T1" fmla="*/ 0 h 180"/>
              <a:gd name="T2" fmla="*/ 0 w 218"/>
              <a:gd name="T3" fmla="*/ 2147483646 h 180"/>
              <a:gd name="T4" fmla="*/ 2147483646 w 218"/>
              <a:gd name="T5" fmla="*/ 2147483646 h 180"/>
              <a:gd name="T6" fmla="*/ 2147483646 w 218"/>
              <a:gd name="T7" fmla="*/ 2147483646 h 180"/>
              <a:gd name="T8" fmla="*/ 2147483646 w 218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8" h="180">
                <a:moveTo>
                  <a:pt x="90" y="0"/>
                </a:moveTo>
                <a:cubicBezTo>
                  <a:pt x="0" y="53"/>
                  <a:pt x="0" y="53"/>
                  <a:pt x="0" y="53"/>
                </a:cubicBezTo>
                <a:cubicBezTo>
                  <a:pt x="45" y="130"/>
                  <a:pt x="126" y="178"/>
                  <a:pt x="214" y="180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163" y="75"/>
                  <a:pt x="116" y="45"/>
                  <a:pt x="90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6" name="Freeform 526"/>
          <p:cNvSpPr>
            <a:spLocks noChangeAspect="1"/>
          </p:cNvSpPr>
          <p:nvPr/>
        </p:nvSpPr>
        <p:spPr bwMode="auto">
          <a:xfrm>
            <a:off x="7283450" y="3509963"/>
            <a:ext cx="369888" cy="479425"/>
          </a:xfrm>
          <a:custGeom>
            <a:avLst/>
            <a:gdLst>
              <a:gd name="T0" fmla="*/ 2147483646 w 1222"/>
              <a:gd name="T1" fmla="*/ 2147483646 h 1581"/>
              <a:gd name="T2" fmla="*/ 2147483646 w 1222"/>
              <a:gd name="T3" fmla="*/ 2147483646 h 1581"/>
              <a:gd name="T4" fmla="*/ 2147483646 w 1222"/>
              <a:gd name="T5" fmla="*/ 2147483646 h 1581"/>
              <a:gd name="T6" fmla="*/ 2147483646 w 1222"/>
              <a:gd name="T7" fmla="*/ 2147483646 h 1581"/>
              <a:gd name="T8" fmla="*/ 2147483646 w 1222"/>
              <a:gd name="T9" fmla="*/ 2147483646 h 1581"/>
              <a:gd name="T10" fmla="*/ 0 w 1222"/>
              <a:gd name="T11" fmla="*/ 2147483646 h 1581"/>
              <a:gd name="T12" fmla="*/ 2147483646 w 1222"/>
              <a:gd name="T13" fmla="*/ 2147483646 h 1581"/>
              <a:gd name="T14" fmla="*/ 2147483646 w 1222"/>
              <a:gd name="T15" fmla="*/ 2147483646 h 1581"/>
              <a:gd name="T16" fmla="*/ 2147483646 w 1222"/>
              <a:gd name="T17" fmla="*/ 2147483646 h 1581"/>
              <a:gd name="T18" fmla="*/ 2147483646 w 1222"/>
              <a:gd name="T19" fmla="*/ 2147483646 h 1581"/>
              <a:gd name="T20" fmla="*/ 2147483646 w 1222"/>
              <a:gd name="T21" fmla="*/ 2147483646 h 1581"/>
              <a:gd name="T22" fmla="*/ 2147483646 w 1222"/>
              <a:gd name="T23" fmla="*/ 2147483646 h 1581"/>
              <a:gd name="T24" fmla="*/ 2147483646 w 1222"/>
              <a:gd name="T25" fmla="*/ 2147483646 h 1581"/>
              <a:gd name="T26" fmla="*/ 2147483646 w 1222"/>
              <a:gd name="T27" fmla="*/ 2147483646 h 1581"/>
              <a:gd name="T28" fmla="*/ 2147483646 w 1222"/>
              <a:gd name="T29" fmla="*/ 2147483646 h 1581"/>
              <a:gd name="T30" fmla="*/ 2147483646 w 1222"/>
              <a:gd name="T31" fmla="*/ 2147483646 h 1581"/>
              <a:gd name="T32" fmla="*/ 2147483646 w 1222"/>
              <a:gd name="T33" fmla="*/ 2147483646 h 1581"/>
              <a:gd name="T34" fmla="*/ 2147483646 w 1222"/>
              <a:gd name="T35" fmla="*/ 2147483646 h 1581"/>
              <a:gd name="T36" fmla="*/ 2147483646 w 1222"/>
              <a:gd name="T37" fmla="*/ 2147483646 h 1581"/>
              <a:gd name="T38" fmla="*/ 2147483646 w 1222"/>
              <a:gd name="T39" fmla="*/ 2147483646 h 1581"/>
              <a:gd name="T40" fmla="*/ 2147483646 w 1222"/>
              <a:gd name="T41" fmla="*/ 2147483646 h 1581"/>
              <a:gd name="T42" fmla="*/ 2147483646 w 1222"/>
              <a:gd name="T43" fmla="*/ 2147483646 h 1581"/>
              <a:gd name="T44" fmla="*/ 2147483646 w 1222"/>
              <a:gd name="T45" fmla="*/ 2147483646 h 1581"/>
              <a:gd name="T46" fmla="*/ 2147483646 w 1222"/>
              <a:gd name="T47" fmla="*/ 2147483646 h 1581"/>
              <a:gd name="T48" fmla="*/ 2147483646 w 1222"/>
              <a:gd name="T49" fmla="*/ 2147483646 h 1581"/>
              <a:gd name="T50" fmla="*/ 2147483646 w 1222"/>
              <a:gd name="T51" fmla="*/ 2147483646 h 1581"/>
              <a:gd name="T52" fmla="*/ 2147483646 w 1222"/>
              <a:gd name="T53" fmla="*/ 2147483646 h 1581"/>
              <a:gd name="T54" fmla="*/ 2147483646 w 1222"/>
              <a:gd name="T55" fmla="*/ 2147483646 h 1581"/>
              <a:gd name="T56" fmla="*/ 2147483646 w 1222"/>
              <a:gd name="T57" fmla="*/ 2147483646 h 1581"/>
              <a:gd name="T58" fmla="*/ 2147483646 w 1222"/>
              <a:gd name="T59" fmla="*/ 2147483646 h 1581"/>
              <a:gd name="T60" fmla="*/ 2147483646 w 1222"/>
              <a:gd name="T61" fmla="*/ 2147483646 h 1581"/>
              <a:gd name="T62" fmla="*/ 2147483646 w 1222"/>
              <a:gd name="T63" fmla="*/ 2147483646 h 1581"/>
              <a:gd name="T64" fmla="*/ 2147483646 w 1222"/>
              <a:gd name="T65" fmla="*/ 2147483646 h 1581"/>
              <a:gd name="T66" fmla="*/ 2147483646 w 1222"/>
              <a:gd name="T67" fmla="*/ 2147483646 h 1581"/>
              <a:gd name="T68" fmla="*/ 2147483646 w 1222"/>
              <a:gd name="T69" fmla="*/ 2147483646 h 15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243785" tIns="121892" rIns="243785" bIns="121892" anchor="ctr"/>
          <a:lstStyle/>
          <a:p>
            <a:endParaRPr lang="zh-CN" altLang="en-US"/>
          </a:p>
        </p:txBody>
      </p:sp>
      <p:sp>
        <p:nvSpPr>
          <p:cNvPr id="6157" name="Oval 11"/>
          <p:cNvSpPr>
            <a:spLocks noChangeArrowheads="1"/>
          </p:cNvSpPr>
          <p:nvPr/>
        </p:nvSpPr>
        <p:spPr bwMode="auto">
          <a:xfrm>
            <a:off x="6634163" y="5165725"/>
            <a:ext cx="76200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8" name="Oval 12"/>
          <p:cNvSpPr>
            <a:spLocks noChangeArrowheads="1"/>
          </p:cNvSpPr>
          <p:nvPr/>
        </p:nvSpPr>
        <p:spPr bwMode="auto">
          <a:xfrm>
            <a:off x="6788150" y="5165725"/>
            <a:ext cx="7778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59" name="Freeform 13"/>
          <p:cNvSpPr>
            <a:spLocks noEditPoints="1"/>
          </p:cNvSpPr>
          <p:nvPr/>
        </p:nvSpPr>
        <p:spPr bwMode="auto">
          <a:xfrm>
            <a:off x="6448425" y="4803775"/>
            <a:ext cx="509588" cy="334963"/>
          </a:xfrm>
          <a:custGeom>
            <a:avLst/>
            <a:gdLst>
              <a:gd name="T0" fmla="*/ 2147483646 w 390"/>
              <a:gd name="T1" fmla="*/ 2147483646 h 265"/>
              <a:gd name="T2" fmla="*/ 2147483646 w 390"/>
              <a:gd name="T3" fmla="*/ 2147483646 h 265"/>
              <a:gd name="T4" fmla="*/ 2147483646 w 390"/>
              <a:gd name="T5" fmla="*/ 2147483646 h 265"/>
              <a:gd name="T6" fmla="*/ 2147483646 w 390"/>
              <a:gd name="T7" fmla="*/ 2147483646 h 265"/>
              <a:gd name="T8" fmla="*/ 2147483646 w 390"/>
              <a:gd name="T9" fmla="*/ 0 h 265"/>
              <a:gd name="T10" fmla="*/ 0 w 390"/>
              <a:gd name="T11" fmla="*/ 0 h 265"/>
              <a:gd name="T12" fmla="*/ 2147483646 w 390"/>
              <a:gd name="T13" fmla="*/ 2147483646 h 265"/>
              <a:gd name="T14" fmla="*/ 2147483646 w 390"/>
              <a:gd name="T15" fmla="*/ 2147483646 h 265"/>
              <a:gd name="T16" fmla="*/ 2147483646 w 390"/>
              <a:gd name="T17" fmla="*/ 2147483646 h 265"/>
              <a:gd name="T18" fmla="*/ 2147483646 w 390"/>
              <a:gd name="T19" fmla="*/ 2147483646 h 265"/>
              <a:gd name="T20" fmla="*/ 2147483646 w 390"/>
              <a:gd name="T21" fmla="*/ 2147483646 h 265"/>
              <a:gd name="T22" fmla="*/ 2147483646 w 390"/>
              <a:gd name="T23" fmla="*/ 2147483646 h 265"/>
              <a:gd name="T24" fmla="*/ 2147483646 w 390"/>
              <a:gd name="T25" fmla="*/ 2147483646 h 265"/>
              <a:gd name="T26" fmla="*/ 2147483646 w 390"/>
              <a:gd name="T27" fmla="*/ 2147483646 h 265"/>
              <a:gd name="T28" fmla="*/ 2147483646 w 390"/>
              <a:gd name="T29" fmla="*/ 2147483646 h 265"/>
              <a:gd name="T30" fmla="*/ 2147483646 w 390"/>
              <a:gd name="T31" fmla="*/ 2147483646 h 265"/>
              <a:gd name="T32" fmla="*/ 2147483646 w 390"/>
              <a:gd name="T33" fmla="*/ 2147483646 h 265"/>
              <a:gd name="T34" fmla="*/ 2147483646 w 390"/>
              <a:gd name="T35" fmla="*/ 2147483646 h 265"/>
              <a:gd name="T36" fmla="*/ 2147483646 w 390"/>
              <a:gd name="T37" fmla="*/ 2147483646 h 265"/>
              <a:gd name="T38" fmla="*/ 2147483646 w 390"/>
              <a:gd name="T39" fmla="*/ 2147483646 h 265"/>
              <a:gd name="T40" fmla="*/ 2147483646 w 390"/>
              <a:gd name="T41" fmla="*/ 2147483646 h 265"/>
              <a:gd name="T42" fmla="*/ 2147483646 w 390"/>
              <a:gd name="T43" fmla="*/ 2147483646 h 265"/>
              <a:gd name="T44" fmla="*/ 2147483646 w 390"/>
              <a:gd name="T45" fmla="*/ 2147483646 h 265"/>
              <a:gd name="T46" fmla="*/ 2147483646 w 390"/>
              <a:gd name="T47" fmla="*/ 2147483646 h 265"/>
              <a:gd name="T48" fmla="*/ 2147483646 w 390"/>
              <a:gd name="T49" fmla="*/ 2147483646 h 265"/>
              <a:gd name="T50" fmla="*/ 2147483646 w 390"/>
              <a:gd name="T51" fmla="*/ 2147483646 h 26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90" h="265">
                <a:moveTo>
                  <a:pt x="383" y="64"/>
                </a:moveTo>
                <a:cubicBezTo>
                  <a:pt x="377" y="57"/>
                  <a:pt x="364" y="57"/>
                  <a:pt x="364" y="57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44"/>
                  <a:pt x="96" y="0"/>
                  <a:pt x="61" y="0"/>
                </a:cubicBezTo>
                <a:cubicBezTo>
                  <a:pt x="26" y="0"/>
                  <a:pt x="0" y="0"/>
                  <a:pt x="0" y="0"/>
                </a:cubicBezTo>
                <a:cubicBezTo>
                  <a:pt x="14" y="28"/>
                  <a:pt x="14" y="28"/>
                  <a:pt x="14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73" y="25"/>
                  <a:pt x="75" y="44"/>
                </a:cubicBezTo>
                <a:cubicBezTo>
                  <a:pt x="116" y="242"/>
                  <a:pt x="116" y="242"/>
                  <a:pt x="116" y="242"/>
                </a:cubicBezTo>
                <a:cubicBezTo>
                  <a:pt x="116" y="242"/>
                  <a:pt x="123" y="265"/>
                  <a:pt x="163" y="265"/>
                </a:cubicBezTo>
                <a:cubicBezTo>
                  <a:pt x="163" y="265"/>
                  <a:pt x="304" y="265"/>
                  <a:pt x="327" y="265"/>
                </a:cubicBezTo>
                <a:cubicBezTo>
                  <a:pt x="350" y="265"/>
                  <a:pt x="352" y="239"/>
                  <a:pt x="352" y="239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39"/>
                  <a:pt x="142" y="241"/>
                  <a:pt x="138" y="213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62" y="172"/>
                  <a:pt x="362" y="172"/>
                  <a:pt x="362" y="172"/>
                </a:cubicBezTo>
                <a:cubicBezTo>
                  <a:pt x="372" y="171"/>
                  <a:pt x="381" y="163"/>
                  <a:pt x="382" y="153"/>
                </a:cubicBezTo>
                <a:cubicBezTo>
                  <a:pt x="390" y="81"/>
                  <a:pt x="390" y="81"/>
                  <a:pt x="390" y="81"/>
                </a:cubicBezTo>
                <a:cubicBezTo>
                  <a:pt x="390" y="74"/>
                  <a:pt x="390" y="70"/>
                  <a:pt x="383" y="64"/>
                </a:cubicBezTo>
                <a:close/>
                <a:moveTo>
                  <a:pt x="356" y="143"/>
                </a:moveTo>
                <a:cubicBezTo>
                  <a:pt x="123" y="143"/>
                  <a:pt x="123" y="143"/>
                  <a:pt x="123" y="143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362" y="90"/>
                  <a:pt x="362" y="90"/>
                  <a:pt x="362" y="90"/>
                </a:cubicBezTo>
                <a:lnTo>
                  <a:pt x="356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5221288" y="4938713"/>
            <a:ext cx="46037" cy="39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5292725" y="4938713"/>
            <a:ext cx="44450" cy="39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5360988" y="4938713"/>
            <a:ext cx="44450" cy="39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5221288" y="5003800"/>
            <a:ext cx="46037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4" name="Rectangle 22"/>
          <p:cNvSpPr>
            <a:spLocks noChangeArrowheads="1"/>
          </p:cNvSpPr>
          <p:nvPr/>
        </p:nvSpPr>
        <p:spPr bwMode="auto">
          <a:xfrm>
            <a:off x="5292725" y="5003800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5" name="Rectangle 23"/>
          <p:cNvSpPr>
            <a:spLocks noChangeArrowheads="1"/>
          </p:cNvSpPr>
          <p:nvPr/>
        </p:nvSpPr>
        <p:spPr bwMode="auto">
          <a:xfrm>
            <a:off x="5360988" y="5003800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6" name="Rectangle 24"/>
          <p:cNvSpPr>
            <a:spLocks noChangeArrowheads="1"/>
          </p:cNvSpPr>
          <p:nvPr/>
        </p:nvSpPr>
        <p:spPr bwMode="auto">
          <a:xfrm>
            <a:off x="5221288" y="5067300"/>
            <a:ext cx="46037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7" name="Rectangle 25"/>
          <p:cNvSpPr>
            <a:spLocks noChangeArrowheads="1"/>
          </p:cNvSpPr>
          <p:nvPr/>
        </p:nvSpPr>
        <p:spPr bwMode="auto">
          <a:xfrm>
            <a:off x="5154613" y="5003800"/>
            <a:ext cx="39687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5154613" y="5067300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5292725" y="5067300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5360988" y="5067300"/>
            <a:ext cx="44450" cy="3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1" name="Freeform 29"/>
          <p:cNvSpPr>
            <a:spLocks noEditPoints="1"/>
          </p:cNvSpPr>
          <p:nvPr/>
        </p:nvSpPr>
        <p:spPr bwMode="auto">
          <a:xfrm>
            <a:off x="5081588" y="4813300"/>
            <a:ext cx="393700" cy="354013"/>
          </a:xfrm>
          <a:custGeom>
            <a:avLst/>
            <a:gdLst>
              <a:gd name="T0" fmla="*/ 2147483646 w 157"/>
              <a:gd name="T1" fmla="*/ 0 h 141"/>
              <a:gd name="T2" fmla="*/ 2147483646 w 157"/>
              <a:gd name="T3" fmla="*/ 0 h 141"/>
              <a:gd name="T4" fmla="*/ 2147483646 w 157"/>
              <a:gd name="T5" fmla="*/ 2147483646 h 141"/>
              <a:gd name="T6" fmla="*/ 2147483646 w 157"/>
              <a:gd name="T7" fmla="*/ 2147483646 h 141"/>
              <a:gd name="T8" fmla="*/ 2147483646 w 157"/>
              <a:gd name="T9" fmla="*/ 0 h 141"/>
              <a:gd name="T10" fmla="*/ 2147483646 w 157"/>
              <a:gd name="T11" fmla="*/ 0 h 141"/>
              <a:gd name="T12" fmla="*/ 2147483646 w 157"/>
              <a:gd name="T13" fmla="*/ 2147483646 h 141"/>
              <a:gd name="T14" fmla="*/ 2147483646 w 157"/>
              <a:gd name="T15" fmla="*/ 2147483646 h 141"/>
              <a:gd name="T16" fmla="*/ 2147483646 w 157"/>
              <a:gd name="T17" fmla="*/ 0 h 141"/>
              <a:gd name="T18" fmla="*/ 0 w 157"/>
              <a:gd name="T19" fmla="*/ 0 h 141"/>
              <a:gd name="T20" fmla="*/ 0 w 157"/>
              <a:gd name="T21" fmla="*/ 2147483646 h 141"/>
              <a:gd name="T22" fmla="*/ 2147483646 w 157"/>
              <a:gd name="T23" fmla="*/ 2147483646 h 141"/>
              <a:gd name="T24" fmla="*/ 2147483646 w 157"/>
              <a:gd name="T25" fmla="*/ 2147483646 h 141"/>
              <a:gd name="T26" fmla="*/ 2147483646 w 157"/>
              <a:gd name="T27" fmla="*/ 2147483646 h 141"/>
              <a:gd name="T28" fmla="*/ 2147483646 w 157"/>
              <a:gd name="T29" fmla="*/ 0 h 141"/>
              <a:gd name="T30" fmla="*/ 2147483646 w 157"/>
              <a:gd name="T31" fmla="*/ 2147483646 h 141"/>
              <a:gd name="T32" fmla="*/ 2147483646 w 157"/>
              <a:gd name="T33" fmla="*/ 2147483646 h 141"/>
              <a:gd name="T34" fmla="*/ 2147483646 w 157"/>
              <a:gd name="T35" fmla="*/ 2147483646 h 141"/>
              <a:gd name="T36" fmla="*/ 2147483646 w 157"/>
              <a:gd name="T37" fmla="*/ 2147483646 h 141"/>
              <a:gd name="T38" fmla="*/ 2147483646 w 157"/>
              <a:gd name="T39" fmla="*/ 2147483646 h 14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57" h="141">
                <a:moveTo>
                  <a:pt x="157" y="0"/>
                </a:moveTo>
                <a:lnTo>
                  <a:pt x="135" y="0"/>
                </a:lnTo>
                <a:lnTo>
                  <a:pt x="135" y="15"/>
                </a:lnTo>
                <a:lnTo>
                  <a:pt x="114" y="15"/>
                </a:lnTo>
                <a:lnTo>
                  <a:pt x="114" y="0"/>
                </a:lnTo>
                <a:lnTo>
                  <a:pt x="47" y="0"/>
                </a:lnTo>
                <a:lnTo>
                  <a:pt x="47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41"/>
                </a:lnTo>
                <a:lnTo>
                  <a:pt x="12" y="141"/>
                </a:lnTo>
                <a:lnTo>
                  <a:pt x="146" y="141"/>
                </a:lnTo>
                <a:lnTo>
                  <a:pt x="157" y="141"/>
                </a:lnTo>
                <a:lnTo>
                  <a:pt x="157" y="0"/>
                </a:lnTo>
                <a:close/>
                <a:moveTo>
                  <a:pt x="146" y="129"/>
                </a:moveTo>
                <a:lnTo>
                  <a:pt x="12" y="129"/>
                </a:lnTo>
                <a:lnTo>
                  <a:pt x="12" y="40"/>
                </a:lnTo>
                <a:lnTo>
                  <a:pt x="146" y="40"/>
                </a:lnTo>
                <a:lnTo>
                  <a:pt x="146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6172" name="Rectangle 30"/>
          <p:cNvSpPr>
            <a:spLocks noChangeArrowheads="1"/>
          </p:cNvSpPr>
          <p:nvPr/>
        </p:nvSpPr>
        <p:spPr bwMode="auto">
          <a:xfrm>
            <a:off x="5156200" y="4784725"/>
            <a:ext cx="33338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3" name="Rectangle 31"/>
          <p:cNvSpPr>
            <a:spLocks noChangeArrowheads="1"/>
          </p:cNvSpPr>
          <p:nvPr/>
        </p:nvSpPr>
        <p:spPr bwMode="auto">
          <a:xfrm>
            <a:off x="5375275" y="4784725"/>
            <a:ext cx="38100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4" name="AutoShape 28"/>
          <p:cNvSpPr/>
          <p:nvPr/>
        </p:nvSpPr>
        <p:spPr bwMode="auto">
          <a:xfrm>
            <a:off x="4356100" y="3494088"/>
            <a:ext cx="381000" cy="379412"/>
          </a:xfrm>
          <a:custGeom>
            <a:avLst/>
            <a:gdLst>
              <a:gd name="T0" fmla="*/ 2147483646 w 21600"/>
              <a:gd name="T1" fmla="*/ 2147483646 h 21558"/>
              <a:gd name="T2" fmla="*/ 2147483646 w 21600"/>
              <a:gd name="T3" fmla="*/ 2147483646 h 21558"/>
              <a:gd name="T4" fmla="*/ 2147483646 w 21600"/>
              <a:gd name="T5" fmla="*/ 2147483646 h 21558"/>
              <a:gd name="T6" fmla="*/ 2147483646 w 21600"/>
              <a:gd name="T7" fmla="*/ 2147483646 h 21558"/>
              <a:gd name="T8" fmla="*/ 2147483646 w 21600"/>
              <a:gd name="T9" fmla="*/ 2147483646 h 21558"/>
              <a:gd name="T10" fmla="*/ 2147483646 w 21600"/>
              <a:gd name="T11" fmla="*/ 2147483646 h 21558"/>
              <a:gd name="T12" fmla="*/ 2147483646 w 21600"/>
              <a:gd name="T13" fmla="*/ 2147483646 h 21558"/>
              <a:gd name="T14" fmla="*/ 2147483646 w 21600"/>
              <a:gd name="T15" fmla="*/ 2147483646 h 21558"/>
              <a:gd name="T16" fmla="*/ 2147483646 w 21600"/>
              <a:gd name="T17" fmla="*/ 2147483646 h 21558"/>
              <a:gd name="T18" fmla="*/ 1299376070 w 21600"/>
              <a:gd name="T19" fmla="*/ 2147483646 h 21558"/>
              <a:gd name="T20" fmla="*/ 0 w 21600"/>
              <a:gd name="T21" fmla="*/ 2147483646 h 21558"/>
              <a:gd name="T22" fmla="*/ 1618727783 w 21600"/>
              <a:gd name="T23" fmla="*/ 2147483646 h 21558"/>
              <a:gd name="T24" fmla="*/ 2147483646 w 21600"/>
              <a:gd name="T25" fmla="*/ 2147483646 h 21558"/>
              <a:gd name="T26" fmla="*/ 2147483646 w 21600"/>
              <a:gd name="T27" fmla="*/ 2147483646 h 21558"/>
              <a:gd name="T28" fmla="*/ 2147483646 w 21600"/>
              <a:gd name="T29" fmla="*/ 2147483646 h 21558"/>
              <a:gd name="T30" fmla="*/ 2147483646 w 21600"/>
              <a:gd name="T31" fmla="*/ 2147483646 h 21558"/>
              <a:gd name="T32" fmla="*/ 2147483646 w 21600"/>
              <a:gd name="T33" fmla="*/ 2147483646 h 21558"/>
              <a:gd name="T34" fmla="*/ 2147483646 w 21600"/>
              <a:gd name="T35" fmla="*/ 2147483646 h 21558"/>
              <a:gd name="T36" fmla="*/ 2147483646 w 21600"/>
              <a:gd name="T37" fmla="*/ 2147483646 h 21558"/>
              <a:gd name="T38" fmla="*/ 2147483646 w 21600"/>
              <a:gd name="T39" fmla="*/ 2147483646 h 21558"/>
              <a:gd name="T40" fmla="*/ 2147483646 w 21600"/>
              <a:gd name="T41" fmla="*/ 2147483646 h 21558"/>
              <a:gd name="T42" fmla="*/ 2147483646 w 21600"/>
              <a:gd name="T43" fmla="*/ 2147483646 h 21558"/>
              <a:gd name="T44" fmla="*/ 2147483646 w 21600"/>
              <a:gd name="T45" fmla="*/ 2147483646 h 21558"/>
              <a:gd name="T46" fmla="*/ 2147483646 w 21600"/>
              <a:gd name="T47" fmla="*/ 2147483646 h 21558"/>
              <a:gd name="T48" fmla="*/ 2147483646 w 21600"/>
              <a:gd name="T49" fmla="*/ 2147483646 h 21558"/>
              <a:gd name="T50" fmla="*/ 2147483646 w 21600"/>
              <a:gd name="T51" fmla="*/ 1102665025 h 21558"/>
              <a:gd name="T52" fmla="*/ 2147483646 w 21600"/>
              <a:gd name="T53" fmla="*/ 209344681 h 21558"/>
              <a:gd name="T54" fmla="*/ 2147483646 w 21600"/>
              <a:gd name="T55" fmla="*/ 209344681 h 21558"/>
              <a:gd name="T56" fmla="*/ 2147483646 w 21600"/>
              <a:gd name="T57" fmla="*/ 699037975 h 21558"/>
              <a:gd name="T58" fmla="*/ 2147483646 w 21600"/>
              <a:gd name="T59" fmla="*/ 1259627072 h 21558"/>
              <a:gd name="T60" fmla="*/ 2147483646 w 21600"/>
              <a:gd name="T61" fmla="*/ 2147483646 h 21558"/>
              <a:gd name="T62" fmla="*/ 2147483646 w 21600"/>
              <a:gd name="T63" fmla="*/ 2147483646 h 21558"/>
              <a:gd name="T64" fmla="*/ 2147483646 w 21600"/>
              <a:gd name="T65" fmla="*/ 2147483646 h 21558"/>
              <a:gd name="T66" fmla="*/ 2147483646 w 21600"/>
              <a:gd name="T67" fmla="*/ 2147483646 h 21558"/>
              <a:gd name="T68" fmla="*/ 2147483646 w 21600"/>
              <a:gd name="T69" fmla="*/ 2147483646 h 21558"/>
              <a:gd name="T70" fmla="*/ 2147483646 w 21600"/>
              <a:gd name="T71" fmla="*/ 2147483646 h 21558"/>
              <a:gd name="T72" fmla="*/ 2147483646 w 21600"/>
              <a:gd name="T73" fmla="*/ 2147483646 h 21558"/>
              <a:gd name="T74" fmla="*/ 2147483646 w 21600"/>
              <a:gd name="T75" fmla="*/ 2147483646 h 21558"/>
              <a:gd name="T76" fmla="*/ 2147483646 w 21600"/>
              <a:gd name="T77" fmla="*/ 2147483646 h 21558"/>
              <a:gd name="T78" fmla="*/ 2147483646 w 21600"/>
              <a:gd name="T79" fmla="*/ 2147483646 h 21558"/>
              <a:gd name="T80" fmla="*/ 2147483646 w 21600"/>
              <a:gd name="T81" fmla="*/ 2147483646 h 21558"/>
              <a:gd name="T82" fmla="*/ 2147483646 w 21600"/>
              <a:gd name="T83" fmla="*/ 2147483646 h 21558"/>
              <a:gd name="T84" fmla="*/ 2147483646 w 21600"/>
              <a:gd name="T85" fmla="*/ 2147483646 h 21558"/>
              <a:gd name="T86" fmla="*/ 2147483646 w 21600"/>
              <a:gd name="T87" fmla="*/ 2147483646 h 21558"/>
              <a:gd name="T88" fmla="*/ 2147483646 w 21600"/>
              <a:gd name="T89" fmla="*/ 2147483646 h 21558"/>
              <a:gd name="T90" fmla="*/ 2147483646 w 21600"/>
              <a:gd name="T91" fmla="*/ 2147483646 h 21558"/>
              <a:gd name="T92" fmla="*/ 2147483646 w 21600"/>
              <a:gd name="T93" fmla="*/ 2147483646 h 21558"/>
              <a:gd name="T94" fmla="*/ 2147483646 w 21600"/>
              <a:gd name="T95" fmla="*/ 2147483646 h 21558"/>
              <a:gd name="T96" fmla="*/ 2147483646 w 21600"/>
              <a:gd name="T97" fmla="*/ 2147483646 h 21558"/>
              <a:gd name="T98" fmla="*/ 2147483646 w 21600"/>
              <a:gd name="T99" fmla="*/ 2147483646 h 21558"/>
              <a:gd name="T100" fmla="*/ 2147483646 w 21600"/>
              <a:gd name="T101" fmla="*/ 2147483646 h 21558"/>
              <a:gd name="T102" fmla="*/ 2147483646 w 21600"/>
              <a:gd name="T103" fmla="*/ 2147483646 h 21558"/>
              <a:gd name="T104" fmla="*/ 2147483646 w 21600"/>
              <a:gd name="T105" fmla="*/ 2147483646 h 21558"/>
              <a:gd name="T106" fmla="*/ 2147483646 w 21600"/>
              <a:gd name="T107" fmla="*/ 2147483646 h 215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6175" name="AutoShape 455"/>
          <p:cNvSpPr/>
          <p:nvPr/>
        </p:nvSpPr>
        <p:spPr bwMode="auto">
          <a:xfrm>
            <a:off x="6511925" y="2400300"/>
            <a:ext cx="196850" cy="247650"/>
          </a:xfrm>
          <a:custGeom>
            <a:avLst/>
            <a:gdLst>
              <a:gd name="T0" fmla="*/ 903061413 w 21470"/>
              <a:gd name="T1" fmla="*/ 2147483646 h 21600"/>
              <a:gd name="T2" fmla="*/ 903061413 w 21470"/>
              <a:gd name="T3" fmla="*/ 2147483646 h 21600"/>
              <a:gd name="T4" fmla="*/ 1219958181 w 21470"/>
              <a:gd name="T5" fmla="*/ 2147483646 h 21600"/>
              <a:gd name="T6" fmla="*/ 1360810123 w 21470"/>
              <a:gd name="T7" fmla="*/ 1833783013 h 21600"/>
              <a:gd name="T8" fmla="*/ 1386278543 w 21470"/>
              <a:gd name="T9" fmla="*/ 1248533322 h 21600"/>
              <a:gd name="T10" fmla="*/ 1382130436 w 21470"/>
              <a:gd name="T11" fmla="*/ 651205237 h 21600"/>
              <a:gd name="T12" fmla="*/ 1000962868 w 21470"/>
              <a:gd name="T13" fmla="*/ 0 h 21600"/>
              <a:gd name="T14" fmla="*/ 619794538 w 21470"/>
              <a:gd name="T15" fmla="*/ 652795288 h 21600"/>
              <a:gd name="T16" fmla="*/ 615773536 w 21470"/>
              <a:gd name="T17" fmla="*/ 1248343377 h 21600"/>
              <a:gd name="T18" fmla="*/ 641432360 w 21470"/>
              <a:gd name="T19" fmla="*/ 1835165106 h 21600"/>
              <a:gd name="T20" fmla="*/ 813519474 w 21470"/>
              <a:gd name="T21" fmla="*/ 2147483646 h 21600"/>
              <a:gd name="T22" fmla="*/ 250420889 w 21470"/>
              <a:gd name="T23" fmla="*/ 2147483646 h 21600"/>
              <a:gd name="T24" fmla="*/ 0 w 21470"/>
              <a:gd name="T25" fmla="*/ 2147483646 h 21600"/>
              <a:gd name="T26" fmla="*/ 0 w 21470"/>
              <a:gd name="T27" fmla="*/ 2147483646 h 21600"/>
              <a:gd name="T28" fmla="*/ 903188600 w 21470"/>
              <a:gd name="T29" fmla="*/ 2147483646 h 21600"/>
              <a:gd name="T30" fmla="*/ 903188600 w 21470"/>
              <a:gd name="T31" fmla="*/ 2147483646 h 21600"/>
              <a:gd name="T32" fmla="*/ 903188600 w 21470"/>
              <a:gd name="T33" fmla="*/ 2147483646 h 21600"/>
              <a:gd name="T34" fmla="*/ 903061413 w 21470"/>
              <a:gd name="T35" fmla="*/ 2147483646 h 21600"/>
              <a:gd name="T36" fmla="*/ 903061413 w 21470"/>
              <a:gd name="T37" fmla="*/ 2147483646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470" h="21600">
                <a:moveTo>
                  <a:pt x="13938" y="18089"/>
                </a:moveTo>
                <a:lnTo>
                  <a:pt x="13938" y="18075"/>
                </a:lnTo>
                <a:cubicBezTo>
                  <a:pt x="13949" y="17312"/>
                  <a:pt x="14370" y="14919"/>
                  <a:pt x="18829" y="12741"/>
                </a:cubicBezTo>
                <a:cubicBezTo>
                  <a:pt x="19646" y="11856"/>
                  <a:pt x="20317" y="10649"/>
                  <a:pt x="21003" y="9256"/>
                </a:cubicBezTo>
                <a:cubicBezTo>
                  <a:pt x="21476" y="8293"/>
                  <a:pt x="21396" y="7471"/>
                  <a:pt x="21396" y="6302"/>
                </a:cubicBezTo>
                <a:cubicBezTo>
                  <a:pt x="21396" y="5437"/>
                  <a:pt x="21600" y="4050"/>
                  <a:pt x="21332" y="3287"/>
                </a:cubicBezTo>
                <a:cubicBezTo>
                  <a:pt x="20424" y="712"/>
                  <a:pt x="18134" y="0"/>
                  <a:pt x="15449" y="0"/>
                </a:cubicBezTo>
                <a:cubicBezTo>
                  <a:pt x="12764" y="0"/>
                  <a:pt x="10471" y="714"/>
                  <a:pt x="9566" y="3295"/>
                </a:cubicBezTo>
                <a:cubicBezTo>
                  <a:pt x="9299" y="4054"/>
                  <a:pt x="9504" y="5439"/>
                  <a:pt x="9504" y="6301"/>
                </a:cubicBezTo>
                <a:cubicBezTo>
                  <a:pt x="9504" y="7473"/>
                  <a:pt x="9424" y="8297"/>
                  <a:pt x="9900" y="9263"/>
                </a:cubicBezTo>
                <a:cubicBezTo>
                  <a:pt x="10724" y="10935"/>
                  <a:pt x="11509" y="12336"/>
                  <a:pt x="12556" y="13231"/>
                </a:cubicBezTo>
                <a:cubicBezTo>
                  <a:pt x="8479" y="13828"/>
                  <a:pt x="5724" y="15525"/>
                  <a:pt x="3865" y="16187"/>
                </a:cubicBezTo>
                <a:cubicBezTo>
                  <a:pt x="18" y="17556"/>
                  <a:pt x="0" y="19055"/>
                  <a:pt x="0" y="19055"/>
                </a:cubicBezTo>
                <a:lnTo>
                  <a:pt x="0" y="21600"/>
                </a:lnTo>
                <a:lnTo>
                  <a:pt x="13940" y="21598"/>
                </a:lnTo>
                <a:lnTo>
                  <a:pt x="13940" y="18100"/>
                </a:lnTo>
                <a:lnTo>
                  <a:pt x="13940" y="18089"/>
                </a:lnTo>
                <a:lnTo>
                  <a:pt x="13938" y="18089"/>
                </a:lnTo>
                <a:close/>
                <a:moveTo>
                  <a:pt x="13938" y="18089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6176" name="AutoShape 456"/>
          <p:cNvSpPr/>
          <p:nvPr/>
        </p:nvSpPr>
        <p:spPr bwMode="auto">
          <a:xfrm>
            <a:off x="6672263" y="2300288"/>
            <a:ext cx="390525" cy="3413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0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0 w 21600"/>
              <a:gd name="T23" fmla="*/ 2147483646 h 21600"/>
              <a:gd name="T24" fmla="*/ 0 w 21600"/>
              <a:gd name="T25" fmla="*/ 2147483646 h 21600"/>
              <a:gd name="T26" fmla="*/ 2147483646 w 21600"/>
              <a:gd name="T27" fmla="*/ 2147483646 h 21600"/>
              <a:gd name="T28" fmla="*/ 2147483646 w 21600"/>
              <a:gd name="T29" fmla="*/ 2147483646 h 21600"/>
              <a:gd name="T30" fmla="*/ 2147483646 w 21600"/>
              <a:gd name="T31" fmla="*/ 2147483646 h 21600"/>
              <a:gd name="T32" fmla="*/ 2147483646 w 21600"/>
              <a:gd name="T33" fmla="*/ 2147483646 h 21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600" h="21600">
                <a:moveTo>
                  <a:pt x="18895" y="16182"/>
                </a:moveTo>
                <a:cubicBezTo>
                  <a:pt x="17591" y="15518"/>
                  <a:pt x="15655" y="13809"/>
                  <a:pt x="12789" y="13222"/>
                </a:cubicBezTo>
                <a:cubicBezTo>
                  <a:pt x="13522" y="12323"/>
                  <a:pt x="14076" y="10920"/>
                  <a:pt x="14647" y="9256"/>
                </a:cubicBezTo>
                <a:cubicBezTo>
                  <a:pt x="14978" y="8292"/>
                  <a:pt x="14921" y="7470"/>
                  <a:pt x="14921" y="6300"/>
                </a:cubicBezTo>
                <a:cubicBezTo>
                  <a:pt x="14921" y="5435"/>
                  <a:pt x="15063" y="4048"/>
                  <a:pt x="14876" y="3287"/>
                </a:cubicBezTo>
                <a:cubicBezTo>
                  <a:pt x="14244" y="710"/>
                  <a:pt x="12647" y="0"/>
                  <a:pt x="10775" y="0"/>
                </a:cubicBezTo>
                <a:cubicBezTo>
                  <a:pt x="8902" y="0"/>
                  <a:pt x="7303" y="714"/>
                  <a:pt x="6672" y="3294"/>
                </a:cubicBezTo>
                <a:cubicBezTo>
                  <a:pt x="6486" y="4054"/>
                  <a:pt x="6628" y="5438"/>
                  <a:pt x="6628" y="6300"/>
                </a:cubicBezTo>
                <a:cubicBezTo>
                  <a:pt x="6628" y="7473"/>
                  <a:pt x="6572" y="8297"/>
                  <a:pt x="6904" y="9262"/>
                </a:cubicBezTo>
                <a:cubicBezTo>
                  <a:pt x="7479" y="10934"/>
                  <a:pt x="8026" y="12336"/>
                  <a:pt x="8756" y="13231"/>
                </a:cubicBezTo>
                <a:cubicBezTo>
                  <a:pt x="5913" y="13828"/>
                  <a:pt x="3991" y="15526"/>
                  <a:pt x="2695" y="16187"/>
                </a:cubicBezTo>
                <a:cubicBezTo>
                  <a:pt x="13" y="17556"/>
                  <a:pt x="0" y="19054"/>
                  <a:pt x="0" y="19054"/>
                </a:cubicBezTo>
                <a:lnTo>
                  <a:pt x="0" y="21600"/>
                </a:lnTo>
                <a:lnTo>
                  <a:pt x="21600" y="21597"/>
                </a:lnTo>
                <a:lnTo>
                  <a:pt x="21600" y="19054"/>
                </a:lnTo>
                <a:cubicBezTo>
                  <a:pt x="21600" y="19054"/>
                  <a:pt x="21587" y="17551"/>
                  <a:pt x="18895" y="16182"/>
                </a:cubicBezTo>
                <a:close/>
                <a:moveTo>
                  <a:pt x="18895" y="16182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6177" name="Freeform 2"/>
          <p:cNvSpPr>
            <a:spLocks noChangeAspect="1"/>
          </p:cNvSpPr>
          <p:nvPr/>
        </p:nvSpPr>
        <p:spPr bwMode="auto">
          <a:xfrm>
            <a:off x="5021263" y="2235200"/>
            <a:ext cx="477837" cy="479425"/>
          </a:xfrm>
          <a:custGeom>
            <a:avLst/>
            <a:gdLst>
              <a:gd name="T0" fmla="*/ 2147483646 w 6844"/>
              <a:gd name="T1" fmla="*/ 2147483646 h 6844"/>
              <a:gd name="T2" fmla="*/ 2147483646 w 6844"/>
              <a:gd name="T3" fmla="*/ 2147483646 h 6844"/>
              <a:gd name="T4" fmla="*/ 2147483646 w 6844"/>
              <a:gd name="T5" fmla="*/ 2147483646 h 6844"/>
              <a:gd name="T6" fmla="*/ 2147483646 w 6844"/>
              <a:gd name="T7" fmla="*/ 2147483646 h 6844"/>
              <a:gd name="T8" fmla="*/ 2147483646 w 6844"/>
              <a:gd name="T9" fmla="*/ 2147483646 h 6844"/>
              <a:gd name="T10" fmla="*/ 2147483646 w 6844"/>
              <a:gd name="T11" fmla="*/ 2147483646 h 6844"/>
              <a:gd name="T12" fmla="*/ 2147483646 w 6844"/>
              <a:gd name="T13" fmla="*/ 2147483646 h 6844"/>
              <a:gd name="T14" fmla="*/ 2147483646 w 6844"/>
              <a:gd name="T15" fmla="*/ 2147483646 h 6844"/>
              <a:gd name="T16" fmla="*/ 2147483646 w 6844"/>
              <a:gd name="T17" fmla="*/ 2147483646 h 6844"/>
              <a:gd name="T18" fmla="*/ 2147483646 w 6844"/>
              <a:gd name="T19" fmla="*/ 2147483646 h 6844"/>
              <a:gd name="T20" fmla="*/ 2147483646 w 6844"/>
              <a:gd name="T21" fmla="*/ 2147483646 h 6844"/>
              <a:gd name="T22" fmla="*/ 2147483646 w 6844"/>
              <a:gd name="T23" fmla="*/ 2147483646 h 6844"/>
              <a:gd name="T24" fmla="*/ 2147483646 w 6844"/>
              <a:gd name="T25" fmla="*/ 2147483646 h 6844"/>
              <a:gd name="T26" fmla="*/ 2147483646 w 6844"/>
              <a:gd name="T27" fmla="*/ 2147483646 h 6844"/>
              <a:gd name="T28" fmla="*/ 2147483646 w 6844"/>
              <a:gd name="T29" fmla="*/ 2147483646 h 6844"/>
              <a:gd name="T30" fmla="*/ 2147483646 w 6844"/>
              <a:gd name="T31" fmla="*/ 2147483646 h 6844"/>
              <a:gd name="T32" fmla="*/ 2147483646 w 6844"/>
              <a:gd name="T33" fmla="*/ 2147483646 h 6844"/>
              <a:gd name="T34" fmla="*/ 2147483646 w 6844"/>
              <a:gd name="T35" fmla="*/ 2147483646 h 6844"/>
              <a:gd name="T36" fmla="*/ 2147483646 w 6844"/>
              <a:gd name="T37" fmla="*/ 2147483646 h 6844"/>
              <a:gd name="T38" fmla="*/ 2147483646 w 6844"/>
              <a:gd name="T39" fmla="*/ 2147483646 h 6844"/>
              <a:gd name="T40" fmla="*/ 2147483646 w 6844"/>
              <a:gd name="T41" fmla="*/ 2147483646 h 6844"/>
              <a:gd name="T42" fmla="*/ 0 w 6844"/>
              <a:gd name="T43" fmla="*/ 2147483646 h 6844"/>
              <a:gd name="T44" fmla="*/ 2147483646 w 6844"/>
              <a:gd name="T45" fmla="*/ 2147483646 h 6844"/>
              <a:gd name="T46" fmla="*/ 2147483646 w 6844"/>
              <a:gd name="T47" fmla="*/ 2147483646 h 6844"/>
              <a:gd name="T48" fmla="*/ 2147483646 w 6844"/>
              <a:gd name="T49" fmla="*/ 2147483646 h 6844"/>
              <a:gd name="T50" fmla="*/ 2147483646 w 6844"/>
              <a:gd name="T51" fmla="*/ 2147483646 h 6844"/>
              <a:gd name="T52" fmla="*/ 2147483646 w 6844"/>
              <a:gd name="T53" fmla="*/ 2147483646 h 6844"/>
              <a:gd name="T54" fmla="*/ 2147483646 w 6844"/>
              <a:gd name="T55" fmla="*/ 2147483646 h 6844"/>
              <a:gd name="T56" fmla="*/ 2147483646 w 6844"/>
              <a:gd name="T57" fmla="*/ 2147483646 h 6844"/>
              <a:gd name="T58" fmla="*/ 2147483646 w 6844"/>
              <a:gd name="T59" fmla="*/ 2147483646 h 6844"/>
              <a:gd name="T60" fmla="*/ 2147483646 w 6844"/>
              <a:gd name="T61" fmla="*/ 2147483646 h 6844"/>
              <a:gd name="T62" fmla="*/ 2147483646 w 6844"/>
              <a:gd name="T63" fmla="*/ 2147483646 h 6844"/>
              <a:gd name="T64" fmla="*/ 2147483646 w 6844"/>
              <a:gd name="T65" fmla="*/ 2147483646 h 68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44" h="6844">
                <a:moveTo>
                  <a:pt x="3437" y="1719"/>
                </a:moveTo>
                <a:lnTo>
                  <a:pt x="3437" y="1719"/>
                </a:lnTo>
                <a:cubicBezTo>
                  <a:pt x="3749" y="1719"/>
                  <a:pt x="3999" y="2000"/>
                  <a:pt x="3999" y="2313"/>
                </a:cubicBezTo>
                <a:cubicBezTo>
                  <a:pt x="3999" y="2625"/>
                  <a:pt x="3749" y="2875"/>
                  <a:pt x="3437" y="2875"/>
                </a:cubicBezTo>
                <a:cubicBezTo>
                  <a:pt x="3125" y="2875"/>
                  <a:pt x="2844" y="2625"/>
                  <a:pt x="2844" y="2313"/>
                </a:cubicBezTo>
                <a:cubicBezTo>
                  <a:pt x="2844" y="2000"/>
                  <a:pt x="3125" y="1719"/>
                  <a:pt x="3437" y="1719"/>
                </a:cubicBezTo>
                <a:close/>
                <a:moveTo>
                  <a:pt x="6843" y="188"/>
                </a:moveTo>
                <a:lnTo>
                  <a:pt x="6843" y="188"/>
                </a:lnTo>
                <a:cubicBezTo>
                  <a:pt x="6437" y="2532"/>
                  <a:pt x="6437" y="2532"/>
                  <a:pt x="6437" y="2532"/>
                </a:cubicBezTo>
                <a:cubicBezTo>
                  <a:pt x="5437" y="2375"/>
                  <a:pt x="5437" y="2375"/>
                  <a:pt x="5437" y="2375"/>
                </a:cubicBezTo>
                <a:cubicBezTo>
                  <a:pt x="5593" y="1282"/>
                  <a:pt x="5593" y="1282"/>
                  <a:pt x="5593" y="1282"/>
                </a:cubicBezTo>
                <a:cubicBezTo>
                  <a:pt x="5468" y="1282"/>
                  <a:pt x="5312" y="1250"/>
                  <a:pt x="5124" y="1250"/>
                </a:cubicBezTo>
                <a:cubicBezTo>
                  <a:pt x="5124" y="2594"/>
                  <a:pt x="5124" y="2594"/>
                  <a:pt x="5124" y="2594"/>
                </a:cubicBezTo>
                <a:cubicBezTo>
                  <a:pt x="5124" y="2625"/>
                  <a:pt x="5124" y="2688"/>
                  <a:pt x="5093" y="2719"/>
                </a:cubicBezTo>
                <a:lnTo>
                  <a:pt x="5093" y="2750"/>
                </a:lnTo>
                <a:cubicBezTo>
                  <a:pt x="4437" y="3749"/>
                  <a:pt x="4437" y="3749"/>
                  <a:pt x="4437" y="3749"/>
                </a:cubicBezTo>
                <a:cubicBezTo>
                  <a:pt x="4249" y="4281"/>
                  <a:pt x="4249" y="4281"/>
                  <a:pt x="4249" y="4281"/>
                </a:cubicBezTo>
                <a:cubicBezTo>
                  <a:pt x="5218" y="4562"/>
                  <a:pt x="5218" y="4562"/>
                  <a:pt x="5218" y="4562"/>
                </a:cubicBezTo>
                <a:cubicBezTo>
                  <a:pt x="5218" y="4562"/>
                  <a:pt x="5218" y="4562"/>
                  <a:pt x="5187" y="4593"/>
                </a:cubicBezTo>
                <a:cubicBezTo>
                  <a:pt x="5218" y="4593"/>
                  <a:pt x="5218" y="4593"/>
                  <a:pt x="5218" y="4593"/>
                </a:cubicBezTo>
                <a:cubicBezTo>
                  <a:pt x="5343" y="4624"/>
                  <a:pt x="5437" y="4749"/>
                  <a:pt x="5406" y="4906"/>
                </a:cubicBezTo>
                <a:cubicBezTo>
                  <a:pt x="5124" y="6624"/>
                  <a:pt x="5124" y="6624"/>
                  <a:pt x="5124" y="6624"/>
                </a:cubicBezTo>
                <a:cubicBezTo>
                  <a:pt x="5093" y="6749"/>
                  <a:pt x="4999" y="6843"/>
                  <a:pt x="4843" y="6843"/>
                </a:cubicBezTo>
                <a:lnTo>
                  <a:pt x="4812" y="6843"/>
                </a:lnTo>
                <a:cubicBezTo>
                  <a:pt x="4656" y="6812"/>
                  <a:pt x="4531" y="6687"/>
                  <a:pt x="4562" y="6531"/>
                </a:cubicBezTo>
                <a:cubicBezTo>
                  <a:pt x="4812" y="5093"/>
                  <a:pt x="4812" y="5093"/>
                  <a:pt x="4812" y="5093"/>
                </a:cubicBezTo>
                <a:cubicBezTo>
                  <a:pt x="3531" y="5124"/>
                  <a:pt x="3531" y="5124"/>
                  <a:pt x="3531" y="5124"/>
                </a:cubicBezTo>
                <a:cubicBezTo>
                  <a:pt x="2594" y="5812"/>
                  <a:pt x="2594" y="5812"/>
                  <a:pt x="2594" y="5812"/>
                </a:cubicBezTo>
                <a:cubicBezTo>
                  <a:pt x="2500" y="5906"/>
                  <a:pt x="2500" y="5906"/>
                  <a:pt x="2500" y="5906"/>
                </a:cubicBezTo>
                <a:cubicBezTo>
                  <a:pt x="2469" y="5937"/>
                  <a:pt x="2469" y="5937"/>
                  <a:pt x="2438" y="5968"/>
                </a:cubicBezTo>
                <a:cubicBezTo>
                  <a:pt x="1000" y="6812"/>
                  <a:pt x="1000" y="6812"/>
                  <a:pt x="1000" y="6812"/>
                </a:cubicBezTo>
                <a:cubicBezTo>
                  <a:pt x="969" y="6843"/>
                  <a:pt x="907" y="6843"/>
                  <a:pt x="875" y="6843"/>
                </a:cubicBezTo>
                <a:cubicBezTo>
                  <a:pt x="782" y="6843"/>
                  <a:pt x="688" y="6812"/>
                  <a:pt x="625" y="6718"/>
                </a:cubicBezTo>
                <a:cubicBezTo>
                  <a:pt x="532" y="6562"/>
                  <a:pt x="594" y="6406"/>
                  <a:pt x="719" y="6312"/>
                </a:cubicBezTo>
                <a:cubicBezTo>
                  <a:pt x="1969" y="5562"/>
                  <a:pt x="1969" y="5562"/>
                  <a:pt x="1969" y="5562"/>
                </a:cubicBezTo>
                <a:cubicBezTo>
                  <a:pt x="2844" y="4562"/>
                  <a:pt x="2844" y="4562"/>
                  <a:pt x="2844" y="4562"/>
                </a:cubicBezTo>
                <a:cubicBezTo>
                  <a:pt x="2563" y="3718"/>
                  <a:pt x="2563" y="3718"/>
                  <a:pt x="2563" y="3718"/>
                </a:cubicBezTo>
                <a:cubicBezTo>
                  <a:pt x="1782" y="2750"/>
                  <a:pt x="1782" y="2750"/>
                  <a:pt x="1782" y="2750"/>
                </a:cubicBezTo>
                <a:cubicBezTo>
                  <a:pt x="1750" y="2688"/>
                  <a:pt x="1719" y="2657"/>
                  <a:pt x="1719" y="2594"/>
                </a:cubicBezTo>
                <a:cubicBezTo>
                  <a:pt x="1719" y="1250"/>
                  <a:pt x="1719" y="1250"/>
                  <a:pt x="1719" y="1250"/>
                </a:cubicBezTo>
                <a:cubicBezTo>
                  <a:pt x="1532" y="1250"/>
                  <a:pt x="1375" y="1282"/>
                  <a:pt x="1250" y="1313"/>
                </a:cubicBezTo>
                <a:cubicBezTo>
                  <a:pt x="1407" y="2375"/>
                  <a:pt x="1407" y="2375"/>
                  <a:pt x="1407" y="2375"/>
                </a:cubicBezTo>
                <a:cubicBezTo>
                  <a:pt x="407" y="2563"/>
                  <a:pt x="407" y="2563"/>
                  <a:pt x="407" y="2563"/>
                </a:cubicBezTo>
                <a:cubicBezTo>
                  <a:pt x="0" y="188"/>
                  <a:pt x="0" y="188"/>
                  <a:pt x="0" y="188"/>
                </a:cubicBezTo>
                <a:cubicBezTo>
                  <a:pt x="1032" y="32"/>
                  <a:pt x="1032" y="32"/>
                  <a:pt x="1032" y="32"/>
                </a:cubicBezTo>
                <a:cubicBezTo>
                  <a:pt x="1188" y="1032"/>
                  <a:pt x="1188" y="1032"/>
                  <a:pt x="1188" y="1032"/>
                </a:cubicBezTo>
                <a:cubicBezTo>
                  <a:pt x="1375" y="1000"/>
                  <a:pt x="1594" y="969"/>
                  <a:pt x="1813" y="938"/>
                </a:cubicBezTo>
                <a:cubicBezTo>
                  <a:pt x="1875" y="907"/>
                  <a:pt x="1938" y="875"/>
                  <a:pt x="2000" y="875"/>
                </a:cubicBezTo>
                <a:cubicBezTo>
                  <a:pt x="2063" y="875"/>
                  <a:pt x="2094" y="907"/>
                  <a:pt x="2157" y="907"/>
                </a:cubicBezTo>
                <a:cubicBezTo>
                  <a:pt x="2532" y="907"/>
                  <a:pt x="2938" y="875"/>
                  <a:pt x="3437" y="875"/>
                </a:cubicBezTo>
                <a:cubicBezTo>
                  <a:pt x="3906" y="875"/>
                  <a:pt x="4343" y="907"/>
                  <a:pt x="4718" y="907"/>
                </a:cubicBezTo>
                <a:cubicBezTo>
                  <a:pt x="4749" y="907"/>
                  <a:pt x="4781" y="875"/>
                  <a:pt x="4843" y="875"/>
                </a:cubicBezTo>
                <a:cubicBezTo>
                  <a:pt x="4906" y="875"/>
                  <a:pt x="4968" y="907"/>
                  <a:pt x="5031" y="938"/>
                </a:cubicBezTo>
                <a:cubicBezTo>
                  <a:pt x="5281" y="969"/>
                  <a:pt x="5468" y="1000"/>
                  <a:pt x="5656" y="1000"/>
                </a:cubicBezTo>
                <a:cubicBezTo>
                  <a:pt x="5812" y="0"/>
                  <a:pt x="5812" y="0"/>
                  <a:pt x="5812" y="0"/>
                </a:cubicBezTo>
                <a:lnTo>
                  <a:pt x="6843" y="188"/>
                </a:lnTo>
                <a:close/>
                <a:moveTo>
                  <a:pt x="4562" y="1188"/>
                </a:moveTo>
                <a:lnTo>
                  <a:pt x="4562" y="1188"/>
                </a:lnTo>
                <a:cubicBezTo>
                  <a:pt x="4218" y="1188"/>
                  <a:pt x="3843" y="1157"/>
                  <a:pt x="3437" y="1157"/>
                </a:cubicBezTo>
                <a:cubicBezTo>
                  <a:pt x="3000" y="1157"/>
                  <a:pt x="2625" y="1188"/>
                  <a:pt x="2282" y="1188"/>
                </a:cubicBezTo>
                <a:cubicBezTo>
                  <a:pt x="2282" y="2469"/>
                  <a:pt x="2282" y="2469"/>
                  <a:pt x="2282" y="2469"/>
                </a:cubicBezTo>
                <a:cubicBezTo>
                  <a:pt x="3157" y="3157"/>
                  <a:pt x="3157" y="3157"/>
                  <a:pt x="3157" y="3157"/>
                </a:cubicBezTo>
                <a:cubicBezTo>
                  <a:pt x="3718" y="3157"/>
                  <a:pt x="3718" y="3157"/>
                  <a:pt x="3718" y="3157"/>
                </a:cubicBezTo>
                <a:cubicBezTo>
                  <a:pt x="4562" y="2469"/>
                  <a:pt x="4562" y="2469"/>
                  <a:pt x="4562" y="2469"/>
                </a:cubicBezTo>
                <a:lnTo>
                  <a:pt x="4562" y="1188"/>
                </a:lnTo>
                <a:close/>
                <a:moveTo>
                  <a:pt x="4562" y="1188"/>
                </a:moveTo>
                <a:lnTo>
                  <a:pt x="4562" y="1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243797" tIns="121899" rIns="243797" bIns="121899" anchor="ctr"/>
          <a:lstStyle/>
          <a:p>
            <a:endParaRPr lang="zh-CN" altLang="en-US"/>
          </a:p>
        </p:txBody>
      </p:sp>
      <p:sp>
        <p:nvSpPr>
          <p:cNvPr id="6178" name="TextBox 13"/>
          <p:cNvSpPr txBox="1">
            <a:spLocks noChangeArrowheads="1"/>
          </p:cNvSpPr>
          <p:nvPr/>
        </p:nvSpPr>
        <p:spPr bwMode="auto">
          <a:xfrm>
            <a:off x="7747000" y="17795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79" name="TextBox 13"/>
          <p:cNvSpPr txBox="1">
            <a:spLocks noChangeArrowheads="1"/>
          </p:cNvSpPr>
          <p:nvPr/>
        </p:nvSpPr>
        <p:spPr bwMode="auto">
          <a:xfrm>
            <a:off x="7751763" y="20653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0" name="TextBox 13"/>
          <p:cNvSpPr txBox="1">
            <a:spLocks noChangeArrowheads="1"/>
          </p:cNvSpPr>
          <p:nvPr/>
        </p:nvSpPr>
        <p:spPr bwMode="auto">
          <a:xfrm>
            <a:off x="8245475" y="33718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1" name="TextBox 13"/>
          <p:cNvSpPr txBox="1">
            <a:spLocks noChangeArrowheads="1"/>
          </p:cNvSpPr>
          <p:nvPr/>
        </p:nvSpPr>
        <p:spPr bwMode="auto">
          <a:xfrm>
            <a:off x="8248650" y="3657600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2" name="TextBox 13"/>
          <p:cNvSpPr txBox="1">
            <a:spLocks noChangeArrowheads="1"/>
          </p:cNvSpPr>
          <p:nvPr/>
        </p:nvSpPr>
        <p:spPr bwMode="auto">
          <a:xfrm>
            <a:off x="7747000" y="48529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3" name="TextBox 13"/>
          <p:cNvSpPr txBox="1">
            <a:spLocks noChangeArrowheads="1"/>
          </p:cNvSpPr>
          <p:nvPr/>
        </p:nvSpPr>
        <p:spPr bwMode="auto">
          <a:xfrm>
            <a:off x="7751763" y="5138738"/>
            <a:ext cx="2333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4" name="TextBox 13"/>
          <p:cNvSpPr txBox="1">
            <a:spLocks noChangeArrowheads="1"/>
          </p:cNvSpPr>
          <p:nvPr/>
        </p:nvSpPr>
        <p:spPr bwMode="auto">
          <a:xfrm flipH="1">
            <a:off x="1939925" y="1793875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5" name="TextBox 13"/>
          <p:cNvSpPr txBox="1">
            <a:spLocks noChangeArrowheads="1"/>
          </p:cNvSpPr>
          <p:nvPr/>
        </p:nvSpPr>
        <p:spPr bwMode="auto">
          <a:xfrm flipH="1">
            <a:off x="1939925" y="2079625"/>
            <a:ext cx="233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6" name="TextBox 13"/>
          <p:cNvSpPr txBox="1">
            <a:spLocks noChangeArrowheads="1"/>
          </p:cNvSpPr>
          <p:nvPr/>
        </p:nvSpPr>
        <p:spPr bwMode="auto">
          <a:xfrm flipH="1">
            <a:off x="1441450" y="33845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7" name="TextBox 13"/>
          <p:cNvSpPr txBox="1">
            <a:spLocks noChangeArrowheads="1"/>
          </p:cNvSpPr>
          <p:nvPr/>
        </p:nvSpPr>
        <p:spPr bwMode="auto">
          <a:xfrm flipH="1">
            <a:off x="1441450" y="36703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8" name="TextBox 13"/>
          <p:cNvSpPr txBox="1">
            <a:spLocks noChangeArrowheads="1"/>
          </p:cNvSpPr>
          <p:nvPr/>
        </p:nvSpPr>
        <p:spPr bwMode="auto">
          <a:xfrm flipH="1">
            <a:off x="1939925" y="48656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89" name="TextBox 13"/>
          <p:cNvSpPr txBox="1">
            <a:spLocks noChangeArrowheads="1"/>
          </p:cNvSpPr>
          <p:nvPr/>
        </p:nvSpPr>
        <p:spPr bwMode="auto">
          <a:xfrm flipH="1">
            <a:off x="1939925" y="5151438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1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reeform 5"/>
          <p:cNvSpPr/>
          <p:nvPr/>
        </p:nvSpPr>
        <p:spPr bwMode="auto">
          <a:xfrm>
            <a:off x="7145338" y="2517775"/>
            <a:ext cx="1836737" cy="868363"/>
          </a:xfrm>
          <a:custGeom>
            <a:avLst/>
            <a:gdLst>
              <a:gd name="T0" fmla="*/ 2147483646 w 662"/>
              <a:gd name="T1" fmla="*/ 2147483646 h 312"/>
              <a:gd name="T2" fmla="*/ 2147483646 w 662"/>
              <a:gd name="T3" fmla="*/ 2147483646 h 312"/>
              <a:gd name="T4" fmla="*/ 2147483646 w 662"/>
              <a:gd name="T5" fmla="*/ 2147483646 h 312"/>
              <a:gd name="T6" fmla="*/ 2147483646 w 662"/>
              <a:gd name="T7" fmla="*/ 2147483646 h 312"/>
              <a:gd name="T8" fmla="*/ 2147483646 w 662"/>
              <a:gd name="T9" fmla="*/ 2147483646 h 312"/>
              <a:gd name="T10" fmla="*/ 2147483646 w 662"/>
              <a:gd name="T11" fmla="*/ 2147483646 h 312"/>
              <a:gd name="T12" fmla="*/ 2147483646 w 662"/>
              <a:gd name="T13" fmla="*/ 2147483646 h 312"/>
              <a:gd name="T14" fmla="*/ 2147483646 w 662"/>
              <a:gd name="T15" fmla="*/ 2147483646 h 312"/>
              <a:gd name="T16" fmla="*/ 2147483646 w 662"/>
              <a:gd name="T17" fmla="*/ 0 h 312"/>
              <a:gd name="T18" fmla="*/ 2147483646 w 662"/>
              <a:gd name="T19" fmla="*/ 2147483646 h 312"/>
              <a:gd name="T20" fmla="*/ 2147483646 w 662"/>
              <a:gd name="T21" fmla="*/ 2147483646 h 312"/>
              <a:gd name="T22" fmla="*/ 2147483646 w 662"/>
              <a:gd name="T23" fmla="*/ 2147483646 h 312"/>
              <a:gd name="T24" fmla="*/ 0 w 662"/>
              <a:gd name="T25" fmla="*/ 2147483646 h 312"/>
              <a:gd name="T26" fmla="*/ 2147483646 w 662"/>
              <a:gd name="T27" fmla="*/ 2147483646 h 3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62" h="312">
                <a:moveTo>
                  <a:pt x="180" y="303"/>
                </a:moveTo>
                <a:cubicBezTo>
                  <a:pt x="194" y="292"/>
                  <a:pt x="211" y="281"/>
                  <a:pt x="229" y="273"/>
                </a:cubicBezTo>
                <a:cubicBezTo>
                  <a:pt x="302" y="238"/>
                  <a:pt x="375" y="244"/>
                  <a:pt x="444" y="286"/>
                </a:cubicBezTo>
                <a:cubicBezTo>
                  <a:pt x="456" y="294"/>
                  <a:pt x="467" y="303"/>
                  <a:pt x="478" y="312"/>
                </a:cubicBezTo>
                <a:cubicBezTo>
                  <a:pt x="662" y="128"/>
                  <a:pt x="662" y="128"/>
                  <a:pt x="662" y="128"/>
                </a:cubicBezTo>
                <a:cubicBezTo>
                  <a:pt x="595" y="67"/>
                  <a:pt x="515" y="28"/>
                  <a:pt x="423" y="9"/>
                </a:cubicBezTo>
                <a:cubicBezTo>
                  <a:pt x="404" y="6"/>
                  <a:pt x="384" y="4"/>
                  <a:pt x="364" y="2"/>
                </a:cubicBezTo>
                <a:cubicBezTo>
                  <a:pt x="363" y="2"/>
                  <a:pt x="361" y="1"/>
                  <a:pt x="360" y="1"/>
                </a:cubicBezTo>
                <a:cubicBezTo>
                  <a:pt x="358" y="1"/>
                  <a:pt x="343" y="0"/>
                  <a:pt x="329" y="0"/>
                </a:cubicBezTo>
                <a:cubicBezTo>
                  <a:pt x="313" y="1"/>
                  <a:pt x="292" y="1"/>
                  <a:pt x="281" y="3"/>
                </a:cubicBezTo>
                <a:cubicBezTo>
                  <a:pt x="274" y="3"/>
                  <a:pt x="267" y="4"/>
                  <a:pt x="261" y="5"/>
                </a:cubicBezTo>
                <a:cubicBezTo>
                  <a:pt x="169" y="17"/>
                  <a:pt x="88" y="52"/>
                  <a:pt x="16" y="110"/>
                </a:cubicBezTo>
                <a:cubicBezTo>
                  <a:pt x="11" y="114"/>
                  <a:pt x="5" y="119"/>
                  <a:pt x="0" y="124"/>
                </a:cubicBezTo>
                <a:lnTo>
                  <a:pt x="180" y="30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3" name="Freeform 6"/>
          <p:cNvSpPr/>
          <p:nvPr/>
        </p:nvSpPr>
        <p:spPr bwMode="auto">
          <a:xfrm>
            <a:off x="1427163" y="2876550"/>
            <a:ext cx="6215062" cy="2019300"/>
          </a:xfrm>
          <a:custGeom>
            <a:avLst/>
            <a:gdLst>
              <a:gd name="T0" fmla="*/ 2147483646 w 2239"/>
              <a:gd name="T1" fmla="*/ 2147483646 h 726"/>
              <a:gd name="T2" fmla="*/ 2147483646 w 2239"/>
              <a:gd name="T3" fmla="*/ 2147483646 h 726"/>
              <a:gd name="T4" fmla="*/ 2147483646 w 2239"/>
              <a:gd name="T5" fmla="*/ 2147483646 h 726"/>
              <a:gd name="T6" fmla="*/ 2147483646 w 2239"/>
              <a:gd name="T7" fmla="*/ 2147483646 h 726"/>
              <a:gd name="T8" fmla="*/ 2147483646 w 2239"/>
              <a:gd name="T9" fmla="*/ 2147483646 h 726"/>
              <a:gd name="T10" fmla="*/ 2147483646 w 2239"/>
              <a:gd name="T11" fmla="*/ 2147483646 h 726"/>
              <a:gd name="T12" fmla="*/ 2147483646 w 2239"/>
              <a:gd name="T13" fmla="*/ 2147483646 h 726"/>
              <a:gd name="T14" fmla="*/ 2147483646 w 2239"/>
              <a:gd name="T15" fmla="*/ 0 h 726"/>
              <a:gd name="T16" fmla="*/ 2147483646 w 2239"/>
              <a:gd name="T17" fmla="*/ 2147483646 h 726"/>
              <a:gd name="T18" fmla="*/ 2147483646 w 2239"/>
              <a:gd name="T19" fmla="*/ 2147483646 h 726"/>
              <a:gd name="T20" fmla="*/ 2147483646 w 2239"/>
              <a:gd name="T21" fmla="*/ 2147483646 h 726"/>
              <a:gd name="T22" fmla="*/ 2147483646 w 2239"/>
              <a:gd name="T23" fmla="*/ 2147483646 h 726"/>
              <a:gd name="T24" fmla="*/ 0 w 2239"/>
              <a:gd name="T25" fmla="*/ 2147483646 h 726"/>
              <a:gd name="T26" fmla="*/ 0 w 2239"/>
              <a:gd name="T27" fmla="*/ 2147483646 h 726"/>
              <a:gd name="T28" fmla="*/ 2147483646 w 2239"/>
              <a:gd name="T29" fmla="*/ 2147483646 h 726"/>
              <a:gd name="T30" fmla="*/ 2147483646 w 2239"/>
              <a:gd name="T31" fmla="*/ 2147483646 h 726"/>
              <a:gd name="T32" fmla="*/ 2147483646 w 2239"/>
              <a:gd name="T33" fmla="*/ 2147483646 h 726"/>
              <a:gd name="T34" fmla="*/ 2147483646 w 2239"/>
              <a:gd name="T35" fmla="*/ 2147483646 h 726"/>
              <a:gd name="T36" fmla="*/ 2147483646 w 2239"/>
              <a:gd name="T37" fmla="*/ 2147483646 h 726"/>
              <a:gd name="T38" fmla="*/ 2147483646 w 2239"/>
              <a:gd name="T39" fmla="*/ 2147483646 h 726"/>
              <a:gd name="T40" fmla="*/ 2147483646 w 2239"/>
              <a:gd name="T41" fmla="*/ 2147483646 h 726"/>
              <a:gd name="T42" fmla="*/ 2147483646 w 2239"/>
              <a:gd name="T43" fmla="*/ 2147483646 h 726"/>
              <a:gd name="T44" fmla="*/ 2147483646 w 2239"/>
              <a:gd name="T45" fmla="*/ 2147483646 h 726"/>
              <a:gd name="T46" fmla="*/ 2147483646 w 2239"/>
              <a:gd name="T47" fmla="*/ 2147483646 h 726"/>
              <a:gd name="T48" fmla="*/ 2147483646 w 2239"/>
              <a:gd name="T49" fmla="*/ 2147483646 h 726"/>
              <a:gd name="T50" fmla="*/ 2147483646 w 2239"/>
              <a:gd name="T51" fmla="*/ 2147483646 h 726"/>
              <a:gd name="T52" fmla="*/ 2147483646 w 2239"/>
              <a:gd name="T53" fmla="*/ 2147483646 h 726"/>
              <a:gd name="T54" fmla="*/ 2147483646 w 2239"/>
              <a:gd name="T55" fmla="*/ 2147483646 h 726"/>
              <a:gd name="T56" fmla="*/ 2147483646 w 2239"/>
              <a:gd name="T57" fmla="*/ 2147483646 h 726"/>
              <a:gd name="T58" fmla="*/ 2147483646 w 2239"/>
              <a:gd name="T59" fmla="*/ 2147483646 h 726"/>
              <a:gd name="T60" fmla="*/ 2147483646 w 2239"/>
              <a:gd name="T61" fmla="*/ 2147483646 h 726"/>
              <a:gd name="T62" fmla="*/ 2147483646 w 2239"/>
              <a:gd name="T63" fmla="*/ 2147483646 h 726"/>
              <a:gd name="T64" fmla="*/ 2147483646 w 2239"/>
              <a:gd name="T65" fmla="*/ 2147483646 h 726"/>
              <a:gd name="T66" fmla="*/ 2147483646 w 2239"/>
              <a:gd name="T67" fmla="*/ 2147483646 h 726"/>
              <a:gd name="T68" fmla="*/ 2147483646 w 2239"/>
              <a:gd name="T69" fmla="*/ 2147483646 h 726"/>
              <a:gd name="T70" fmla="*/ 2147483646 w 2239"/>
              <a:gd name="T71" fmla="*/ 2147483646 h 726"/>
              <a:gd name="T72" fmla="*/ 2147483646 w 2239"/>
              <a:gd name="T73" fmla="*/ 2147483646 h 72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39" h="726">
                <a:moveTo>
                  <a:pt x="1927" y="472"/>
                </a:moveTo>
                <a:cubicBezTo>
                  <a:pt x="1931" y="483"/>
                  <a:pt x="1935" y="493"/>
                  <a:pt x="1939" y="503"/>
                </a:cubicBezTo>
                <a:cubicBezTo>
                  <a:pt x="1966" y="568"/>
                  <a:pt x="2005" y="622"/>
                  <a:pt x="2054" y="667"/>
                </a:cubicBezTo>
                <a:cubicBezTo>
                  <a:pt x="2239" y="482"/>
                  <a:pt x="2239" y="482"/>
                  <a:pt x="2239" y="482"/>
                </a:cubicBezTo>
                <a:cubicBezTo>
                  <a:pt x="2227" y="471"/>
                  <a:pt x="2216" y="459"/>
                  <a:pt x="2206" y="445"/>
                </a:cubicBezTo>
                <a:cubicBezTo>
                  <a:pt x="2177" y="407"/>
                  <a:pt x="2165" y="363"/>
                  <a:pt x="2169" y="316"/>
                </a:cubicBezTo>
                <a:cubicBezTo>
                  <a:pt x="2173" y="259"/>
                  <a:pt x="2196" y="213"/>
                  <a:pt x="2234" y="180"/>
                </a:cubicBezTo>
                <a:cubicBezTo>
                  <a:pt x="2054" y="0"/>
                  <a:pt x="2054" y="0"/>
                  <a:pt x="2054" y="0"/>
                </a:cubicBezTo>
                <a:cubicBezTo>
                  <a:pt x="1991" y="59"/>
                  <a:pt x="1941" y="140"/>
                  <a:pt x="1933" y="177"/>
                </a:cubicBezTo>
                <a:cubicBezTo>
                  <a:pt x="1933" y="178"/>
                  <a:pt x="1932" y="207"/>
                  <a:pt x="1874" y="208"/>
                </a:cubicBezTo>
                <a:cubicBezTo>
                  <a:pt x="1491" y="211"/>
                  <a:pt x="544" y="208"/>
                  <a:pt x="87" y="208"/>
                </a:cubicBezTo>
                <a:cubicBezTo>
                  <a:pt x="64" y="208"/>
                  <a:pt x="42" y="217"/>
                  <a:pt x="26" y="234"/>
                </a:cubicBezTo>
                <a:cubicBezTo>
                  <a:pt x="9" y="250"/>
                  <a:pt x="0" y="272"/>
                  <a:pt x="0" y="295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78"/>
                  <a:pt x="9" y="400"/>
                  <a:pt x="26" y="417"/>
                </a:cubicBezTo>
                <a:cubicBezTo>
                  <a:pt x="42" y="433"/>
                  <a:pt x="64" y="442"/>
                  <a:pt x="87" y="442"/>
                </a:cubicBezTo>
                <a:cubicBezTo>
                  <a:pt x="100" y="442"/>
                  <a:pt x="113" y="442"/>
                  <a:pt x="127" y="442"/>
                </a:cubicBezTo>
                <a:cubicBezTo>
                  <a:pt x="140" y="442"/>
                  <a:pt x="152" y="447"/>
                  <a:pt x="161" y="456"/>
                </a:cubicBezTo>
                <a:cubicBezTo>
                  <a:pt x="171" y="465"/>
                  <a:pt x="176" y="478"/>
                  <a:pt x="176" y="491"/>
                </a:cubicBezTo>
                <a:cubicBezTo>
                  <a:pt x="176" y="569"/>
                  <a:pt x="176" y="569"/>
                  <a:pt x="176" y="569"/>
                </a:cubicBezTo>
                <a:cubicBezTo>
                  <a:pt x="176" y="596"/>
                  <a:pt x="198" y="618"/>
                  <a:pt x="224" y="618"/>
                </a:cubicBezTo>
                <a:cubicBezTo>
                  <a:pt x="242" y="618"/>
                  <a:pt x="242" y="618"/>
                  <a:pt x="242" y="618"/>
                </a:cubicBezTo>
                <a:cubicBezTo>
                  <a:pt x="269" y="618"/>
                  <a:pt x="291" y="640"/>
                  <a:pt x="291" y="667"/>
                </a:cubicBezTo>
                <a:cubicBezTo>
                  <a:pt x="291" y="678"/>
                  <a:pt x="291" y="678"/>
                  <a:pt x="291" y="678"/>
                </a:cubicBezTo>
                <a:cubicBezTo>
                  <a:pt x="291" y="691"/>
                  <a:pt x="296" y="703"/>
                  <a:pt x="305" y="712"/>
                </a:cubicBezTo>
                <a:cubicBezTo>
                  <a:pt x="314" y="721"/>
                  <a:pt x="327" y="726"/>
                  <a:pt x="340" y="726"/>
                </a:cubicBezTo>
                <a:cubicBezTo>
                  <a:pt x="455" y="726"/>
                  <a:pt x="455" y="726"/>
                  <a:pt x="455" y="726"/>
                </a:cubicBezTo>
                <a:cubicBezTo>
                  <a:pt x="482" y="726"/>
                  <a:pt x="504" y="704"/>
                  <a:pt x="504" y="677"/>
                </a:cubicBezTo>
                <a:cubicBezTo>
                  <a:pt x="504" y="667"/>
                  <a:pt x="504" y="667"/>
                  <a:pt x="504" y="667"/>
                </a:cubicBezTo>
                <a:cubicBezTo>
                  <a:pt x="504" y="640"/>
                  <a:pt x="526" y="618"/>
                  <a:pt x="553" y="618"/>
                </a:cubicBezTo>
                <a:cubicBezTo>
                  <a:pt x="570" y="618"/>
                  <a:pt x="570" y="618"/>
                  <a:pt x="570" y="618"/>
                </a:cubicBezTo>
                <a:cubicBezTo>
                  <a:pt x="583" y="618"/>
                  <a:pt x="596" y="613"/>
                  <a:pt x="605" y="603"/>
                </a:cubicBezTo>
                <a:cubicBezTo>
                  <a:pt x="614" y="594"/>
                  <a:pt x="619" y="582"/>
                  <a:pt x="619" y="569"/>
                </a:cubicBezTo>
                <a:cubicBezTo>
                  <a:pt x="619" y="491"/>
                  <a:pt x="619" y="491"/>
                  <a:pt x="619" y="491"/>
                </a:cubicBezTo>
                <a:cubicBezTo>
                  <a:pt x="619" y="464"/>
                  <a:pt x="641" y="442"/>
                  <a:pt x="668" y="442"/>
                </a:cubicBezTo>
                <a:cubicBezTo>
                  <a:pt x="1092" y="442"/>
                  <a:pt x="1570" y="441"/>
                  <a:pt x="1797" y="441"/>
                </a:cubicBezTo>
                <a:cubicBezTo>
                  <a:pt x="1863" y="441"/>
                  <a:pt x="1922" y="455"/>
                  <a:pt x="1927" y="4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Freeform 7"/>
          <p:cNvSpPr/>
          <p:nvPr/>
        </p:nvSpPr>
        <p:spPr bwMode="auto">
          <a:xfrm>
            <a:off x="7145338" y="4206875"/>
            <a:ext cx="1836737" cy="884238"/>
          </a:xfrm>
          <a:custGeom>
            <a:avLst/>
            <a:gdLst>
              <a:gd name="T0" fmla="*/ 2147483646 w 662"/>
              <a:gd name="T1" fmla="*/ 0 h 318"/>
              <a:gd name="T2" fmla="*/ 2147483646 w 662"/>
              <a:gd name="T3" fmla="*/ 2147483646 h 318"/>
              <a:gd name="T4" fmla="*/ 2147483646 w 662"/>
              <a:gd name="T5" fmla="*/ 2147483646 h 318"/>
              <a:gd name="T6" fmla="*/ 2147483646 w 662"/>
              <a:gd name="T7" fmla="*/ 2147483646 h 318"/>
              <a:gd name="T8" fmla="*/ 0 w 662"/>
              <a:gd name="T9" fmla="*/ 2147483646 h 318"/>
              <a:gd name="T10" fmla="*/ 2147483646 w 662"/>
              <a:gd name="T11" fmla="*/ 2147483646 h 318"/>
              <a:gd name="T12" fmla="*/ 2147483646 w 662"/>
              <a:gd name="T13" fmla="*/ 2147483646 h 318"/>
              <a:gd name="T14" fmla="*/ 2147483646 w 662"/>
              <a:gd name="T15" fmla="*/ 2147483646 h 318"/>
              <a:gd name="T16" fmla="*/ 2147483646 w 662"/>
              <a:gd name="T17" fmla="*/ 2147483646 h 318"/>
              <a:gd name="T18" fmla="*/ 2147483646 w 662"/>
              <a:gd name="T19" fmla="*/ 2147483646 h 318"/>
              <a:gd name="T20" fmla="*/ 2147483646 w 662"/>
              <a:gd name="T21" fmla="*/ 2147483646 h 318"/>
              <a:gd name="T22" fmla="*/ 2147483646 w 662"/>
              <a:gd name="T23" fmla="*/ 2147483646 h 318"/>
              <a:gd name="T24" fmla="*/ 2147483646 w 662"/>
              <a:gd name="T25" fmla="*/ 0 h 3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62" h="318">
                <a:moveTo>
                  <a:pt x="472" y="0"/>
                </a:moveTo>
                <a:cubicBezTo>
                  <a:pt x="467" y="6"/>
                  <a:pt x="461" y="11"/>
                  <a:pt x="454" y="15"/>
                </a:cubicBezTo>
                <a:cubicBezTo>
                  <a:pt x="416" y="44"/>
                  <a:pt x="372" y="57"/>
                  <a:pt x="318" y="58"/>
                </a:cubicBezTo>
                <a:cubicBezTo>
                  <a:pt x="269" y="56"/>
                  <a:pt x="223" y="41"/>
                  <a:pt x="185" y="9"/>
                </a:cubicBezTo>
                <a:cubicBezTo>
                  <a:pt x="0" y="194"/>
                  <a:pt x="0" y="194"/>
                  <a:pt x="0" y="194"/>
                </a:cubicBezTo>
                <a:cubicBezTo>
                  <a:pt x="30" y="221"/>
                  <a:pt x="65" y="244"/>
                  <a:pt x="103" y="264"/>
                </a:cubicBezTo>
                <a:cubicBezTo>
                  <a:pt x="163" y="295"/>
                  <a:pt x="226" y="312"/>
                  <a:pt x="294" y="316"/>
                </a:cubicBezTo>
                <a:cubicBezTo>
                  <a:pt x="295" y="316"/>
                  <a:pt x="296" y="316"/>
                  <a:pt x="297" y="317"/>
                </a:cubicBezTo>
                <a:cubicBezTo>
                  <a:pt x="299" y="317"/>
                  <a:pt x="313" y="317"/>
                  <a:pt x="329" y="317"/>
                </a:cubicBezTo>
                <a:cubicBezTo>
                  <a:pt x="344" y="318"/>
                  <a:pt x="365" y="316"/>
                  <a:pt x="376" y="315"/>
                </a:cubicBezTo>
                <a:cubicBezTo>
                  <a:pt x="383" y="314"/>
                  <a:pt x="390" y="314"/>
                  <a:pt x="396" y="313"/>
                </a:cubicBezTo>
                <a:cubicBezTo>
                  <a:pt x="498" y="299"/>
                  <a:pt x="587" y="258"/>
                  <a:pt x="662" y="190"/>
                </a:cubicBezTo>
                <a:lnTo>
                  <a:pt x="472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Freeform 8"/>
          <p:cNvSpPr/>
          <p:nvPr/>
        </p:nvSpPr>
        <p:spPr bwMode="auto">
          <a:xfrm>
            <a:off x="8472488" y="2887663"/>
            <a:ext cx="927100" cy="1830387"/>
          </a:xfrm>
          <a:custGeom>
            <a:avLst/>
            <a:gdLst>
              <a:gd name="T0" fmla="*/ 2147483646 w 334"/>
              <a:gd name="T1" fmla="*/ 2147483646 h 658"/>
              <a:gd name="T2" fmla="*/ 2147483646 w 334"/>
              <a:gd name="T3" fmla="*/ 2147483646 h 658"/>
              <a:gd name="T4" fmla="*/ 2147483646 w 334"/>
              <a:gd name="T5" fmla="*/ 2147483646 h 658"/>
              <a:gd name="T6" fmla="*/ 2147483646 w 334"/>
              <a:gd name="T7" fmla="*/ 0 h 658"/>
              <a:gd name="T8" fmla="*/ 2147483646 w 334"/>
              <a:gd name="T9" fmla="*/ 2147483646 h 658"/>
              <a:gd name="T10" fmla="*/ 2147483646 w 334"/>
              <a:gd name="T11" fmla="*/ 2147483646 h 658"/>
              <a:gd name="T12" fmla="*/ 0 w 334"/>
              <a:gd name="T13" fmla="*/ 2147483646 h 658"/>
              <a:gd name="T14" fmla="*/ 2147483646 w 334"/>
              <a:gd name="T15" fmla="*/ 2147483646 h 658"/>
              <a:gd name="T16" fmla="*/ 2147483646 w 334"/>
              <a:gd name="T17" fmla="*/ 2147483646 h 658"/>
              <a:gd name="T18" fmla="*/ 2147483646 w 334"/>
              <a:gd name="T19" fmla="*/ 2147483646 h 658"/>
              <a:gd name="T20" fmla="*/ 2147483646 w 334"/>
              <a:gd name="T21" fmla="*/ 2147483646 h 658"/>
              <a:gd name="T22" fmla="*/ 2147483646 w 334"/>
              <a:gd name="T23" fmla="*/ 2147483646 h 658"/>
              <a:gd name="T24" fmla="*/ 2147483646 w 334"/>
              <a:gd name="T25" fmla="*/ 2147483646 h 658"/>
              <a:gd name="T26" fmla="*/ 2147483646 w 334"/>
              <a:gd name="T27" fmla="*/ 2147483646 h 6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4" h="658">
                <a:moveTo>
                  <a:pt x="332" y="286"/>
                </a:moveTo>
                <a:cubicBezTo>
                  <a:pt x="331" y="279"/>
                  <a:pt x="330" y="274"/>
                  <a:pt x="329" y="267"/>
                </a:cubicBezTo>
                <a:cubicBezTo>
                  <a:pt x="318" y="185"/>
                  <a:pt x="285" y="111"/>
                  <a:pt x="232" y="46"/>
                </a:cubicBezTo>
                <a:cubicBezTo>
                  <a:pt x="218" y="30"/>
                  <a:pt x="204" y="15"/>
                  <a:pt x="190" y="0"/>
                </a:cubicBezTo>
                <a:cubicBezTo>
                  <a:pt x="5" y="185"/>
                  <a:pt x="5" y="185"/>
                  <a:pt x="5" y="185"/>
                </a:cubicBezTo>
                <a:cubicBezTo>
                  <a:pt x="33" y="212"/>
                  <a:pt x="51" y="246"/>
                  <a:pt x="58" y="287"/>
                </a:cubicBezTo>
                <a:cubicBezTo>
                  <a:pt x="71" y="360"/>
                  <a:pt x="50" y="421"/>
                  <a:pt x="0" y="469"/>
                </a:cubicBezTo>
                <a:cubicBezTo>
                  <a:pt x="190" y="658"/>
                  <a:pt x="190" y="658"/>
                  <a:pt x="190" y="658"/>
                </a:cubicBezTo>
                <a:cubicBezTo>
                  <a:pt x="191" y="657"/>
                  <a:pt x="192" y="656"/>
                  <a:pt x="193" y="655"/>
                </a:cubicBezTo>
                <a:cubicBezTo>
                  <a:pt x="261" y="590"/>
                  <a:pt x="306" y="512"/>
                  <a:pt x="325" y="419"/>
                </a:cubicBezTo>
                <a:cubicBezTo>
                  <a:pt x="329" y="401"/>
                  <a:pt x="330" y="382"/>
                  <a:pt x="333" y="364"/>
                </a:cubicBezTo>
                <a:cubicBezTo>
                  <a:pt x="333" y="363"/>
                  <a:pt x="333" y="362"/>
                  <a:pt x="333" y="360"/>
                </a:cubicBezTo>
                <a:cubicBezTo>
                  <a:pt x="334" y="359"/>
                  <a:pt x="334" y="345"/>
                  <a:pt x="334" y="330"/>
                </a:cubicBezTo>
                <a:cubicBezTo>
                  <a:pt x="334" y="316"/>
                  <a:pt x="333" y="296"/>
                  <a:pt x="332" y="2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Freeform 424"/>
          <p:cNvSpPr/>
          <p:nvPr/>
        </p:nvSpPr>
        <p:spPr bwMode="auto">
          <a:xfrm>
            <a:off x="7931150" y="2689225"/>
            <a:ext cx="49213" cy="49213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2147483646 w 7"/>
              <a:gd name="T5" fmla="*/ 2147483646 h 7"/>
              <a:gd name="T6" fmla="*/ 2147483646 w 7"/>
              <a:gd name="T7" fmla="*/ 2147483646 h 7"/>
              <a:gd name="T8" fmla="*/ 2147483646 w 7"/>
              <a:gd name="T9" fmla="*/ 2147483646 h 7"/>
              <a:gd name="T10" fmla="*/ 2147483646 w 7"/>
              <a:gd name="T11" fmla="*/ 2147483646 h 7"/>
              <a:gd name="T12" fmla="*/ 2147483646 w 7"/>
              <a:gd name="T13" fmla="*/ 2147483646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6" y="7"/>
                  <a:pt x="6" y="7"/>
                </a:cubicBezTo>
                <a:cubicBezTo>
                  <a:pt x="7" y="6"/>
                  <a:pt x="7" y="5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Freeform 425"/>
          <p:cNvSpPr/>
          <p:nvPr/>
        </p:nvSpPr>
        <p:spPr bwMode="auto">
          <a:xfrm>
            <a:off x="7864475" y="2833688"/>
            <a:ext cx="52388" cy="25400"/>
          </a:xfrm>
          <a:custGeom>
            <a:avLst/>
            <a:gdLst>
              <a:gd name="T0" fmla="*/ 2147483646 w 8"/>
              <a:gd name="T1" fmla="*/ 0 h 4"/>
              <a:gd name="T2" fmla="*/ 2147483646 w 8"/>
              <a:gd name="T3" fmla="*/ 0 h 4"/>
              <a:gd name="T4" fmla="*/ 0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2147483646 w 8"/>
              <a:gd name="T11" fmla="*/ 2147483646 h 4"/>
              <a:gd name="T12" fmla="*/ 2147483646 w 8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Freeform 426"/>
          <p:cNvSpPr/>
          <p:nvPr/>
        </p:nvSpPr>
        <p:spPr bwMode="auto">
          <a:xfrm>
            <a:off x="8245475" y="2859088"/>
            <a:ext cx="55563" cy="28575"/>
          </a:xfrm>
          <a:custGeom>
            <a:avLst/>
            <a:gdLst>
              <a:gd name="T0" fmla="*/ 2147483646 w 8"/>
              <a:gd name="T1" fmla="*/ 0 h 4"/>
              <a:gd name="T2" fmla="*/ 2147483646 w 8"/>
              <a:gd name="T3" fmla="*/ 0 h 4"/>
              <a:gd name="T4" fmla="*/ 0 w 8"/>
              <a:gd name="T5" fmla="*/ 2147483646 h 4"/>
              <a:gd name="T6" fmla="*/ 2147483646 w 8"/>
              <a:gd name="T7" fmla="*/ 2147483646 h 4"/>
              <a:gd name="T8" fmla="*/ 2147483646 w 8"/>
              <a:gd name="T9" fmla="*/ 2147483646 h 4"/>
              <a:gd name="T10" fmla="*/ 2147483646 w 8"/>
              <a:gd name="T11" fmla="*/ 2147483646 h 4"/>
              <a:gd name="T12" fmla="*/ 2147483646 w 8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4">
                <a:moveTo>
                  <a:pt x="6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8" y="2"/>
                </a:cubicBezTo>
                <a:cubicBezTo>
                  <a:pt x="8" y="1"/>
                  <a:pt x="7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9" name="Freeform 427"/>
          <p:cNvSpPr/>
          <p:nvPr/>
        </p:nvSpPr>
        <p:spPr bwMode="auto">
          <a:xfrm>
            <a:off x="8205788" y="2708275"/>
            <a:ext cx="46037" cy="49213"/>
          </a:xfrm>
          <a:custGeom>
            <a:avLst/>
            <a:gdLst>
              <a:gd name="T0" fmla="*/ 2147483646 w 7"/>
              <a:gd name="T1" fmla="*/ 2147483646 h 7"/>
              <a:gd name="T2" fmla="*/ 2147483646 w 7"/>
              <a:gd name="T3" fmla="*/ 2147483646 h 7"/>
              <a:gd name="T4" fmla="*/ 0 w 7"/>
              <a:gd name="T5" fmla="*/ 2147483646 h 7"/>
              <a:gd name="T6" fmla="*/ 0 w 7"/>
              <a:gd name="T7" fmla="*/ 2147483646 h 7"/>
              <a:gd name="T8" fmla="*/ 2147483646 w 7"/>
              <a:gd name="T9" fmla="*/ 2147483646 h 7"/>
              <a:gd name="T10" fmla="*/ 2147483646 w 7"/>
              <a:gd name="T11" fmla="*/ 2147483646 h 7"/>
              <a:gd name="T12" fmla="*/ 2147483646 w 7"/>
              <a:gd name="T13" fmla="*/ 2147483646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" h="7">
                <a:moveTo>
                  <a:pt x="6" y="1"/>
                </a:moveTo>
                <a:cubicBezTo>
                  <a:pt x="5" y="0"/>
                  <a:pt x="4" y="0"/>
                  <a:pt x="3" y="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6"/>
                  <a:pt x="0" y="6"/>
                </a:cubicBezTo>
                <a:cubicBezTo>
                  <a:pt x="1" y="7"/>
                  <a:pt x="2" y="7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7" y="3"/>
                  <a:pt x="7" y="2"/>
                  <a:pt x="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0" name="Freeform 428"/>
          <p:cNvSpPr/>
          <p:nvPr/>
        </p:nvSpPr>
        <p:spPr bwMode="auto">
          <a:xfrm>
            <a:off x="8081963" y="2641600"/>
            <a:ext cx="28575" cy="52388"/>
          </a:xfrm>
          <a:custGeom>
            <a:avLst/>
            <a:gdLst>
              <a:gd name="T0" fmla="*/ 2147483646 w 4"/>
              <a:gd name="T1" fmla="*/ 2147483646 h 8"/>
              <a:gd name="T2" fmla="*/ 2147483646 w 4"/>
              <a:gd name="T3" fmla="*/ 2147483646 h 8"/>
              <a:gd name="T4" fmla="*/ 2147483646 w 4"/>
              <a:gd name="T5" fmla="*/ 2147483646 h 8"/>
              <a:gd name="T6" fmla="*/ 2147483646 w 4"/>
              <a:gd name="T7" fmla="*/ 2147483646 h 8"/>
              <a:gd name="T8" fmla="*/ 2147483646 w 4"/>
              <a:gd name="T9" fmla="*/ 0 h 8"/>
              <a:gd name="T10" fmla="*/ 0 w 4"/>
              <a:gd name="T11" fmla="*/ 2147483646 h 8"/>
              <a:gd name="T12" fmla="*/ 0 w 4"/>
              <a:gd name="T13" fmla="*/ 2147483646 h 8"/>
              <a:gd name="T14" fmla="*/ 0 w 4"/>
              <a:gd name="T15" fmla="*/ 2147483646 h 8"/>
              <a:gd name="T16" fmla="*/ 2147483646 w 4"/>
              <a:gd name="T17" fmla="*/ 2147483646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" h="8">
                <a:moveTo>
                  <a:pt x="2" y="8"/>
                </a:moveTo>
                <a:cubicBezTo>
                  <a:pt x="3" y="8"/>
                  <a:pt x="3" y="8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6"/>
                  <a:pt x="0" y="6"/>
                  <a:pt x="0" y="6"/>
                </a:cubicBezTo>
                <a:cubicBezTo>
                  <a:pt x="0" y="7"/>
                  <a:pt x="1" y="8"/>
                  <a:pt x="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1" name="Freeform 429"/>
          <p:cNvSpPr>
            <a:spLocks noEditPoints="1"/>
          </p:cNvSpPr>
          <p:nvPr/>
        </p:nvSpPr>
        <p:spPr bwMode="auto">
          <a:xfrm>
            <a:off x="7970838" y="2749550"/>
            <a:ext cx="220662" cy="247650"/>
          </a:xfrm>
          <a:custGeom>
            <a:avLst/>
            <a:gdLst>
              <a:gd name="T0" fmla="*/ 2147483646 w 32"/>
              <a:gd name="T1" fmla="*/ 0 h 36"/>
              <a:gd name="T2" fmla="*/ 0 w 32"/>
              <a:gd name="T3" fmla="*/ 2147483646 h 36"/>
              <a:gd name="T4" fmla="*/ 2147483646 w 32"/>
              <a:gd name="T5" fmla="*/ 2147483646 h 36"/>
              <a:gd name="T6" fmla="*/ 2147483646 w 32"/>
              <a:gd name="T7" fmla="*/ 2147483646 h 36"/>
              <a:gd name="T8" fmla="*/ 2147483646 w 32"/>
              <a:gd name="T9" fmla="*/ 2147483646 h 36"/>
              <a:gd name="T10" fmla="*/ 2147483646 w 32"/>
              <a:gd name="T11" fmla="*/ 2147483646 h 36"/>
              <a:gd name="T12" fmla="*/ 2147483646 w 32"/>
              <a:gd name="T13" fmla="*/ 2147483646 h 36"/>
              <a:gd name="T14" fmla="*/ 2147483646 w 32"/>
              <a:gd name="T15" fmla="*/ 0 h 36"/>
              <a:gd name="T16" fmla="*/ 2147483646 w 32"/>
              <a:gd name="T17" fmla="*/ 2147483646 h 36"/>
              <a:gd name="T18" fmla="*/ 2147483646 w 32"/>
              <a:gd name="T19" fmla="*/ 2147483646 h 36"/>
              <a:gd name="T20" fmla="*/ 2147483646 w 32"/>
              <a:gd name="T21" fmla="*/ 2147483646 h 36"/>
              <a:gd name="T22" fmla="*/ 2147483646 w 32"/>
              <a:gd name="T23" fmla="*/ 2147483646 h 36"/>
              <a:gd name="T24" fmla="*/ 2147483646 w 32"/>
              <a:gd name="T25" fmla="*/ 2147483646 h 36"/>
              <a:gd name="T26" fmla="*/ 2147483646 w 32"/>
              <a:gd name="T27" fmla="*/ 2147483646 h 36"/>
              <a:gd name="T28" fmla="*/ 2147483646 w 32"/>
              <a:gd name="T29" fmla="*/ 2147483646 h 36"/>
              <a:gd name="T30" fmla="*/ 2147483646 w 32"/>
              <a:gd name="T31" fmla="*/ 2147483646 h 36"/>
              <a:gd name="T32" fmla="*/ 2147483646 w 32"/>
              <a:gd name="T33" fmla="*/ 2147483646 h 36"/>
              <a:gd name="T34" fmla="*/ 2147483646 w 32"/>
              <a:gd name="T35" fmla="*/ 2147483646 h 36"/>
              <a:gd name="T36" fmla="*/ 2147483646 w 32"/>
              <a:gd name="T37" fmla="*/ 2147483646 h 36"/>
              <a:gd name="T38" fmla="*/ 2147483646 w 32"/>
              <a:gd name="T39" fmla="*/ 2147483646 h 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2" h="3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22"/>
                  <a:pt x="3" y="27"/>
                  <a:pt x="8" y="30"/>
                </a:cubicBezTo>
                <a:cubicBezTo>
                  <a:pt x="8" y="36"/>
                  <a:pt x="8" y="36"/>
                  <a:pt x="8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0"/>
                  <a:pt x="24" y="30"/>
                  <a:pt x="24" y="30"/>
                </a:cubicBezTo>
                <a:cubicBezTo>
                  <a:pt x="29" y="27"/>
                  <a:pt x="32" y="22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  <a:moveTo>
                  <a:pt x="22" y="26"/>
                </a:moveTo>
                <a:cubicBezTo>
                  <a:pt x="20" y="27"/>
                  <a:pt x="20" y="27"/>
                  <a:pt x="20" y="27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7"/>
                  <a:pt x="12" y="27"/>
                  <a:pt x="12" y="27"/>
                </a:cubicBezTo>
                <a:cubicBezTo>
                  <a:pt x="10" y="26"/>
                  <a:pt x="10" y="26"/>
                  <a:pt x="10" y="26"/>
                </a:cubicBezTo>
                <a:cubicBezTo>
                  <a:pt x="6" y="24"/>
                  <a:pt x="4" y="20"/>
                  <a:pt x="4" y="16"/>
                </a:cubicBezTo>
                <a:cubicBezTo>
                  <a:pt x="4" y="9"/>
                  <a:pt x="9" y="4"/>
                  <a:pt x="16" y="4"/>
                </a:cubicBezTo>
                <a:cubicBezTo>
                  <a:pt x="23" y="4"/>
                  <a:pt x="28" y="9"/>
                  <a:pt x="28" y="16"/>
                </a:cubicBezTo>
                <a:cubicBezTo>
                  <a:pt x="28" y="20"/>
                  <a:pt x="26" y="24"/>
                  <a:pt x="22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Freeform 430"/>
          <p:cNvSpPr/>
          <p:nvPr/>
        </p:nvSpPr>
        <p:spPr bwMode="auto">
          <a:xfrm>
            <a:off x="8026400" y="3024188"/>
            <a:ext cx="109538" cy="53975"/>
          </a:xfrm>
          <a:custGeom>
            <a:avLst/>
            <a:gdLst>
              <a:gd name="T0" fmla="*/ 0 w 16"/>
              <a:gd name="T1" fmla="*/ 2147483646 h 8"/>
              <a:gd name="T2" fmla="*/ 2147483646 w 16"/>
              <a:gd name="T3" fmla="*/ 2147483646 h 8"/>
              <a:gd name="T4" fmla="*/ 2147483646 w 16"/>
              <a:gd name="T5" fmla="*/ 2147483646 h 8"/>
              <a:gd name="T6" fmla="*/ 2147483646 w 16"/>
              <a:gd name="T7" fmla="*/ 2147483646 h 8"/>
              <a:gd name="T8" fmla="*/ 2147483646 w 16"/>
              <a:gd name="T9" fmla="*/ 2147483646 h 8"/>
              <a:gd name="T10" fmla="*/ 2147483646 w 16"/>
              <a:gd name="T11" fmla="*/ 2147483646 h 8"/>
              <a:gd name="T12" fmla="*/ 2147483646 w 16"/>
              <a:gd name="T13" fmla="*/ 2147483646 h 8"/>
              <a:gd name="T14" fmla="*/ 2147483646 w 16"/>
              <a:gd name="T15" fmla="*/ 0 h 8"/>
              <a:gd name="T16" fmla="*/ 0 w 16"/>
              <a:gd name="T17" fmla="*/ 0 h 8"/>
              <a:gd name="T18" fmla="*/ 0 w 16"/>
              <a:gd name="T19" fmla="*/ 2147483646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" h="8">
                <a:moveTo>
                  <a:pt x="0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6" y="8"/>
                  <a:pt x="8" y="8"/>
                </a:cubicBezTo>
                <a:cubicBezTo>
                  <a:pt x="10" y="8"/>
                  <a:pt x="12" y="6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Freeform 30"/>
          <p:cNvSpPr>
            <a:spLocks noEditPoints="1"/>
          </p:cNvSpPr>
          <p:nvPr/>
        </p:nvSpPr>
        <p:spPr bwMode="auto">
          <a:xfrm rot="2700000">
            <a:off x="7946232" y="4506119"/>
            <a:ext cx="287337" cy="479425"/>
          </a:xfrm>
          <a:custGeom>
            <a:avLst/>
            <a:gdLst>
              <a:gd name="T0" fmla="*/ 2147483646 w 184"/>
              <a:gd name="T1" fmla="*/ 2147483646 h 310"/>
              <a:gd name="T2" fmla="*/ 2147483646 w 184"/>
              <a:gd name="T3" fmla="*/ 2147483646 h 310"/>
              <a:gd name="T4" fmla="*/ 2147483646 w 184"/>
              <a:gd name="T5" fmla="*/ 2147483646 h 310"/>
              <a:gd name="T6" fmla="*/ 2147483646 w 184"/>
              <a:gd name="T7" fmla="*/ 2147483646 h 310"/>
              <a:gd name="T8" fmla="*/ 2147483646 w 184"/>
              <a:gd name="T9" fmla="*/ 2147483646 h 310"/>
              <a:gd name="T10" fmla="*/ 2147483646 w 184"/>
              <a:gd name="T11" fmla="*/ 2147483646 h 310"/>
              <a:gd name="T12" fmla="*/ 2147483646 w 184"/>
              <a:gd name="T13" fmla="*/ 2147483646 h 310"/>
              <a:gd name="T14" fmla="*/ 2147483646 w 184"/>
              <a:gd name="T15" fmla="*/ 0 h 310"/>
              <a:gd name="T16" fmla="*/ 2147483646 w 184"/>
              <a:gd name="T17" fmla="*/ 2147483646 h 310"/>
              <a:gd name="T18" fmla="*/ 2147483646 w 184"/>
              <a:gd name="T19" fmla="*/ 2147483646 h 310"/>
              <a:gd name="T20" fmla="*/ 2147483646 w 184"/>
              <a:gd name="T21" fmla="*/ 2147483646 h 310"/>
              <a:gd name="T22" fmla="*/ 2147483646 w 184"/>
              <a:gd name="T23" fmla="*/ 2147483646 h 310"/>
              <a:gd name="T24" fmla="*/ 2147483646 w 184"/>
              <a:gd name="T25" fmla="*/ 2147483646 h 310"/>
              <a:gd name="T26" fmla="*/ 2147483646 w 184"/>
              <a:gd name="T27" fmla="*/ 2147483646 h 310"/>
              <a:gd name="T28" fmla="*/ 2147483646 w 184"/>
              <a:gd name="T29" fmla="*/ 2147483646 h 310"/>
              <a:gd name="T30" fmla="*/ 2147483646 w 184"/>
              <a:gd name="T31" fmla="*/ 2147483646 h 310"/>
              <a:gd name="T32" fmla="*/ 2147483646 w 184"/>
              <a:gd name="T33" fmla="*/ 2147483646 h 310"/>
              <a:gd name="T34" fmla="*/ 2147483646 w 184"/>
              <a:gd name="T35" fmla="*/ 2147483646 h 310"/>
              <a:gd name="T36" fmla="*/ 2147483646 w 184"/>
              <a:gd name="T37" fmla="*/ 2147483646 h 310"/>
              <a:gd name="T38" fmla="*/ 2147483646 w 184"/>
              <a:gd name="T39" fmla="*/ 2147483646 h 310"/>
              <a:gd name="T40" fmla="*/ 2147483646 w 184"/>
              <a:gd name="T41" fmla="*/ 2147483646 h 310"/>
              <a:gd name="T42" fmla="*/ 2147483646 w 184"/>
              <a:gd name="T43" fmla="*/ 2147483646 h 310"/>
              <a:gd name="T44" fmla="*/ 2147483646 w 184"/>
              <a:gd name="T45" fmla="*/ 2147483646 h 310"/>
              <a:gd name="T46" fmla="*/ 2147483646 w 184"/>
              <a:gd name="T47" fmla="*/ 2147483646 h 310"/>
              <a:gd name="T48" fmla="*/ 2147483646 w 184"/>
              <a:gd name="T49" fmla="*/ 2147483646 h 310"/>
              <a:gd name="T50" fmla="*/ 2147483646 w 184"/>
              <a:gd name="T51" fmla="*/ 2147483646 h 310"/>
              <a:gd name="T52" fmla="*/ 2147483646 w 184"/>
              <a:gd name="T53" fmla="*/ 2147483646 h 310"/>
              <a:gd name="T54" fmla="*/ 2147483646 w 184"/>
              <a:gd name="T55" fmla="*/ 2147483646 h 310"/>
              <a:gd name="T56" fmla="*/ 2147483646 w 184"/>
              <a:gd name="T57" fmla="*/ 2147483646 h 310"/>
              <a:gd name="T58" fmla="*/ 2147483646 w 184"/>
              <a:gd name="T59" fmla="*/ 2147483646 h 310"/>
              <a:gd name="T60" fmla="*/ 2147483646 w 184"/>
              <a:gd name="T61" fmla="*/ 2147483646 h 310"/>
              <a:gd name="T62" fmla="*/ 2147483646 w 184"/>
              <a:gd name="T63" fmla="*/ 2147483646 h 310"/>
              <a:gd name="T64" fmla="*/ 2147483646 w 184"/>
              <a:gd name="T65" fmla="*/ 2147483646 h 310"/>
              <a:gd name="T66" fmla="*/ 2147483646 w 184"/>
              <a:gd name="T67" fmla="*/ 2147483646 h 310"/>
              <a:gd name="T68" fmla="*/ 2147483646 w 184"/>
              <a:gd name="T69" fmla="*/ 2147483646 h 310"/>
              <a:gd name="T70" fmla="*/ 2147483646 w 184"/>
              <a:gd name="T71" fmla="*/ 2147483646 h 310"/>
              <a:gd name="T72" fmla="*/ 2147483646 w 184"/>
              <a:gd name="T73" fmla="*/ 2147483646 h 310"/>
              <a:gd name="T74" fmla="*/ 2147483646 w 184"/>
              <a:gd name="T75" fmla="*/ 2147483646 h 310"/>
              <a:gd name="T76" fmla="*/ 2147483646 w 184"/>
              <a:gd name="T77" fmla="*/ 2147483646 h 310"/>
              <a:gd name="T78" fmla="*/ 2147483646 w 184"/>
              <a:gd name="T79" fmla="*/ 2147483646 h 310"/>
              <a:gd name="T80" fmla="*/ 2147483646 w 184"/>
              <a:gd name="T81" fmla="*/ 2147483646 h 310"/>
              <a:gd name="T82" fmla="*/ 2147483646 w 184"/>
              <a:gd name="T83" fmla="*/ 2147483646 h 310"/>
              <a:gd name="T84" fmla="*/ 2147483646 w 184"/>
              <a:gd name="T85" fmla="*/ 2147483646 h 310"/>
              <a:gd name="T86" fmla="*/ 2147483646 w 184"/>
              <a:gd name="T87" fmla="*/ 2147483646 h 310"/>
              <a:gd name="T88" fmla="*/ 2147483646 w 184"/>
              <a:gd name="T89" fmla="*/ 2147483646 h 310"/>
              <a:gd name="T90" fmla="*/ 2147483646 w 184"/>
              <a:gd name="T91" fmla="*/ 2147483646 h 310"/>
              <a:gd name="T92" fmla="*/ 2147483646 w 184"/>
              <a:gd name="T93" fmla="*/ 2147483646 h 310"/>
              <a:gd name="T94" fmla="*/ 2147483646 w 184"/>
              <a:gd name="T95" fmla="*/ 2147483646 h 310"/>
              <a:gd name="T96" fmla="*/ 2147483646 w 184"/>
              <a:gd name="T97" fmla="*/ 2147483646 h 310"/>
              <a:gd name="T98" fmla="*/ 2147483646 w 184"/>
              <a:gd name="T99" fmla="*/ 2147483646 h 31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4" h="310">
                <a:moveTo>
                  <a:pt x="50" y="310"/>
                </a:moveTo>
                <a:cubicBezTo>
                  <a:pt x="32" y="282"/>
                  <a:pt x="32" y="282"/>
                  <a:pt x="32" y="282"/>
                </a:cubicBezTo>
                <a:cubicBezTo>
                  <a:pt x="28" y="276"/>
                  <a:pt x="0" y="230"/>
                  <a:pt x="10" y="199"/>
                </a:cubicBezTo>
                <a:cubicBezTo>
                  <a:pt x="14" y="187"/>
                  <a:pt x="24" y="178"/>
                  <a:pt x="39" y="171"/>
                </a:cubicBezTo>
                <a:cubicBezTo>
                  <a:pt x="33" y="151"/>
                  <a:pt x="30" y="132"/>
                  <a:pt x="30" y="116"/>
                </a:cubicBezTo>
                <a:cubicBezTo>
                  <a:pt x="30" y="102"/>
                  <a:pt x="32" y="87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50" y="35"/>
                  <a:pt x="77" y="0"/>
                  <a:pt x="92" y="0"/>
                </a:cubicBezTo>
                <a:cubicBezTo>
                  <a:pt x="107" y="0"/>
                  <a:pt x="134" y="35"/>
                  <a:pt x="148" y="72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152" y="87"/>
                  <a:pt x="155" y="102"/>
                  <a:pt x="155" y="116"/>
                </a:cubicBezTo>
                <a:cubicBezTo>
                  <a:pt x="155" y="132"/>
                  <a:pt x="152" y="151"/>
                  <a:pt x="145" y="171"/>
                </a:cubicBezTo>
                <a:cubicBezTo>
                  <a:pt x="160" y="178"/>
                  <a:pt x="170" y="187"/>
                  <a:pt x="174" y="199"/>
                </a:cubicBezTo>
                <a:cubicBezTo>
                  <a:pt x="184" y="230"/>
                  <a:pt x="156" y="276"/>
                  <a:pt x="153" y="28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76"/>
                  <a:pt x="134" y="276"/>
                  <a:pt x="134" y="276"/>
                </a:cubicBezTo>
                <a:cubicBezTo>
                  <a:pt x="134" y="262"/>
                  <a:pt x="128" y="248"/>
                  <a:pt x="118" y="239"/>
                </a:cubicBezTo>
                <a:cubicBezTo>
                  <a:pt x="118" y="239"/>
                  <a:pt x="118" y="239"/>
                  <a:pt x="118" y="240"/>
                </a:cubicBezTo>
                <a:cubicBezTo>
                  <a:pt x="115" y="246"/>
                  <a:pt x="115" y="246"/>
                  <a:pt x="115" y="246"/>
                </a:cubicBezTo>
                <a:cubicBezTo>
                  <a:pt x="108" y="245"/>
                  <a:pt x="108" y="245"/>
                  <a:pt x="108" y="245"/>
                </a:cubicBezTo>
                <a:cubicBezTo>
                  <a:pt x="98" y="245"/>
                  <a:pt x="87" y="245"/>
                  <a:pt x="76" y="245"/>
                </a:cubicBezTo>
                <a:cubicBezTo>
                  <a:pt x="69" y="246"/>
                  <a:pt x="69" y="246"/>
                  <a:pt x="69" y="246"/>
                </a:cubicBezTo>
                <a:cubicBezTo>
                  <a:pt x="66" y="240"/>
                  <a:pt x="66" y="240"/>
                  <a:pt x="66" y="240"/>
                </a:cubicBezTo>
                <a:cubicBezTo>
                  <a:pt x="66" y="239"/>
                  <a:pt x="66" y="239"/>
                  <a:pt x="66" y="239"/>
                </a:cubicBezTo>
                <a:cubicBezTo>
                  <a:pt x="56" y="249"/>
                  <a:pt x="50" y="262"/>
                  <a:pt x="50" y="276"/>
                </a:cubicBezTo>
                <a:lnTo>
                  <a:pt x="50" y="310"/>
                </a:lnTo>
                <a:close/>
                <a:moveTo>
                  <a:pt x="55" y="79"/>
                </a:moveTo>
                <a:cubicBezTo>
                  <a:pt x="52" y="91"/>
                  <a:pt x="50" y="104"/>
                  <a:pt x="50" y="116"/>
                </a:cubicBezTo>
                <a:cubicBezTo>
                  <a:pt x="50" y="132"/>
                  <a:pt x="53" y="152"/>
                  <a:pt x="61" y="174"/>
                </a:cubicBezTo>
                <a:cubicBezTo>
                  <a:pt x="64" y="184"/>
                  <a:pt x="64" y="184"/>
                  <a:pt x="64" y="184"/>
                </a:cubicBezTo>
                <a:cubicBezTo>
                  <a:pt x="54" y="187"/>
                  <a:pt x="54" y="187"/>
                  <a:pt x="54" y="187"/>
                </a:cubicBezTo>
                <a:cubicBezTo>
                  <a:pt x="45" y="190"/>
                  <a:pt x="33" y="196"/>
                  <a:pt x="29" y="205"/>
                </a:cubicBezTo>
                <a:cubicBezTo>
                  <a:pt x="26" y="216"/>
                  <a:pt x="30" y="233"/>
                  <a:pt x="36" y="247"/>
                </a:cubicBezTo>
                <a:cubicBezTo>
                  <a:pt x="42" y="234"/>
                  <a:pt x="52" y="223"/>
                  <a:pt x="65" y="215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79" y="219"/>
                  <a:pt x="79" y="219"/>
                  <a:pt x="79" y="219"/>
                </a:cubicBezTo>
                <a:cubicBezTo>
                  <a:pt x="80" y="221"/>
                  <a:pt x="81" y="223"/>
                  <a:pt x="82" y="225"/>
                </a:cubicBezTo>
                <a:cubicBezTo>
                  <a:pt x="89" y="225"/>
                  <a:pt x="96" y="225"/>
                  <a:pt x="103" y="225"/>
                </a:cubicBezTo>
                <a:cubicBezTo>
                  <a:pt x="104" y="223"/>
                  <a:pt x="105" y="221"/>
                  <a:pt x="105" y="219"/>
                </a:cubicBezTo>
                <a:cubicBezTo>
                  <a:pt x="110" y="209"/>
                  <a:pt x="110" y="209"/>
                  <a:pt x="110" y="209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33" y="223"/>
                  <a:pt x="142" y="234"/>
                  <a:pt x="148" y="247"/>
                </a:cubicBezTo>
                <a:cubicBezTo>
                  <a:pt x="154" y="233"/>
                  <a:pt x="159" y="216"/>
                  <a:pt x="155" y="205"/>
                </a:cubicBezTo>
                <a:cubicBezTo>
                  <a:pt x="152" y="196"/>
                  <a:pt x="140" y="190"/>
                  <a:pt x="130" y="187"/>
                </a:cubicBezTo>
                <a:cubicBezTo>
                  <a:pt x="120" y="184"/>
                  <a:pt x="120" y="184"/>
                  <a:pt x="120" y="18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31" y="152"/>
                  <a:pt x="135" y="132"/>
                  <a:pt x="135" y="116"/>
                </a:cubicBezTo>
                <a:cubicBezTo>
                  <a:pt x="135" y="104"/>
                  <a:pt x="133" y="91"/>
                  <a:pt x="129" y="79"/>
                </a:cubicBezTo>
                <a:cubicBezTo>
                  <a:pt x="117" y="47"/>
                  <a:pt x="99" y="26"/>
                  <a:pt x="92" y="21"/>
                </a:cubicBezTo>
                <a:cubicBezTo>
                  <a:pt x="85" y="26"/>
                  <a:pt x="67" y="47"/>
                  <a:pt x="5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Freeform 31"/>
          <p:cNvSpPr>
            <a:spLocks noEditPoints="1"/>
          </p:cNvSpPr>
          <p:nvPr/>
        </p:nvSpPr>
        <p:spPr bwMode="auto">
          <a:xfrm rot="2700000">
            <a:off x="8074819" y="4661694"/>
            <a:ext cx="100013" cy="98425"/>
          </a:xfrm>
          <a:custGeom>
            <a:avLst/>
            <a:gdLst>
              <a:gd name="T0" fmla="*/ 2147483646 w 64"/>
              <a:gd name="T1" fmla="*/ 2147483646 h 64"/>
              <a:gd name="T2" fmla="*/ 0 w 64"/>
              <a:gd name="T3" fmla="*/ 2147483646 h 64"/>
              <a:gd name="T4" fmla="*/ 2147483646 w 64"/>
              <a:gd name="T5" fmla="*/ 0 h 64"/>
              <a:gd name="T6" fmla="*/ 2147483646 w 64"/>
              <a:gd name="T7" fmla="*/ 2147483646 h 64"/>
              <a:gd name="T8" fmla="*/ 2147483646 w 64"/>
              <a:gd name="T9" fmla="*/ 2147483646 h 64"/>
              <a:gd name="T10" fmla="*/ 2147483646 w 64"/>
              <a:gd name="T11" fmla="*/ 2147483646 h 64"/>
              <a:gd name="T12" fmla="*/ 2147483646 w 64"/>
              <a:gd name="T13" fmla="*/ 2147483646 h 64"/>
              <a:gd name="T14" fmla="*/ 2147483646 w 64"/>
              <a:gd name="T15" fmla="*/ 2147483646 h 64"/>
              <a:gd name="T16" fmla="*/ 2147483646 w 64"/>
              <a:gd name="T17" fmla="*/ 2147483646 h 64"/>
              <a:gd name="T18" fmla="*/ 2147483646 w 64"/>
              <a:gd name="T19" fmla="*/ 2147483646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50" y="0"/>
                  <a:pt x="64" y="14"/>
                  <a:pt x="64" y="32"/>
                </a:cubicBezTo>
                <a:cubicBezTo>
                  <a:pt x="64" y="50"/>
                  <a:pt x="50" y="64"/>
                  <a:pt x="32" y="64"/>
                </a:cubicBezTo>
                <a:close/>
                <a:moveTo>
                  <a:pt x="32" y="12"/>
                </a:moveTo>
                <a:cubicBezTo>
                  <a:pt x="21" y="12"/>
                  <a:pt x="12" y="21"/>
                  <a:pt x="12" y="32"/>
                </a:cubicBezTo>
                <a:cubicBezTo>
                  <a:pt x="12" y="43"/>
                  <a:pt x="21" y="52"/>
                  <a:pt x="32" y="52"/>
                </a:cubicBezTo>
                <a:cubicBezTo>
                  <a:pt x="43" y="52"/>
                  <a:pt x="52" y="43"/>
                  <a:pt x="52" y="32"/>
                </a:cubicBezTo>
                <a:cubicBezTo>
                  <a:pt x="52" y="21"/>
                  <a:pt x="43" y="12"/>
                  <a:pt x="3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Freeform 32"/>
          <p:cNvSpPr>
            <a:spLocks noEditPoints="1"/>
          </p:cNvSpPr>
          <p:nvPr/>
        </p:nvSpPr>
        <p:spPr bwMode="auto">
          <a:xfrm rot="2700000">
            <a:off x="7912100" y="4806951"/>
            <a:ext cx="92075" cy="146050"/>
          </a:xfrm>
          <a:custGeom>
            <a:avLst/>
            <a:gdLst>
              <a:gd name="T0" fmla="*/ 2147483646 w 59"/>
              <a:gd name="T1" fmla="*/ 2147483646 h 95"/>
              <a:gd name="T2" fmla="*/ 2147483646 w 59"/>
              <a:gd name="T3" fmla="*/ 2147483646 h 95"/>
              <a:gd name="T4" fmla="*/ 0 w 59"/>
              <a:gd name="T5" fmla="*/ 2147483646 h 95"/>
              <a:gd name="T6" fmla="*/ 2147483646 w 59"/>
              <a:gd name="T7" fmla="*/ 0 h 95"/>
              <a:gd name="T8" fmla="*/ 2147483646 w 59"/>
              <a:gd name="T9" fmla="*/ 2147483646 h 95"/>
              <a:gd name="T10" fmla="*/ 2147483646 w 59"/>
              <a:gd name="T11" fmla="*/ 2147483646 h 95"/>
              <a:gd name="T12" fmla="*/ 2147483646 w 59"/>
              <a:gd name="T13" fmla="*/ 2147483646 h 95"/>
              <a:gd name="T14" fmla="*/ 2147483646 w 59"/>
              <a:gd name="T15" fmla="*/ 2147483646 h 95"/>
              <a:gd name="T16" fmla="*/ 2147483646 w 59"/>
              <a:gd name="T17" fmla="*/ 2147483646 h 95"/>
              <a:gd name="T18" fmla="*/ 2147483646 w 59"/>
              <a:gd name="T19" fmla="*/ 2147483646 h 95"/>
              <a:gd name="T20" fmla="*/ 2147483646 w 59"/>
              <a:gd name="T21" fmla="*/ 2147483646 h 95"/>
              <a:gd name="T22" fmla="*/ 2147483646 w 59"/>
              <a:gd name="T23" fmla="*/ 2147483646 h 9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95">
                <a:moveTo>
                  <a:pt x="29" y="95"/>
                </a:moveTo>
                <a:cubicBezTo>
                  <a:pt x="24" y="85"/>
                  <a:pt x="24" y="85"/>
                  <a:pt x="24" y="85"/>
                </a:cubicBezTo>
                <a:cubicBezTo>
                  <a:pt x="20" y="77"/>
                  <a:pt x="0" y="38"/>
                  <a:pt x="0" y="26"/>
                </a:cubicBezTo>
                <a:cubicBezTo>
                  <a:pt x="0" y="12"/>
                  <a:pt x="13" y="0"/>
                  <a:pt x="29" y="0"/>
                </a:cubicBezTo>
                <a:cubicBezTo>
                  <a:pt x="45" y="0"/>
                  <a:pt x="59" y="12"/>
                  <a:pt x="59" y="26"/>
                </a:cubicBezTo>
                <a:cubicBezTo>
                  <a:pt x="59" y="38"/>
                  <a:pt x="39" y="77"/>
                  <a:pt x="34" y="85"/>
                </a:cubicBezTo>
                <a:lnTo>
                  <a:pt x="29" y="95"/>
                </a:lnTo>
                <a:close/>
                <a:moveTo>
                  <a:pt x="29" y="12"/>
                </a:moveTo>
                <a:cubicBezTo>
                  <a:pt x="19" y="12"/>
                  <a:pt x="12" y="18"/>
                  <a:pt x="12" y="26"/>
                </a:cubicBezTo>
                <a:cubicBezTo>
                  <a:pt x="12" y="31"/>
                  <a:pt x="20" y="50"/>
                  <a:pt x="29" y="69"/>
                </a:cubicBezTo>
                <a:cubicBezTo>
                  <a:pt x="38" y="50"/>
                  <a:pt x="47" y="31"/>
                  <a:pt x="47" y="26"/>
                </a:cubicBezTo>
                <a:cubicBezTo>
                  <a:pt x="47" y="18"/>
                  <a:pt x="39" y="12"/>
                  <a:pt x="29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Freeform 5"/>
          <p:cNvSpPr>
            <a:spLocks noEditPoints="1"/>
          </p:cNvSpPr>
          <p:nvPr/>
        </p:nvSpPr>
        <p:spPr bwMode="auto">
          <a:xfrm>
            <a:off x="8804275" y="3519488"/>
            <a:ext cx="415925" cy="474662"/>
          </a:xfrm>
          <a:custGeom>
            <a:avLst/>
            <a:gdLst>
              <a:gd name="T0" fmla="*/ 2147483646 w 786"/>
              <a:gd name="T1" fmla="*/ 2147483646 h 896"/>
              <a:gd name="T2" fmla="*/ 2147483646 w 786"/>
              <a:gd name="T3" fmla="*/ 2147483646 h 896"/>
              <a:gd name="T4" fmla="*/ 2147483646 w 786"/>
              <a:gd name="T5" fmla="*/ 2147483646 h 896"/>
              <a:gd name="T6" fmla="*/ 2147483646 w 786"/>
              <a:gd name="T7" fmla="*/ 2147483646 h 896"/>
              <a:gd name="T8" fmla="*/ 2147483646 w 786"/>
              <a:gd name="T9" fmla="*/ 2147483646 h 896"/>
              <a:gd name="T10" fmla="*/ 2147483646 w 786"/>
              <a:gd name="T11" fmla="*/ 2147483646 h 896"/>
              <a:gd name="T12" fmla="*/ 2147483646 w 786"/>
              <a:gd name="T13" fmla="*/ 2147483646 h 896"/>
              <a:gd name="T14" fmla="*/ 2147483646 w 786"/>
              <a:gd name="T15" fmla="*/ 2147483646 h 896"/>
              <a:gd name="T16" fmla="*/ 2147483646 w 786"/>
              <a:gd name="T17" fmla="*/ 2147483646 h 896"/>
              <a:gd name="T18" fmla="*/ 2147483646 w 786"/>
              <a:gd name="T19" fmla="*/ 2147483646 h 896"/>
              <a:gd name="T20" fmla="*/ 2147483646 w 786"/>
              <a:gd name="T21" fmla="*/ 2147483646 h 896"/>
              <a:gd name="T22" fmla="*/ 2147483646 w 786"/>
              <a:gd name="T23" fmla="*/ 2147483646 h 896"/>
              <a:gd name="T24" fmla="*/ 2147483646 w 786"/>
              <a:gd name="T25" fmla="*/ 2147483646 h 896"/>
              <a:gd name="T26" fmla="*/ 2147483646 w 786"/>
              <a:gd name="T27" fmla="*/ 2147483646 h 896"/>
              <a:gd name="T28" fmla="*/ 2147483646 w 786"/>
              <a:gd name="T29" fmla="*/ 2147483646 h 896"/>
              <a:gd name="T30" fmla="*/ 2147483646 w 786"/>
              <a:gd name="T31" fmla="*/ 2147483646 h 896"/>
              <a:gd name="T32" fmla="*/ 2147483646 w 786"/>
              <a:gd name="T33" fmla="*/ 2147483646 h 896"/>
              <a:gd name="T34" fmla="*/ 2147483646 w 786"/>
              <a:gd name="T35" fmla="*/ 2147483646 h 896"/>
              <a:gd name="T36" fmla="*/ 2147483646 w 786"/>
              <a:gd name="T37" fmla="*/ 2147483646 h 896"/>
              <a:gd name="T38" fmla="*/ 2147483646 w 786"/>
              <a:gd name="T39" fmla="*/ 2147483646 h 896"/>
              <a:gd name="T40" fmla="*/ 2147483646 w 786"/>
              <a:gd name="T41" fmla="*/ 2147483646 h 896"/>
              <a:gd name="T42" fmla="*/ 2147483646 w 786"/>
              <a:gd name="T43" fmla="*/ 2147483646 h 896"/>
              <a:gd name="T44" fmla="*/ 2147483646 w 786"/>
              <a:gd name="T45" fmla="*/ 2147483646 h 896"/>
              <a:gd name="T46" fmla="*/ 2147483646 w 786"/>
              <a:gd name="T47" fmla="*/ 2147483646 h 896"/>
              <a:gd name="T48" fmla="*/ 2147483646 w 786"/>
              <a:gd name="T49" fmla="*/ 2147483646 h 896"/>
              <a:gd name="T50" fmla="*/ 2147483646 w 786"/>
              <a:gd name="T51" fmla="*/ 2147483646 h 896"/>
              <a:gd name="T52" fmla="*/ 2147483646 w 786"/>
              <a:gd name="T53" fmla="*/ 2147483646 h 896"/>
              <a:gd name="T54" fmla="*/ 2147483646 w 786"/>
              <a:gd name="T55" fmla="*/ 2147483646 h 896"/>
              <a:gd name="T56" fmla="*/ 2147483646 w 786"/>
              <a:gd name="T57" fmla="*/ 2147483646 h 896"/>
              <a:gd name="T58" fmla="*/ 2147483646 w 786"/>
              <a:gd name="T59" fmla="*/ 2147483646 h 896"/>
              <a:gd name="T60" fmla="*/ 2147483646 w 786"/>
              <a:gd name="T61" fmla="*/ 2147483646 h 896"/>
              <a:gd name="T62" fmla="*/ 2147483646 w 786"/>
              <a:gd name="T63" fmla="*/ 2147483646 h 896"/>
              <a:gd name="T64" fmla="*/ 2147483646 w 786"/>
              <a:gd name="T65" fmla="*/ 2147483646 h 896"/>
              <a:gd name="T66" fmla="*/ 2147483646 w 786"/>
              <a:gd name="T67" fmla="*/ 2147483646 h 896"/>
              <a:gd name="T68" fmla="*/ 2147483646 w 786"/>
              <a:gd name="T69" fmla="*/ 2147483646 h 8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86" h="896">
                <a:moveTo>
                  <a:pt x="706" y="118"/>
                </a:moveTo>
                <a:cubicBezTo>
                  <a:pt x="672" y="79"/>
                  <a:pt x="629" y="49"/>
                  <a:pt x="578" y="28"/>
                </a:cubicBezTo>
                <a:cubicBezTo>
                  <a:pt x="531" y="10"/>
                  <a:pt x="478" y="0"/>
                  <a:pt x="425" y="0"/>
                </a:cubicBezTo>
                <a:cubicBezTo>
                  <a:pt x="346" y="0"/>
                  <a:pt x="268" y="21"/>
                  <a:pt x="205" y="59"/>
                </a:cubicBezTo>
                <a:cubicBezTo>
                  <a:pt x="171" y="79"/>
                  <a:pt x="142" y="104"/>
                  <a:pt x="119" y="133"/>
                </a:cubicBezTo>
                <a:cubicBezTo>
                  <a:pt x="94" y="164"/>
                  <a:pt x="77" y="198"/>
                  <a:pt x="67" y="236"/>
                </a:cubicBezTo>
                <a:cubicBezTo>
                  <a:pt x="59" y="268"/>
                  <a:pt x="58" y="305"/>
                  <a:pt x="65" y="335"/>
                </a:cubicBezTo>
                <a:cubicBezTo>
                  <a:pt x="68" y="346"/>
                  <a:pt x="68" y="346"/>
                  <a:pt x="68" y="346"/>
                </a:cubicBezTo>
                <a:cubicBezTo>
                  <a:pt x="68" y="349"/>
                  <a:pt x="69" y="352"/>
                  <a:pt x="70" y="354"/>
                </a:cubicBezTo>
                <a:cubicBezTo>
                  <a:pt x="70" y="355"/>
                  <a:pt x="70" y="356"/>
                  <a:pt x="70" y="356"/>
                </a:cubicBezTo>
                <a:cubicBezTo>
                  <a:pt x="68" y="360"/>
                  <a:pt x="68" y="360"/>
                  <a:pt x="68" y="360"/>
                </a:cubicBezTo>
                <a:cubicBezTo>
                  <a:pt x="61" y="375"/>
                  <a:pt x="50" y="390"/>
                  <a:pt x="39" y="406"/>
                </a:cubicBezTo>
                <a:cubicBezTo>
                  <a:pt x="31" y="417"/>
                  <a:pt x="22" y="428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1"/>
                  <a:pt x="14" y="441"/>
                  <a:pt x="14" y="441"/>
                </a:cubicBezTo>
                <a:cubicBezTo>
                  <a:pt x="14" y="442"/>
                  <a:pt x="14" y="442"/>
                  <a:pt x="14" y="442"/>
                </a:cubicBezTo>
                <a:cubicBezTo>
                  <a:pt x="3" y="459"/>
                  <a:pt x="0" y="481"/>
                  <a:pt x="6" y="501"/>
                </a:cubicBezTo>
                <a:cubicBezTo>
                  <a:pt x="11" y="517"/>
                  <a:pt x="22" y="531"/>
                  <a:pt x="36" y="540"/>
                </a:cubicBezTo>
                <a:cubicBezTo>
                  <a:pt x="35" y="553"/>
                  <a:pt x="37" y="565"/>
                  <a:pt x="43" y="576"/>
                </a:cubicBezTo>
                <a:cubicBezTo>
                  <a:pt x="45" y="580"/>
                  <a:pt x="47" y="584"/>
                  <a:pt x="50" y="587"/>
                </a:cubicBezTo>
                <a:cubicBezTo>
                  <a:pt x="48" y="603"/>
                  <a:pt x="52" y="619"/>
                  <a:pt x="62" y="632"/>
                </a:cubicBezTo>
                <a:cubicBezTo>
                  <a:pt x="75" y="649"/>
                  <a:pt x="75" y="649"/>
                  <a:pt x="75" y="649"/>
                </a:cubicBezTo>
                <a:cubicBezTo>
                  <a:pt x="75" y="652"/>
                  <a:pt x="75" y="654"/>
                  <a:pt x="74" y="657"/>
                </a:cubicBezTo>
                <a:cubicBezTo>
                  <a:pt x="74" y="667"/>
                  <a:pt x="73" y="680"/>
                  <a:pt x="74" y="694"/>
                </a:cubicBezTo>
                <a:cubicBezTo>
                  <a:pt x="77" y="715"/>
                  <a:pt x="85" y="732"/>
                  <a:pt x="97" y="746"/>
                </a:cubicBezTo>
                <a:cubicBezTo>
                  <a:pt x="114" y="764"/>
                  <a:pt x="139" y="773"/>
                  <a:pt x="169" y="773"/>
                </a:cubicBezTo>
                <a:cubicBezTo>
                  <a:pt x="189" y="773"/>
                  <a:pt x="212" y="769"/>
                  <a:pt x="240" y="761"/>
                </a:cubicBezTo>
                <a:cubicBezTo>
                  <a:pt x="241" y="779"/>
                  <a:pt x="243" y="801"/>
                  <a:pt x="244" y="830"/>
                </a:cubicBezTo>
                <a:cubicBezTo>
                  <a:pt x="246" y="867"/>
                  <a:pt x="276" y="896"/>
                  <a:pt x="313" y="896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38" y="896"/>
                  <a:pt x="658" y="887"/>
                  <a:pt x="671" y="871"/>
                </a:cubicBezTo>
                <a:cubicBezTo>
                  <a:pt x="684" y="855"/>
                  <a:pt x="690" y="834"/>
                  <a:pt x="686" y="814"/>
                </a:cubicBezTo>
                <a:cubicBezTo>
                  <a:pt x="658" y="658"/>
                  <a:pt x="658" y="658"/>
                  <a:pt x="658" y="658"/>
                </a:cubicBezTo>
                <a:cubicBezTo>
                  <a:pt x="657" y="650"/>
                  <a:pt x="659" y="643"/>
                  <a:pt x="664" y="637"/>
                </a:cubicBezTo>
                <a:cubicBezTo>
                  <a:pt x="686" y="610"/>
                  <a:pt x="712" y="578"/>
                  <a:pt x="733" y="541"/>
                </a:cubicBezTo>
                <a:cubicBezTo>
                  <a:pt x="756" y="501"/>
                  <a:pt x="770" y="460"/>
                  <a:pt x="777" y="417"/>
                </a:cubicBezTo>
                <a:cubicBezTo>
                  <a:pt x="786" y="355"/>
                  <a:pt x="784" y="298"/>
                  <a:pt x="772" y="247"/>
                </a:cubicBezTo>
                <a:cubicBezTo>
                  <a:pt x="759" y="198"/>
                  <a:pt x="737" y="154"/>
                  <a:pt x="706" y="118"/>
                </a:cubicBezTo>
                <a:close/>
                <a:moveTo>
                  <a:pt x="729" y="410"/>
                </a:moveTo>
                <a:cubicBezTo>
                  <a:pt x="717" y="491"/>
                  <a:pt x="674" y="550"/>
                  <a:pt x="627" y="606"/>
                </a:cubicBezTo>
                <a:cubicBezTo>
                  <a:pt x="613" y="622"/>
                  <a:pt x="607" y="645"/>
                  <a:pt x="611" y="666"/>
                </a:cubicBezTo>
                <a:cubicBezTo>
                  <a:pt x="639" y="823"/>
                  <a:pt x="639" y="823"/>
                  <a:pt x="639" y="823"/>
                </a:cubicBezTo>
                <a:cubicBezTo>
                  <a:pt x="640" y="829"/>
                  <a:pt x="638" y="835"/>
                  <a:pt x="634" y="840"/>
                </a:cubicBezTo>
                <a:cubicBezTo>
                  <a:pt x="630" y="845"/>
                  <a:pt x="624" y="847"/>
                  <a:pt x="618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2" y="847"/>
                  <a:pt x="293" y="839"/>
                  <a:pt x="292" y="827"/>
                </a:cubicBezTo>
                <a:cubicBezTo>
                  <a:pt x="290" y="774"/>
                  <a:pt x="286" y="742"/>
                  <a:pt x="284" y="724"/>
                </a:cubicBezTo>
                <a:cubicBezTo>
                  <a:pt x="284" y="715"/>
                  <a:pt x="272" y="706"/>
                  <a:pt x="260" y="706"/>
                </a:cubicBezTo>
                <a:cubicBezTo>
                  <a:pt x="258" y="706"/>
                  <a:pt x="256" y="706"/>
                  <a:pt x="254" y="707"/>
                </a:cubicBezTo>
                <a:cubicBezTo>
                  <a:pt x="216" y="720"/>
                  <a:pt x="189" y="725"/>
                  <a:pt x="169" y="725"/>
                </a:cubicBezTo>
                <a:cubicBezTo>
                  <a:pt x="95" y="725"/>
                  <a:pt x="134" y="648"/>
                  <a:pt x="120" y="629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96" y="597"/>
                  <a:pt x="96" y="589"/>
                  <a:pt x="100" y="583"/>
                </a:cubicBezTo>
                <a:cubicBezTo>
                  <a:pt x="110" y="568"/>
                  <a:pt x="110" y="568"/>
                  <a:pt x="110" y="568"/>
                </a:cubicBezTo>
                <a:cubicBezTo>
                  <a:pt x="98" y="565"/>
                  <a:pt x="98" y="565"/>
                  <a:pt x="98" y="565"/>
                </a:cubicBezTo>
                <a:cubicBezTo>
                  <a:pt x="93" y="563"/>
                  <a:pt x="89" y="560"/>
                  <a:pt x="86" y="555"/>
                </a:cubicBezTo>
                <a:cubicBezTo>
                  <a:pt x="84" y="550"/>
                  <a:pt x="84" y="545"/>
                  <a:pt x="86" y="540"/>
                </a:cubicBezTo>
                <a:cubicBezTo>
                  <a:pt x="94" y="519"/>
                  <a:pt x="94" y="519"/>
                  <a:pt x="94" y="519"/>
                </a:cubicBezTo>
                <a:cubicBezTo>
                  <a:pt x="95" y="517"/>
                  <a:pt x="94" y="514"/>
                  <a:pt x="92" y="513"/>
                </a:cubicBezTo>
                <a:cubicBezTo>
                  <a:pt x="65" y="501"/>
                  <a:pt x="65" y="501"/>
                  <a:pt x="65" y="501"/>
                </a:cubicBezTo>
                <a:cubicBezTo>
                  <a:pt x="59" y="499"/>
                  <a:pt x="54" y="493"/>
                  <a:pt x="52" y="487"/>
                </a:cubicBezTo>
                <a:cubicBezTo>
                  <a:pt x="50" y="480"/>
                  <a:pt x="51" y="473"/>
                  <a:pt x="55" y="467"/>
                </a:cubicBezTo>
                <a:cubicBezTo>
                  <a:pt x="55" y="466"/>
                  <a:pt x="55" y="466"/>
                  <a:pt x="55" y="466"/>
                </a:cubicBezTo>
                <a:cubicBezTo>
                  <a:pt x="73" y="438"/>
                  <a:pt x="97" y="412"/>
                  <a:pt x="112" y="381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22" y="359"/>
                  <a:pt x="117" y="345"/>
                  <a:pt x="115" y="335"/>
                </a:cubicBezTo>
                <a:cubicBezTo>
                  <a:pt x="112" y="325"/>
                  <a:pt x="112" y="325"/>
                  <a:pt x="112" y="325"/>
                </a:cubicBezTo>
                <a:cubicBezTo>
                  <a:pt x="107" y="301"/>
                  <a:pt x="108" y="271"/>
                  <a:pt x="114" y="248"/>
                </a:cubicBezTo>
                <a:cubicBezTo>
                  <a:pt x="146" y="120"/>
                  <a:pt x="286" y="48"/>
                  <a:pt x="425" y="48"/>
                </a:cubicBezTo>
                <a:cubicBezTo>
                  <a:pt x="597" y="48"/>
                  <a:pt x="767" y="158"/>
                  <a:pt x="729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Freeform 6"/>
          <p:cNvSpPr/>
          <p:nvPr/>
        </p:nvSpPr>
        <p:spPr bwMode="auto">
          <a:xfrm>
            <a:off x="8883650" y="3563938"/>
            <a:ext cx="293688" cy="239712"/>
          </a:xfrm>
          <a:custGeom>
            <a:avLst/>
            <a:gdLst>
              <a:gd name="T0" fmla="*/ 2147483646 w 554"/>
              <a:gd name="T1" fmla="*/ 2147483646 h 452"/>
              <a:gd name="T2" fmla="*/ 2147483646 w 554"/>
              <a:gd name="T3" fmla="*/ 2147483646 h 452"/>
              <a:gd name="T4" fmla="*/ 2147483646 w 554"/>
              <a:gd name="T5" fmla="*/ 2147483646 h 452"/>
              <a:gd name="T6" fmla="*/ 2147483646 w 554"/>
              <a:gd name="T7" fmla="*/ 0 h 452"/>
              <a:gd name="T8" fmla="*/ 2147483646 w 554"/>
              <a:gd name="T9" fmla="*/ 2147483646 h 452"/>
              <a:gd name="T10" fmla="*/ 2147483646 w 554"/>
              <a:gd name="T11" fmla="*/ 2147483646 h 452"/>
              <a:gd name="T12" fmla="*/ 2147483646 w 554"/>
              <a:gd name="T13" fmla="*/ 2147483646 h 452"/>
              <a:gd name="T14" fmla="*/ 2147483646 w 554"/>
              <a:gd name="T15" fmla="*/ 2147483646 h 452"/>
              <a:gd name="T16" fmla="*/ 2147483646 w 554"/>
              <a:gd name="T17" fmla="*/ 2147483646 h 452"/>
              <a:gd name="T18" fmla="*/ 2147483646 w 554"/>
              <a:gd name="T19" fmla="*/ 2147483646 h 452"/>
              <a:gd name="T20" fmla="*/ 2147483646 w 554"/>
              <a:gd name="T21" fmla="*/ 2147483646 h 452"/>
              <a:gd name="T22" fmla="*/ 2147483646 w 554"/>
              <a:gd name="T23" fmla="*/ 2147483646 h 452"/>
              <a:gd name="T24" fmla="*/ 0 w 554"/>
              <a:gd name="T25" fmla="*/ 2147483646 h 452"/>
              <a:gd name="T26" fmla="*/ 2147483646 w 554"/>
              <a:gd name="T27" fmla="*/ 2147483646 h 452"/>
              <a:gd name="T28" fmla="*/ 2147483646 w 554"/>
              <a:gd name="T29" fmla="*/ 2147483646 h 452"/>
              <a:gd name="T30" fmla="*/ 2147483646 w 554"/>
              <a:gd name="T31" fmla="*/ 2147483646 h 452"/>
              <a:gd name="T32" fmla="*/ 2147483646 w 554"/>
              <a:gd name="T33" fmla="*/ 2147483646 h 452"/>
              <a:gd name="T34" fmla="*/ 2147483646 w 554"/>
              <a:gd name="T35" fmla="*/ 2147483646 h 452"/>
              <a:gd name="T36" fmla="*/ 2147483646 w 554"/>
              <a:gd name="T37" fmla="*/ 2147483646 h 452"/>
              <a:gd name="T38" fmla="*/ 2147483646 w 554"/>
              <a:gd name="T39" fmla="*/ 2147483646 h 452"/>
              <a:gd name="T40" fmla="*/ 2147483646 w 554"/>
              <a:gd name="T41" fmla="*/ 2147483646 h 452"/>
              <a:gd name="T42" fmla="*/ 2147483646 w 554"/>
              <a:gd name="T43" fmla="*/ 2147483646 h 452"/>
              <a:gd name="T44" fmla="*/ 2147483646 w 554"/>
              <a:gd name="T45" fmla="*/ 2147483646 h 452"/>
              <a:gd name="T46" fmla="*/ 2147483646 w 554"/>
              <a:gd name="T47" fmla="*/ 2147483646 h 452"/>
              <a:gd name="T48" fmla="*/ 2147483646 w 554"/>
              <a:gd name="T49" fmla="*/ 2147483646 h 452"/>
              <a:gd name="T50" fmla="*/ 2147483646 w 554"/>
              <a:gd name="T51" fmla="*/ 2147483646 h 452"/>
              <a:gd name="T52" fmla="*/ 2147483646 w 554"/>
              <a:gd name="T53" fmla="*/ 2147483646 h 452"/>
              <a:gd name="T54" fmla="*/ 2147483646 w 554"/>
              <a:gd name="T55" fmla="*/ 2147483646 h 4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54" h="452">
                <a:moveTo>
                  <a:pt x="367" y="21"/>
                </a:moveTo>
                <a:cubicBezTo>
                  <a:pt x="356" y="11"/>
                  <a:pt x="341" y="5"/>
                  <a:pt x="325" y="5"/>
                </a:cubicBezTo>
                <a:cubicBezTo>
                  <a:pt x="315" y="5"/>
                  <a:pt x="306" y="7"/>
                  <a:pt x="298" y="11"/>
                </a:cubicBezTo>
                <a:cubicBezTo>
                  <a:pt x="289" y="4"/>
                  <a:pt x="279" y="0"/>
                  <a:pt x="267" y="0"/>
                </a:cubicBezTo>
                <a:cubicBezTo>
                  <a:pt x="258" y="0"/>
                  <a:pt x="250" y="3"/>
                  <a:pt x="243" y="7"/>
                </a:cubicBezTo>
                <a:cubicBezTo>
                  <a:pt x="237" y="5"/>
                  <a:pt x="230" y="5"/>
                  <a:pt x="223" y="5"/>
                </a:cubicBezTo>
                <a:cubicBezTo>
                  <a:pt x="203" y="5"/>
                  <a:pt x="183" y="12"/>
                  <a:pt x="168" y="24"/>
                </a:cubicBezTo>
                <a:cubicBezTo>
                  <a:pt x="166" y="24"/>
                  <a:pt x="165" y="24"/>
                  <a:pt x="163" y="24"/>
                </a:cubicBezTo>
                <a:cubicBezTo>
                  <a:pt x="136" y="24"/>
                  <a:pt x="112" y="36"/>
                  <a:pt x="96" y="54"/>
                </a:cubicBezTo>
                <a:cubicBezTo>
                  <a:pt x="63" y="60"/>
                  <a:pt x="38" y="89"/>
                  <a:pt x="38" y="123"/>
                </a:cubicBezTo>
                <a:cubicBezTo>
                  <a:pt x="24" y="128"/>
                  <a:pt x="15" y="141"/>
                  <a:pt x="15" y="156"/>
                </a:cubicBezTo>
                <a:cubicBezTo>
                  <a:pt x="15" y="158"/>
                  <a:pt x="15" y="159"/>
                  <a:pt x="15" y="161"/>
                </a:cubicBezTo>
                <a:cubicBezTo>
                  <a:pt x="6" y="175"/>
                  <a:pt x="0" y="192"/>
                  <a:pt x="0" y="210"/>
                </a:cubicBezTo>
                <a:cubicBezTo>
                  <a:pt x="0" y="240"/>
                  <a:pt x="16" y="266"/>
                  <a:pt x="39" y="282"/>
                </a:cubicBezTo>
                <a:cubicBezTo>
                  <a:pt x="48" y="308"/>
                  <a:pt x="74" y="327"/>
                  <a:pt x="103" y="327"/>
                </a:cubicBezTo>
                <a:cubicBezTo>
                  <a:pt x="115" y="327"/>
                  <a:pt x="126" y="324"/>
                  <a:pt x="135" y="319"/>
                </a:cubicBezTo>
                <a:cubicBezTo>
                  <a:pt x="145" y="332"/>
                  <a:pt x="160" y="341"/>
                  <a:pt x="177" y="344"/>
                </a:cubicBezTo>
                <a:cubicBezTo>
                  <a:pt x="189" y="378"/>
                  <a:pt x="222" y="403"/>
                  <a:pt x="260" y="403"/>
                </a:cubicBezTo>
                <a:cubicBezTo>
                  <a:pt x="273" y="403"/>
                  <a:pt x="285" y="400"/>
                  <a:pt x="296" y="395"/>
                </a:cubicBezTo>
                <a:cubicBezTo>
                  <a:pt x="314" y="429"/>
                  <a:pt x="350" y="452"/>
                  <a:pt x="391" y="452"/>
                </a:cubicBezTo>
                <a:cubicBezTo>
                  <a:pt x="437" y="452"/>
                  <a:pt x="477" y="423"/>
                  <a:pt x="492" y="382"/>
                </a:cubicBezTo>
                <a:cubicBezTo>
                  <a:pt x="526" y="364"/>
                  <a:pt x="549" y="328"/>
                  <a:pt x="549" y="287"/>
                </a:cubicBezTo>
                <a:cubicBezTo>
                  <a:pt x="549" y="280"/>
                  <a:pt x="548" y="274"/>
                  <a:pt x="547" y="267"/>
                </a:cubicBezTo>
                <a:cubicBezTo>
                  <a:pt x="552" y="257"/>
                  <a:pt x="554" y="246"/>
                  <a:pt x="554" y="235"/>
                </a:cubicBezTo>
                <a:cubicBezTo>
                  <a:pt x="554" y="216"/>
                  <a:pt x="547" y="199"/>
                  <a:pt x="536" y="185"/>
                </a:cubicBezTo>
                <a:cubicBezTo>
                  <a:pt x="536" y="182"/>
                  <a:pt x="537" y="178"/>
                  <a:pt x="537" y="174"/>
                </a:cubicBezTo>
                <a:cubicBezTo>
                  <a:pt x="537" y="144"/>
                  <a:pt x="519" y="118"/>
                  <a:pt x="493" y="106"/>
                </a:cubicBezTo>
                <a:cubicBezTo>
                  <a:pt x="472" y="57"/>
                  <a:pt x="423" y="22"/>
                  <a:pt x="367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8" name="TextBox 13"/>
          <p:cNvSpPr txBox="1">
            <a:spLocks noChangeArrowheads="1"/>
          </p:cNvSpPr>
          <p:nvPr/>
        </p:nvSpPr>
        <p:spPr bwMode="auto">
          <a:xfrm>
            <a:off x="7477125" y="5265738"/>
            <a:ext cx="12652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89" name="TextBox 13"/>
          <p:cNvSpPr txBox="1">
            <a:spLocks noChangeArrowheads="1"/>
          </p:cNvSpPr>
          <p:nvPr/>
        </p:nvSpPr>
        <p:spPr bwMode="auto">
          <a:xfrm>
            <a:off x="7335838" y="5551488"/>
            <a:ext cx="154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0" name="TextBox 13"/>
          <p:cNvSpPr txBox="1">
            <a:spLocks noChangeArrowheads="1"/>
          </p:cNvSpPr>
          <p:nvPr/>
        </p:nvSpPr>
        <p:spPr bwMode="auto">
          <a:xfrm>
            <a:off x="9728200" y="3390900"/>
            <a:ext cx="1263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1" name="TextBox 13"/>
          <p:cNvSpPr txBox="1">
            <a:spLocks noChangeArrowheads="1"/>
          </p:cNvSpPr>
          <p:nvPr/>
        </p:nvSpPr>
        <p:spPr bwMode="auto">
          <a:xfrm>
            <a:off x="9585325" y="367665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2" name="TextBox 13"/>
          <p:cNvSpPr txBox="1">
            <a:spLocks noChangeArrowheads="1"/>
          </p:cNvSpPr>
          <p:nvPr/>
        </p:nvSpPr>
        <p:spPr bwMode="auto">
          <a:xfrm>
            <a:off x="7431088" y="1416050"/>
            <a:ext cx="1265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3" name="TextBox 13"/>
          <p:cNvSpPr txBox="1">
            <a:spLocks noChangeArrowheads="1"/>
          </p:cNvSpPr>
          <p:nvPr/>
        </p:nvSpPr>
        <p:spPr bwMode="auto">
          <a:xfrm>
            <a:off x="7288213" y="1701800"/>
            <a:ext cx="154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94" name="TextBox 13"/>
          <p:cNvSpPr txBox="1">
            <a:spLocks noChangeArrowheads="1"/>
          </p:cNvSpPr>
          <p:nvPr/>
        </p:nvSpPr>
        <p:spPr bwMode="auto">
          <a:xfrm>
            <a:off x="3748088" y="3640138"/>
            <a:ext cx="1265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任意多边形 22"/>
          <p:cNvSpPr/>
          <p:nvPr/>
        </p:nvSpPr>
        <p:spPr bwMode="auto">
          <a:xfrm>
            <a:off x="0" y="0"/>
            <a:ext cx="6070600" cy="6880225"/>
          </a:xfrm>
          <a:custGeom>
            <a:avLst/>
            <a:gdLst>
              <a:gd name="T0" fmla="*/ 0 w 6071317"/>
              <a:gd name="T1" fmla="*/ 0 h 6858000"/>
              <a:gd name="T2" fmla="*/ 4100015 w 6071317"/>
              <a:gd name="T3" fmla="*/ 0 h 6858000"/>
              <a:gd name="T4" fmla="*/ 6067732 w 6071317"/>
              <a:gd name="T5" fmla="*/ 3484924 h 6858000"/>
              <a:gd name="T6" fmla="*/ 4100015 w 6071317"/>
              <a:gd name="T7" fmla="*/ 6969848 h 6858000"/>
              <a:gd name="T8" fmla="*/ 0 w 6071317"/>
              <a:gd name="T9" fmla="*/ 6969848 h 6858000"/>
              <a:gd name="T10" fmla="*/ 0 w 6071317"/>
              <a:gd name="T11" fmla="*/ 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071317" h="6858000">
                <a:moveTo>
                  <a:pt x="0" y="0"/>
                </a:moveTo>
                <a:lnTo>
                  <a:pt x="4102435" y="0"/>
                </a:lnTo>
                <a:lnTo>
                  <a:pt x="6071317" y="3429000"/>
                </a:lnTo>
                <a:lnTo>
                  <a:pt x="410243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5" name="矩形 15"/>
          <p:cNvSpPr>
            <a:spLocks noChangeArrowheads="1"/>
          </p:cNvSpPr>
          <p:nvPr/>
        </p:nvSpPr>
        <p:spPr bwMode="auto">
          <a:xfrm>
            <a:off x="6851650" y="3133725"/>
            <a:ext cx="434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提高护士长管理水平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矩形 18"/>
          <p:cNvSpPr>
            <a:spLocks noChangeArrowheads="1"/>
          </p:cNvSpPr>
          <p:nvPr/>
        </p:nvSpPr>
        <p:spPr bwMode="auto">
          <a:xfrm>
            <a:off x="6956425" y="3867150"/>
            <a:ext cx="46529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197" name="直接连接符 18"/>
          <p:cNvCxnSpPr>
            <a:cxnSpLocks noChangeShapeType="1"/>
          </p:cNvCxnSpPr>
          <p:nvPr/>
        </p:nvCxnSpPr>
        <p:spPr bwMode="auto">
          <a:xfrm>
            <a:off x="6880225" y="3794125"/>
            <a:ext cx="4686300" cy="0"/>
          </a:xfrm>
          <a:prstGeom prst="line">
            <a:avLst/>
          </a:prstGeom>
          <a:noFill/>
          <a:ln w="6350">
            <a:solidFill>
              <a:srgbClr val="0D0D0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8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949950" cy="687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椭圆 23"/>
          <p:cNvSpPr>
            <a:spLocks noChangeArrowheads="1"/>
          </p:cNvSpPr>
          <p:nvPr/>
        </p:nvSpPr>
        <p:spPr bwMode="auto">
          <a:xfrm>
            <a:off x="5448300" y="2833688"/>
            <a:ext cx="1189038" cy="1189037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200" name="矩形 24"/>
          <p:cNvSpPr>
            <a:spLocks noChangeArrowheads="1"/>
          </p:cNvSpPr>
          <p:nvPr/>
        </p:nvSpPr>
        <p:spPr bwMode="auto">
          <a:xfrm>
            <a:off x="5700713" y="2881313"/>
            <a:ext cx="795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9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Straight Connector 55"/>
          <p:cNvCxnSpPr>
            <a:cxnSpLocks noChangeShapeType="1"/>
          </p:cNvCxnSpPr>
          <p:nvPr/>
        </p:nvCxnSpPr>
        <p:spPr bwMode="auto">
          <a:xfrm flipV="1">
            <a:off x="4170363" y="3937000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Straight Connector 56"/>
          <p:cNvCxnSpPr>
            <a:cxnSpLocks noChangeShapeType="1"/>
          </p:cNvCxnSpPr>
          <p:nvPr/>
        </p:nvCxnSpPr>
        <p:spPr bwMode="auto">
          <a:xfrm>
            <a:off x="6054725" y="3506788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57"/>
          <p:cNvCxnSpPr>
            <a:cxnSpLocks noChangeShapeType="1"/>
          </p:cNvCxnSpPr>
          <p:nvPr/>
        </p:nvCxnSpPr>
        <p:spPr bwMode="auto">
          <a:xfrm flipV="1">
            <a:off x="7939088" y="3224213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60"/>
          <p:cNvCxnSpPr>
            <a:cxnSpLocks noChangeShapeType="1"/>
          </p:cNvCxnSpPr>
          <p:nvPr/>
        </p:nvCxnSpPr>
        <p:spPr bwMode="auto">
          <a:xfrm flipV="1">
            <a:off x="2262188" y="3436938"/>
            <a:ext cx="0" cy="8604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Freeform 21"/>
          <p:cNvSpPr/>
          <p:nvPr/>
        </p:nvSpPr>
        <p:spPr bwMode="auto">
          <a:xfrm>
            <a:off x="-84138" y="2351088"/>
            <a:ext cx="9794876" cy="3582987"/>
          </a:xfrm>
          <a:custGeom>
            <a:avLst/>
            <a:gdLst>
              <a:gd name="T0" fmla="*/ 0 w 2828"/>
              <a:gd name="T1" fmla="*/ 2147483646 h 1032"/>
              <a:gd name="T2" fmla="*/ 2147483646 w 2828"/>
              <a:gd name="T3" fmla="*/ 2147483646 h 1032"/>
              <a:gd name="T4" fmla="*/ 2147483646 w 2828"/>
              <a:gd name="T5" fmla="*/ 2147483646 h 1032"/>
              <a:gd name="T6" fmla="*/ 2147483646 w 2828"/>
              <a:gd name="T7" fmla="*/ 2147483646 h 1032"/>
              <a:gd name="T8" fmla="*/ 2147483646 w 2828"/>
              <a:gd name="T9" fmla="*/ 2147483646 h 1032"/>
              <a:gd name="T10" fmla="*/ 214748364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Oval 19"/>
          <p:cNvSpPr>
            <a:spLocks noChangeArrowheads="1"/>
          </p:cNvSpPr>
          <p:nvPr/>
        </p:nvSpPr>
        <p:spPr bwMode="auto">
          <a:xfrm>
            <a:off x="3657600" y="4365625"/>
            <a:ext cx="996950" cy="993775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Oval 19"/>
          <p:cNvSpPr>
            <a:spLocks noChangeArrowheads="1"/>
          </p:cNvSpPr>
          <p:nvPr/>
        </p:nvSpPr>
        <p:spPr bwMode="auto">
          <a:xfrm>
            <a:off x="5556250" y="3009900"/>
            <a:ext cx="996950" cy="99377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Oval 19"/>
          <p:cNvSpPr>
            <a:spLocks noChangeArrowheads="1"/>
          </p:cNvSpPr>
          <p:nvPr/>
        </p:nvSpPr>
        <p:spPr bwMode="auto">
          <a:xfrm>
            <a:off x="7454900" y="3536950"/>
            <a:ext cx="995363" cy="992188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Oval 19"/>
          <p:cNvSpPr>
            <a:spLocks noChangeArrowheads="1"/>
          </p:cNvSpPr>
          <p:nvPr/>
        </p:nvSpPr>
        <p:spPr bwMode="auto">
          <a:xfrm>
            <a:off x="1760538" y="3744913"/>
            <a:ext cx="995362" cy="993775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Freeform 22"/>
          <p:cNvSpPr/>
          <p:nvPr/>
        </p:nvSpPr>
        <p:spPr bwMode="auto">
          <a:xfrm>
            <a:off x="10009188" y="2203450"/>
            <a:ext cx="406400" cy="355600"/>
          </a:xfrm>
          <a:custGeom>
            <a:avLst/>
            <a:gdLst>
              <a:gd name="T0" fmla="*/ 2147483646 w 71"/>
              <a:gd name="T1" fmla="*/ 2147483646 h 62"/>
              <a:gd name="T2" fmla="*/ 0 w 71"/>
              <a:gd name="T3" fmla="*/ 2147483646 h 62"/>
              <a:gd name="T4" fmla="*/ 2147483646 w 71"/>
              <a:gd name="T5" fmla="*/ 0 h 62"/>
              <a:gd name="T6" fmla="*/ 2147483646 w 71"/>
              <a:gd name="T7" fmla="*/ 2147483646 h 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0" name="Freeform 23"/>
          <p:cNvSpPr/>
          <p:nvPr/>
        </p:nvSpPr>
        <p:spPr bwMode="auto">
          <a:xfrm>
            <a:off x="9655175" y="1768475"/>
            <a:ext cx="1316038" cy="681038"/>
          </a:xfrm>
          <a:custGeom>
            <a:avLst/>
            <a:gdLst>
              <a:gd name="T0" fmla="*/ 2147483646 w 230"/>
              <a:gd name="T1" fmla="*/ 0 h 119"/>
              <a:gd name="T2" fmla="*/ 0 w 230"/>
              <a:gd name="T3" fmla="*/ 2147483646 h 119"/>
              <a:gd name="T4" fmla="*/ 2147483646 w 230"/>
              <a:gd name="T5" fmla="*/ 2147483646 h 119"/>
              <a:gd name="T6" fmla="*/ 2147483646 w 230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1" name="Freeform 24"/>
          <p:cNvSpPr/>
          <p:nvPr/>
        </p:nvSpPr>
        <p:spPr bwMode="auto">
          <a:xfrm>
            <a:off x="9940925" y="1814513"/>
            <a:ext cx="933450" cy="744537"/>
          </a:xfrm>
          <a:custGeom>
            <a:avLst/>
            <a:gdLst>
              <a:gd name="T0" fmla="*/ 2147483646 w 163"/>
              <a:gd name="T1" fmla="*/ 0 h 130"/>
              <a:gd name="T2" fmla="*/ 0 w 163"/>
              <a:gd name="T3" fmla="*/ 2147483646 h 130"/>
              <a:gd name="T4" fmla="*/ 2147483646 w 163"/>
              <a:gd name="T5" fmla="*/ 2147483646 h 130"/>
              <a:gd name="T6" fmla="*/ 2147483646 w 163"/>
              <a:gd name="T7" fmla="*/ 2147483646 h 130"/>
              <a:gd name="T8" fmla="*/ 2147483646 w 163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2" name="TextBox 72"/>
          <p:cNvSpPr txBox="1">
            <a:spLocks noChangeArrowheads="1"/>
          </p:cNvSpPr>
          <p:nvPr/>
        </p:nvSpPr>
        <p:spPr bwMode="auto">
          <a:xfrm flipH="1">
            <a:off x="3397250" y="2220913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37%</a:t>
            </a:r>
            <a:endParaRPr lang="en-AU" altLang="en-US" sz="3200" b="1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3" name="TextBox 73"/>
          <p:cNvSpPr txBox="1">
            <a:spLocks noChangeArrowheads="1"/>
          </p:cNvSpPr>
          <p:nvPr/>
        </p:nvSpPr>
        <p:spPr bwMode="auto">
          <a:xfrm flipH="1">
            <a:off x="1476375" y="1739900"/>
            <a:ext cx="15732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b="1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12%</a:t>
            </a:r>
            <a:endParaRPr lang="en-AU" altLang="en-US" sz="3200" b="1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4" name="TextBox 76"/>
          <p:cNvSpPr txBox="1">
            <a:spLocks noChangeArrowheads="1"/>
          </p:cNvSpPr>
          <p:nvPr/>
        </p:nvSpPr>
        <p:spPr bwMode="auto">
          <a:xfrm flipH="1">
            <a:off x="5281613" y="4567238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b="1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  <a:endParaRPr lang="en-AU" altLang="en-US" sz="3200" b="1">
              <a:solidFill>
                <a:srgbClr val="00B0F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5" name="TextBox 79"/>
          <p:cNvSpPr txBox="1">
            <a:spLocks noChangeArrowheads="1"/>
          </p:cNvSpPr>
          <p:nvPr/>
        </p:nvSpPr>
        <p:spPr bwMode="auto">
          <a:xfrm flipH="1">
            <a:off x="7151688" y="1689100"/>
            <a:ext cx="1573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9%</a:t>
            </a:r>
            <a:endParaRPr lang="en-AU" altLang="en-US" sz="3200" b="1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6" name="TextBox 13"/>
          <p:cNvSpPr txBox="1">
            <a:spLocks noChangeArrowheads="1"/>
          </p:cNvSpPr>
          <p:nvPr/>
        </p:nvSpPr>
        <p:spPr bwMode="auto">
          <a:xfrm>
            <a:off x="1562100" y="229393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7" name="TextBox 13"/>
          <p:cNvSpPr txBox="1">
            <a:spLocks noChangeArrowheads="1"/>
          </p:cNvSpPr>
          <p:nvPr/>
        </p:nvSpPr>
        <p:spPr bwMode="auto">
          <a:xfrm>
            <a:off x="1566863" y="2579688"/>
            <a:ext cx="1381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8" name="TextBox 13"/>
          <p:cNvSpPr txBox="1">
            <a:spLocks noChangeArrowheads="1"/>
          </p:cNvSpPr>
          <p:nvPr/>
        </p:nvSpPr>
        <p:spPr bwMode="auto">
          <a:xfrm>
            <a:off x="3432175" y="2735263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39" name="TextBox 13"/>
          <p:cNvSpPr txBox="1">
            <a:spLocks noChangeArrowheads="1"/>
          </p:cNvSpPr>
          <p:nvPr/>
        </p:nvSpPr>
        <p:spPr bwMode="auto">
          <a:xfrm>
            <a:off x="3436938" y="3021013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0" name="TextBox 13"/>
          <p:cNvSpPr txBox="1">
            <a:spLocks noChangeArrowheads="1"/>
          </p:cNvSpPr>
          <p:nvPr/>
        </p:nvSpPr>
        <p:spPr bwMode="auto">
          <a:xfrm>
            <a:off x="5349875" y="5113338"/>
            <a:ext cx="1377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1" name="TextBox 13"/>
          <p:cNvSpPr txBox="1">
            <a:spLocks noChangeArrowheads="1"/>
          </p:cNvSpPr>
          <p:nvPr/>
        </p:nvSpPr>
        <p:spPr bwMode="auto">
          <a:xfrm>
            <a:off x="5354638" y="5399088"/>
            <a:ext cx="13811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2" name="TextBox 13"/>
          <p:cNvSpPr txBox="1">
            <a:spLocks noChangeArrowheads="1"/>
          </p:cNvSpPr>
          <p:nvPr/>
        </p:nvSpPr>
        <p:spPr bwMode="auto">
          <a:xfrm>
            <a:off x="7250113" y="2220913"/>
            <a:ext cx="13763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43" name="TextBox 13"/>
          <p:cNvSpPr txBox="1">
            <a:spLocks noChangeArrowheads="1"/>
          </p:cNvSpPr>
          <p:nvPr/>
        </p:nvSpPr>
        <p:spPr bwMode="auto">
          <a:xfrm>
            <a:off x="7254875" y="2506663"/>
            <a:ext cx="13811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3"/>
          <p:cNvSpPr txBox="1">
            <a:spLocks noChangeArrowheads="1"/>
          </p:cNvSpPr>
          <p:nvPr/>
        </p:nvSpPr>
        <p:spPr bwMode="auto">
          <a:xfrm>
            <a:off x="533400" y="152400"/>
            <a:ext cx="2654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그림 46" descr="000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9" t="40520" r="15498"/>
          <a:stretch>
            <a:fillRect/>
          </a:stretch>
        </p:blipFill>
        <p:spPr bwMode="auto">
          <a:xfrm rot="2103027">
            <a:off x="139700" y="63500"/>
            <a:ext cx="5334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2"/>
          <p:cNvSpPr/>
          <p:nvPr/>
        </p:nvSpPr>
        <p:spPr bwMode="auto">
          <a:xfrm rot="16190484" flipH="1">
            <a:off x="2854325" y="2814638"/>
            <a:ext cx="617537" cy="617538"/>
          </a:xfrm>
          <a:prstGeom prst="ellipse">
            <a:avLst/>
          </a:prstGeom>
          <a:noFill/>
          <a:ln w="2540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AutoShape 3"/>
          <p:cNvSpPr/>
          <p:nvPr/>
        </p:nvSpPr>
        <p:spPr bwMode="auto">
          <a:xfrm rot="5390484">
            <a:off x="3073400" y="3033713"/>
            <a:ext cx="180975" cy="180975"/>
          </a:xfrm>
          <a:prstGeom prst="roundRect">
            <a:avLst>
              <a:gd name="adj" fmla="val 14046"/>
            </a:avLst>
          </a:prstGeom>
          <a:noFill/>
          <a:ln w="25400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AutoShape 4"/>
          <p:cNvSpPr/>
          <p:nvPr/>
        </p:nvSpPr>
        <p:spPr bwMode="auto">
          <a:xfrm rot="5390484">
            <a:off x="4555331" y="-483393"/>
            <a:ext cx="3405187" cy="7188200"/>
          </a:xfrm>
          <a:prstGeom prst="roundRect">
            <a:avLst>
              <a:gd name="adj" fmla="val 9801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AutoShape 5"/>
          <p:cNvSpPr/>
          <p:nvPr/>
        </p:nvSpPr>
        <p:spPr bwMode="auto">
          <a:xfrm rot="5390484">
            <a:off x="4605337" y="-433387"/>
            <a:ext cx="3305175" cy="7080250"/>
          </a:xfrm>
          <a:prstGeom prst="roundRect">
            <a:avLst>
              <a:gd name="adj" fmla="val 8944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AutoShape 6"/>
          <p:cNvSpPr/>
          <p:nvPr/>
        </p:nvSpPr>
        <p:spPr bwMode="auto">
          <a:xfrm rot="5390484">
            <a:off x="8897938" y="3079750"/>
            <a:ext cx="617537" cy="55563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Oval 7"/>
          <p:cNvSpPr/>
          <p:nvPr/>
        </p:nvSpPr>
        <p:spPr bwMode="auto">
          <a:xfrm rot="16190484" flipH="1">
            <a:off x="9434513" y="3043238"/>
            <a:ext cx="100012" cy="100012"/>
          </a:xfrm>
          <a:prstGeom prst="ellipse">
            <a:avLst/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0" name="Oval 8"/>
          <p:cNvSpPr/>
          <p:nvPr/>
        </p:nvSpPr>
        <p:spPr bwMode="auto">
          <a:xfrm rot="16190484" flipH="1">
            <a:off x="9159081" y="2616994"/>
            <a:ext cx="92075" cy="90488"/>
          </a:xfrm>
          <a:prstGeom prst="ellipse">
            <a:avLst/>
          </a:prstGeom>
          <a:noFill/>
          <a:ln w="25400">
            <a:solidFill>
              <a:srgbClr val="9A9A9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Rectangle 9"/>
          <p:cNvSpPr/>
          <p:nvPr/>
        </p:nvSpPr>
        <p:spPr bwMode="auto">
          <a:xfrm rot="5390484">
            <a:off x="8683625" y="1228725"/>
            <a:ext cx="36513" cy="309563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2" name="Rectangle 10"/>
          <p:cNvSpPr/>
          <p:nvPr/>
        </p:nvSpPr>
        <p:spPr bwMode="auto">
          <a:xfrm rot="5390484">
            <a:off x="7439025" y="1250950"/>
            <a:ext cx="36513" cy="271463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3" name="Rectangle 11"/>
          <p:cNvSpPr/>
          <p:nvPr/>
        </p:nvSpPr>
        <p:spPr bwMode="auto">
          <a:xfrm rot="5390484">
            <a:off x="8020844" y="1248569"/>
            <a:ext cx="36512" cy="273050"/>
          </a:xfrm>
          <a:prstGeom prst="rect">
            <a:avLst/>
          </a:prstGeom>
          <a:noFill/>
          <a:ln w="25400">
            <a:solidFill>
              <a:srgbClr val="9A9A9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rot="10800000" flipH="1">
            <a:off x="654050" y="5522913"/>
            <a:ext cx="109331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0255" name="Rectangle 16"/>
          <p:cNvSpPr/>
          <p:nvPr/>
        </p:nvSpPr>
        <p:spPr bwMode="auto">
          <a:xfrm>
            <a:off x="3625850" y="1624013"/>
            <a:ext cx="5245100" cy="29654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FB6BA"/>
            </a:solidFill>
            <a:miter lim="800000"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6" name="矩形 18"/>
          <p:cNvSpPr>
            <a:spLocks noChangeArrowheads="1"/>
          </p:cNvSpPr>
          <p:nvPr/>
        </p:nvSpPr>
        <p:spPr bwMode="auto">
          <a:xfrm>
            <a:off x="719138" y="5676900"/>
            <a:ext cx="10229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57" name="TextBox 13"/>
          <p:cNvSpPr txBox="1">
            <a:spLocks noChangeArrowheads="1"/>
          </p:cNvSpPr>
          <p:nvPr/>
        </p:nvSpPr>
        <p:spPr bwMode="auto">
          <a:xfrm>
            <a:off x="719138" y="5130800"/>
            <a:ext cx="76977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5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5850" y="1619250"/>
            <a:ext cx="52451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wipe/>
  </p:transition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2965</Words>
  <Application>WPS 演示</Application>
  <PresentationFormat>宽屏</PresentationFormat>
  <Paragraphs>363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Arial Unicode MS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12</cp:revision>
  <dcterms:created xsi:type="dcterms:W3CDTF">2024-03-23T10:28:04Z</dcterms:created>
  <dcterms:modified xsi:type="dcterms:W3CDTF">2024-03-23T10:29:29Z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DAE8238C3A3F4AB89FFDCB1A2F26389E_13</vt:lpwstr>
  </property>
  <property fmtid="{D5CDD505-2E9C-101B-9397-08002B2CF9AE}" pid="3" name="KSOProductBuildVer">
    <vt:lpwstr>2052-12.1.0.16412</vt:lpwstr>
  </property>
</Properties>
</file>